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1557" r:id="rId3"/>
    <p:sldId id="1536" r:id="rId4"/>
    <p:sldId id="1537" r:id="rId5"/>
    <p:sldId id="260" r:id="rId6"/>
    <p:sldId id="267" r:id="rId7"/>
    <p:sldId id="258" r:id="rId8"/>
    <p:sldId id="1538" r:id="rId9"/>
    <p:sldId id="1539" r:id="rId10"/>
    <p:sldId id="1542" r:id="rId11"/>
    <p:sldId id="1543" r:id="rId12"/>
    <p:sldId id="291" r:id="rId13"/>
    <p:sldId id="1553" r:id="rId14"/>
    <p:sldId id="1546" r:id="rId15"/>
    <p:sldId id="1548" r:id="rId16"/>
    <p:sldId id="1550" r:id="rId17"/>
    <p:sldId id="1547" r:id="rId18"/>
    <p:sldId id="274" r:id="rId19"/>
    <p:sldId id="1551" r:id="rId20"/>
    <p:sldId id="1555" r:id="rId21"/>
    <p:sldId id="296" r:id="rId22"/>
    <p:sldId id="155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5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3D3406-9380-47DE-8778-DA2886355653}" v="27" dt="2026-08-17T23:16:37.4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632" autoAdjust="0"/>
    <p:restoredTop sz="90741" autoAdjust="0"/>
  </p:normalViewPr>
  <p:slideViewPr>
    <p:cSldViewPr snapToGrid="0">
      <p:cViewPr varScale="1">
        <p:scale>
          <a:sx n="57" d="100"/>
          <a:sy n="57" d="100"/>
        </p:scale>
        <p:origin x="184" y="60"/>
      </p:cViewPr>
      <p:guideLst/>
    </p:cSldViewPr>
  </p:slideViewPr>
  <p:outlineViewPr>
    <p:cViewPr>
      <p:scale>
        <a:sx n="33" d="100"/>
        <a:sy n="33" d="100"/>
      </p:scale>
      <p:origin x="0" y="-903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a Thompson" userId="3af27574-70f3-401e-b8a0-b9aac55b0580" providerId="ADAL" clId="{7E80445D-228F-48C7-9872-E3290DF9EF24}"/>
    <pc:docChg chg="undo custSel addSld delSld modSld">
      <pc:chgData name="Lana Thompson" userId="3af27574-70f3-401e-b8a0-b9aac55b0580" providerId="ADAL" clId="{7E80445D-228F-48C7-9872-E3290DF9EF24}" dt="2026-08-17T23:25:49.739" v="1709" actId="403"/>
      <pc:docMkLst>
        <pc:docMk/>
      </pc:docMkLst>
      <pc:sldChg chg="addSp modSp mod">
        <pc:chgData name="Lana Thompson" userId="3af27574-70f3-401e-b8a0-b9aac55b0580" providerId="ADAL" clId="{7E80445D-228F-48C7-9872-E3290DF9EF24}" dt="2026-08-17T23:17:48.767" v="1612" actId="20577"/>
        <pc:sldMkLst>
          <pc:docMk/>
          <pc:sldMk cId="2998121278" sldId="256"/>
        </pc:sldMkLst>
        <pc:spChg chg="mod">
          <ac:chgData name="Lana Thompson" userId="3af27574-70f3-401e-b8a0-b9aac55b0580" providerId="ADAL" clId="{7E80445D-228F-48C7-9872-E3290DF9EF24}" dt="2026-08-17T23:17:48.767" v="1612" actId="20577"/>
          <ac:spMkLst>
            <pc:docMk/>
            <pc:sldMk cId="2998121278" sldId="256"/>
            <ac:spMk id="3" creationId="{263DAABA-8150-661C-A722-B35CC3098233}"/>
          </ac:spMkLst>
        </pc:spChg>
        <pc:spChg chg="add">
          <ac:chgData name="Lana Thompson" userId="3af27574-70f3-401e-b8a0-b9aac55b0580" providerId="ADAL" clId="{7E80445D-228F-48C7-9872-E3290DF9EF24}" dt="2026-08-17T21:15:18.977" v="1" actId="26606"/>
          <ac:spMkLst>
            <pc:docMk/>
            <pc:sldMk cId="2998121278" sldId="256"/>
            <ac:spMk id="4" creationId="{00000000-0000-0000-0000-000000000000}"/>
          </ac:spMkLst>
        </pc:spChg>
        <pc:spChg chg="add">
          <ac:chgData name="Lana Thompson" userId="3af27574-70f3-401e-b8a0-b9aac55b0580" providerId="ADAL" clId="{7E80445D-228F-48C7-9872-E3290DF9EF24}" dt="2026-08-17T21:15:18.977" v="1" actId="26606"/>
          <ac:spMkLst>
            <pc:docMk/>
            <pc:sldMk cId="2998121278" sldId="256"/>
            <ac:spMk id="5" creationId="{00000000-0000-0000-0000-000000000000}"/>
          </ac:spMkLst>
        </pc:spChg>
      </pc:sldChg>
      <pc:sldChg chg="addSp delSp modSp mod">
        <pc:chgData name="Lana Thompson" userId="3af27574-70f3-401e-b8a0-b9aac55b0580" providerId="ADAL" clId="{7E80445D-228F-48C7-9872-E3290DF9EF24}" dt="2026-08-17T21:51:37.135" v="78" actId="403"/>
        <pc:sldMkLst>
          <pc:docMk/>
          <pc:sldMk cId="1922631132" sldId="258"/>
        </pc:sldMkLst>
        <pc:spChg chg="add">
          <ac:chgData name="Lana Thompson" userId="3af27574-70f3-401e-b8a0-b9aac55b0580" providerId="ADAL" clId="{7E80445D-228F-48C7-9872-E3290DF9EF24}" dt="2026-08-17T21:15:18.977" v="1" actId="26606"/>
          <ac:spMkLst>
            <pc:docMk/>
            <pc:sldMk cId="1922631132" sldId="258"/>
            <ac:spMk id="3" creationId="{00000000-0000-0000-0000-000000000000}"/>
          </ac:spMkLst>
        </pc:spChg>
        <pc:spChg chg="add mod">
          <ac:chgData name="Lana Thompson" userId="3af27574-70f3-401e-b8a0-b9aac55b0580" providerId="ADAL" clId="{7E80445D-228F-48C7-9872-E3290DF9EF24}" dt="2026-08-17T21:49:54.014" v="59" actId="403"/>
          <ac:spMkLst>
            <pc:docMk/>
            <pc:sldMk cId="1922631132" sldId="258"/>
            <ac:spMk id="5" creationId="{00000000-0000-0000-0000-000000000000}"/>
          </ac:spMkLst>
        </pc:spChg>
        <pc:spChg chg="add">
          <ac:chgData name="Lana Thompson" userId="3af27574-70f3-401e-b8a0-b9aac55b0580" providerId="ADAL" clId="{7E80445D-228F-48C7-9872-E3290DF9EF24}" dt="2026-08-17T21:15:18.977" v="1" actId="26606"/>
          <ac:spMkLst>
            <pc:docMk/>
            <pc:sldMk cId="1922631132" sldId="258"/>
            <ac:spMk id="7" creationId="{00000000-0000-0000-0000-000000000000}"/>
          </ac:spMkLst>
        </pc:spChg>
        <pc:spChg chg="mod">
          <ac:chgData name="Lana Thompson" userId="3af27574-70f3-401e-b8a0-b9aac55b0580" providerId="ADAL" clId="{7E80445D-228F-48C7-9872-E3290DF9EF24}" dt="2026-08-17T21:49:57.169" v="62" actId="403"/>
          <ac:spMkLst>
            <pc:docMk/>
            <pc:sldMk cId="1922631132" sldId="258"/>
            <ac:spMk id="8" creationId="{00000000-0000-0000-0000-000000000000}"/>
          </ac:spMkLst>
        </pc:spChg>
        <pc:spChg chg="add">
          <ac:chgData name="Lana Thompson" userId="3af27574-70f3-401e-b8a0-b9aac55b0580" providerId="ADAL" clId="{7E80445D-228F-48C7-9872-E3290DF9EF24}" dt="2026-08-17T21:15:18.977" v="1" actId="26606"/>
          <ac:spMkLst>
            <pc:docMk/>
            <pc:sldMk cId="1922631132" sldId="258"/>
            <ac:spMk id="9" creationId="{00000000-0000-0000-0000-000000000000}"/>
          </ac:spMkLst>
        </pc:spChg>
        <pc:spChg chg="add mod">
          <ac:chgData name="Lana Thompson" userId="3af27574-70f3-401e-b8a0-b9aac55b0580" providerId="ADAL" clId="{7E80445D-228F-48C7-9872-E3290DF9EF24}" dt="2026-08-17T21:50:00.166" v="65" actId="403"/>
          <ac:spMkLst>
            <pc:docMk/>
            <pc:sldMk cId="1922631132" sldId="258"/>
            <ac:spMk id="11" creationId="{00000000-0000-0000-0000-000000000000}"/>
          </ac:spMkLst>
        </pc:spChg>
        <pc:spChg chg="mod">
          <ac:chgData name="Lana Thompson" userId="3af27574-70f3-401e-b8a0-b9aac55b0580" providerId="ADAL" clId="{7E80445D-228F-48C7-9872-E3290DF9EF24}" dt="2026-08-17T21:50:07.512" v="69" actId="403"/>
          <ac:spMkLst>
            <pc:docMk/>
            <pc:sldMk cId="1922631132" sldId="258"/>
            <ac:spMk id="12" creationId="{00000000-0000-0000-0000-000000000000}"/>
          </ac:spMkLst>
        </pc:spChg>
        <pc:spChg chg="add mod">
          <ac:chgData name="Lana Thompson" userId="3af27574-70f3-401e-b8a0-b9aac55b0580" providerId="ADAL" clId="{7E80445D-228F-48C7-9872-E3290DF9EF24}" dt="2026-08-17T21:51:34.989" v="77" actId="403"/>
          <ac:spMkLst>
            <pc:docMk/>
            <pc:sldMk cId="1922631132" sldId="258"/>
            <ac:spMk id="13" creationId="{00000000-0000-0000-0000-000000000000}"/>
          </ac:spMkLst>
        </pc:spChg>
        <pc:spChg chg="mod">
          <ac:chgData name="Lana Thompson" userId="3af27574-70f3-401e-b8a0-b9aac55b0580" providerId="ADAL" clId="{7E80445D-228F-48C7-9872-E3290DF9EF24}" dt="2026-08-17T21:51:37.135" v="78" actId="403"/>
          <ac:spMkLst>
            <pc:docMk/>
            <pc:sldMk cId="1922631132" sldId="258"/>
            <ac:spMk id="14" creationId="{00000000-0000-0000-0000-000000000000}"/>
          </ac:spMkLst>
        </pc:spChg>
        <pc:spChg chg="add mod">
          <ac:chgData name="Lana Thompson" userId="3af27574-70f3-401e-b8a0-b9aac55b0580" providerId="ADAL" clId="{7E80445D-228F-48C7-9872-E3290DF9EF24}" dt="2026-08-17T21:50:24.194" v="76" actId="403"/>
          <ac:spMkLst>
            <pc:docMk/>
            <pc:sldMk cId="1922631132" sldId="258"/>
            <ac:spMk id="15" creationId="{00000000-0000-0000-0000-000000000000}"/>
          </ac:spMkLst>
        </pc:spChg>
        <pc:spChg chg="add">
          <ac:chgData name="Lana Thompson" userId="3af27574-70f3-401e-b8a0-b9aac55b0580" providerId="ADAL" clId="{7E80445D-228F-48C7-9872-E3290DF9EF24}" dt="2026-08-17T21:15:18.977" v="1" actId="26606"/>
          <ac:spMkLst>
            <pc:docMk/>
            <pc:sldMk cId="1922631132" sldId="258"/>
            <ac:spMk id="16" creationId="{00000000-0000-0000-0000-000000000000}"/>
          </ac:spMkLst>
        </pc:spChg>
        <pc:spChg chg="add">
          <ac:chgData name="Lana Thompson" userId="3af27574-70f3-401e-b8a0-b9aac55b0580" providerId="ADAL" clId="{7E80445D-228F-48C7-9872-E3290DF9EF24}" dt="2026-08-17T21:15:18.977" v="1" actId="26606"/>
          <ac:spMkLst>
            <pc:docMk/>
            <pc:sldMk cId="1922631132" sldId="258"/>
            <ac:spMk id="17" creationId="{00000000-0000-0000-0000-000000000000}"/>
          </ac:spMkLst>
        </pc:spChg>
        <pc:spChg chg="del mod replId">
          <ac:chgData name="Lana Thompson" userId="3af27574-70f3-401e-b8a0-b9aac55b0580" providerId="ADAL" clId="{7E80445D-228F-48C7-9872-E3290DF9EF24}" dt="2026-08-17T21:15:18.977" v="1" actId="26606"/>
          <ac:spMkLst>
            <pc:docMk/>
            <pc:sldMk cId="1922631132" sldId="258"/>
            <ac:spMk id="18" creationId="{1FC604B7-AC43-7AD6-1882-076B08E9A8A5}"/>
          </ac:spMkLst>
        </pc:spChg>
        <pc:spChg chg="mod replId">
          <ac:chgData name="Lana Thompson" userId="3af27574-70f3-401e-b8a0-b9aac55b0580" providerId="ADAL" clId="{7E80445D-228F-48C7-9872-E3290DF9EF24}" dt="2026-08-17T21:15:18.835" v="0" actId="26606"/>
          <ac:spMkLst>
            <pc:docMk/>
            <pc:sldMk cId="1922631132" sldId="258"/>
            <ac:spMk id="20" creationId="{EB72B225-6F79-F6DC-B5D4-8C57CC3C525A}"/>
          </ac:spMkLst>
        </pc:spChg>
        <pc:spChg chg="mod replId">
          <ac:chgData name="Lana Thompson" userId="3af27574-70f3-401e-b8a0-b9aac55b0580" providerId="ADAL" clId="{7E80445D-228F-48C7-9872-E3290DF9EF24}" dt="2026-08-17T21:15:18.835" v="0" actId="26606"/>
          <ac:spMkLst>
            <pc:docMk/>
            <pc:sldMk cId="1922631132" sldId="258"/>
            <ac:spMk id="21" creationId="{4349F897-5110-2171-4BAB-B3CC452A612C}"/>
          </ac:spMkLst>
        </pc:spChg>
        <pc:grpChg chg="mod replId">
          <ac:chgData name="Lana Thompson" userId="3af27574-70f3-401e-b8a0-b9aac55b0580" providerId="ADAL" clId="{7E80445D-228F-48C7-9872-E3290DF9EF24}" dt="2026-08-17T21:15:18.835" v="0" actId="26606"/>
          <ac:grpSpMkLst>
            <pc:docMk/>
            <pc:sldMk cId="1922631132" sldId="258"/>
            <ac:grpSpMk id="19" creationId="{FD2D5C07-840B-5927-08E3-759359E622A0}"/>
          </ac:grpSpMkLst>
        </pc:grpChg>
      </pc:sldChg>
      <pc:sldChg chg="addSp delSp modSp mod">
        <pc:chgData name="Lana Thompson" userId="3af27574-70f3-401e-b8a0-b9aac55b0580" providerId="ADAL" clId="{7E80445D-228F-48C7-9872-E3290DF9EF24}" dt="2026-08-17T23:18:46.611" v="1624" actId="403"/>
        <pc:sldMkLst>
          <pc:docMk/>
          <pc:sldMk cId="3182272190" sldId="260"/>
        </pc:sldMkLst>
        <pc:spChg chg="mod">
          <ac:chgData name="Lana Thompson" userId="3af27574-70f3-401e-b8a0-b9aac55b0580" providerId="ADAL" clId="{7E80445D-228F-48C7-9872-E3290DF9EF24}" dt="2026-08-17T23:18:46.611" v="1624" actId="403"/>
          <ac:spMkLst>
            <pc:docMk/>
            <pc:sldMk cId="3182272190" sldId="260"/>
            <ac:spMk id="3" creationId="{00000000-0000-0000-0000-000000000000}"/>
          </ac:spMkLst>
        </pc:spChg>
        <pc:spChg chg="add">
          <ac:chgData name="Lana Thompson" userId="3af27574-70f3-401e-b8a0-b9aac55b0580" providerId="ADAL" clId="{7E80445D-228F-48C7-9872-E3290DF9EF24}" dt="2026-08-17T21:15:18.977" v="1" actId="26606"/>
          <ac:spMkLst>
            <pc:docMk/>
            <pc:sldMk cId="3182272190" sldId="260"/>
            <ac:spMk id="5" creationId="{00000000-0000-0000-0000-000000000000}"/>
          </ac:spMkLst>
        </pc:spChg>
        <pc:spChg chg="mod">
          <ac:chgData name="Lana Thompson" userId="3af27574-70f3-401e-b8a0-b9aac55b0580" providerId="ADAL" clId="{7E80445D-228F-48C7-9872-E3290DF9EF24}" dt="2026-08-17T21:45:25.768" v="8" actId="403"/>
          <ac:spMkLst>
            <pc:docMk/>
            <pc:sldMk cId="3182272190" sldId="260"/>
            <ac:spMk id="6" creationId="{00000000-0000-0000-0000-000000000000}"/>
          </ac:spMkLst>
        </pc:spChg>
        <pc:spChg chg="add">
          <ac:chgData name="Lana Thompson" userId="3af27574-70f3-401e-b8a0-b9aac55b0580" providerId="ADAL" clId="{7E80445D-228F-48C7-9872-E3290DF9EF24}" dt="2026-08-17T21:15:18.977" v="1" actId="26606"/>
          <ac:spMkLst>
            <pc:docMk/>
            <pc:sldMk cId="3182272190" sldId="260"/>
            <ac:spMk id="7" creationId="{00000000-0000-0000-0000-000000000000}"/>
          </ac:spMkLst>
        </pc:spChg>
        <pc:spChg chg="add mod">
          <ac:chgData name="Lana Thompson" userId="3af27574-70f3-401e-b8a0-b9aac55b0580" providerId="ADAL" clId="{7E80445D-228F-48C7-9872-E3290DF9EF24}" dt="2026-08-17T21:45:28.329" v="9" actId="403"/>
          <ac:spMkLst>
            <pc:docMk/>
            <pc:sldMk cId="3182272190" sldId="260"/>
            <ac:spMk id="9" creationId="{00000000-0000-0000-0000-000000000000}"/>
          </ac:spMkLst>
        </pc:spChg>
        <pc:spChg chg="add">
          <ac:chgData name="Lana Thompson" userId="3af27574-70f3-401e-b8a0-b9aac55b0580" providerId="ADAL" clId="{7E80445D-228F-48C7-9872-E3290DF9EF24}" dt="2026-08-17T21:15:18.977" v="1" actId="26606"/>
          <ac:spMkLst>
            <pc:docMk/>
            <pc:sldMk cId="3182272190" sldId="260"/>
            <ac:spMk id="10" creationId="{00000000-0000-0000-0000-000000000000}"/>
          </ac:spMkLst>
        </pc:spChg>
        <pc:spChg chg="add mod">
          <ac:chgData name="Lana Thompson" userId="3af27574-70f3-401e-b8a0-b9aac55b0580" providerId="ADAL" clId="{7E80445D-228F-48C7-9872-E3290DF9EF24}" dt="2026-08-17T21:45:33.040" v="10" actId="403"/>
          <ac:spMkLst>
            <pc:docMk/>
            <pc:sldMk cId="3182272190" sldId="260"/>
            <ac:spMk id="12" creationId="{00000000-0000-0000-0000-000000000000}"/>
          </ac:spMkLst>
        </pc:spChg>
        <pc:spChg chg="add">
          <ac:chgData name="Lana Thompson" userId="3af27574-70f3-401e-b8a0-b9aac55b0580" providerId="ADAL" clId="{7E80445D-228F-48C7-9872-E3290DF9EF24}" dt="2026-08-17T21:15:18.977" v="1" actId="26606"/>
          <ac:spMkLst>
            <pc:docMk/>
            <pc:sldMk cId="3182272190" sldId="260"/>
            <ac:spMk id="13" creationId="{00000000-0000-0000-0000-000000000000}"/>
          </ac:spMkLst>
        </pc:spChg>
        <pc:spChg chg="add mod">
          <ac:chgData name="Lana Thompson" userId="3af27574-70f3-401e-b8a0-b9aac55b0580" providerId="ADAL" clId="{7E80445D-228F-48C7-9872-E3290DF9EF24}" dt="2026-08-17T21:45:36.075" v="11" actId="403"/>
          <ac:spMkLst>
            <pc:docMk/>
            <pc:sldMk cId="3182272190" sldId="260"/>
            <ac:spMk id="15" creationId="{00000000-0000-0000-0000-000000000000}"/>
          </ac:spMkLst>
        </pc:spChg>
        <pc:spChg chg="add">
          <ac:chgData name="Lana Thompson" userId="3af27574-70f3-401e-b8a0-b9aac55b0580" providerId="ADAL" clId="{7E80445D-228F-48C7-9872-E3290DF9EF24}" dt="2026-08-17T21:15:18.977" v="1" actId="26606"/>
          <ac:spMkLst>
            <pc:docMk/>
            <pc:sldMk cId="3182272190" sldId="260"/>
            <ac:spMk id="16" creationId="{00000000-0000-0000-0000-000000000000}"/>
          </ac:spMkLst>
        </pc:spChg>
        <pc:spChg chg="add mod">
          <ac:chgData name="Lana Thompson" userId="3af27574-70f3-401e-b8a0-b9aac55b0580" providerId="ADAL" clId="{7E80445D-228F-48C7-9872-E3290DF9EF24}" dt="2026-08-17T21:45:47.935" v="13" actId="403"/>
          <ac:spMkLst>
            <pc:docMk/>
            <pc:sldMk cId="3182272190" sldId="260"/>
            <ac:spMk id="18" creationId="{00000000-0000-0000-0000-000000000000}"/>
          </ac:spMkLst>
        </pc:spChg>
        <pc:spChg chg="mod">
          <ac:chgData name="Lana Thompson" userId="3af27574-70f3-401e-b8a0-b9aac55b0580" providerId="ADAL" clId="{7E80445D-228F-48C7-9872-E3290DF9EF24}" dt="2026-08-17T21:45:51.712" v="14" actId="403"/>
          <ac:spMkLst>
            <pc:docMk/>
            <pc:sldMk cId="3182272190" sldId="260"/>
            <ac:spMk id="21" creationId="{00000000-0000-0000-0000-000000000000}"/>
          </ac:spMkLst>
        </pc:spChg>
        <pc:spChg chg="mod replId">
          <ac:chgData name="Lana Thompson" userId="3af27574-70f3-401e-b8a0-b9aac55b0580" providerId="ADAL" clId="{7E80445D-228F-48C7-9872-E3290DF9EF24}" dt="2026-08-17T21:15:18.835" v="0" actId="26606"/>
          <ac:spMkLst>
            <pc:docMk/>
            <pc:sldMk cId="3182272190" sldId="260"/>
            <ac:spMk id="24" creationId="{44868D9B-1115-7478-F6F5-DA2154546EAE}"/>
          </ac:spMkLst>
        </pc:spChg>
        <pc:spChg chg="del mod replId">
          <ac:chgData name="Lana Thompson" userId="3af27574-70f3-401e-b8a0-b9aac55b0580" providerId="ADAL" clId="{7E80445D-228F-48C7-9872-E3290DF9EF24}" dt="2026-08-17T21:15:18.977" v="1" actId="26606"/>
          <ac:spMkLst>
            <pc:docMk/>
            <pc:sldMk cId="3182272190" sldId="260"/>
            <ac:spMk id="25" creationId="{C383A2A2-566A-B789-47BE-8ADDA11A6C8E}"/>
          </ac:spMkLst>
        </pc:spChg>
      </pc:sldChg>
      <pc:sldChg chg="addSp delSp modSp mod">
        <pc:chgData name="Lana Thompson" userId="3af27574-70f3-401e-b8a0-b9aac55b0580" providerId="ADAL" clId="{7E80445D-228F-48C7-9872-E3290DF9EF24}" dt="2026-08-17T23:20:34.478" v="1649" actId="403"/>
        <pc:sldMkLst>
          <pc:docMk/>
          <pc:sldMk cId="1289760778" sldId="267"/>
        </pc:sldMkLst>
        <pc:spChg chg="mod">
          <ac:chgData name="Lana Thompson" userId="3af27574-70f3-401e-b8a0-b9aac55b0580" providerId="ADAL" clId="{7E80445D-228F-48C7-9872-E3290DF9EF24}" dt="2026-08-17T23:20:02.406" v="1628" actId="14100"/>
          <ac:spMkLst>
            <pc:docMk/>
            <pc:sldMk cId="1289760778" sldId="267"/>
            <ac:spMk id="2" creationId="{0E9DEE3C-19AF-2F34-6869-E803983CB147}"/>
          </ac:spMkLst>
        </pc:spChg>
        <pc:spChg chg="add mod">
          <ac:chgData name="Lana Thompson" userId="3af27574-70f3-401e-b8a0-b9aac55b0580" providerId="ADAL" clId="{7E80445D-228F-48C7-9872-E3290DF9EF24}" dt="2026-08-17T23:18:42.028" v="1623" actId="403"/>
          <ac:spMkLst>
            <pc:docMk/>
            <pc:sldMk cId="1289760778" sldId="267"/>
            <ac:spMk id="3" creationId="{00000000-0000-0000-0000-000000000000}"/>
          </ac:spMkLst>
        </pc:spChg>
        <pc:spChg chg="add">
          <ac:chgData name="Lana Thompson" userId="3af27574-70f3-401e-b8a0-b9aac55b0580" providerId="ADAL" clId="{7E80445D-228F-48C7-9872-E3290DF9EF24}" dt="2026-08-17T21:15:18.977" v="1" actId="26606"/>
          <ac:spMkLst>
            <pc:docMk/>
            <pc:sldMk cId="1289760778" sldId="267"/>
            <ac:spMk id="4" creationId="{00000000-0000-0000-0000-000000000000}"/>
          </ac:spMkLst>
        </pc:spChg>
        <pc:spChg chg="add mod">
          <ac:chgData name="Lana Thompson" userId="3af27574-70f3-401e-b8a0-b9aac55b0580" providerId="ADAL" clId="{7E80445D-228F-48C7-9872-E3290DF9EF24}" dt="2026-08-17T21:46:35.106" v="19" actId="403"/>
          <ac:spMkLst>
            <pc:docMk/>
            <pc:sldMk cId="1289760778" sldId="267"/>
            <ac:spMk id="5" creationId="{00000000-0000-0000-0000-000000000000}"/>
          </ac:spMkLst>
        </pc:spChg>
        <pc:spChg chg="add mod">
          <ac:chgData name="Lana Thompson" userId="3af27574-70f3-401e-b8a0-b9aac55b0580" providerId="ADAL" clId="{7E80445D-228F-48C7-9872-E3290DF9EF24}" dt="2026-08-17T23:20:27.389" v="1648" actId="1036"/>
          <ac:spMkLst>
            <pc:docMk/>
            <pc:sldMk cId="1289760778" sldId="267"/>
            <ac:spMk id="6" creationId="{00000000-0000-0000-0000-000000000000}"/>
          </ac:spMkLst>
        </pc:spChg>
        <pc:spChg chg="add">
          <ac:chgData name="Lana Thompson" userId="3af27574-70f3-401e-b8a0-b9aac55b0580" providerId="ADAL" clId="{7E80445D-228F-48C7-9872-E3290DF9EF24}" dt="2026-08-17T21:15:18.977" v="1" actId="26606"/>
          <ac:spMkLst>
            <pc:docMk/>
            <pc:sldMk cId="1289760778" sldId="267"/>
            <ac:spMk id="7" creationId="{00000000-0000-0000-0000-000000000000}"/>
          </ac:spMkLst>
        </pc:spChg>
        <pc:spChg chg="add mod">
          <ac:chgData name="Lana Thompson" userId="3af27574-70f3-401e-b8a0-b9aac55b0580" providerId="ADAL" clId="{7E80445D-228F-48C7-9872-E3290DF9EF24}" dt="2026-08-17T21:46:42.392" v="21" actId="403"/>
          <ac:spMkLst>
            <pc:docMk/>
            <pc:sldMk cId="1289760778" sldId="267"/>
            <ac:spMk id="8" creationId="{00000000-0000-0000-0000-000000000000}"/>
          </ac:spMkLst>
        </pc:spChg>
        <pc:spChg chg="add mod">
          <ac:chgData name="Lana Thompson" userId="3af27574-70f3-401e-b8a0-b9aac55b0580" providerId="ADAL" clId="{7E80445D-228F-48C7-9872-E3290DF9EF24}" dt="2026-08-17T23:20:27.389" v="1648" actId="1036"/>
          <ac:spMkLst>
            <pc:docMk/>
            <pc:sldMk cId="1289760778" sldId="267"/>
            <ac:spMk id="9" creationId="{00000000-0000-0000-0000-000000000000}"/>
          </ac:spMkLst>
        </pc:spChg>
        <pc:spChg chg="add mod">
          <ac:chgData name="Lana Thompson" userId="3af27574-70f3-401e-b8a0-b9aac55b0580" providerId="ADAL" clId="{7E80445D-228F-48C7-9872-E3290DF9EF24}" dt="2026-08-17T23:20:34.478" v="1649" actId="403"/>
          <ac:spMkLst>
            <pc:docMk/>
            <pc:sldMk cId="1289760778" sldId="267"/>
            <ac:spMk id="10" creationId="{00000000-0000-0000-0000-000000000000}"/>
          </ac:spMkLst>
        </pc:spChg>
        <pc:spChg chg="add">
          <ac:chgData name="Lana Thompson" userId="3af27574-70f3-401e-b8a0-b9aac55b0580" providerId="ADAL" clId="{7E80445D-228F-48C7-9872-E3290DF9EF24}" dt="2026-08-17T21:15:18.977" v="1" actId="26606"/>
          <ac:spMkLst>
            <pc:docMk/>
            <pc:sldMk cId="1289760778" sldId="267"/>
            <ac:spMk id="12" creationId="{00000000-0000-0000-0000-000000000000}"/>
          </ac:spMkLst>
        </pc:spChg>
        <pc:spChg chg="del mod replId">
          <ac:chgData name="Lana Thompson" userId="3af27574-70f3-401e-b8a0-b9aac55b0580" providerId="ADAL" clId="{7E80445D-228F-48C7-9872-E3290DF9EF24}" dt="2026-08-17T21:15:18.977" v="1" actId="26606"/>
          <ac:spMkLst>
            <pc:docMk/>
            <pc:sldMk cId="1289760778" sldId="267"/>
            <ac:spMk id="13" creationId="{369949D0-3FF5-7821-08C8-E8EA59DD9F10}"/>
          </ac:spMkLst>
        </pc:spChg>
      </pc:sldChg>
      <pc:sldChg chg="addSp mod">
        <pc:chgData name="Lana Thompson" userId="3af27574-70f3-401e-b8a0-b9aac55b0580" providerId="ADAL" clId="{7E80445D-228F-48C7-9872-E3290DF9EF24}" dt="2026-08-17T21:15:18.977" v="1" actId="26606"/>
        <pc:sldMkLst>
          <pc:docMk/>
          <pc:sldMk cId="2934700629" sldId="274"/>
        </pc:sldMkLst>
        <pc:spChg chg="add">
          <ac:chgData name="Lana Thompson" userId="3af27574-70f3-401e-b8a0-b9aac55b0580" providerId="ADAL" clId="{7E80445D-228F-48C7-9872-E3290DF9EF24}" dt="2026-08-17T21:15:18.977" v="1" actId="26606"/>
          <ac:spMkLst>
            <pc:docMk/>
            <pc:sldMk cId="2934700629" sldId="274"/>
            <ac:spMk id="38" creationId="{00000000-0000-0000-0000-000000000000}"/>
          </ac:spMkLst>
        </pc:spChg>
        <pc:spChg chg="add">
          <ac:chgData name="Lana Thompson" userId="3af27574-70f3-401e-b8a0-b9aac55b0580" providerId="ADAL" clId="{7E80445D-228F-48C7-9872-E3290DF9EF24}" dt="2026-08-17T21:15:18.977" v="1" actId="26606"/>
          <ac:spMkLst>
            <pc:docMk/>
            <pc:sldMk cId="2934700629" sldId="274"/>
            <ac:spMk id="39" creationId="{00000000-0000-0000-0000-000000000000}"/>
          </ac:spMkLst>
        </pc:spChg>
      </pc:sldChg>
      <pc:sldChg chg="addSp modSp mod">
        <pc:chgData name="Lana Thompson" userId="3af27574-70f3-401e-b8a0-b9aac55b0580" providerId="ADAL" clId="{7E80445D-228F-48C7-9872-E3290DF9EF24}" dt="2026-08-17T21:57:07.070" v="155" actId="14100"/>
        <pc:sldMkLst>
          <pc:docMk/>
          <pc:sldMk cId="176979473" sldId="291"/>
        </pc:sldMkLst>
        <pc:spChg chg="mod">
          <ac:chgData name="Lana Thompson" userId="3af27574-70f3-401e-b8a0-b9aac55b0580" providerId="ADAL" clId="{7E80445D-228F-48C7-9872-E3290DF9EF24}" dt="2026-08-17T21:57:07.070" v="155" actId="14100"/>
          <ac:spMkLst>
            <pc:docMk/>
            <pc:sldMk cId="176979473" sldId="291"/>
            <ac:spMk id="2" creationId="{B36C1D5F-DAD4-F77E-D00A-7A6E119BE01A}"/>
          </ac:spMkLst>
        </pc:spChg>
        <pc:spChg chg="add">
          <ac:chgData name="Lana Thompson" userId="3af27574-70f3-401e-b8a0-b9aac55b0580" providerId="ADAL" clId="{7E80445D-228F-48C7-9872-E3290DF9EF24}" dt="2026-08-17T21:15:18.977" v="1" actId="26606"/>
          <ac:spMkLst>
            <pc:docMk/>
            <pc:sldMk cId="176979473" sldId="291"/>
            <ac:spMk id="8" creationId="{00000000-0000-0000-0000-000000000000}"/>
          </ac:spMkLst>
        </pc:spChg>
        <pc:spChg chg="add">
          <ac:chgData name="Lana Thompson" userId="3af27574-70f3-401e-b8a0-b9aac55b0580" providerId="ADAL" clId="{7E80445D-228F-48C7-9872-E3290DF9EF24}" dt="2026-08-17T21:15:18.977" v="1" actId="26606"/>
          <ac:spMkLst>
            <pc:docMk/>
            <pc:sldMk cId="176979473" sldId="291"/>
            <ac:spMk id="9" creationId="{00000000-0000-0000-0000-000000000000}"/>
          </ac:spMkLst>
        </pc:spChg>
      </pc:sldChg>
      <pc:sldChg chg="addSp delSp modSp mod">
        <pc:chgData name="Lana Thompson" userId="3af27574-70f3-401e-b8a0-b9aac55b0580" providerId="ADAL" clId="{7E80445D-228F-48C7-9872-E3290DF9EF24}" dt="2026-08-17T23:25:49.739" v="1709" actId="403"/>
        <pc:sldMkLst>
          <pc:docMk/>
          <pc:sldMk cId="279188868" sldId="296"/>
        </pc:sldMkLst>
        <pc:spChg chg="mod">
          <ac:chgData name="Lana Thompson" userId="3af27574-70f3-401e-b8a0-b9aac55b0580" providerId="ADAL" clId="{7E80445D-228F-48C7-9872-E3290DF9EF24}" dt="2026-08-17T23:25:44.105" v="1708" actId="14100"/>
          <ac:spMkLst>
            <pc:docMk/>
            <pc:sldMk cId="279188868" sldId="296"/>
            <ac:spMk id="2" creationId="{0D746360-A5AD-C4FC-6CBA-70C734D4C336}"/>
          </ac:spMkLst>
        </pc:spChg>
        <pc:spChg chg="add mod">
          <ac:chgData name="Lana Thompson" userId="3af27574-70f3-401e-b8a0-b9aac55b0580" providerId="ADAL" clId="{7E80445D-228F-48C7-9872-E3290DF9EF24}" dt="2026-08-17T22:29:07.503" v="598" actId="403"/>
          <ac:spMkLst>
            <pc:docMk/>
            <pc:sldMk cId="279188868" sldId="296"/>
            <ac:spMk id="3" creationId="{00000000-0000-0000-0000-000000000000}"/>
          </ac:spMkLst>
        </pc:spChg>
        <pc:spChg chg="add mod">
          <ac:chgData name="Lana Thompson" userId="3af27574-70f3-401e-b8a0-b9aac55b0580" providerId="ADAL" clId="{7E80445D-228F-48C7-9872-E3290DF9EF24}" dt="2026-08-17T22:29:34.156" v="617" actId="403"/>
          <ac:spMkLst>
            <pc:docMk/>
            <pc:sldMk cId="279188868" sldId="296"/>
            <ac:spMk id="4" creationId="{00000000-0000-0000-0000-000000000000}"/>
          </ac:spMkLst>
        </pc:spChg>
        <pc:spChg chg="add mod">
          <ac:chgData name="Lana Thompson" userId="3af27574-70f3-401e-b8a0-b9aac55b0580" providerId="ADAL" clId="{7E80445D-228F-48C7-9872-E3290DF9EF24}" dt="2026-08-17T22:06:53.549" v="309" actId="14100"/>
          <ac:spMkLst>
            <pc:docMk/>
            <pc:sldMk cId="279188868" sldId="296"/>
            <ac:spMk id="5" creationId="{00000000-0000-0000-0000-000000000000}"/>
          </ac:spMkLst>
        </pc:spChg>
        <pc:spChg chg="add mod">
          <ac:chgData name="Lana Thompson" userId="3af27574-70f3-401e-b8a0-b9aac55b0580" providerId="ADAL" clId="{7E80445D-228F-48C7-9872-E3290DF9EF24}" dt="2026-08-17T22:29:43.709" v="618" actId="404"/>
          <ac:spMkLst>
            <pc:docMk/>
            <pc:sldMk cId="279188868" sldId="296"/>
            <ac:spMk id="6" creationId="{00000000-0000-0000-0000-000000000000}"/>
          </ac:spMkLst>
        </pc:spChg>
        <pc:spChg chg="add mod">
          <ac:chgData name="Lana Thompson" userId="3af27574-70f3-401e-b8a0-b9aac55b0580" providerId="ADAL" clId="{7E80445D-228F-48C7-9872-E3290DF9EF24}" dt="2026-08-17T23:25:49.739" v="1709" actId="403"/>
          <ac:spMkLst>
            <pc:docMk/>
            <pc:sldMk cId="279188868" sldId="296"/>
            <ac:spMk id="7" creationId="{00000000-0000-0000-0000-000000000000}"/>
          </ac:spMkLst>
        </pc:spChg>
        <pc:spChg chg="add">
          <ac:chgData name="Lana Thompson" userId="3af27574-70f3-401e-b8a0-b9aac55b0580" providerId="ADAL" clId="{7E80445D-228F-48C7-9872-E3290DF9EF24}" dt="2026-08-17T21:15:18.977" v="1" actId="26606"/>
          <ac:spMkLst>
            <pc:docMk/>
            <pc:sldMk cId="279188868" sldId="296"/>
            <ac:spMk id="8" creationId="{00000000-0000-0000-0000-000000000000}"/>
          </ac:spMkLst>
        </pc:spChg>
        <pc:spChg chg="add">
          <ac:chgData name="Lana Thompson" userId="3af27574-70f3-401e-b8a0-b9aac55b0580" providerId="ADAL" clId="{7E80445D-228F-48C7-9872-E3290DF9EF24}" dt="2026-08-17T21:15:18.977" v="1" actId="26606"/>
          <ac:spMkLst>
            <pc:docMk/>
            <pc:sldMk cId="279188868" sldId="296"/>
            <ac:spMk id="9" creationId="{00000000-0000-0000-0000-000000000000}"/>
          </ac:spMkLst>
        </pc:spChg>
        <pc:spChg chg="del mod replId">
          <ac:chgData name="Lana Thompson" userId="3af27574-70f3-401e-b8a0-b9aac55b0580" providerId="ADAL" clId="{7E80445D-228F-48C7-9872-E3290DF9EF24}" dt="2026-08-17T21:15:18.977" v="1" actId="26606"/>
          <ac:spMkLst>
            <pc:docMk/>
            <pc:sldMk cId="279188868" sldId="296"/>
            <ac:spMk id="10" creationId="{EBCE3D74-AAA0-1EDB-84CC-139DC39B8129}"/>
          </ac:spMkLst>
        </pc:spChg>
      </pc:sldChg>
      <pc:sldChg chg="addSp delSp modSp mod">
        <pc:chgData name="Lana Thompson" userId="3af27574-70f3-401e-b8a0-b9aac55b0580" providerId="ADAL" clId="{7E80445D-228F-48C7-9872-E3290DF9EF24}" dt="2026-08-17T22:34:33.159" v="748" actId="1038"/>
        <pc:sldMkLst>
          <pc:docMk/>
          <pc:sldMk cId="322746803" sldId="1536"/>
        </pc:sldMkLst>
        <pc:spChg chg="del mod">
          <ac:chgData name="Lana Thompson" userId="3af27574-70f3-401e-b8a0-b9aac55b0580" providerId="ADAL" clId="{7E80445D-228F-48C7-9872-E3290DF9EF24}" dt="2026-08-17T22:34:30.072" v="721" actId="478"/>
          <ac:spMkLst>
            <pc:docMk/>
            <pc:sldMk cId="322746803" sldId="1536"/>
            <ac:spMk id="4" creationId="{C6260AD9-7034-E1C6-23DE-1A624F2A5352}"/>
          </ac:spMkLst>
        </pc:spChg>
        <pc:spChg chg="add">
          <ac:chgData name="Lana Thompson" userId="3af27574-70f3-401e-b8a0-b9aac55b0580" providerId="ADAL" clId="{7E80445D-228F-48C7-9872-E3290DF9EF24}" dt="2026-08-17T21:15:18.977" v="1" actId="26606"/>
          <ac:spMkLst>
            <pc:docMk/>
            <pc:sldMk cId="322746803" sldId="1536"/>
            <ac:spMk id="8" creationId="{00000000-0000-0000-0000-000000000000}"/>
          </ac:spMkLst>
        </pc:spChg>
        <pc:spChg chg="add del mod">
          <ac:chgData name="Lana Thompson" userId="3af27574-70f3-401e-b8a0-b9aac55b0580" providerId="ADAL" clId="{7E80445D-228F-48C7-9872-E3290DF9EF24}" dt="2026-08-17T22:34:33.159" v="748" actId="1038"/>
          <ac:spMkLst>
            <pc:docMk/>
            <pc:sldMk cId="322746803" sldId="1536"/>
            <ac:spMk id="9" creationId="{00000000-0000-0000-0000-000000000000}"/>
          </ac:spMkLst>
        </pc:spChg>
      </pc:sldChg>
      <pc:sldChg chg="addSp modSp mod modClrScheme chgLayout">
        <pc:chgData name="Lana Thompson" userId="3af27574-70f3-401e-b8a0-b9aac55b0580" providerId="ADAL" clId="{7E80445D-228F-48C7-9872-E3290DF9EF24}" dt="2026-08-17T21:49:34.963" v="56" actId="700"/>
        <pc:sldMkLst>
          <pc:docMk/>
          <pc:sldMk cId="1890441323" sldId="1537"/>
        </pc:sldMkLst>
        <pc:spChg chg="add mod">
          <ac:chgData name="Lana Thompson" userId="3af27574-70f3-401e-b8a0-b9aac55b0580" providerId="ADAL" clId="{7E80445D-228F-48C7-9872-E3290DF9EF24}" dt="2026-08-17T21:49:24.609" v="55"/>
          <ac:spMkLst>
            <pc:docMk/>
            <pc:sldMk cId="1890441323" sldId="1537"/>
            <ac:spMk id="2" creationId="{F21F998C-ECD3-C88E-2C86-DCB3572F2918}"/>
          </ac:spMkLst>
        </pc:spChg>
        <pc:spChg chg="mod ord">
          <ac:chgData name="Lana Thompson" userId="3af27574-70f3-401e-b8a0-b9aac55b0580" providerId="ADAL" clId="{7E80445D-228F-48C7-9872-E3290DF9EF24}" dt="2026-08-17T21:49:34.963" v="56" actId="700"/>
          <ac:spMkLst>
            <pc:docMk/>
            <pc:sldMk cId="1890441323" sldId="1537"/>
            <ac:spMk id="5" creationId="{BEB573D2-23D0-4FEF-E78B-174010601745}"/>
          </ac:spMkLst>
        </pc:spChg>
        <pc:spChg chg="add">
          <ac:chgData name="Lana Thompson" userId="3af27574-70f3-401e-b8a0-b9aac55b0580" providerId="ADAL" clId="{7E80445D-228F-48C7-9872-E3290DF9EF24}" dt="2026-08-17T21:15:18.977" v="1" actId="26606"/>
          <ac:spMkLst>
            <pc:docMk/>
            <pc:sldMk cId="1890441323" sldId="1537"/>
            <ac:spMk id="9" creationId="{00000000-0000-0000-0000-000000000000}"/>
          </ac:spMkLst>
        </pc:spChg>
        <pc:spChg chg="add">
          <ac:chgData name="Lana Thompson" userId="3af27574-70f3-401e-b8a0-b9aac55b0580" providerId="ADAL" clId="{7E80445D-228F-48C7-9872-E3290DF9EF24}" dt="2026-08-17T21:15:18.977" v="1" actId="26606"/>
          <ac:spMkLst>
            <pc:docMk/>
            <pc:sldMk cId="1890441323" sldId="1537"/>
            <ac:spMk id="10" creationId="{00000000-0000-0000-0000-000000000000}"/>
          </ac:spMkLst>
        </pc:spChg>
        <pc:graphicFrameChg chg="mod ord modGraphic">
          <ac:chgData name="Lana Thompson" userId="3af27574-70f3-401e-b8a0-b9aac55b0580" providerId="ADAL" clId="{7E80445D-228F-48C7-9872-E3290DF9EF24}" dt="2026-08-17T21:49:34.963" v="56" actId="700"/>
          <ac:graphicFrameMkLst>
            <pc:docMk/>
            <pc:sldMk cId="1890441323" sldId="1537"/>
            <ac:graphicFrameMk id="8" creationId="{AE72E0F6-B6AC-6687-0766-F9467BEC06DA}"/>
          </ac:graphicFrameMkLst>
        </pc:graphicFrameChg>
      </pc:sldChg>
      <pc:sldChg chg="addSp modSp mod">
        <pc:chgData name="Lana Thompson" userId="3af27574-70f3-401e-b8a0-b9aac55b0580" providerId="ADAL" clId="{7E80445D-228F-48C7-9872-E3290DF9EF24}" dt="2026-08-17T23:21:22.284" v="1650" actId="20577"/>
        <pc:sldMkLst>
          <pc:docMk/>
          <pc:sldMk cId="760359275" sldId="1538"/>
        </pc:sldMkLst>
        <pc:spChg chg="mod">
          <ac:chgData name="Lana Thompson" userId="3af27574-70f3-401e-b8a0-b9aac55b0580" providerId="ADAL" clId="{7E80445D-228F-48C7-9872-E3290DF9EF24}" dt="2026-08-17T21:53:01.899" v="85" actId="14100"/>
          <ac:spMkLst>
            <pc:docMk/>
            <pc:sldMk cId="760359275" sldId="1538"/>
            <ac:spMk id="2" creationId="{336FF109-B870-3778-AE2A-11716A07CE41}"/>
          </ac:spMkLst>
        </pc:spChg>
        <pc:spChg chg="mod">
          <ac:chgData name="Lana Thompson" userId="3af27574-70f3-401e-b8a0-b9aac55b0580" providerId="ADAL" clId="{7E80445D-228F-48C7-9872-E3290DF9EF24}" dt="2026-08-17T23:21:22.284" v="1650" actId="20577"/>
          <ac:spMkLst>
            <pc:docMk/>
            <pc:sldMk cId="760359275" sldId="1538"/>
            <ac:spMk id="3" creationId="{C42B2D0D-DE27-E0C2-28CA-57D87139E2EF}"/>
          </ac:spMkLst>
        </pc:spChg>
        <pc:spChg chg="mod">
          <ac:chgData name="Lana Thompson" userId="3af27574-70f3-401e-b8a0-b9aac55b0580" providerId="ADAL" clId="{7E80445D-228F-48C7-9872-E3290DF9EF24}" dt="2026-08-17T23:19:04.175" v="1626" actId="403"/>
          <ac:spMkLst>
            <pc:docMk/>
            <pc:sldMk cId="760359275" sldId="1538"/>
            <ac:spMk id="8" creationId="{DEFA5270-5B66-A30D-9E28-1C4453FDB75E}"/>
          </ac:spMkLst>
        </pc:spChg>
        <pc:spChg chg="add">
          <ac:chgData name="Lana Thompson" userId="3af27574-70f3-401e-b8a0-b9aac55b0580" providerId="ADAL" clId="{7E80445D-228F-48C7-9872-E3290DF9EF24}" dt="2026-08-17T21:15:18.977" v="1" actId="26606"/>
          <ac:spMkLst>
            <pc:docMk/>
            <pc:sldMk cId="760359275" sldId="1538"/>
            <ac:spMk id="9" creationId="{00000000-0000-0000-0000-000000000000}"/>
          </ac:spMkLst>
        </pc:spChg>
        <pc:spChg chg="add">
          <ac:chgData name="Lana Thompson" userId="3af27574-70f3-401e-b8a0-b9aac55b0580" providerId="ADAL" clId="{7E80445D-228F-48C7-9872-E3290DF9EF24}" dt="2026-08-17T21:15:18.977" v="1" actId="26606"/>
          <ac:spMkLst>
            <pc:docMk/>
            <pc:sldMk cId="760359275" sldId="1538"/>
            <ac:spMk id="10" creationId="{00000000-0000-0000-0000-000000000000}"/>
          </ac:spMkLst>
        </pc:spChg>
      </pc:sldChg>
      <pc:sldChg chg="addSp modSp mod">
        <pc:chgData name="Lana Thompson" userId="3af27574-70f3-401e-b8a0-b9aac55b0580" providerId="ADAL" clId="{7E80445D-228F-48C7-9872-E3290DF9EF24}" dt="2026-08-17T22:07:36.877" v="310" actId="14100"/>
        <pc:sldMkLst>
          <pc:docMk/>
          <pc:sldMk cId="4196927215" sldId="1539"/>
        </pc:sldMkLst>
        <pc:spChg chg="mod">
          <ac:chgData name="Lana Thompson" userId="3af27574-70f3-401e-b8a0-b9aac55b0580" providerId="ADAL" clId="{7E80445D-228F-48C7-9872-E3290DF9EF24}" dt="2026-08-17T22:07:36.877" v="310" actId="14100"/>
          <ac:spMkLst>
            <pc:docMk/>
            <pc:sldMk cId="4196927215" sldId="1539"/>
            <ac:spMk id="2" creationId="{74C368D9-CCC5-F863-192C-868537187DD3}"/>
          </ac:spMkLst>
        </pc:spChg>
        <pc:spChg chg="add">
          <ac:chgData name="Lana Thompson" userId="3af27574-70f3-401e-b8a0-b9aac55b0580" providerId="ADAL" clId="{7E80445D-228F-48C7-9872-E3290DF9EF24}" dt="2026-08-17T21:15:18.977" v="1" actId="26606"/>
          <ac:spMkLst>
            <pc:docMk/>
            <pc:sldMk cId="4196927215" sldId="1539"/>
            <ac:spMk id="8" creationId="{00000000-0000-0000-0000-000000000000}"/>
          </ac:spMkLst>
        </pc:spChg>
        <pc:spChg chg="add">
          <ac:chgData name="Lana Thompson" userId="3af27574-70f3-401e-b8a0-b9aac55b0580" providerId="ADAL" clId="{7E80445D-228F-48C7-9872-E3290DF9EF24}" dt="2026-08-17T21:15:18.977" v="1" actId="26606"/>
          <ac:spMkLst>
            <pc:docMk/>
            <pc:sldMk cId="4196927215" sldId="1539"/>
            <ac:spMk id="9" creationId="{00000000-0000-0000-0000-000000000000}"/>
          </ac:spMkLst>
        </pc:spChg>
      </pc:sldChg>
      <pc:sldChg chg="addSp modSp mod">
        <pc:chgData name="Lana Thompson" userId="3af27574-70f3-401e-b8a0-b9aac55b0580" providerId="ADAL" clId="{7E80445D-228F-48C7-9872-E3290DF9EF24}" dt="2026-08-17T23:19:14.905" v="1627" actId="20577"/>
        <pc:sldMkLst>
          <pc:docMk/>
          <pc:sldMk cId="972477829" sldId="1542"/>
        </pc:sldMkLst>
        <pc:spChg chg="mod">
          <ac:chgData name="Lana Thompson" userId="3af27574-70f3-401e-b8a0-b9aac55b0580" providerId="ADAL" clId="{7E80445D-228F-48C7-9872-E3290DF9EF24}" dt="2026-08-17T21:53:48.241" v="89" actId="403"/>
          <ac:spMkLst>
            <pc:docMk/>
            <pc:sldMk cId="972477829" sldId="1542"/>
            <ac:spMk id="4" creationId="{EB52C800-F0F1-4B6B-A9D8-4E19C4045F21}"/>
          </ac:spMkLst>
        </pc:spChg>
        <pc:spChg chg="mod">
          <ac:chgData name="Lana Thompson" userId="3af27574-70f3-401e-b8a0-b9aac55b0580" providerId="ADAL" clId="{7E80445D-228F-48C7-9872-E3290DF9EF24}" dt="2026-08-17T23:19:14.905" v="1627" actId="20577"/>
          <ac:spMkLst>
            <pc:docMk/>
            <pc:sldMk cId="972477829" sldId="1542"/>
            <ac:spMk id="6" creationId="{7167EE28-31A9-5274-B49E-FA80B76234D7}"/>
          </ac:spMkLst>
        </pc:spChg>
        <pc:spChg chg="add">
          <ac:chgData name="Lana Thompson" userId="3af27574-70f3-401e-b8a0-b9aac55b0580" providerId="ADAL" clId="{7E80445D-228F-48C7-9872-E3290DF9EF24}" dt="2026-08-17T21:15:18.977" v="1" actId="26606"/>
          <ac:spMkLst>
            <pc:docMk/>
            <pc:sldMk cId="972477829" sldId="1542"/>
            <ac:spMk id="7" creationId="{00000000-0000-0000-0000-000000000000}"/>
          </ac:spMkLst>
        </pc:spChg>
        <pc:spChg chg="add">
          <ac:chgData name="Lana Thompson" userId="3af27574-70f3-401e-b8a0-b9aac55b0580" providerId="ADAL" clId="{7E80445D-228F-48C7-9872-E3290DF9EF24}" dt="2026-08-17T21:15:18.977" v="1" actId="26606"/>
          <ac:spMkLst>
            <pc:docMk/>
            <pc:sldMk cId="972477829" sldId="1542"/>
            <ac:spMk id="8" creationId="{00000000-0000-0000-0000-000000000000}"/>
          </ac:spMkLst>
        </pc:spChg>
      </pc:sldChg>
      <pc:sldChg chg="addSp delSp modSp mod">
        <pc:chgData name="Lana Thompson" userId="3af27574-70f3-401e-b8a0-b9aac55b0580" providerId="ADAL" clId="{7E80445D-228F-48C7-9872-E3290DF9EF24}" dt="2026-08-17T23:23:13.986" v="1700" actId="1035"/>
        <pc:sldMkLst>
          <pc:docMk/>
          <pc:sldMk cId="3843651297" sldId="1543"/>
        </pc:sldMkLst>
        <pc:spChg chg="del mod replId">
          <ac:chgData name="Lana Thompson" userId="3af27574-70f3-401e-b8a0-b9aac55b0580" providerId="ADAL" clId="{7E80445D-228F-48C7-9872-E3290DF9EF24}" dt="2026-08-17T21:15:18.977" v="1" actId="26606"/>
          <ac:spMkLst>
            <pc:docMk/>
            <pc:sldMk cId="3843651297" sldId="1543"/>
            <ac:spMk id="2" creationId="{A44C7ED7-7473-57D7-DC02-188BBFBC550E}"/>
          </ac:spMkLst>
        </pc:spChg>
        <pc:spChg chg="mod">
          <ac:chgData name="Lana Thompson" userId="3af27574-70f3-401e-b8a0-b9aac55b0580" providerId="ADAL" clId="{7E80445D-228F-48C7-9872-E3290DF9EF24}" dt="2026-08-17T21:54:41.743" v="110" actId="14100"/>
          <ac:spMkLst>
            <pc:docMk/>
            <pc:sldMk cId="3843651297" sldId="1543"/>
            <ac:spMk id="4" creationId="{4F165810-FB69-40F7-2B6E-1AEBEEAC6CD1}"/>
          </ac:spMkLst>
        </pc:spChg>
        <pc:spChg chg="add mod">
          <ac:chgData name="Lana Thompson" userId="3af27574-70f3-401e-b8a0-b9aac55b0580" providerId="ADAL" clId="{7E80445D-228F-48C7-9872-E3290DF9EF24}" dt="2026-08-17T23:23:08.265" v="1698" actId="403"/>
          <ac:spMkLst>
            <pc:docMk/>
            <pc:sldMk cId="3843651297" sldId="1543"/>
            <ac:spMk id="5" creationId="{00000000-0000-0000-0000-000000000000}"/>
          </ac:spMkLst>
        </pc:spChg>
        <pc:spChg chg="mod">
          <ac:chgData name="Lana Thompson" userId="3af27574-70f3-401e-b8a0-b9aac55b0580" providerId="ADAL" clId="{7E80445D-228F-48C7-9872-E3290DF9EF24}" dt="2026-08-17T21:55:16.361" v="148" actId="20577"/>
          <ac:spMkLst>
            <pc:docMk/>
            <pc:sldMk cId="3843651297" sldId="1543"/>
            <ac:spMk id="6" creationId="{00000000-0000-0000-0000-000000000000}"/>
          </ac:spMkLst>
        </pc:spChg>
        <pc:spChg chg="add">
          <ac:chgData name="Lana Thompson" userId="3af27574-70f3-401e-b8a0-b9aac55b0580" providerId="ADAL" clId="{7E80445D-228F-48C7-9872-E3290DF9EF24}" dt="2026-08-17T21:15:18.977" v="1" actId="26606"/>
          <ac:spMkLst>
            <pc:docMk/>
            <pc:sldMk cId="3843651297" sldId="1543"/>
            <ac:spMk id="7" creationId="{00000000-0000-0000-0000-000000000000}"/>
          </ac:spMkLst>
        </pc:spChg>
        <pc:spChg chg="add">
          <ac:chgData name="Lana Thompson" userId="3af27574-70f3-401e-b8a0-b9aac55b0580" providerId="ADAL" clId="{7E80445D-228F-48C7-9872-E3290DF9EF24}" dt="2026-08-17T21:15:18.977" v="1" actId="26606"/>
          <ac:spMkLst>
            <pc:docMk/>
            <pc:sldMk cId="3843651297" sldId="1543"/>
            <ac:spMk id="8" creationId="{00000000-0000-0000-0000-000000000000}"/>
          </ac:spMkLst>
        </pc:spChg>
        <pc:spChg chg="mod">
          <ac:chgData name="Lana Thompson" userId="3af27574-70f3-401e-b8a0-b9aac55b0580" providerId="ADAL" clId="{7E80445D-228F-48C7-9872-E3290DF9EF24}" dt="2026-08-17T21:56:03.797" v="153" actId="20577"/>
          <ac:spMkLst>
            <pc:docMk/>
            <pc:sldMk cId="3843651297" sldId="1543"/>
            <ac:spMk id="9" creationId="{00000000-0000-0000-0000-000000000000}"/>
          </ac:spMkLst>
        </pc:spChg>
        <pc:spChg chg="add">
          <ac:chgData name="Lana Thompson" userId="3af27574-70f3-401e-b8a0-b9aac55b0580" providerId="ADAL" clId="{7E80445D-228F-48C7-9872-E3290DF9EF24}" dt="2026-08-17T21:15:18.977" v="1" actId="26606"/>
          <ac:spMkLst>
            <pc:docMk/>
            <pc:sldMk cId="3843651297" sldId="1543"/>
            <ac:spMk id="10" creationId="{00000000-0000-0000-0000-000000000000}"/>
          </ac:spMkLst>
        </pc:spChg>
        <pc:spChg chg="add">
          <ac:chgData name="Lana Thompson" userId="3af27574-70f3-401e-b8a0-b9aac55b0580" providerId="ADAL" clId="{7E80445D-228F-48C7-9872-E3290DF9EF24}" dt="2026-08-17T21:15:18.977" v="1" actId="26606"/>
          <ac:spMkLst>
            <pc:docMk/>
            <pc:sldMk cId="3843651297" sldId="1543"/>
            <ac:spMk id="11" creationId="{00000000-0000-0000-0000-000000000000}"/>
          </ac:spMkLst>
        </pc:spChg>
        <pc:spChg chg="mod">
          <ac:chgData name="Lana Thompson" userId="3af27574-70f3-401e-b8a0-b9aac55b0580" providerId="ADAL" clId="{7E80445D-228F-48C7-9872-E3290DF9EF24}" dt="2026-08-17T21:56:21.251" v="154" actId="14100"/>
          <ac:spMkLst>
            <pc:docMk/>
            <pc:sldMk cId="3843651297" sldId="1543"/>
            <ac:spMk id="12" creationId="{00000000-0000-0000-0000-000000000000}"/>
          </ac:spMkLst>
        </pc:spChg>
        <pc:spChg chg="add mod">
          <ac:chgData name="Lana Thompson" userId="3af27574-70f3-401e-b8a0-b9aac55b0580" providerId="ADAL" clId="{7E80445D-228F-48C7-9872-E3290DF9EF24}" dt="2026-08-17T23:23:13.986" v="1700" actId="1035"/>
          <ac:spMkLst>
            <pc:docMk/>
            <pc:sldMk cId="3843651297" sldId="1543"/>
            <ac:spMk id="13" creationId="{00000000-0000-0000-0000-000000000000}"/>
          </ac:spMkLst>
        </pc:spChg>
        <pc:spChg chg="add mod">
          <ac:chgData name="Lana Thompson" userId="3af27574-70f3-401e-b8a0-b9aac55b0580" providerId="ADAL" clId="{7E80445D-228F-48C7-9872-E3290DF9EF24}" dt="2026-08-17T23:22:50.992" v="1686" actId="1035"/>
          <ac:spMkLst>
            <pc:docMk/>
            <pc:sldMk cId="3843651297" sldId="1543"/>
            <ac:spMk id="14" creationId="{00000000-0000-0000-0000-000000000000}"/>
          </ac:spMkLst>
        </pc:spChg>
        <pc:spChg chg="add">
          <ac:chgData name="Lana Thompson" userId="3af27574-70f3-401e-b8a0-b9aac55b0580" providerId="ADAL" clId="{7E80445D-228F-48C7-9872-E3290DF9EF24}" dt="2026-08-17T21:15:18.977" v="1" actId="26606"/>
          <ac:spMkLst>
            <pc:docMk/>
            <pc:sldMk cId="3843651297" sldId="1543"/>
            <ac:spMk id="15" creationId="{00000000-0000-0000-0000-000000000000}"/>
          </ac:spMkLst>
        </pc:spChg>
        <pc:spChg chg="add">
          <ac:chgData name="Lana Thompson" userId="3af27574-70f3-401e-b8a0-b9aac55b0580" providerId="ADAL" clId="{7E80445D-228F-48C7-9872-E3290DF9EF24}" dt="2026-08-17T21:15:18.977" v="1" actId="26606"/>
          <ac:spMkLst>
            <pc:docMk/>
            <pc:sldMk cId="3843651297" sldId="1543"/>
            <ac:spMk id="16" creationId="{00000000-0000-0000-0000-000000000000}"/>
          </ac:spMkLst>
        </pc:spChg>
        <pc:cxnChg chg="add mod">
          <ac:chgData name="Lana Thompson" userId="3af27574-70f3-401e-b8a0-b9aac55b0580" providerId="ADAL" clId="{7E80445D-228F-48C7-9872-E3290DF9EF24}" dt="2026-08-17T23:22:54.825" v="1687" actId="14100"/>
          <ac:cxnSpMkLst>
            <pc:docMk/>
            <pc:sldMk cId="3843651297" sldId="1543"/>
            <ac:cxnSpMk id="17" creationId="{963A588D-F376-E5A3-9506-BE3C9B50EAE4}"/>
          </ac:cxnSpMkLst>
        </pc:cxnChg>
      </pc:sldChg>
      <pc:sldChg chg="addSp modSp mod">
        <pc:chgData name="Lana Thompson" userId="3af27574-70f3-401e-b8a0-b9aac55b0580" providerId="ADAL" clId="{7E80445D-228F-48C7-9872-E3290DF9EF24}" dt="2026-08-17T23:24:03.443" v="1703" actId="14100"/>
        <pc:sldMkLst>
          <pc:docMk/>
          <pc:sldMk cId="1573196583" sldId="1546"/>
        </pc:sldMkLst>
        <pc:spChg chg="mod">
          <ac:chgData name="Lana Thompson" userId="3af27574-70f3-401e-b8a0-b9aac55b0580" providerId="ADAL" clId="{7E80445D-228F-48C7-9872-E3290DF9EF24}" dt="2026-08-17T23:23:54.438" v="1702" actId="14100"/>
          <ac:spMkLst>
            <pc:docMk/>
            <pc:sldMk cId="1573196583" sldId="1546"/>
            <ac:spMk id="2" creationId="{EAE71891-3924-7242-F352-8349C5EC27CC}"/>
          </ac:spMkLst>
        </pc:spChg>
        <pc:spChg chg="mod">
          <ac:chgData name="Lana Thompson" userId="3af27574-70f3-401e-b8a0-b9aac55b0580" providerId="ADAL" clId="{7E80445D-228F-48C7-9872-E3290DF9EF24}" dt="2026-08-17T23:24:03.443" v="1703" actId="14100"/>
          <ac:spMkLst>
            <pc:docMk/>
            <pc:sldMk cId="1573196583" sldId="1546"/>
            <ac:spMk id="5" creationId="{CAB9E41C-71D5-823A-74E1-EFF509354FE1}"/>
          </ac:spMkLst>
        </pc:spChg>
        <pc:spChg chg="add">
          <ac:chgData name="Lana Thompson" userId="3af27574-70f3-401e-b8a0-b9aac55b0580" providerId="ADAL" clId="{7E80445D-228F-48C7-9872-E3290DF9EF24}" dt="2026-08-17T21:15:18.977" v="1" actId="26606"/>
          <ac:spMkLst>
            <pc:docMk/>
            <pc:sldMk cId="1573196583" sldId="1546"/>
            <ac:spMk id="6" creationId="{00000000-0000-0000-0000-000000000000}"/>
          </ac:spMkLst>
        </pc:spChg>
        <pc:spChg chg="add">
          <ac:chgData name="Lana Thompson" userId="3af27574-70f3-401e-b8a0-b9aac55b0580" providerId="ADAL" clId="{7E80445D-228F-48C7-9872-E3290DF9EF24}" dt="2026-08-17T21:15:18.977" v="1" actId="26606"/>
          <ac:spMkLst>
            <pc:docMk/>
            <pc:sldMk cId="1573196583" sldId="1546"/>
            <ac:spMk id="7" creationId="{00000000-0000-0000-0000-000000000000}"/>
          </ac:spMkLst>
        </pc:spChg>
      </pc:sldChg>
      <pc:sldChg chg="addSp mod">
        <pc:chgData name="Lana Thompson" userId="3af27574-70f3-401e-b8a0-b9aac55b0580" providerId="ADAL" clId="{7E80445D-228F-48C7-9872-E3290DF9EF24}" dt="2026-08-17T21:15:18.977" v="1" actId="26606"/>
        <pc:sldMkLst>
          <pc:docMk/>
          <pc:sldMk cId="3868585924" sldId="1547"/>
        </pc:sldMkLst>
        <pc:spChg chg="add">
          <ac:chgData name="Lana Thompson" userId="3af27574-70f3-401e-b8a0-b9aac55b0580" providerId="ADAL" clId="{7E80445D-228F-48C7-9872-E3290DF9EF24}" dt="2026-08-17T21:15:18.977" v="1" actId="26606"/>
          <ac:spMkLst>
            <pc:docMk/>
            <pc:sldMk cId="3868585924" sldId="1547"/>
            <ac:spMk id="46" creationId="{00000000-0000-0000-0000-000000000000}"/>
          </ac:spMkLst>
        </pc:spChg>
        <pc:spChg chg="add">
          <ac:chgData name="Lana Thompson" userId="3af27574-70f3-401e-b8a0-b9aac55b0580" providerId="ADAL" clId="{7E80445D-228F-48C7-9872-E3290DF9EF24}" dt="2026-08-17T21:15:18.977" v="1" actId="26606"/>
          <ac:spMkLst>
            <pc:docMk/>
            <pc:sldMk cId="3868585924" sldId="1547"/>
            <ac:spMk id="47" creationId="{00000000-0000-0000-0000-000000000000}"/>
          </ac:spMkLst>
        </pc:spChg>
      </pc:sldChg>
      <pc:sldChg chg="addSp modSp mod">
        <pc:chgData name="Lana Thompson" userId="3af27574-70f3-401e-b8a0-b9aac55b0580" providerId="ADAL" clId="{7E80445D-228F-48C7-9872-E3290DF9EF24}" dt="2026-08-17T23:24:34.713" v="1706" actId="115"/>
        <pc:sldMkLst>
          <pc:docMk/>
          <pc:sldMk cId="2666434713" sldId="1548"/>
        </pc:sldMkLst>
        <pc:spChg chg="mod">
          <ac:chgData name="Lana Thompson" userId="3af27574-70f3-401e-b8a0-b9aac55b0580" providerId="ADAL" clId="{7E80445D-228F-48C7-9872-E3290DF9EF24}" dt="2026-08-17T21:59:46.638" v="160" actId="14100"/>
          <ac:spMkLst>
            <pc:docMk/>
            <pc:sldMk cId="2666434713" sldId="1548"/>
            <ac:spMk id="2" creationId="{86B936A8-8569-9654-F567-B66091F633AF}"/>
          </ac:spMkLst>
        </pc:spChg>
        <pc:spChg chg="mod">
          <ac:chgData name="Lana Thompson" userId="3af27574-70f3-401e-b8a0-b9aac55b0580" providerId="ADAL" clId="{7E80445D-228F-48C7-9872-E3290DF9EF24}" dt="2026-08-17T23:24:34.713" v="1706" actId="115"/>
          <ac:spMkLst>
            <pc:docMk/>
            <pc:sldMk cId="2666434713" sldId="1548"/>
            <ac:spMk id="3" creationId="{A0CBA101-6FAF-ACC5-979B-91146B964F99}"/>
          </ac:spMkLst>
        </pc:spChg>
        <pc:spChg chg="mod">
          <ac:chgData name="Lana Thompson" userId="3af27574-70f3-401e-b8a0-b9aac55b0580" providerId="ADAL" clId="{7E80445D-228F-48C7-9872-E3290DF9EF24}" dt="2026-08-17T22:00:50.496" v="179" actId="403"/>
          <ac:spMkLst>
            <pc:docMk/>
            <pc:sldMk cId="2666434713" sldId="1548"/>
            <ac:spMk id="7" creationId="{7CC99D96-11E3-FB7A-7BC0-C9618E6BDC64}"/>
          </ac:spMkLst>
        </pc:spChg>
        <pc:spChg chg="mod">
          <ac:chgData name="Lana Thompson" userId="3af27574-70f3-401e-b8a0-b9aac55b0580" providerId="ADAL" clId="{7E80445D-228F-48C7-9872-E3290DF9EF24}" dt="2026-08-17T22:00:59.350" v="180" actId="14100"/>
          <ac:spMkLst>
            <pc:docMk/>
            <pc:sldMk cId="2666434713" sldId="1548"/>
            <ac:spMk id="8" creationId="{1CF1E10A-622B-52E3-037D-BAF9C6A05962}"/>
          </ac:spMkLst>
        </pc:spChg>
        <pc:spChg chg="mod">
          <ac:chgData name="Lana Thompson" userId="3af27574-70f3-401e-b8a0-b9aac55b0580" providerId="ADAL" clId="{7E80445D-228F-48C7-9872-E3290DF9EF24}" dt="2026-08-17T22:00:59.350" v="180" actId="14100"/>
          <ac:spMkLst>
            <pc:docMk/>
            <pc:sldMk cId="2666434713" sldId="1548"/>
            <ac:spMk id="10" creationId="{8DB595BD-E59F-397B-6BED-6CE1EC33FA64}"/>
          </ac:spMkLst>
        </pc:spChg>
        <pc:spChg chg="add">
          <ac:chgData name="Lana Thompson" userId="3af27574-70f3-401e-b8a0-b9aac55b0580" providerId="ADAL" clId="{7E80445D-228F-48C7-9872-E3290DF9EF24}" dt="2026-08-17T21:15:18.977" v="1" actId="26606"/>
          <ac:spMkLst>
            <pc:docMk/>
            <pc:sldMk cId="2666434713" sldId="1548"/>
            <ac:spMk id="11" creationId="{00000000-0000-0000-0000-000000000000}"/>
          </ac:spMkLst>
        </pc:spChg>
        <pc:spChg chg="add">
          <ac:chgData name="Lana Thompson" userId="3af27574-70f3-401e-b8a0-b9aac55b0580" providerId="ADAL" clId="{7E80445D-228F-48C7-9872-E3290DF9EF24}" dt="2026-08-17T21:15:18.977" v="1" actId="26606"/>
          <ac:spMkLst>
            <pc:docMk/>
            <pc:sldMk cId="2666434713" sldId="1548"/>
            <ac:spMk id="12" creationId="{00000000-0000-0000-0000-000000000000}"/>
          </ac:spMkLst>
        </pc:spChg>
      </pc:sldChg>
      <pc:sldChg chg="addSp mod">
        <pc:chgData name="Lana Thompson" userId="3af27574-70f3-401e-b8a0-b9aac55b0580" providerId="ADAL" clId="{7E80445D-228F-48C7-9872-E3290DF9EF24}" dt="2026-08-17T21:15:18.977" v="1" actId="26606"/>
        <pc:sldMkLst>
          <pc:docMk/>
          <pc:sldMk cId="1967534432" sldId="1550"/>
        </pc:sldMkLst>
        <pc:spChg chg="add">
          <ac:chgData name="Lana Thompson" userId="3af27574-70f3-401e-b8a0-b9aac55b0580" providerId="ADAL" clId="{7E80445D-228F-48C7-9872-E3290DF9EF24}" dt="2026-08-17T21:15:18.977" v="1" actId="26606"/>
          <ac:spMkLst>
            <pc:docMk/>
            <pc:sldMk cId="1967534432" sldId="1550"/>
            <ac:spMk id="35" creationId="{00000000-0000-0000-0000-000000000000}"/>
          </ac:spMkLst>
        </pc:spChg>
        <pc:spChg chg="add">
          <ac:chgData name="Lana Thompson" userId="3af27574-70f3-401e-b8a0-b9aac55b0580" providerId="ADAL" clId="{7E80445D-228F-48C7-9872-E3290DF9EF24}" dt="2026-08-17T21:15:18.977" v="1" actId="26606"/>
          <ac:spMkLst>
            <pc:docMk/>
            <pc:sldMk cId="1967534432" sldId="1550"/>
            <ac:spMk id="36" creationId="{00000000-0000-0000-0000-000000000000}"/>
          </ac:spMkLst>
        </pc:spChg>
      </pc:sldChg>
      <pc:sldChg chg="addSp modSp mod">
        <pc:chgData name="Lana Thompson" userId="3af27574-70f3-401e-b8a0-b9aac55b0580" providerId="ADAL" clId="{7E80445D-228F-48C7-9872-E3290DF9EF24}" dt="2026-08-17T22:03:40.296" v="190" actId="1038"/>
        <pc:sldMkLst>
          <pc:docMk/>
          <pc:sldMk cId="2297879459" sldId="1551"/>
        </pc:sldMkLst>
        <pc:spChg chg="mod">
          <ac:chgData name="Lana Thompson" userId="3af27574-70f3-401e-b8a0-b9aac55b0580" providerId="ADAL" clId="{7E80445D-228F-48C7-9872-E3290DF9EF24}" dt="2026-08-17T22:03:40.296" v="190" actId="1038"/>
          <ac:spMkLst>
            <pc:docMk/>
            <pc:sldMk cId="2297879459" sldId="1551"/>
            <ac:spMk id="7" creationId="{83EFDB99-A3DA-5AAB-66B4-15DCE9592676}"/>
          </ac:spMkLst>
        </pc:spChg>
        <pc:spChg chg="add">
          <ac:chgData name="Lana Thompson" userId="3af27574-70f3-401e-b8a0-b9aac55b0580" providerId="ADAL" clId="{7E80445D-228F-48C7-9872-E3290DF9EF24}" dt="2026-08-17T21:15:18.977" v="1" actId="26606"/>
          <ac:spMkLst>
            <pc:docMk/>
            <pc:sldMk cId="2297879459" sldId="1551"/>
            <ac:spMk id="23" creationId="{00000000-0000-0000-0000-000000000000}"/>
          </ac:spMkLst>
        </pc:spChg>
        <pc:spChg chg="add">
          <ac:chgData name="Lana Thompson" userId="3af27574-70f3-401e-b8a0-b9aac55b0580" providerId="ADAL" clId="{7E80445D-228F-48C7-9872-E3290DF9EF24}" dt="2026-08-17T21:15:18.977" v="1" actId="26606"/>
          <ac:spMkLst>
            <pc:docMk/>
            <pc:sldMk cId="2297879459" sldId="1551"/>
            <ac:spMk id="24" creationId="{00000000-0000-0000-0000-000000000000}"/>
          </ac:spMkLst>
        </pc:spChg>
        <pc:picChg chg="mod">
          <ac:chgData name="Lana Thompson" userId="3af27574-70f3-401e-b8a0-b9aac55b0580" providerId="ADAL" clId="{7E80445D-228F-48C7-9872-E3290DF9EF24}" dt="2026-08-17T22:03:22.459" v="183" actId="14100"/>
          <ac:picMkLst>
            <pc:docMk/>
            <pc:sldMk cId="2297879459" sldId="1551"/>
            <ac:picMk id="9" creationId="{1E044E81-E6BE-F164-A657-9EF0EEDEBF8E}"/>
          </ac:picMkLst>
        </pc:picChg>
      </pc:sldChg>
      <pc:sldChg chg="addSp modSp mod">
        <pc:chgData name="Lana Thompson" userId="3af27574-70f3-401e-b8a0-b9aac55b0580" providerId="ADAL" clId="{7E80445D-228F-48C7-9872-E3290DF9EF24}" dt="2026-08-17T23:23:42.090" v="1701" actId="6549"/>
        <pc:sldMkLst>
          <pc:docMk/>
          <pc:sldMk cId="4087455354" sldId="1553"/>
        </pc:sldMkLst>
        <pc:spChg chg="mod">
          <ac:chgData name="Lana Thompson" userId="3af27574-70f3-401e-b8a0-b9aac55b0580" providerId="ADAL" clId="{7E80445D-228F-48C7-9872-E3290DF9EF24}" dt="2026-08-17T23:23:42.090" v="1701" actId="6549"/>
          <ac:spMkLst>
            <pc:docMk/>
            <pc:sldMk cId="4087455354" sldId="1553"/>
            <ac:spMk id="11" creationId="{18B3F460-A34D-9161-6704-1C2C1C330E69}"/>
          </ac:spMkLst>
        </pc:spChg>
        <pc:spChg chg="add">
          <ac:chgData name="Lana Thompson" userId="3af27574-70f3-401e-b8a0-b9aac55b0580" providerId="ADAL" clId="{7E80445D-228F-48C7-9872-E3290DF9EF24}" dt="2026-08-17T21:15:18.977" v="1" actId="26606"/>
          <ac:spMkLst>
            <pc:docMk/>
            <pc:sldMk cId="4087455354" sldId="1553"/>
            <ac:spMk id="12" creationId="{00000000-0000-0000-0000-000000000000}"/>
          </ac:spMkLst>
        </pc:spChg>
        <pc:spChg chg="add">
          <ac:chgData name="Lana Thompson" userId="3af27574-70f3-401e-b8a0-b9aac55b0580" providerId="ADAL" clId="{7E80445D-228F-48C7-9872-E3290DF9EF24}" dt="2026-08-17T21:15:18.977" v="1" actId="26606"/>
          <ac:spMkLst>
            <pc:docMk/>
            <pc:sldMk cId="4087455354" sldId="1553"/>
            <ac:spMk id="13" creationId="{00000000-0000-0000-0000-000000000000}"/>
          </ac:spMkLst>
        </pc:spChg>
      </pc:sldChg>
      <pc:sldChg chg="addSp modSp del mod modClrScheme chgLayout">
        <pc:chgData name="Lana Thompson" userId="3af27574-70f3-401e-b8a0-b9aac55b0580" providerId="ADAL" clId="{7E80445D-228F-48C7-9872-E3290DF9EF24}" dt="2026-08-17T23:25:38.960" v="1707" actId="47"/>
        <pc:sldMkLst>
          <pc:docMk/>
          <pc:sldMk cId="1339987964" sldId="1554"/>
        </pc:sldMkLst>
        <pc:spChg chg="mod ord">
          <ac:chgData name="Lana Thompson" userId="3af27574-70f3-401e-b8a0-b9aac55b0580" providerId="ADAL" clId="{7E80445D-228F-48C7-9872-E3290DF9EF24}" dt="2026-08-17T22:04:21.318" v="199" actId="14100"/>
          <ac:spMkLst>
            <pc:docMk/>
            <pc:sldMk cId="1339987964" sldId="1554"/>
            <ac:spMk id="2" creationId="{4A25B3D1-E642-ACBC-5B62-6E98D02E8CC3}"/>
          </ac:spMkLst>
        </pc:spChg>
        <pc:spChg chg="mod ord">
          <ac:chgData name="Lana Thompson" userId="3af27574-70f3-401e-b8a0-b9aac55b0580" providerId="ADAL" clId="{7E80445D-228F-48C7-9872-E3290DF9EF24}" dt="2026-08-17T22:05:35.626" v="228" actId="255"/>
          <ac:spMkLst>
            <pc:docMk/>
            <pc:sldMk cId="1339987964" sldId="1554"/>
            <ac:spMk id="3" creationId="{A9842154-B0C7-7A59-5B18-CF46BD9E6A63}"/>
          </ac:spMkLst>
        </pc:spChg>
        <pc:spChg chg="add">
          <ac:chgData name="Lana Thompson" userId="3af27574-70f3-401e-b8a0-b9aac55b0580" providerId="ADAL" clId="{7E80445D-228F-48C7-9872-E3290DF9EF24}" dt="2026-08-17T21:15:18.977" v="1" actId="26606"/>
          <ac:spMkLst>
            <pc:docMk/>
            <pc:sldMk cId="1339987964" sldId="1554"/>
            <ac:spMk id="4" creationId="{00000000-0000-0000-0000-000000000000}"/>
          </ac:spMkLst>
        </pc:spChg>
        <pc:spChg chg="add">
          <ac:chgData name="Lana Thompson" userId="3af27574-70f3-401e-b8a0-b9aac55b0580" providerId="ADAL" clId="{7E80445D-228F-48C7-9872-E3290DF9EF24}" dt="2026-08-17T21:15:18.977" v="1" actId="26606"/>
          <ac:spMkLst>
            <pc:docMk/>
            <pc:sldMk cId="1339987964" sldId="1554"/>
            <ac:spMk id="5" creationId="{00000000-0000-0000-0000-000000000000}"/>
          </ac:spMkLst>
        </pc:spChg>
      </pc:sldChg>
      <pc:sldChg chg="addSp delSp modSp add mod">
        <pc:chgData name="Lana Thompson" userId="3af27574-70f3-401e-b8a0-b9aac55b0580" providerId="ADAL" clId="{7E80445D-228F-48C7-9872-E3290DF9EF24}" dt="2026-08-17T22:28:42.786" v="597" actId="20577"/>
        <pc:sldMkLst>
          <pc:docMk/>
          <pc:sldMk cId="2413592351" sldId="1555"/>
        </pc:sldMkLst>
        <pc:spChg chg="mod">
          <ac:chgData name="Lana Thompson" userId="3af27574-70f3-401e-b8a0-b9aac55b0580" providerId="ADAL" clId="{7E80445D-228F-48C7-9872-E3290DF9EF24}" dt="2026-08-17T22:25:59.149" v="567" actId="14100"/>
          <ac:spMkLst>
            <pc:docMk/>
            <pc:sldMk cId="2413592351" sldId="1555"/>
            <ac:spMk id="2" creationId="{FFC069F3-3AD5-B888-5FB3-D5D0FCD8420E}"/>
          </ac:spMkLst>
        </pc:spChg>
        <pc:spChg chg="add mod">
          <ac:chgData name="Lana Thompson" userId="3af27574-70f3-401e-b8a0-b9aac55b0580" providerId="ADAL" clId="{7E80445D-228F-48C7-9872-E3290DF9EF24}" dt="2026-08-17T22:25:22.085" v="561" actId="207"/>
          <ac:spMkLst>
            <pc:docMk/>
            <pc:sldMk cId="2413592351" sldId="1555"/>
            <ac:spMk id="6" creationId="{00000000-0000-0000-0000-000000000000}"/>
          </ac:spMkLst>
        </pc:spChg>
        <pc:spChg chg="add mod">
          <ac:chgData name="Lana Thompson" userId="3af27574-70f3-401e-b8a0-b9aac55b0580" providerId="ADAL" clId="{7E80445D-228F-48C7-9872-E3290DF9EF24}" dt="2026-08-17T22:28:15.481" v="593" actId="14100"/>
          <ac:spMkLst>
            <pc:docMk/>
            <pc:sldMk cId="2413592351" sldId="1555"/>
            <ac:spMk id="7" creationId="{00000000-0000-0000-0000-000000000000}"/>
          </ac:spMkLst>
        </pc:spChg>
        <pc:spChg chg="mod">
          <ac:chgData name="Lana Thompson" userId="3af27574-70f3-401e-b8a0-b9aac55b0580" providerId="ADAL" clId="{7E80445D-228F-48C7-9872-E3290DF9EF24}" dt="2026-08-17T22:27:31.889" v="582" actId="1035"/>
          <ac:spMkLst>
            <pc:docMk/>
            <pc:sldMk cId="2413592351" sldId="1555"/>
            <ac:spMk id="9" creationId="{00000000-0000-0000-0000-000000000000}"/>
          </ac:spMkLst>
        </pc:spChg>
        <pc:spChg chg="add mod">
          <ac:chgData name="Lana Thompson" userId="3af27574-70f3-401e-b8a0-b9aac55b0580" providerId="ADAL" clId="{7E80445D-228F-48C7-9872-E3290DF9EF24}" dt="2026-08-17T22:27:51.515" v="588" actId="403"/>
          <ac:spMkLst>
            <pc:docMk/>
            <pc:sldMk cId="2413592351" sldId="1555"/>
            <ac:spMk id="10" creationId="{00000000-0000-0000-0000-000000000000}"/>
          </ac:spMkLst>
        </pc:spChg>
        <pc:spChg chg="mod">
          <ac:chgData name="Lana Thompson" userId="3af27574-70f3-401e-b8a0-b9aac55b0580" providerId="ADAL" clId="{7E80445D-228F-48C7-9872-E3290DF9EF24}" dt="2026-08-17T22:28:15.481" v="593" actId="14100"/>
          <ac:spMkLst>
            <pc:docMk/>
            <pc:sldMk cId="2413592351" sldId="1555"/>
            <ac:spMk id="11" creationId="{00000000-0000-0000-0000-000000000000}"/>
          </ac:spMkLst>
        </pc:spChg>
        <pc:spChg chg="add">
          <ac:chgData name="Lana Thompson" userId="3af27574-70f3-401e-b8a0-b9aac55b0580" providerId="ADAL" clId="{7E80445D-228F-48C7-9872-E3290DF9EF24}" dt="2026-08-17T22:13:36.935" v="312" actId="26606"/>
          <ac:spMkLst>
            <pc:docMk/>
            <pc:sldMk cId="2413592351" sldId="1555"/>
            <ac:spMk id="12" creationId="{00000000-0000-0000-0000-000000000000}"/>
          </ac:spMkLst>
        </pc:spChg>
        <pc:spChg chg="add mod">
          <ac:chgData name="Lana Thompson" userId="3af27574-70f3-401e-b8a0-b9aac55b0580" providerId="ADAL" clId="{7E80445D-228F-48C7-9872-E3290DF9EF24}" dt="2026-08-17T22:27:31.889" v="582" actId="1035"/>
          <ac:spMkLst>
            <pc:docMk/>
            <pc:sldMk cId="2413592351" sldId="1555"/>
            <ac:spMk id="13" creationId="{00000000-0000-0000-0000-000000000000}"/>
          </ac:spMkLst>
        </pc:spChg>
        <pc:spChg chg="mod">
          <ac:chgData name="Lana Thompson" userId="3af27574-70f3-401e-b8a0-b9aac55b0580" providerId="ADAL" clId="{7E80445D-228F-48C7-9872-E3290DF9EF24}" dt="2026-08-17T22:27:54.068" v="589" actId="403"/>
          <ac:spMkLst>
            <pc:docMk/>
            <pc:sldMk cId="2413592351" sldId="1555"/>
            <ac:spMk id="14" creationId="{00000000-0000-0000-0000-000000000000}"/>
          </ac:spMkLst>
        </pc:spChg>
        <pc:spChg chg="add mod">
          <ac:chgData name="Lana Thompson" userId="3af27574-70f3-401e-b8a0-b9aac55b0580" providerId="ADAL" clId="{7E80445D-228F-48C7-9872-E3290DF9EF24}" dt="2026-08-17T22:28:15.481" v="593" actId="14100"/>
          <ac:spMkLst>
            <pc:docMk/>
            <pc:sldMk cId="2413592351" sldId="1555"/>
            <ac:spMk id="15" creationId="{00000000-0000-0000-0000-000000000000}"/>
          </ac:spMkLst>
        </pc:spChg>
        <pc:spChg chg="add mod">
          <ac:chgData name="Lana Thompson" userId="3af27574-70f3-401e-b8a0-b9aac55b0580" providerId="ADAL" clId="{7E80445D-228F-48C7-9872-E3290DF9EF24}" dt="2026-08-17T22:27:31.889" v="582" actId="1035"/>
          <ac:spMkLst>
            <pc:docMk/>
            <pc:sldMk cId="2413592351" sldId="1555"/>
            <ac:spMk id="17" creationId="{00000000-0000-0000-0000-000000000000}"/>
          </ac:spMkLst>
        </pc:spChg>
        <pc:spChg chg="mod">
          <ac:chgData name="Lana Thompson" userId="3af27574-70f3-401e-b8a0-b9aac55b0580" providerId="ADAL" clId="{7E80445D-228F-48C7-9872-E3290DF9EF24}" dt="2026-08-17T22:28:05.503" v="592" actId="404"/>
          <ac:spMkLst>
            <pc:docMk/>
            <pc:sldMk cId="2413592351" sldId="1555"/>
            <ac:spMk id="18" creationId="{00000000-0000-0000-0000-000000000000}"/>
          </ac:spMkLst>
        </pc:spChg>
        <pc:spChg chg="mod">
          <ac:chgData name="Lana Thompson" userId="3af27574-70f3-401e-b8a0-b9aac55b0580" providerId="ADAL" clId="{7E80445D-228F-48C7-9872-E3290DF9EF24}" dt="2026-08-17T22:28:15.481" v="593" actId="14100"/>
          <ac:spMkLst>
            <pc:docMk/>
            <pc:sldMk cId="2413592351" sldId="1555"/>
            <ac:spMk id="19" creationId="{00000000-0000-0000-0000-000000000000}"/>
          </ac:spMkLst>
        </pc:spChg>
        <pc:spChg chg="add">
          <ac:chgData name="Lana Thompson" userId="3af27574-70f3-401e-b8a0-b9aac55b0580" providerId="ADAL" clId="{7E80445D-228F-48C7-9872-E3290DF9EF24}" dt="2026-08-17T22:13:36.935" v="312" actId="26606"/>
          <ac:spMkLst>
            <pc:docMk/>
            <pc:sldMk cId="2413592351" sldId="1555"/>
            <ac:spMk id="20" creationId="{00000000-0000-0000-0000-000000000000}"/>
          </ac:spMkLst>
        </pc:spChg>
        <pc:spChg chg="add mod">
          <ac:chgData name="Lana Thompson" userId="3af27574-70f3-401e-b8a0-b9aac55b0580" providerId="ADAL" clId="{7E80445D-228F-48C7-9872-E3290DF9EF24}" dt="2026-08-17T22:27:31.889" v="582" actId="1035"/>
          <ac:spMkLst>
            <pc:docMk/>
            <pc:sldMk cId="2413592351" sldId="1555"/>
            <ac:spMk id="21" creationId="{00000000-0000-0000-0000-000000000000}"/>
          </ac:spMkLst>
        </pc:spChg>
        <pc:spChg chg="mod">
          <ac:chgData name="Lana Thompson" userId="3af27574-70f3-401e-b8a0-b9aac55b0580" providerId="ADAL" clId="{7E80445D-228F-48C7-9872-E3290DF9EF24}" dt="2026-08-17T22:28:42.786" v="597" actId="20577"/>
          <ac:spMkLst>
            <pc:docMk/>
            <pc:sldMk cId="2413592351" sldId="1555"/>
            <ac:spMk id="22" creationId="{00000000-0000-0000-0000-000000000000}"/>
          </ac:spMkLst>
        </pc:spChg>
        <pc:spChg chg="add mod">
          <ac:chgData name="Lana Thompson" userId="3af27574-70f3-401e-b8a0-b9aac55b0580" providerId="ADAL" clId="{7E80445D-228F-48C7-9872-E3290DF9EF24}" dt="2026-08-17T22:26:09.826" v="571" actId="403"/>
          <ac:spMkLst>
            <pc:docMk/>
            <pc:sldMk cId="2413592351" sldId="1555"/>
            <ac:spMk id="23" creationId="{00000000-0000-0000-0000-000000000000}"/>
          </ac:spMkLst>
        </pc:spChg>
      </pc:sldChg>
      <pc:sldChg chg="addSp delSp modSp new mod">
        <pc:chgData name="Lana Thompson" userId="3af27574-70f3-401e-b8a0-b9aac55b0580" providerId="ADAL" clId="{7E80445D-228F-48C7-9872-E3290DF9EF24}" dt="2026-08-17T22:33:43.205" v="688" actId="6549"/>
        <pc:sldMkLst>
          <pc:docMk/>
          <pc:sldMk cId="2002928606" sldId="1556"/>
        </pc:sldMkLst>
        <pc:spChg chg="mod">
          <ac:chgData name="Lana Thompson" userId="3af27574-70f3-401e-b8a0-b9aac55b0580" providerId="ADAL" clId="{7E80445D-228F-48C7-9872-E3290DF9EF24}" dt="2026-08-17T22:33:43.205" v="688" actId="6549"/>
          <ac:spMkLst>
            <pc:docMk/>
            <pc:sldMk cId="2002928606" sldId="1556"/>
            <ac:spMk id="2" creationId="{E4753C51-917D-1111-785B-7FE77A7F082F}"/>
          </ac:spMkLst>
        </pc:spChg>
        <pc:spChg chg="del">
          <ac:chgData name="Lana Thompson" userId="3af27574-70f3-401e-b8a0-b9aac55b0580" providerId="ADAL" clId="{7E80445D-228F-48C7-9872-E3290DF9EF24}" dt="2026-08-17T22:30:55.032" v="622" actId="478"/>
          <ac:spMkLst>
            <pc:docMk/>
            <pc:sldMk cId="2002928606" sldId="1556"/>
            <ac:spMk id="3" creationId="{98875A37-251F-474D-3884-6BE6F35374CE}"/>
          </ac:spMkLst>
        </pc:spChg>
        <pc:spChg chg="add mod">
          <ac:chgData name="Lana Thompson" userId="3af27574-70f3-401e-b8a0-b9aac55b0580" providerId="ADAL" clId="{7E80445D-228F-48C7-9872-E3290DF9EF24}" dt="2026-08-17T22:33:17.586" v="664" actId="114"/>
          <ac:spMkLst>
            <pc:docMk/>
            <pc:sldMk cId="2002928606" sldId="1556"/>
            <ac:spMk id="5" creationId="{FD8C6307-1255-24DD-BECF-CB94FC61E4F6}"/>
          </ac:spMkLst>
        </pc:spChg>
        <pc:picChg chg="add del mod">
          <ac:chgData name="Lana Thompson" userId="3af27574-70f3-401e-b8a0-b9aac55b0580" providerId="ADAL" clId="{7E80445D-228F-48C7-9872-E3290DF9EF24}" dt="2026-08-17T22:32:15.765" v="652" actId="478"/>
          <ac:picMkLst>
            <pc:docMk/>
            <pc:sldMk cId="2002928606" sldId="1556"/>
            <ac:picMk id="4" creationId="{317CC773-34C6-00BE-6F2F-B123F72A0137}"/>
          </ac:picMkLst>
        </pc:picChg>
        <pc:picChg chg="add mod">
          <ac:chgData name="Lana Thompson" userId="3af27574-70f3-401e-b8a0-b9aac55b0580" providerId="ADAL" clId="{7E80445D-228F-48C7-9872-E3290DF9EF24}" dt="2026-08-17T22:32:51.376" v="655" actId="1076"/>
          <ac:picMkLst>
            <pc:docMk/>
            <pc:sldMk cId="2002928606" sldId="1556"/>
            <ac:picMk id="1026" creationId="{16A1ABAF-E501-6A89-A184-FBF02D1C5403}"/>
          </ac:picMkLst>
        </pc:picChg>
      </pc:sldChg>
      <pc:sldChg chg="addSp delSp modSp new mod modAnim modNotesTx">
        <pc:chgData name="Lana Thompson" userId="3af27574-70f3-401e-b8a0-b9aac55b0580" providerId="ADAL" clId="{7E80445D-228F-48C7-9872-E3290DF9EF24}" dt="2026-08-17T23:16:37.442" v="1604" actId="113"/>
        <pc:sldMkLst>
          <pc:docMk/>
          <pc:sldMk cId="540298931" sldId="1557"/>
        </pc:sldMkLst>
        <pc:spChg chg="mod">
          <ac:chgData name="Lana Thompson" userId="3af27574-70f3-401e-b8a0-b9aac55b0580" providerId="ADAL" clId="{7E80445D-228F-48C7-9872-E3290DF9EF24}" dt="2026-08-17T22:58:39.979" v="1175" actId="14100"/>
          <ac:spMkLst>
            <pc:docMk/>
            <pc:sldMk cId="540298931" sldId="1557"/>
            <ac:spMk id="2" creationId="{280DC8FD-351D-6FE5-F9B6-CABACC2CAF72}"/>
          </ac:spMkLst>
        </pc:spChg>
        <pc:spChg chg="add del mod">
          <ac:chgData name="Lana Thompson" userId="3af27574-70f3-401e-b8a0-b9aac55b0580" providerId="ADAL" clId="{7E80445D-228F-48C7-9872-E3290DF9EF24}" dt="2026-08-17T23:16:37.442" v="1604" actId="113"/>
          <ac:spMkLst>
            <pc:docMk/>
            <pc:sldMk cId="540298931" sldId="1557"/>
            <ac:spMk id="3" creationId="{00000000-0000-0000-0000-000000000000}"/>
          </ac:spMkLst>
        </pc:spChg>
        <pc:spChg chg="add mod">
          <ac:chgData name="Lana Thompson" userId="3af27574-70f3-401e-b8a0-b9aac55b0580" providerId="ADAL" clId="{7E80445D-228F-48C7-9872-E3290DF9EF24}" dt="2026-08-17T23:03:47.412" v="1187" actId="1076"/>
          <ac:spMkLst>
            <pc:docMk/>
            <pc:sldMk cId="540298931" sldId="1557"/>
            <ac:spMk id="4" creationId="{00000000-0000-0000-0000-000000000000}"/>
          </ac:spMkLst>
        </pc:spChg>
        <pc:spChg chg="add">
          <ac:chgData name="Lana Thompson" userId="3af27574-70f3-401e-b8a0-b9aac55b0580" providerId="ADAL" clId="{7E80445D-228F-48C7-9872-E3290DF9EF24}" dt="2026-08-17T22:39:06.489" v="751" actId="26606"/>
          <ac:spMkLst>
            <pc:docMk/>
            <pc:sldMk cId="540298931" sldId="1557"/>
            <ac:spMk id="6" creationId="{00000000-0000-0000-0000-000000000000}"/>
          </ac:spMkLst>
        </pc:spChg>
        <pc:spChg chg="add">
          <ac:chgData name="Lana Thompson" userId="3af27574-70f3-401e-b8a0-b9aac55b0580" providerId="ADAL" clId="{7E80445D-228F-48C7-9872-E3290DF9EF24}" dt="2026-08-17T22:39:06.489" v="751" actId="26606"/>
          <ac:spMkLst>
            <pc:docMk/>
            <pc:sldMk cId="540298931" sldId="1557"/>
            <ac:spMk id="7" creationId="{00000000-0000-0000-0000-000000000000}"/>
          </ac:spMkLst>
        </pc:spChg>
        <pc:spChg chg="del mod replId">
          <ac:chgData name="Lana Thompson" userId="3af27574-70f3-401e-b8a0-b9aac55b0580" providerId="ADAL" clId="{7E80445D-228F-48C7-9872-E3290DF9EF24}" dt="2026-08-17T22:39:06.489" v="751" actId="26606"/>
          <ac:spMkLst>
            <pc:docMk/>
            <pc:sldMk cId="540298931" sldId="1557"/>
            <ac:spMk id="8" creationId="{8751DDCB-CF6A-B49E-FD98-A812BA2731C4}"/>
          </ac:spMkLst>
        </pc:spChg>
        <pc:spChg chg="add del mod">
          <ac:chgData name="Lana Thompson" userId="3af27574-70f3-401e-b8a0-b9aac55b0580" providerId="ADAL" clId="{7E80445D-228F-48C7-9872-E3290DF9EF24}" dt="2026-08-17T23:16:26.883" v="1602" actId="478"/>
          <ac:spMkLst>
            <pc:docMk/>
            <pc:sldMk cId="540298931" sldId="1557"/>
            <ac:spMk id="10" creationId="{13D0721C-A7CE-7238-D4A3-208DA35B2B84}"/>
          </ac:spMkLst>
        </pc:spChg>
        <pc:picChg chg="add">
          <ac:chgData name="Lana Thompson" userId="3af27574-70f3-401e-b8a0-b9aac55b0580" providerId="ADAL" clId="{7E80445D-228F-48C7-9872-E3290DF9EF24}" dt="2026-08-17T22:39:06.489" v="751" actId="26606"/>
          <ac:picMkLst>
            <pc:docMk/>
            <pc:sldMk cId="540298931" sldId="1557"/>
            <ac:picMk id="5" creationId="{00000000-0000-0000-0000-000000000000}"/>
          </ac:picMkLst>
        </pc:picChg>
      </pc:sldChg>
      <pc:sldChg chg="add del">
        <pc:chgData name="Lana Thompson" userId="3af27574-70f3-401e-b8a0-b9aac55b0580" providerId="ADAL" clId="{7E80445D-228F-48C7-9872-E3290DF9EF24}" dt="2026-08-17T23:17:09.606" v="1606" actId="47"/>
        <pc:sldMkLst>
          <pc:docMk/>
          <pc:sldMk cId="1211551094" sldId="155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C9C823-B123-4425-B09B-398C4D60242E}"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410A8E-37A5-4C4B-A061-8914D0373147}" type="slidenum">
              <a:rPr lang="en-US" smtClean="0"/>
              <a:t>‹#›</a:t>
            </a:fld>
            <a:endParaRPr lang="en-US"/>
          </a:p>
        </p:txBody>
      </p:sp>
    </p:spTree>
    <p:extLst>
      <p:ext uri="{BB962C8B-B14F-4D97-AF65-F5344CB8AC3E}">
        <p14:creationId xmlns:p14="http://schemas.microsoft.com/office/powerpoint/2010/main" val="3977512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Welcome, and thanks for being here. I'm going to spend the next few minutes on something every program deals with and almost nobody does consistently well: managing the things we can't see coming.</a:t>
            </a:r>
          </a:p>
          <a:p>
            <a:endParaRPr dirty="0"/>
          </a:p>
          <a:p>
            <a:r>
              <a:rPr dirty="0"/>
              <a:t>Quick introductions - I'm here </a:t>
            </a:r>
            <a:r>
              <a:rPr lang="en-US" dirty="0"/>
              <a:t>from </a:t>
            </a:r>
            <a:r>
              <a:rPr dirty="0"/>
              <a:t>ClearPlan, and </a:t>
            </a:r>
            <a:r>
              <a:rPr lang="en-US" dirty="0"/>
              <a:t>w</a:t>
            </a:r>
            <a:r>
              <a:rPr dirty="0"/>
              <a:t>e've spent a lot of time inside risk registers that looked great on paper and did absolutely nothing for the program.</a:t>
            </a:r>
          </a:p>
          <a:p>
            <a:endParaRPr dirty="0"/>
          </a:p>
          <a:p>
            <a:r>
              <a:rPr dirty="0"/>
              <a:t>That's really the theme today. Not risk management as paperwork, but risk management as something that actually changes decisions.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1B3667"/>
                </a:solidFill>
                <a:latin typeface="+mn-lt"/>
              </a:rPr>
              <a:t>Re-evaluated. Revised. Reapplied.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dirty="0">
              <a:solidFill>
                <a:srgbClr val="1B3667"/>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dirty="0">
              <a:solidFill>
                <a:srgbClr val="1B3667"/>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1B3667"/>
                </a:solidFill>
                <a:latin typeface="+mn-lt"/>
              </a:rPr>
              <a:t>The goal isn’t to have fewer risks. The goal is to have fewer surprises. </a:t>
            </a:r>
            <a:endParaRPr lang="en-US" sz="900" b="0" i="0" dirty="0">
              <a:solidFill>
                <a:srgbClr val="3E4A5A"/>
              </a:solidFill>
              <a:latin typeface="+mn-lt"/>
            </a:endParaRPr>
          </a:p>
          <a:p>
            <a:pPr algn="l">
              <a:lnSpc>
                <a:spcPct val="100000"/>
              </a:lnSpc>
              <a:spcBef>
                <a:spcPts val="0"/>
              </a:spcBef>
              <a:spcAft>
                <a:spcPts val="0"/>
              </a:spcAft>
            </a:pPr>
            <a:endParaRPr lang="en-US" sz="1200" b="1" dirty="0">
              <a:solidFill>
                <a:srgbClr val="00A1DD"/>
              </a:solidFill>
              <a:latin typeface="+mn-lt"/>
            </a:endParaRPr>
          </a:p>
          <a:p>
            <a:pPr algn="l">
              <a:lnSpc>
                <a:spcPct val="100000"/>
              </a:lnSpc>
              <a:spcBef>
                <a:spcPts val="0"/>
              </a:spcBef>
              <a:spcAft>
                <a:spcPts val="0"/>
              </a:spcAft>
            </a:pPr>
            <a:r>
              <a:rPr lang="en-US" sz="1200" b="1" dirty="0">
                <a:solidFill>
                  <a:srgbClr val="00A1DD"/>
                </a:solidFill>
                <a:latin typeface="+mn-lt"/>
              </a:rPr>
              <a:t>RISK MANAGEMENT IS NOT A DOCUMENT</a:t>
            </a:r>
            <a:endParaRPr lang="en-US" sz="1200" b="1" i="0" dirty="0">
              <a:solidFill>
                <a:srgbClr val="00A1DD"/>
              </a:solidFill>
              <a:latin typeface="+mn-lt"/>
            </a:endParaRPr>
          </a:p>
          <a:p>
            <a:endParaRPr lang="en-US" dirty="0"/>
          </a:p>
        </p:txBody>
      </p:sp>
      <p:sp>
        <p:nvSpPr>
          <p:cNvPr id="4" name="Slide Number Placeholder 3"/>
          <p:cNvSpPr>
            <a:spLocks noGrp="1"/>
          </p:cNvSpPr>
          <p:nvPr>
            <p:ph type="sldNum" sz="quarter" idx="5"/>
          </p:nvPr>
        </p:nvSpPr>
        <p:spPr/>
        <p:txBody>
          <a:bodyPr/>
          <a:lstStyle/>
          <a:p>
            <a:fld id="{B4410A8E-37A5-4C4B-A061-8914D0373147}" type="slidenum">
              <a:rPr lang="en-US" smtClean="0"/>
              <a:t>2</a:t>
            </a:fld>
            <a:endParaRPr lang="en-US"/>
          </a:p>
        </p:txBody>
      </p:sp>
    </p:spTree>
    <p:extLst>
      <p:ext uri="{BB962C8B-B14F-4D97-AF65-F5344CB8AC3E}">
        <p14:creationId xmlns:p14="http://schemas.microsoft.com/office/powerpoint/2010/main" val="2379833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Here's the honest problem statement. Most programs I walk into have a risk process. It's documented, there's a policy, somebody owns it. What's missing is execution.</a:t>
            </a:r>
          </a:p>
          <a:p>
            <a:endParaRPr dirty="0"/>
          </a:p>
          <a:p>
            <a:r>
              <a:rPr dirty="0"/>
              <a:t>What tends to happen is the register gets built during proposal or startup, and then it sits. It becomes a compliance artifact that gets dusted off before a review instead of a living tool.</a:t>
            </a:r>
          </a:p>
          <a:p>
            <a:endParaRPr dirty="0"/>
          </a:p>
          <a:p>
            <a:r>
              <a:rPr dirty="0"/>
              <a:t>My goal today is to close that gap - to show you how risk data can feed your schedule and your cost forecast so it becomes genuine decision support, not a checkbox.</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Here's where we're headed. We'll start with the basics - what uncertainty actually is and where it comes from. Then we'll draw a hard line between risks and issues, because that confusion causes more damage than anything else I see.</a:t>
            </a:r>
          </a:p>
          <a:p>
            <a:endParaRPr dirty="0"/>
          </a:p>
          <a:p>
            <a:r>
              <a:rPr dirty="0"/>
              <a:t>From there we get practical: how risk connects to your schedule, and how it connects to your cost forecast and EAC.</a:t>
            </a:r>
          </a:p>
          <a:p>
            <a:endParaRPr dirty="0"/>
          </a:p>
          <a:p>
            <a:r>
              <a:rPr dirty="0"/>
              <a:t>We'll close with the takeaways you can act on Monday morning. Feel free to stop me with questions as we go - this works better as a conversation.</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you can manage uncertainty, you have to go find it. This is a prompt list - a way to jog your thinking so you're not just writing down the same three risks everyone always writes down.</a:t>
            </a:r>
          </a:p>
          <a:p>
            <a:endParaRPr lang="en-US"/>
          </a:p>
          <a:p>
            <a:r>
              <a:rPr lang="en-US"/>
              <a:t>Look across all of it: your organization, your contract type, your program objectives, where you are in the lifecycle, how you're executing, and your supply chain. Sole-source suppliers and obsolescence alone will keep you busy.</a:t>
            </a:r>
          </a:p>
          <a:p>
            <a:endParaRPr lang="en-US"/>
          </a:p>
          <a:p>
            <a:r>
              <a:rPr lang="en-US"/>
              <a:t>Two things I'd stress. First, brainstorm for opportunities too - most registers are all threats, and that's leaving value on the table. Second, put these sessions on the calendar regularly so the register doesn't go stale.</a:t>
            </a:r>
          </a:p>
          <a:p>
            <a:endParaRPr lang="en-US"/>
          </a:p>
          <a:p>
            <a:r>
              <a:rPr lang="en-US"/>
              <a:t>Good prompts sound like: if we suddenly had to do this two weeks faster, what miracles would need to happen? Or simply - what are you counting on to make this date? Watch out for myopia, and for the team that's either wildly optimistic or reflexively pessimistic.</a:t>
            </a:r>
          </a:p>
        </p:txBody>
      </p:sp>
      <p:sp>
        <p:nvSpPr>
          <p:cNvPr id="4" name="Slide Number Placeholder 3"/>
          <p:cNvSpPr>
            <a:spLocks noGrp="1"/>
          </p:cNvSpPr>
          <p:nvPr>
            <p:ph type="sldNum" sz="quarter" idx="5"/>
          </p:nvPr>
        </p:nvSpPr>
        <p:spPr/>
        <p:txBody>
          <a:bodyPr/>
          <a:lstStyle/>
          <a:p>
            <a:fld id="{B4410A8E-37A5-4C4B-A061-8914D0373147}" type="slidenum">
              <a:rPr lang="en-US" smtClean="0"/>
              <a:t>5</a:t>
            </a:fld>
            <a:endParaRPr lang="en-US"/>
          </a:p>
        </p:txBody>
      </p:sp>
    </p:spTree>
    <p:extLst>
      <p:ext uri="{BB962C8B-B14F-4D97-AF65-F5344CB8AC3E}">
        <p14:creationId xmlns:p14="http://schemas.microsoft.com/office/powerpoint/2010/main" val="784030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flavors of uncertainty, and they get handled very differently.</a:t>
            </a:r>
          </a:p>
          <a:p>
            <a:endParaRPr lang="en-US" dirty="0"/>
          </a:p>
          <a:p>
            <a:r>
              <a:rPr lang="en-US" dirty="0"/>
              <a:t>Event-driven uncertainty is the discrete stuff - the thing that either happens or it doesn't. The supplier misses, the test fails. That's what risk and opportunity management is built for.</a:t>
            </a:r>
          </a:p>
          <a:p>
            <a:endParaRPr lang="en-US" dirty="0"/>
          </a:p>
          <a:p>
            <a:r>
              <a:rPr lang="en-US" dirty="0"/>
              <a:t>Duration-based uncertainty is different. Nobody's saying an event occurs - we just genuinely don't know if that task takes six weeks or ten. That's schedule-focused, and it gets handled in a Schedule Risk Assessment.</a:t>
            </a:r>
          </a:p>
          <a:p>
            <a:endParaRPr lang="en-US" dirty="0"/>
          </a:p>
          <a:p>
            <a:r>
              <a:rPr lang="en-US" dirty="0"/>
              <a:t>Today we're focused mostly on the event-driven side, though we'll touch the SRA when we get to schedule.</a:t>
            </a:r>
          </a:p>
        </p:txBody>
      </p:sp>
      <p:sp>
        <p:nvSpPr>
          <p:cNvPr id="4" name="Slide Number Placeholder 3"/>
          <p:cNvSpPr>
            <a:spLocks noGrp="1"/>
          </p:cNvSpPr>
          <p:nvPr>
            <p:ph type="sldNum" sz="quarter" idx="5"/>
          </p:nvPr>
        </p:nvSpPr>
        <p:spPr/>
        <p:txBody>
          <a:bodyPr/>
          <a:lstStyle/>
          <a:p>
            <a:fld id="{B4410A8E-37A5-4C4B-A061-8914D0373147}" type="slidenum">
              <a:rPr lang="en-US" smtClean="0"/>
              <a:t>6</a:t>
            </a:fld>
            <a:endParaRPr lang="en-US"/>
          </a:p>
        </p:txBody>
      </p:sp>
    </p:spTree>
    <p:extLst>
      <p:ext uri="{BB962C8B-B14F-4D97-AF65-F5344CB8AC3E}">
        <p14:creationId xmlns:p14="http://schemas.microsoft.com/office/powerpoint/2010/main" val="404509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Let's get the vocabulary right, because everything downstream depends on it.</a:t>
            </a:r>
          </a:p>
          <a:p>
            <a:endParaRPr dirty="0"/>
          </a:p>
          <a:p>
            <a:r>
              <a:rPr dirty="0"/>
              <a:t>A risk is an event that may or may not happen and would hurt your objectives. An opportunity is the mirror image - may or may not happen, but would help you.</a:t>
            </a:r>
          </a:p>
          <a:p>
            <a:endParaRPr dirty="0"/>
          </a:p>
          <a:p>
            <a:r>
              <a:rPr dirty="0"/>
              <a:t>Two elements have to be present. There has to be genuine uncertainty about whether it occurs, and it has to tie to a specific program objective. If it's not uncertain, it's not a risk. If you can't say what it threatens, you can't size it.</a:t>
            </a:r>
          </a:p>
          <a:p>
            <a:endParaRPr dirty="0"/>
          </a:p>
          <a:p>
            <a:r>
              <a:rPr dirty="0"/>
              <a:t>And then issues. An issue is something that's certain to happen or is happening right now. The uncertainty is gone. That's the distinction we're building the next few slides on.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Here's why I keep hammering on that distinction - the data says we're mostly getting it wrong.</a:t>
            </a:r>
          </a:p>
          <a:p>
            <a:endParaRPr/>
          </a:p>
          <a:p>
            <a:r>
              <a:t>In this study, more than half of the program managers sampled couldn't correctly define an issue versus a risk. And only eight percent of projects even reported having an issue management process. Of that eight percent, only forty percent actually followed it.</a:t>
            </a:r>
          </a:p>
          <a:p>
            <a:endParaRPr/>
          </a:p>
          <a:p>
            <a:r>
              <a:t>So the recommendation is pretty simple. Keep your issue log separate from your risk register - they answer different questions and they drive different actions. And write down an actual issue management process, because clearly most programs don't have one.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does this go wrong so often? Honestly, it's human. Calling something an issue means admitting it's real, and that's an uncomfortable conversation with a customer.</a:t>
            </a:r>
          </a:p>
          <a:p>
            <a:endParaRPr/>
          </a:p>
          <a:p>
            <a:r>
              <a:t>The other thing to internalize: issue management is reactive by nature. The event already happened. You're not mitigating probability anymore, you're absorbing impact.</a:t>
            </a:r>
          </a:p>
          <a:p>
            <a:endParaRPr/>
          </a:p>
          <a:p>
            <a:r>
              <a:t>And here's the project controls piece - issues have to show up in the forecast. They're not covered by MR or contingency, because MR is for handling plans on things that might happen. Instead, update the ETC on the affected work packages and update your remaining durations and early finish dates. If your forecast doesn't move when an issue lands, your forecast isn't telling the truth.</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Now let's flip to the other side - risks and opportunities, and what project controls actually does with them.</a:t>
            </a:r>
          </a:p>
          <a:p>
            <a:endParaRPr/>
          </a:p>
          <a:p>
            <a:r>
              <a:t>This is the handoff point. Risk management identifies and quantifies. Project controls translates that into schedule and dollars. When those two functions aren't talking, you get a beautiful register and a forecast that ignores it.</a:t>
            </a:r>
          </a:p>
          <a:p>
            <a:endParaRPr/>
          </a:p>
          <a:p>
            <a:r>
              <a:t>The next few slides walk through exactly how that translation should work - first in the schedule, then in cost.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Start with traceability. You want to be able to look at a risk and find it in the IMS, and look at an activity in the IMS and find the risk behind it.</a:t>
            </a:r>
          </a:p>
          <a:p>
            <a:endParaRPr/>
          </a:p>
          <a:p>
            <a:r>
              <a:t>Common practice is a one-way tag - drop the Risk ID into a field in the schedule. Better practice is two-way, so the register points back at the activities too. That's what makes analysis possible instead of anecdotal.</a:t>
            </a:r>
          </a:p>
          <a:p>
            <a:endParaRPr/>
          </a:p>
          <a:p>
            <a:r>
              <a:t>Now the distinction people trip on. Risk-affected activities are the work that gets hurt if the risk hits - you update risk factors on them, you may protect them with schedule margin, you tag them with the Risk ID. Handling steps are different: those are the real, discrete activities you're doing to mitigate. They belong in the IMS as actual tasks, tagged with the step ID from the register, and statused like any other work.</a:t>
            </a:r>
          </a:p>
          <a:p>
            <a:endParaRPr/>
          </a:p>
          <a:p>
            <a:r>
              <a:t>And keep the data flowing one direction - risk system feeds schedule, schedule feeds cost. Once you have data flowing both ways you can't tell what's true anymore.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Schedule margin. The PASEG language here is worth reading closely: margin duration should be the program manager's assessment of remaining risk to the next event, and it has to be justifiable and tied to the risk process.</a:t>
            </a:r>
          </a:p>
          <a:p>
            <a:endParaRPr/>
          </a:p>
          <a:p>
            <a:r>
              <a:t>Three things follow from that. Margin is owned by the PM - it's a management tool, not something buried in a control account. It is not slack. Float falls out of your network logic; margin is a deliberate placement. And it goes immediately in front of the key event, task, or milestone you're protecting.</a:t>
            </a:r>
          </a:p>
          <a:p>
            <a:endParaRPr/>
          </a:p>
          <a:p>
            <a:r>
              <a:t>Last point, and it's the one that slips: status your margin tasks every cycle like everything else. Margin you never look at is just padding with a nicer name.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where the SRA earns its keep - it gives you the evidence for the number you put in that margin task.</a:t>
            </a:r>
          </a:p>
          <a:p>
            <a:endParaRPr/>
          </a:p>
          <a:p>
            <a:r>
              <a:t>The histogram tells you the confidence story. If you're at a fifty percent date and the customer expects eighty, the distance between those is your justification for margin duration. Now it's analysis instead of a gut feel.</a:t>
            </a:r>
          </a:p>
          <a:p>
            <a:endParaRPr/>
          </a:p>
          <a:p>
            <a:r>
              <a:t>The tornado chart shows what's actually driving the spread. And here's a nice feedback loop: if a driver shows up big on the tornado and it isn't in your risk register, that's a signal to go add it as a discrete risk event.</a:t>
            </a:r>
          </a:p>
          <a:p>
            <a:endParaRPr/>
          </a:p>
          <a:p>
            <a:r>
              <a:t>One caveat - depending on your tool, the SRA may or may not include discrete risk events, so know what your software is doing before you interpret the output.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Moving to cost, and starting with two pairs of terms that get mixed up constantly.</a:t>
            </a:r>
          </a:p>
          <a:p>
            <a:endParaRPr/>
          </a:p>
          <a:p>
            <a:r>
              <a:t>First pair. Risk exposure is what it costs you if the event happens and you did nothing about it. Cost to mitigate is what you spend on the handling plan - the time, money, people, and material to reduce the probability or the impact. Very different numbers, very different funding sources.</a:t>
            </a:r>
          </a:p>
          <a:p>
            <a:endParaRPr/>
          </a:p>
          <a:p>
            <a:r>
              <a:t>Second pair. Factored risk value is a single risk - impact times probability. Net factored risk is the whole portfolio - the sum of every risk's impact times its probability.</a:t>
            </a:r>
          </a:p>
          <a:p>
            <a:endParaRPr/>
          </a:p>
          <a:p>
            <a:r>
              <a:t>Keep these straight and the MR conversation gets a lot easier, which is exactly where we're going next.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how does this connect to management reserve and the EAC?</a:t>
            </a:r>
          </a:p>
          <a:p>
            <a:endParaRPr/>
          </a:p>
          <a:p>
            <a:r>
              <a:t>On MR - it gets distributed to execute handling plans. It is not there to cover raw exposure. And control account managers should not be holding quiet little reserves of their own. That's a hidden buffer, and it destroys visibility.</a:t>
            </a:r>
          </a:p>
          <a:p>
            <a:endParaRPr/>
          </a:p>
          <a:p>
            <a:r>
              <a:t>On EAC - net factored risk is what you use to build your best and worst case estimates. Issues are different: an issue is real, so it goes into the EAC directly.</a:t>
            </a:r>
          </a:p>
          <a:p>
            <a:endParaRPr/>
          </a:p>
          <a:p>
            <a:r>
              <a:t>Here's a subtlety worth calling out. When a risk becomes an issue, you can decrement net factored risk and increase the EAC. Those two numbers do not have to balance - the risk was probability-weighted, the issue is the actual cost. Don't let anyone force them to tie.</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Let's make it concrete. Take the sole-source supplier risk.</a:t>
            </a:r>
          </a:p>
          <a:p>
            <a:endParaRPr/>
          </a:p>
          <a:p>
            <a:r>
              <a:t>If it hits and we do nothing, it costs us four hundred twenty thousand dollars. That's the exposure. We assess the probability at fifty-five percent.</a:t>
            </a:r>
          </a:p>
          <a:p>
            <a:endParaRPr/>
          </a:p>
          <a:p>
            <a:r>
              <a:t>Multiply them and you get two hundred thirty-one thousand. That's the factored risk value for this single risk - what it's worth in expected terms today.</a:t>
            </a:r>
          </a:p>
          <a:p>
            <a:endParaRPr/>
          </a:p>
          <a:p>
            <a:r>
              <a:t>That number is what belongs in your risk-adjusted forecast. The full four hundred twenty is what belongs in your worst case.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Same risk, now with the handling plan on top.</a:t>
            </a:r>
          </a:p>
          <a:p>
            <a:endParaRPr/>
          </a:p>
          <a:p>
            <a:r>
              <a:t>The exposure is the number we just calculated - what we're carrying if we do nothing. The handling cost is what we'd spend to actually reduce it: maybe qualifying a second supplier, maybe buying ahead.</a:t>
            </a:r>
          </a:p>
          <a:p>
            <a:endParaRPr/>
          </a:p>
          <a:p>
            <a:r>
              <a:t>The comparison is the decision. If handling costs a fraction of the exposure and meaningfully drops the probability, that's an easy yes. If it costs nearly as much as the exposure, you're probably accepting the risk and watching it.</a:t>
            </a:r>
          </a:p>
          <a:p>
            <a:endParaRPr/>
          </a:p>
          <a:p>
            <a:r>
              <a:t>This is exactly the kind of question your PM needs an answer to - and this is the math that answers it.</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Let's put the whole portfolio together. Quick exercise - take thirty seconds and work out the program's net factored risk from this register.</a:t>
            </a:r>
          </a:p>
          <a:p>
            <a:endParaRPr/>
          </a:p>
          <a:p>
            <a:r>
              <a:t>You've got the sole-source supplier at fifty-five percent on four hundred twenty thousand. The flight test loss event at thirty-five percent on six hundred fifty thousand. And the integration testing risk - notice that one has no quantified cost impact, so it contributes zero dollars.</a:t>
            </a:r>
          </a:p>
          <a:p>
            <a:endParaRPr/>
          </a:p>
          <a:p>
            <a:r>
              <a:t>Add up the factored values and you land at four hundred fifty-eight thousand five hundred.</a:t>
            </a:r>
          </a:p>
          <a:p>
            <a:endParaRPr/>
          </a:p>
          <a:p>
            <a:r>
              <a:t>One thing to notice: the second risk has a lower risk level but a bigger dollar impact than the first. That's a good reminder that your scoring matrix and your dollars can tell different stories - so look at both.</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Step back for a second. All of this only matters if it answers questions someone actually has.</a:t>
            </a:r>
          </a:p>
          <a:p>
            <a:endParaRPr/>
          </a:p>
          <a:p>
            <a:r>
              <a:t>How much confidence is in my forecast? That comes from separating issues from risks, from net factored risk, and from your best and worst case estimates.</a:t>
            </a:r>
          </a:p>
          <a:p>
            <a:endParaRPr/>
          </a:p>
          <a:p>
            <a:r>
              <a:t>Where should I put my next dollar or my next person? That's factored risk values - they rank the portfolio for you.</a:t>
            </a:r>
          </a:p>
          <a:p>
            <a:endParaRPr/>
          </a:p>
          <a:p>
            <a:r>
              <a:t>Do I have enough MR? Compare remaining MR against your handling costs and your net factored risk. If MR is below net factored risk, you have a conversation to go have, and now you have the data to have it.</a:t>
            </a:r>
          </a:p>
          <a:p>
            <a:endParaRPr/>
          </a:p>
          <a:p>
            <a:r>
              <a:t>Three questions. Everything we've built today feeds one of them.</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93A38-A8C2-BC11-0512-5C234D453D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7D269-1E32-A208-ED61-72A9306E142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E9D469F-884F-CF49-3601-CFA1B6057622}"/>
              </a:ext>
            </a:extLst>
          </p:cNvPr>
          <p:cNvSpPr>
            <a:spLocks noGrp="1"/>
          </p:cNvSpPr>
          <p:nvPr>
            <p:ph type="body" sz="quarter" idx="3"/>
          </p:nvPr>
        </p:nvSpPr>
        <p:spPr/>
        <p:txBody>
          <a:bodyPr/>
          <a:lstStyle/>
          <a:p>
            <a:r>
              <a:t>Let me pull it together.</a:t>
            </a:r>
          </a:p>
          <a:p>
            <a:endParaRPr/>
          </a:p>
          <a:p>
            <a:r>
              <a:t>Start with the definitions - issues versus risks and opportunities. Everything else breaks if that's fuzzy. And when something is an issue, acknowledge it and get it into the forecast.</a:t>
            </a:r>
          </a:p>
          <a:p>
            <a:endParaRPr/>
          </a:p>
          <a:p>
            <a:r>
              <a:t>On schedule: build real traceability between the IMS and the register, and make sure your margin duration can be justified with analysis.</a:t>
            </a:r>
          </a:p>
          <a:p>
            <a:endParaRPr/>
          </a:p>
          <a:p>
            <a:r>
              <a:t>On cost: keep exposure separate from cost to mitigate, and factored risk value separate from net factored risk. Distribute MR to cover handling costs, and keep your remaining MR above your net factored risk.</a:t>
            </a:r>
          </a:p>
          <a:p>
            <a:endParaRPr/>
          </a:p>
          <a:p>
            <a:r>
              <a:t>And the one that ties it all together - everything you build should have a purpose. Know what questions your PM needs answered, and build the data to answer them.</a:t>
            </a:r>
          </a:p>
        </p:txBody>
      </p:sp>
      <p:sp>
        <p:nvSpPr>
          <p:cNvPr id="4" name="Slide Number Placeholder 3">
            <a:extLst>
              <a:ext uri="{FF2B5EF4-FFF2-40B4-BE49-F238E27FC236}">
                <a16:creationId xmlns:a16="http://schemas.microsoft.com/office/drawing/2014/main" id="{6C27C001-3B4E-A243-83DF-E8A09F6B2427}"/>
              </a:ext>
            </a:extLst>
          </p:cNvPr>
          <p:cNvSpPr>
            <a:spLocks noGrp="1"/>
          </p:cNvSpPr>
          <p:nvPr>
            <p:ph type="sldNum" sz="quarter" idx="5"/>
          </p:nvPr>
        </p:nvSpPr>
        <p:spPr/>
      </p:sp>
    </p:spTree>
    <p:extLst>
      <p:ext uri="{BB962C8B-B14F-4D97-AF65-F5344CB8AC3E}">
        <p14:creationId xmlns:p14="http://schemas.microsoft.com/office/powerpoint/2010/main" val="3902208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That's what I have. Here are the sources if you want to go deeper.</a:t>
            </a:r>
          </a:p>
          <a:p>
            <a:endParaRPr dirty="0"/>
          </a:p>
          <a:p>
            <a:r>
              <a:rPr dirty="0"/>
              <a:t>The PMI standard for risk management across portfolios, programs, and projects is a solid foundation. And the DoD RIO guide is genuinely practical - especially if you're working defense acquisition programs.</a:t>
            </a:r>
          </a:p>
          <a:p>
            <a:endParaRPr dirty="0"/>
          </a:p>
          <a:p>
            <a:r>
              <a:rPr dirty="0"/>
              <a:t>My contact info is on the slide - please reach out, I'm happy to talk through what this looks like on your specific program.</a:t>
            </a:r>
          </a:p>
          <a:p>
            <a:endParaRPr dirty="0"/>
          </a:p>
          <a:p>
            <a:r>
              <a:rPr dirty="0"/>
              <a:t>Thank you for your time. Let's take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accent6"/>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Arial" panose="020B0604020202020204" pitchFamily="34" charset="0"/>
                <a:cs typeface="Arial" panose="020B0604020202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415EAF96-161F-41AC-B1B3-C0E7B6AC31A0}"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3768DE-66F0-4043-966F-94135110E73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Picture 9" descr="Shape  Description automatically generated">
            <a:extLst>
              <a:ext uri="{FF2B5EF4-FFF2-40B4-BE49-F238E27FC236}">
                <a16:creationId xmlns:a16="http://schemas.microsoft.com/office/drawing/2014/main" id="{BF9023AF-E398-004D-A9D0-CAFFE56126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6076" y="756476"/>
            <a:ext cx="1729604" cy="353015"/>
          </a:xfrm>
          <a:prstGeom prst="rect">
            <a:avLst/>
          </a:prstGeom>
        </p:spPr>
      </p:pic>
    </p:spTree>
    <p:extLst>
      <p:ext uri="{BB962C8B-B14F-4D97-AF65-F5344CB8AC3E}">
        <p14:creationId xmlns:p14="http://schemas.microsoft.com/office/powerpoint/2010/main" val="1391566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0884" y="-201986"/>
            <a:ext cx="10058400" cy="1450757"/>
          </a:xfrm>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lvl1pPr marL="91440" indent="-91440">
              <a:buFontTx/>
              <a:buBlip>
                <a:blip r:embed="rId2"/>
              </a:buBlip>
              <a:defRPr/>
            </a:lvl1pPr>
            <a:lvl2pPr marL="384048" indent="-182880">
              <a:buClr>
                <a:schemeClr val="accent6"/>
              </a:buClr>
              <a:buFont typeface="Wingdings" panose="05000000000000000000" pitchFamily="2" charset="2"/>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B1EF472-73ED-3EC3-0A1E-7A1630C848AA}"/>
              </a:ext>
            </a:extLst>
          </p:cNvPr>
          <p:cNvSpPr/>
          <p:nvPr/>
        </p:nvSpPr>
        <p:spPr>
          <a:xfrm>
            <a:off x="10295068" y="75304"/>
            <a:ext cx="1896932" cy="4480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ate Placeholder 3"/>
          <p:cNvSpPr>
            <a:spLocks noGrp="1"/>
          </p:cNvSpPr>
          <p:nvPr>
            <p:ph type="dt" sz="half" idx="10"/>
          </p:nvPr>
        </p:nvSpPr>
        <p:spPr/>
        <p:txBody>
          <a:bodyPr/>
          <a:lstStyle/>
          <a:p>
            <a:fld id="{415EAF96-161F-41AC-B1B3-C0E7B6AC31A0}"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3768DE-66F0-4043-966F-94135110E735}" type="slidenum">
              <a:rPr lang="en-US" smtClean="0"/>
              <a:t>‹#›</a:t>
            </a:fld>
            <a:endParaRPr lang="en-US"/>
          </a:p>
        </p:txBody>
      </p:sp>
      <p:pic>
        <p:nvPicPr>
          <p:cNvPr id="7" name="Picture 6" descr="Shape  Description automatically generated">
            <a:extLst>
              <a:ext uri="{FF2B5EF4-FFF2-40B4-BE49-F238E27FC236}">
                <a16:creationId xmlns:a16="http://schemas.microsoft.com/office/drawing/2014/main" id="{31A77E88-AEDF-ED21-D6E0-BA9EFE0CC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spTree>
    <p:extLst>
      <p:ext uri="{BB962C8B-B14F-4D97-AF65-F5344CB8AC3E}">
        <p14:creationId xmlns:p14="http://schemas.microsoft.com/office/powerpoint/2010/main" val="241169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accent6"/>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5EAF96-161F-41AC-B1B3-C0E7B6AC31A0}"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3768DE-66F0-4043-966F-94135110E73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0" name="Picture 9" descr="Shape  Description automatically generated">
            <a:extLst>
              <a:ext uri="{FF2B5EF4-FFF2-40B4-BE49-F238E27FC236}">
                <a16:creationId xmlns:a16="http://schemas.microsoft.com/office/drawing/2014/main" id="{3035F3B2-C872-C540-1AB9-C5671F833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6076" y="756476"/>
            <a:ext cx="1729604" cy="353015"/>
          </a:xfrm>
          <a:prstGeom prst="rect">
            <a:avLst/>
          </a:prstGeom>
        </p:spPr>
      </p:pic>
    </p:spTree>
    <p:extLst>
      <p:ext uri="{BB962C8B-B14F-4D97-AF65-F5344CB8AC3E}">
        <p14:creationId xmlns:p14="http://schemas.microsoft.com/office/powerpoint/2010/main" val="351765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947646" y="-203844"/>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5EAF96-161F-41AC-B1B3-C0E7B6AC31A0}"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3768DE-66F0-4043-966F-94135110E735}" type="slidenum">
              <a:rPr lang="en-US" smtClean="0"/>
              <a:t>‹#›</a:t>
            </a:fld>
            <a:endParaRPr lang="en-US"/>
          </a:p>
        </p:txBody>
      </p:sp>
    </p:spTree>
    <p:extLst>
      <p:ext uri="{BB962C8B-B14F-4D97-AF65-F5344CB8AC3E}">
        <p14:creationId xmlns:p14="http://schemas.microsoft.com/office/powerpoint/2010/main" val="2677582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989211" y="-203849"/>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413790"/>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150072"/>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413790"/>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150072"/>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5EAF96-161F-41AC-B1B3-C0E7B6AC31A0}" type="datetimeFigureOut">
              <a:rPr lang="en-US" smtClean="0"/>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3768DE-66F0-4043-966F-94135110E735}" type="slidenum">
              <a:rPr lang="en-US" smtClean="0"/>
              <a:t>‹#›</a:t>
            </a:fld>
            <a:endParaRPr lang="en-US"/>
          </a:p>
        </p:txBody>
      </p:sp>
    </p:spTree>
    <p:extLst>
      <p:ext uri="{BB962C8B-B14F-4D97-AF65-F5344CB8AC3E}">
        <p14:creationId xmlns:p14="http://schemas.microsoft.com/office/powerpoint/2010/main" val="246109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5EAF96-161F-41AC-B1B3-C0E7B6AC31A0}" type="datetimeFigureOut">
              <a:rPr lang="en-US" smtClean="0"/>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3768DE-66F0-4043-966F-94135110E735}" type="slidenum">
              <a:rPr lang="en-US" smtClean="0"/>
              <a:t>‹#›</a:t>
            </a:fld>
            <a:endParaRPr lang="en-US"/>
          </a:p>
        </p:txBody>
      </p:sp>
    </p:spTree>
    <p:extLst>
      <p:ext uri="{BB962C8B-B14F-4D97-AF65-F5344CB8AC3E}">
        <p14:creationId xmlns:p14="http://schemas.microsoft.com/office/powerpoint/2010/main" val="162603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415EAF96-161F-41AC-B1B3-C0E7B6AC31A0}" type="datetimeFigureOut">
              <a:rPr lang="en-US" smtClean="0"/>
              <a:t>8/17/2026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73768DE-66F0-4043-966F-94135110E735}" type="slidenum">
              <a:rPr lang="en-US" smtClean="0"/>
              <a:t>‹#›</a:t>
            </a:fld>
            <a:endParaRPr lang="en-US"/>
          </a:p>
        </p:txBody>
      </p:sp>
      <p:pic>
        <p:nvPicPr>
          <p:cNvPr id="2" name="Picture 1" descr="Shape  Description automatically generated">
            <a:extLst>
              <a:ext uri="{FF2B5EF4-FFF2-40B4-BE49-F238E27FC236}">
                <a16:creationId xmlns:a16="http://schemas.microsoft.com/office/drawing/2014/main" id="{189CEE0C-6D55-D789-43EC-7C17A00DE5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spTree>
    <p:extLst>
      <p:ext uri="{BB962C8B-B14F-4D97-AF65-F5344CB8AC3E}">
        <p14:creationId xmlns:p14="http://schemas.microsoft.com/office/powerpoint/2010/main" val="2893842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3117273"/>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73768DE-66F0-4043-966F-94135110E735}" type="slidenum">
              <a:rPr lang="en-US" smtClean="0"/>
              <a:t>‹#›</a:t>
            </a:fld>
            <a:endParaRPr lang="en-US"/>
          </a:p>
        </p:txBody>
      </p:sp>
      <p:pic>
        <p:nvPicPr>
          <p:cNvPr id="11" name="Picture 10" descr="Shape  Description automatically generated">
            <a:extLst>
              <a:ext uri="{FF2B5EF4-FFF2-40B4-BE49-F238E27FC236}">
                <a16:creationId xmlns:a16="http://schemas.microsoft.com/office/drawing/2014/main" id="{6CC202BA-25E6-A747-262F-8298E3482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spTree>
    <p:extLst>
      <p:ext uri="{BB962C8B-B14F-4D97-AF65-F5344CB8AC3E}">
        <p14:creationId xmlns:p14="http://schemas.microsoft.com/office/powerpoint/2010/main" val="100548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5EAF96-161F-41AC-B1B3-C0E7B6AC31A0}"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3768DE-66F0-4043-966F-94135110E735}" type="slidenum">
              <a:rPr lang="en-US" smtClean="0"/>
              <a:t>‹#›</a:t>
            </a:fld>
            <a:endParaRPr lang="en-US"/>
          </a:p>
        </p:txBody>
      </p:sp>
    </p:spTree>
    <p:extLst>
      <p:ext uri="{BB962C8B-B14F-4D97-AF65-F5344CB8AC3E}">
        <p14:creationId xmlns:p14="http://schemas.microsoft.com/office/powerpoint/2010/main" val="1102193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5EAF96-161F-41AC-B1B3-C0E7B6AC31A0}"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3768DE-66F0-4043-966F-94135110E735}" type="slidenum">
              <a:rPr lang="en-US" smtClean="0"/>
              <a:t>‹#›</a:t>
            </a:fld>
            <a:endParaRPr lang="en-US"/>
          </a:p>
        </p:txBody>
      </p:sp>
    </p:spTree>
    <p:extLst>
      <p:ext uri="{BB962C8B-B14F-4D97-AF65-F5344CB8AC3E}">
        <p14:creationId xmlns:p14="http://schemas.microsoft.com/office/powerpoint/2010/main" val="1371101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5EAF96-161F-41AC-B1B3-C0E7B6AC31A0}"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3768DE-66F0-4043-966F-94135110E735}" type="slidenum">
              <a:rPr lang="en-US" smtClean="0"/>
              <a:t>‹#›</a:t>
            </a:fld>
            <a:endParaRPr lang="en-US"/>
          </a:p>
        </p:txBody>
      </p:sp>
    </p:spTree>
    <p:extLst>
      <p:ext uri="{BB962C8B-B14F-4D97-AF65-F5344CB8AC3E}">
        <p14:creationId xmlns:p14="http://schemas.microsoft.com/office/powerpoint/2010/main" val="1082141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8" name="Text Placeholder 2"/>
          <p:cNvSpPr>
            <a:spLocks noGrp="1"/>
          </p:cNvSpPr>
          <p:nvPr>
            <p:ph idx="11"/>
          </p:nvPr>
        </p:nvSpPr>
        <p:spPr>
          <a:xfrm>
            <a:off x="304801" y="1219200"/>
            <a:ext cx="11683999" cy="5367010"/>
          </a:xfrm>
          <a:prstGeom prst="rect">
            <a:avLst/>
          </a:prstGeom>
        </p:spPr>
        <p:txBody>
          <a:bodyPr vert="horz" lIns="91440" tIns="45720" rIns="91440" bIns="45720" rtlCol="0">
            <a:normAutofit/>
          </a:bodyPr>
          <a:lstStyle>
            <a:lvl1pPr>
              <a:buFont typeface="Wingdings" charset="2"/>
              <a:buChar char="u"/>
              <a:defRPr sz="2000"/>
            </a:lvl1pPr>
            <a:lvl2pPr>
              <a:buSzPct val="75000"/>
              <a:buFont typeface="Wingdings" charset="2"/>
              <a:buChar char=""/>
              <a:defRPr sz="2000"/>
            </a:lvl2pPr>
            <a:lvl3pPr>
              <a:buFont typeface="Wingdings" charset="2"/>
              <a:buChar char=""/>
              <a:defRPr sz="1800"/>
            </a:lvl3pPr>
            <a:lvl4pPr>
              <a:buSzPct val="90000"/>
              <a:buFont typeface="Arial"/>
              <a:buChar char="•"/>
              <a:defRPr sz="1600"/>
            </a:lvl4pPr>
            <a:lvl5pPr>
              <a:buSzPct val="90000"/>
              <a:buFont typeface="Courier New"/>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1"/>
          <p:cNvSpPr>
            <a:spLocks noGrp="1"/>
          </p:cNvSpPr>
          <p:nvPr>
            <p:ph type="title" hasCustomPrompt="1"/>
          </p:nvPr>
        </p:nvSpPr>
        <p:spPr>
          <a:xfrm>
            <a:off x="203200" y="228600"/>
            <a:ext cx="8636000" cy="468774"/>
          </a:xfrm>
          <a:prstGeom prst="rect">
            <a:avLst/>
          </a:prstGeom>
        </p:spPr>
        <p:txBody>
          <a:bodyPr vert="horz" lIns="91440" tIns="45720" rIns="91440" bIns="45720" rtlCol="0" anchor="ctr">
            <a:normAutofit/>
          </a:bodyPr>
          <a:lstStyle>
            <a:lvl1pPr>
              <a:defRPr cap="small">
                <a:solidFill>
                  <a:schemeClr val="tx1"/>
                </a:solidFill>
              </a:defRPr>
            </a:lvl1pPr>
          </a:lstStyle>
          <a:p>
            <a:r>
              <a:rPr lang="en-US"/>
              <a:t>CLICK TO EDIT SLIDE TITLE</a:t>
            </a:r>
          </a:p>
        </p:txBody>
      </p:sp>
    </p:spTree>
    <p:extLst>
      <p:ext uri="{BB962C8B-B14F-4D97-AF65-F5344CB8AC3E}">
        <p14:creationId xmlns:p14="http://schemas.microsoft.com/office/powerpoint/2010/main" val="1185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90884" y="-203860"/>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62643" y="1438615"/>
            <a:ext cx="10058400" cy="4846617"/>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890344" y="6446837"/>
            <a:ext cx="2472271" cy="365125"/>
          </a:xfrm>
          <a:prstGeom prst="rect">
            <a:avLst/>
          </a:prstGeom>
        </p:spPr>
        <p:txBody>
          <a:bodyPr vert="horz" lIns="91440" tIns="45720" rIns="91440" bIns="45720" rtlCol="0" anchor="ctr"/>
          <a:lstStyle>
            <a:lvl1pPr algn="l">
              <a:defRPr sz="900">
                <a:solidFill>
                  <a:srgbClr val="FFFFFF"/>
                </a:solidFill>
              </a:defRPr>
            </a:lvl1pPr>
          </a:lstStyle>
          <a:p>
            <a:fld id="{415EAF96-161F-41AC-B1B3-C0E7B6AC31A0}" type="datetimeFigureOut">
              <a:rPr lang="en-US" smtClean="0"/>
              <a:t>8/17/2026</a:t>
            </a:fld>
            <a:endParaRPr lang="en-US"/>
          </a:p>
        </p:txBody>
      </p:sp>
      <p:sp>
        <p:nvSpPr>
          <p:cNvPr id="5" name="Footer Placeholder 4"/>
          <p:cNvSpPr>
            <a:spLocks noGrp="1"/>
          </p:cNvSpPr>
          <p:nvPr>
            <p:ph type="ftr" sz="quarter" idx="3"/>
          </p:nvPr>
        </p:nvSpPr>
        <p:spPr>
          <a:xfrm>
            <a:off x="1097280" y="6443794"/>
            <a:ext cx="4822804" cy="365125"/>
          </a:xfrm>
          <a:prstGeom prst="rect">
            <a:avLst/>
          </a:prstGeom>
        </p:spPr>
        <p:txBody>
          <a:bodyPr vert="horz" lIns="91440" tIns="45720" rIns="91440" bIns="45720" rtlCol="0" anchor="ctr"/>
          <a:lstStyle>
            <a:lvl1pPr algn="l">
              <a:defRPr sz="900" b="1" i="0" cap="all" baseline="0">
                <a:solidFill>
                  <a:srgbClr val="FFFFFF"/>
                </a:solidFill>
                <a:latin typeface="Gotham Light" pitchFamily="50" charset="0"/>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73768DE-66F0-4043-966F-94135110E735}" type="slidenum">
              <a:rPr lang="en-US" smtClean="0"/>
              <a:t>‹#›</a:t>
            </a:fld>
            <a:endParaRPr lang="en-US"/>
          </a:p>
        </p:txBody>
      </p:sp>
      <p:pic>
        <p:nvPicPr>
          <p:cNvPr id="11" name="Picture 10" descr="Shape  Description automatically generated">
            <a:extLst>
              <a:ext uri="{FF2B5EF4-FFF2-40B4-BE49-F238E27FC236}">
                <a16:creationId xmlns:a16="http://schemas.microsoft.com/office/drawing/2014/main" id="{5F312B03-7DB9-976B-72F1-3A682EC403D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cxnSp>
        <p:nvCxnSpPr>
          <p:cNvPr id="13" name="Straight Connector 12">
            <a:extLst>
              <a:ext uri="{FF2B5EF4-FFF2-40B4-BE49-F238E27FC236}">
                <a16:creationId xmlns:a16="http://schemas.microsoft.com/office/drawing/2014/main" id="{58CD5F58-FCE2-9B08-F98B-FBC0DC246392}"/>
              </a:ext>
            </a:extLst>
          </p:cNvPr>
          <p:cNvCxnSpPr>
            <a:cxnSpLocks/>
          </p:cNvCxnSpPr>
          <p:nvPr/>
        </p:nvCxnSpPr>
        <p:spPr>
          <a:xfrm>
            <a:off x="-8313" y="1246895"/>
            <a:ext cx="12200313" cy="0"/>
          </a:xfrm>
          <a:prstGeom prst="line">
            <a:avLst/>
          </a:prstGeom>
          <a:ln w="63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3740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4800" b="0" kern="1200" spc="-50" baseline="0">
          <a:solidFill>
            <a:schemeClr val="accent6"/>
          </a:solidFill>
          <a:latin typeface="Arial Black" panose="020B0A04020102020204" pitchFamily="34" charset="0"/>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Tx/>
        <a:buBlip>
          <a:blip r:embed="rId15"/>
        </a:buBlip>
        <a:defRPr sz="2000" kern="1200">
          <a:solidFill>
            <a:schemeClr val="accent6"/>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800" kern="1200">
          <a:solidFill>
            <a:schemeClr val="accent6"/>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400" kern="1200">
          <a:solidFill>
            <a:schemeClr val="accent6"/>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400" kern="1200">
          <a:solidFill>
            <a:schemeClr val="accent6"/>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400" kern="1200">
          <a:solidFill>
            <a:schemeClr val="accent6"/>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c9staff.com/ultimate-guide-to-crafting-the-perfect-analytics-manager-job-description/"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michellestorm@clearplanconsulting.com"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mailto:lanathompson@clearplanconsulting.com"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56940-B173-898B-85DD-33E1F826EEF1}"/>
              </a:ext>
            </a:extLst>
          </p:cNvPr>
          <p:cNvSpPr>
            <a:spLocks noGrp="1"/>
          </p:cNvSpPr>
          <p:nvPr>
            <p:ph type="ctrTitle"/>
          </p:nvPr>
        </p:nvSpPr>
        <p:spPr/>
        <p:txBody>
          <a:bodyPr/>
          <a:lstStyle/>
          <a:p>
            <a:r>
              <a:rPr lang="en-US" dirty="0"/>
              <a:t>Managing the Unknowns</a:t>
            </a:r>
          </a:p>
        </p:txBody>
      </p:sp>
      <p:sp>
        <p:nvSpPr>
          <p:cNvPr id="3" name="Subtitle 2">
            <a:extLst>
              <a:ext uri="{FF2B5EF4-FFF2-40B4-BE49-F238E27FC236}">
                <a16:creationId xmlns:a16="http://schemas.microsoft.com/office/drawing/2014/main" id="{263DAABA-8150-661C-A722-B35CC3098233}"/>
              </a:ext>
            </a:extLst>
          </p:cNvPr>
          <p:cNvSpPr>
            <a:spLocks noGrp="1"/>
          </p:cNvSpPr>
          <p:nvPr>
            <p:ph type="subTitle" idx="1"/>
          </p:nvPr>
        </p:nvSpPr>
        <p:spPr/>
        <p:txBody>
          <a:bodyPr>
            <a:normAutofit fontScale="92500" lnSpcReduction="10000"/>
          </a:bodyPr>
          <a:lstStyle/>
          <a:p>
            <a:r>
              <a:rPr lang="en-US" b="1" dirty="0"/>
              <a:t>Practical Risk Management for Complex Programs</a:t>
            </a:r>
          </a:p>
          <a:p>
            <a:r>
              <a:rPr lang="en-US" sz="1800" dirty="0"/>
              <a:t>2026 NASA Cost &amp; Schedule Symposium</a:t>
            </a:r>
          </a:p>
          <a:p>
            <a:r>
              <a:rPr lang="en-US" sz="1800" dirty="0"/>
              <a:t>Lana Thompson — ClearPlan Consulting</a:t>
            </a:r>
          </a:p>
        </p:txBody>
      </p:sp>
      <p:sp>
        <p:nvSpPr>
          <p:cNvPr id="4" name="TextBox 3"/>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5" name="TextBox 4"/>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2998121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DC8FD-351D-6FE5-F9B6-CABACC2CAF72}"/>
              </a:ext>
            </a:extLst>
          </p:cNvPr>
          <p:cNvSpPr>
            <a:spLocks noGrp="1"/>
          </p:cNvSpPr>
          <p:nvPr>
            <p:ph type="title"/>
          </p:nvPr>
        </p:nvSpPr>
        <p:spPr>
          <a:xfrm>
            <a:off x="457200" y="-201986"/>
            <a:ext cx="10492084" cy="1450757"/>
          </a:xfrm>
        </p:spPr>
        <p:txBody>
          <a:bodyPr/>
          <a:lstStyle/>
          <a:p>
            <a:r>
              <a:rPr lang="en-US" dirty="0"/>
              <a:t>A Balancing Act</a:t>
            </a:r>
          </a:p>
        </p:txBody>
      </p:sp>
      <p:sp>
        <p:nvSpPr>
          <p:cNvPr id="3" name="TextBox 2"/>
          <p:cNvSpPr txBox="1"/>
          <p:nvPr/>
        </p:nvSpPr>
        <p:spPr>
          <a:xfrm>
            <a:off x="737467" y="2902421"/>
            <a:ext cx="4011465" cy="1629229"/>
          </a:xfrm>
          <a:prstGeom prst="rect">
            <a:avLst/>
          </a:prstGeom>
          <a:noFill/>
        </p:spPr>
        <p:txBody>
          <a:bodyPr wrap="square" lIns="45720" tIns="0" rIns="45720" bIns="0" anchor="t">
            <a:spAutoFit/>
          </a:bodyPr>
          <a:lstStyle/>
          <a:p>
            <a:pPr algn="l">
              <a:lnSpc>
                <a:spcPct val="105000"/>
              </a:lnSpc>
              <a:spcBef>
                <a:spcPts val="1200"/>
              </a:spcBef>
              <a:spcAft>
                <a:spcPts val="0"/>
              </a:spcAft>
            </a:pPr>
            <a:endParaRPr lang="en-US" sz="2300" b="1" dirty="0">
              <a:solidFill>
                <a:srgbClr val="1B3667"/>
              </a:solidFill>
              <a:latin typeface="Aptos"/>
            </a:endParaRPr>
          </a:p>
          <a:p>
            <a:pPr algn="l">
              <a:lnSpc>
                <a:spcPct val="105000"/>
              </a:lnSpc>
              <a:spcBef>
                <a:spcPts val="1200"/>
              </a:spcBef>
              <a:spcAft>
                <a:spcPts val="0"/>
              </a:spcAft>
            </a:pPr>
            <a:r>
              <a:rPr lang="en-US" sz="2300" b="1" i="1" dirty="0">
                <a:solidFill>
                  <a:srgbClr val="0095C8"/>
                </a:solidFill>
                <a:latin typeface="Aptos"/>
              </a:rPr>
              <a:t>Because the goal isn’t to have fewer risks. The goal is to have fewer surprises.</a:t>
            </a:r>
            <a:endParaRPr lang="en-US" sz="1400" b="1" i="1" dirty="0">
              <a:solidFill>
                <a:srgbClr val="0095C8"/>
              </a:solidFill>
              <a:latin typeface="Aptos"/>
            </a:endParaRPr>
          </a:p>
        </p:txBody>
      </p:sp>
      <p:sp>
        <p:nvSpPr>
          <p:cNvPr id="4" name="Rounded Rectangle 3"/>
          <p:cNvSpPr/>
          <p:nvPr/>
        </p:nvSpPr>
        <p:spPr>
          <a:xfrm>
            <a:off x="487680" y="1508760"/>
            <a:ext cx="4114800" cy="566928"/>
          </a:xfrm>
          <a:prstGeom prst="roundRect">
            <a:avLst>
              <a:gd name="adj" fmla="val 25000"/>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00000"/>
              </a:lnSpc>
              <a:spcBef>
                <a:spcPts val="0"/>
              </a:spcBef>
              <a:spcAft>
                <a:spcPts val="0"/>
              </a:spcAft>
            </a:pPr>
            <a:r>
              <a:rPr sz="2800" b="1" i="0" dirty="0">
                <a:solidFill>
                  <a:srgbClr val="FFFFFF"/>
                </a:solidFill>
                <a:latin typeface="Aptos"/>
              </a:rPr>
              <a:t>Hello, Cleveland.</a:t>
            </a:r>
          </a:p>
        </p:txBody>
      </p:sp>
      <p:pic>
        <p:nvPicPr>
          <p:cNvPr id="5" name="Picture 4" descr="image-6f512f6ad90488b74f27ff68570e0c8b.jpg"/>
          <p:cNvPicPr>
            <a:picLocks noChangeAspect="1"/>
          </p:cNvPicPr>
          <p:nvPr/>
        </p:nvPicPr>
        <p:blipFill>
          <a:blip r:embed="rId3"/>
          <a:stretch>
            <a:fillRect/>
          </a:stretch>
        </p:blipFill>
        <p:spPr>
          <a:xfrm>
            <a:off x="5074920" y="1508760"/>
            <a:ext cx="6629400" cy="4416552"/>
          </a:xfrm>
          <a:prstGeom prst="rect">
            <a:avLst/>
          </a:prstGeom>
        </p:spPr>
      </p:pic>
      <p:sp>
        <p:nvSpPr>
          <p:cNvPr id="6" name="TextBox 5"/>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7" name="TextBox 6"/>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54029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D68EE2-C5A9-7B8D-D50E-17A640062F02}"/>
              </a:ext>
            </a:extLst>
          </p:cNvPr>
          <p:cNvSpPr>
            <a:spLocks noGrp="1"/>
          </p:cNvSpPr>
          <p:nvPr>
            <p:ph type="title"/>
          </p:nvPr>
        </p:nvSpPr>
        <p:spPr/>
        <p:txBody>
          <a:bodyPr>
            <a:normAutofit/>
          </a:bodyPr>
          <a:lstStyle/>
          <a:p>
            <a:r>
              <a:rPr lang="en-US" dirty="0"/>
              <a:t>NCSS Abstract</a:t>
            </a:r>
          </a:p>
        </p:txBody>
      </p:sp>
      <p:sp>
        <p:nvSpPr>
          <p:cNvPr id="7" name="Subtitle 6">
            <a:extLst>
              <a:ext uri="{FF2B5EF4-FFF2-40B4-BE49-F238E27FC236}">
                <a16:creationId xmlns:a16="http://schemas.microsoft.com/office/drawing/2014/main" id="{8563F37B-6FFE-FD2E-D9F7-5EF5A782B8D2}"/>
              </a:ext>
            </a:extLst>
          </p:cNvPr>
          <p:cNvSpPr>
            <a:spLocks noGrp="1"/>
          </p:cNvSpPr>
          <p:nvPr>
            <p:ph idx="1"/>
          </p:nvPr>
        </p:nvSpPr>
        <p:spPr/>
        <p:txBody>
          <a:bodyPr>
            <a:normAutofit/>
          </a:bodyPr>
          <a:lstStyle/>
          <a:p>
            <a:pPr marL="0" indent="0">
              <a:buNone/>
            </a:pPr>
            <a:r>
              <a:rPr lang="en-US" b="1" dirty="0"/>
              <a:t>Risk management is often well-documented, but inconsistently executed.</a:t>
            </a:r>
          </a:p>
          <a:p>
            <a:pPr marL="0" indent="0">
              <a:buNone/>
            </a:pPr>
            <a:r>
              <a:rPr lang="en-US" dirty="0"/>
              <a:t>Too often, risk registers become static artifacts rather than dynamic tools that inform decisions.</a:t>
            </a:r>
          </a:p>
          <a:p>
            <a:pPr marL="0" indent="0">
              <a:buNone/>
            </a:pPr>
            <a:r>
              <a:rPr lang="en-US" dirty="0"/>
              <a:t>This session bridges that gap — turning risk management into an integrated, decision-support capability for cost &amp; schedule analysts.</a:t>
            </a:r>
          </a:p>
        </p:txBody>
      </p:sp>
      <p:sp>
        <p:nvSpPr>
          <p:cNvPr id="8" name="TextBox 7"/>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9" name="TextBox 8"/>
          <p:cNvSpPr txBox="1"/>
          <p:nvPr/>
        </p:nvSpPr>
        <p:spPr>
          <a:xfrm>
            <a:off x="6574759"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dirty="0">
                <a:solidFill>
                  <a:srgbClr val="FFFFFF"/>
                </a:solidFill>
                <a:latin typeface="Aptos"/>
              </a:rPr>
              <a:t>info@clearplanconsulting.com</a:t>
            </a:r>
          </a:p>
        </p:txBody>
      </p:sp>
    </p:spTree>
    <p:extLst>
      <p:ext uri="{BB962C8B-B14F-4D97-AF65-F5344CB8AC3E}">
        <p14:creationId xmlns:p14="http://schemas.microsoft.com/office/powerpoint/2010/main" val="32274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B573D2-23D0-4FEF-E78B-174010601745}"/>
              </a:ext>
            </a:extLst>
          </p:cNvPr>
          <p:cNvSpPr>
            <a:spLocks noGrp="1"/>
          </p:cNvSpPr>
          <p:nvPr>
            <p:ph type="title"/>
          </p:nvPr>
        </p:nvSpPr>
        <p:spPr/>
        <p:txBody>
          <a:bodyPr vert="horz" lIns="91440" tIns="45720" rIns="91440" bIns="45720" rtlCol="0" anchor="b">
            <a:normAutofit/>
          </a:bodyPr>
          <a:lstStyle/>
          <a:p>
            <a:r>
              <a:rPr lang="en-US" dirty="0">
                <a:solidFill>
                  <a:schemeClr val="accent6"/>
                </a:solidFill>
              </a:rPr>
              <a:t>Agenda</a:t>
            </a:r>
          </a:p>
        </p:txBody>
      </p:sp>
      <p:graphicFrame>
        <p:nvGraphicFramePr>
          <p:cNvPr id="8" name="Content Placeholder 2">
            <a:extLst>
              <a:ext uri="{FF2B5EF4-FFF2-40B4-BE49-F238E27FC236}">
                <a16:creationId xmlns:a16="http://schemas.microsoft.com/office/drawing/2014/main" id="{AE72E0F6-B6AC-6687-0766-F9467BEC06DA}"/>
              </a:ext>
            </a:extLst>
          </p:cNvPr>
          <p:cNvGraphicFramePr>
            <a:graphicFrameLocks noGrp="1"/>
          </p:cNvGraphicFramePr>
          <p:nvPr>
            <p:ph idx="1"/>
            <p:extLst>
              <p:ext uri="{D42A27DB-BD31-4B8C-83A1-F6EECF244321}">
                <p14:modId xmlns:p14="http://schemas.microsoft.com/office/powerpoint/2010/main" val="1777101849"/>
              </p:ext>
              <p:ext uri="{E7BDC344-281C-4309-B0C6-D0EE65EED2A8}">
                <p202:designPr xmlns:p202="http://schemas.microsoft.com/office/powerpoint/2020/02/main">
                  <p202:designTagLst>
                    <p202:designTag name="ARCH:1:CLS" val="StackedSequentialRowTable"/>
                  </p202:designTagLst>
                </p202:designPr>
              </p:ext>
            </p:extLst>
          </p:nvPr>
        </p:nvGraphicFramePr>
        <p:xfrm>
          <a:off x="1062038" y="1438275"/>
          <a:ext cx="10058399" cy="2743200"/>
        </p:xfrm>
        <a:graphic>
          <a:graphicData uri="http://schemas.openxmlformats.org/drawingml/2006/table">
            <a:tbl>
              <a:tblPr bandRow="1">
                <a:noFill/>
                <a:tableStyleId>{5C22544A-7EE6-4342-B048-85BDC9FD1C3A}</a:tableStyleId>
              </a:tblPr>
              <a:tblGrid>
                <a:gridCol w="1882447">
                  <a:extLst>
                    <a:ext uri="{9D8B030D-6E8A-4147-A177-3AD203B41FA5}">
                      <a16:colId xmlns:a16="http://schemas.microsoft.com/office/drawing/2014/main" val="1403097747"/>
                    </a:ext>
                  </a:extLst>
                </a:gridCol>
                <a:gridCol w="8175952">
                  <a:extLst>
                    <a:ext uri="{9D8B030D-6E8A-4147-A177-3AD203B41FA5}">
                      <a16:colId xmlns:a16="http://schemas.microsoft.com/office/drawing/2014/main" val="1805324102"/>
                    </a:ext>
                  </a:extLst>
                </a:gridCol>
              </a:tblGrid>
              <a:tr h="548640">
                <a:tc>
                  <a:txBody>
                    <a:bodyPr/>
                    <a:lstStyle/>
                    <a:p>
                      <a:pPr>
                        <a:buNone/>
                      </a:pPr>
                      <a:r>
                        <a:rPr lang="en-US" sz="2800" b="1" cap="none" spc="0" dirty="0">
                          <a:solidFill>
                            <a:schemeClr val="accent1"/>
                          </a:solidFill>
                        </a:rPr>
                        <a:t>01</a:t>
                      </a:r>
                    </a:p>
                  </a:txBody>
                  <a:tcPr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en-US" sz="2800" b="0" cap="none" spc="0" dirty="0">
                          <a:solidFill>
                            <a:schemeClr val="tx1"/>
                          </a:solidFill>
                        </a:rPr>
                        <a:t>What is Risk/Uncertainty</a:t>
                      </a:r>
                    </a:p>
                  </a:txBody>
                  <a:tcPr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2495884840"/>
                  </a:ext>
                </a:extLst>
              </a:tr>
              <a:tr h="548640">
                <a:tc>
                  <a:txBody>
                    <a:bodyPr/>
                    <a:lstStyle/>
                    <a:p>
                      <a:pPr>
                        <a:buNone/>
                      </a:pPr>
                      <a:r>
                        <a:rPr lang="en-US" sz="2800" b="1" cap="none" spc="0">
                          <a:solidFill>
                            <a:schemeClr val="accent1"/>
                          </a:solidFill>
                        </a:rPr>
                        <a:t>02</a:t>
                      </a:r>
                    </a:p>
                  </a:txBody>
                  <a:tcPr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800" b="0" cap="none" spc="0" dirty="0">
                          <a:solidFill>
                            <a:schemeClr val="tx1"/>
                          </a:solidFill>
                        </a:rPr>
                        <a:t>Risks vs Issues</a:t>
                      </a:r>
                    </a:p>
                  </a:txBody>
                  <a:tcPr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795270045"/>
                  </a:ext>
                </a:extLst>
              </a:tr>
              <a:tr h="548640">
                <a:tc>
                  <a:txBody>
                    <a:bodyPr/>
                    <a:lstStyle/>
                    <a:p>
                      <a:pPr>
                        <a:buNone/>
                      </a:pPr>
                      <a:r>
                        <a:rPr lang="en-US" sz="2800" b="1" cap="none" spc="0">
                          <a:solidFill>
                            <a:schemeClr val="accent1"/>
                          </a:solidFill>
                        </a:rPr>
                        <a:t>03</a:t>
                      </a:r>
                    </a:p>
                  </a:txBody>
                  <a:tcPr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800" b="0" cap="none" spc="0" dirty="0">
                          <a:solidFill>
                            <a:schemeClr val="tx1"/>
                          </a:solidFill>
                        </a:rPr>
                        <a:t>Risk Integration with Schedule</a:t>
                      </a:r>
                    </a:p>
                  </a:txBody>
                  <a:tcPr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960624024"/>
                  </a:ext>
                </a:extLst>
              </a:tr>
              <a:tr h="548640">
                <a:tc>
                  <a:txBody>
                    <a:bodyPr/>
                    <a:lstStyle/>
                    <a:p>
                      <a:pPr>
                        <a:buNone/>
                      </a:pPr>
                      <a:r>
                        <a:rPr lang="en-US" sz="2800" b="1" cap="none" spc="0">
                          <a:solidFill>
                            <a:schemeClr val="accent1"/>
                          </a:solidFill>
                        </a:rPr>
                        <a:t>04</a:t>
                      </a:r>
                    </a:p>
                  </a:txBody>
                  <a:tcPr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800" b="0" cap="none" spc="0" dirty="0">
                          <a:solidFill>
                            <a:schemeClr val="tx1"/>
                          </a:solidFill>
                        </a:rPr>
                        <a:t>Risk Integration with Cost</a:t>
                      </a:r>
                    </a:p>
                  </a:txBody>
                  <a:tcPr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750883507"/>
                  </a:ext>
                </a:extLst>
              </a:tr>
              <a:tr h="548640">
                <a:tc>
                  <a:txBody>
                    <a:bodyPr/>
                    <a:lstStyle/>
                    <a:p>
                      <a:pPr>
                        <a:buNone/>
                      </a:pPr>
                      <a:r>
                        <a:rPr lang="en-US" sz="2800" b="1" cap="none" spc="0">
                          <a:solidFill>
                            <a:schemeClr val="accent1"/>
                          </a:solidFill>
                        </a:rPr>
                        <a:t>05</a:t>
                      </a:r>
                    </a:p>
                  </a:txBody>
                  <a:tcPr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tc>
                  <a:txBody>
                    <a:bodyPr/>
                    <a:lstStyle/>
                    <a:p>
                      <a:pPr algn="l">
                        <a:buNone/>
                      </a:pPr>
                      <a:r>
                        <a:rPr lang="en-US" sz="2800" b="0" cap="none" spc="0" dirty="0">
                          <a:solidFill>
                            <a:schemeClr val="tx1"/>
                          </a:solidFill>
                        </a:rPr>
                        <a:t>Takeaways</a:t>
                      </a:r>
                    </a:p>
                  </a:txBody>
                  <a:tcPr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4860807"/>
                  </a:ext>
                </a:extLst>
              </a:tr>
            </a:tbl>
          </a:graphicData>
        </a:graphic>
      </p:graphicFrame>
      <p:sp>
        <p:nvSpPr>
          <p:cNvPr id="9" name="TextBox 8"/>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10" name="TextBox 9"/>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1890441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DFC9-AAD7-9269-D811-A530D5BD627C}"/>
              </a:ext>
            </a:extLst>
          </p:cNvPr>
          <p:cNvSpPr>
            <a:spLocks noGrp="1"/>
          </p:cNvSpPr>
          <p:nvPr>
            <p:ph type="title"/>
          </p:nvPr>
        </p:nvSpPr>
        <p:spPr>
          <a:xfrm>
            <a:off x="103762" y="-208471"/>
            <a:ext cx="12088238" cy="1450757"/>
          </a:xfrm>
        </p:spPr>
        <p:txBody>
          <a:bodyPr/>
          <a:lstStyle/>
          <a:p>
            <a:r>
              <a:rPr lang="en-US" dirty="0"/>
              <a:t>Taxonomy (Sources of Uncertainty)</a:t>
            </a:r>
          </a:p>
        </p:txBody>
      </p:sp>
      <p:sp>
        <p:nvSpPr>
          <p:cNvPr id="3" name="TextBox 2"/>
          <p:cNvSpPr txBox="1"/>
          <p:nvPr/>
        </p:nvSpPr>
        <p:spPr>
          <a:xfrm>
            <a:off x="411480" y="1298448"/>
            <a:ext cx="11338560" cy="276999"/>
          </a:xfrm>
          <a:prstGeom prst="rect">
            <a:avLst/>
          </a:prstGeom>
          <a:noFill/>
        </p:spPr>
        <p:txBody>
          <a:bodyPr wrap="square" lIns="45720" tIns="0" rIns="45720" bIns="0" anchor="t">
            <a:spAutoFit/>
          </a:bodyPr>
          <a:lstStyle/>
          <a:p>
            <a:pPr algn="l">
              <a:lnSpc>
                <a:spcPct val="100000"/>
              </a:lnSpc>
              <a:spcBef>
                <a:spcPts val="0"/>
              </a:spcBef>
              <a:spcAft>
                <a:spcPts val="0"/>
              </a:spcAft>
            </a:pPr>
            <a:r>
              <a:rPr b="0" i="1" dirty="0">
                <a:solidFill>
                  <a:srgbClr val="0095C8"/>
                </a:solidFill>
                <a:latin typeface="Aptos"/>
              </a:rPr>
              <a:t>Sources of risks, issues, and opportunities — brainstorm for opportunities too, not just threats.</a:t>
            </a:r>
          </a:p>
        </p:txBody>
      </p:sp>
      <p:sp>
        <p:nvSpPr>
          <p:cNvPr id="4" name="Rounded Rectangle 3"/>
          <p:cNvSpPr/>
          <p:nvPr/>
        </p:nvSpPr>
        <p:spPr>
          <a:xfrm>
            <a:off x="411480" y="1664208"/>
            <a:ext cx="3657600" cy="219456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11480" y="1664208"/>
            <a:ext cx="3657600" cy="4572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1865376"/>
            <a:ext cx="3291840" cy="1456296"/>
          </a:xfrm>
          <a:prstGeom prst="rect">
            <a:avLst/>
          </a:prstGeom>
          <a:noFill/>
        </p:spPr>
        <p:txBody>
          <a:bodyPr wrap="square" lIns="45720" tIns="0" rIns="45720" bIns="0" anchor="t">
            <a:spAutoFit/>
          </a:bodyPr>
          <a:lstStyle/>
          <a:p>
            <a:pPr algn="l">
              <a:lnSpc>
                <a:spcPct val="100000"/>
              </a:lnSpc>
              <a:spcBef>
                <a:spcPts val="0"/>
              </a:spcBef>
              <a:spcAft>
                <a:spcPts val="0"/>
              </a:spcAft>
            </a:pPr>
            <a:r>
              <a:rPr b="1" i="0" dirty="0">
                <a:solidFill>
                  <a:srgbClr val="1B3667"/>
                </a:solidFill>
                <a:latin typeface="Aptos"/>
              </a:rPr>
              <a:t>ORGANIZATION</a:t>
            </a:r>
          </a:p>
          <a:p>
            <a:pPr algn="l">
              <a:lnSpc>
                <a:spcPct val="95000"/>
              </a:lnSpc>
              <a:spcBef>
                <a:spcPts val="700"/>
              </a:spcBef>
              <a:spcAft>
                <a:spcPts val="0"/>
              </a:spcAft>
            </a:pPr>
            <a:r>
              <a:rPr sz="1600" b="0" i="0" dirty="0">
                <a:solidFill>
                  <a:srgbClr val="3E4A5A"/>
                </a:solidFill>
                <a:latin typeface="Aptos"/>
              </a:rPr>
              <a:t>Project / Portfolio Risk</a:t>
            </a:r>
          </a:p>
          <a:p>
            <a:pPr algn="l">
              <a:lnSpc>
                <a:spcPct val="95000"/>
              </a:lnSpc>
              <a:spcBef>
                <a:spcPts val="400"/>
              </a:spcBef>
              <a:spcAft>
                <a:spcPts val="0"/>
              </a:spcAft>
            </a:pPr>
            <a:r>
              <a:rPr sz="1600" b="0" i="0" dirty="0">
                <a:solidFill>
                  <a:srgbClr val="3E4A5A"/>
                </a:solidFill>
                <a:latin typeface="Aptos"/>
              </a:rPr>
              <a:t>Operational / Functional</a:t>
            </a:r>
          </a:p>
          <a:p>
            <a:pPr algn="l">
              <a:lnSpc>
                <a:spcPct val="95000"/>
              </a:lnSpc>
              <a:spcBef>
                <a:spcPts val="400"/>
              </a:spcBef>
              <a:spcAft>
                <a:spcPts val="0"/>
              </a:spcAft>
            </a:pPr>
            <a:r>
              <a:rPr sz="1600" b="0" i="0" dirty="0">
                <a:solidFill>
                  <a:srgbClr val="3E4A5A"/>
                </a:solidFill>
                <a:latin typeface="Aptos"/>
              </a:rPr>
              <a:t>Enterprise</a:t>
            </a:r>
          </a:p>
          <a:p>
            <a:pPr algn="l">
              <a:lnSpc>
                <a:spcPct val="95000"/>
              </a:lnSpc>
              <a:spcBef>
                <a:spcPts val="400"/>
              </a:spcBef>
              <a:spcAft>
                <a:spcPts val="0"/>
              </a:spcAft>
            </a:pPr>
            <a:r>
              <a:rPr sz="1600" b="0" i="0" dirty="0">
                <a:solidFill>
                  <a:srgbClr val="3E4A5A"/>
                </a:solidFill>
                <a:latin typeface="Aptos"/>
              </a:rPr>
              <a:t>External Stakeholders</a:t>
            </a:r>
          </a:p>
        </p:txBody>
      </p:sp>
      <p:sp>
        <p:nvSpPr>
          <p:cNvPr id="7" name="Rounded Rectangle 6"/>
          <p:cNvSpPr/>
          <p:nvPr/>
        </p:nvSpPr>
        <p:spPr>
          <a:xfrm>
            <a:off x="4270248" y="1664208"/>
            <a:ext cx="3657600" cy="219456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270248" y="1664208"/>
            <a:ext cx="3657600" cy="4572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471416" y="1865376"/>
            <a:ext cx="3291840" cy="1741502"/>
          </a:xfrm>
          <a:prstGeom prst="rect">
            <a:avLst/>
          </a:prstGeom>
          <a:noFill/>
        </p:spPr>
        <p:txBody>
          <a:bodyPr wrap="square" lIns="45720" tIns="0" rIns="45720" bIns="0" anchor="t">
            <a:spAutoFit/>
          </a:bodyPr>
          <a:lstStyle/>
          <a:p>
            <a:pPr algn="l">
              <a:lnSpc>
                <a:spcPct val="100000"/>
              </a:lnSpc>
              <a:spcBef>
                <a:spcPts val="0"/>
              </a:spcBef>
              <a:spcAft>
                <a:spcPts val="0"/>
              </a:spcAft>
            </a:pPr>
            <a:r>
              <a:rPr b="1" i="0" dirty="0">
                <a:solidFill>
                  <a:srgbClr val="1B3667"/>
                </a:solidFill>
                <a:latin typeface="Aptos"/>
              </a:rPr>
              <a:t>CONTRACTS</a:t>
            </a:r>
          </a:p>
          <a:p>
            <a:pPr algn="l">
              <a:lnSpc>
                <a:spcPct val="95000"/>
              </a:lnSpc>
              <a:spcBef>
                <a:spcPts val="700"/>
              </a:spcBef>
              <a:spcAft>
                <a:spcPts val="0"/>
              </a:spcAft>
            </a:pPr>
            <a:r>
              <a:rPr sz="1600" b="0" i="0" dirty="0">
                <a:solidFill>
                  <a:srgbClr val="3E4A5A"/>
                </a:solidFill>
                <a:latin typeface="Aptos"/>
              </a:rPr>
              <a:t>Ground Rules &amp; Assumptions</a:t>
            </a:r>
          </a:p>
          <a:p>
            <a:pPr algn="l">
              <a:lnSpc>
                <a:spcPct val="95000"/>
              </a:lnSpc>
              <a:spcBef>
                <a:spcPts val="400"/>
              </a:spcBef>
              <a:spcAft>
                <a:spcPts val="0"/>
              </a:spcAft>
            </a:pPr>
            <a:r>
              <a:rPr sz="1600" b="0" i="0" dirty="0">
                <a:solidFill>
                  <a:srgbClr val="3E4A5A"/>
                </a:solidFill>
                <a:latin typeface="Aptos"/>
              </a:rPr>
              <a:t>Contract Geometry (CPIF, FFP)</a:t>
            </a:r>
          </a:p>
          <a:p>
            <a:pPr algn="l">
              <a:lnSpc>
                <a:spcPct val="95000"/>
              </a:lnSpc>
              <a:spcBef>
                <a:spcPts val="400"/>
              </a:spcBef>
              <a:spcAft>
                <a:spcPts val="0"/>
              </a:spcAft>
            </a:pPr>
            <a:r>
              <a:rPr sz="1600" b="0" i="0" dirty="0">
                <a:solidFill>
                  <a:srgbClr val="3E4A5A"/>
                </a:solidFill>
                <a:latin typeface="Aptos"/>
              </a:rPr>
              <a:t>Regulatory Compliance</a:t>
            </a:r>
          </a:p>
          <a:p>
            <a:pPr algn="l">
              <a:lnSpc>
                <a:spcPct val="95000"/>
              </a:lnSpc>
              <a:spcBef>
                <a:spcPts val="400"/>
              </a:spcBef>
              <a:spcAft>
                <a:spcPts val="0"/>
              </a:spcAft>
            </a:pPr>
            <a:r>
              <a:rPr sz="1600" b="0" i="0" dirty="0">
                <a:solidFill>
                  <a:srgbClr val="3E4A5A"/>
                </a:solidFill>
                <a:latin typeface="Aptos"/>
              </a:rPr>
              <a:t>International Trade</a:t>
            </a:r>
          </a:p>
          <a:p>
            <a:pPr algn="l">
              <a:lnSpc>
                <a:spcPct val="95000"/>
              </a:lnSpc>
              <a:spcBef>
                <a:spcPts val="400"/>
              </a:spcBef>
              <a:spcAft>
                <a:spcPts val="0"/>
              </a:spcAft>
            </a:pPr>
            <a:r>
              <a:rPr sz="1600" b="0" i="0" dirty="0">
                <a:solidFill>
                  <a:srgbClr val="3E4A5A"/>
                </a:solidFill>
                <a:latin typeface="Aptos"/>
              </a:rPr>
              <a:t>Negotiation Loss</a:t>
            </a:r>
          </a:p>
        </p:txBody>
      </p:sp>
      <p:sp>
        <p:nvSpPr>
          <p:cNvPr id="10" name="Rounded Rectangle 9"/>
          <p:cNvSpPr/>
          <p:nvPr/>
        </p:nvSpPr>
        <p:spPr>
          <a:xfrm>
            <a:off x="8129015" y="1664208"/>
            <a:ext cx="3657600" cy="219456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8129015" y="1664208"/>
            <a:ext cx="3657600" cy="4572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330183" y="1865376"/>
            <a:ext cx="3291840" cy="1741502"/>
          </a:xfrm>
          <a:prstGeom prst="rect">
            <a:avLst/>
          </a:prstGeom>
          <a:noFill/>
        </p:spPr>
        <p:txBody>
          <a:bodyPr wrap="square" lIns="45720" tIns="0" rIns="45720" bIns="0" anchor="t">
            <a:spAutoFit/>
          </a:bodyPr>
          <a:lstStyle/>
          <a:p>
            <a:pPr algn="l">
              <a:lnSpc>
                <a:spcPct val="100000"/>
              </a:lnSpc>
              <a:spcBef>
                <a:spcPts val="0"/>
              </a:spcBef>
              <a:spcAft>
                <a:spcPts val="0"/>
              </a:spcAft>
            </a:pPr>
            <a:r>
              <a:rPr b="1" i="0" dirty="0">
                <a:solidFill>
                  <a:srgbClr val="1B3667"/>
                </a:solidFill>
                <a:latin typeface="Aptos"/>
              </a:rPr>
              <a:t>PROGRAM OBJECTIVES</a:t>
            </a:r>
          </a:p>
          <a:p>
            <a:pPr algn="l">
              <a:lnSpc>
                <a:spcPct val="95000"/>
              </a:lnSpc>
              <a:spcBef>
                <a:spcPts val="700"/>
              </a:spcBef>
              <a:spcAft>
                <a:spcPts val="0"/>
              </a:spcAft>
            </a:pPr>
            <a:r>
              <a:rPr sz="1600" b="0" i="0" dirty="0">
                <a:solidFill>
                  <a:srgbClr val="3E4A5A"/>
                </a:solidFill>
                <a:latin typeface="Aptos"/>
              </a:rPr>
              <a:t>Cost / Schedule</a:t>
            </a:r>
          </a:p>
          <a:p>
            <a:pPr algn="l">
              <a:lnSpc>
                <a:spcPct val="95000"/>
              </a:lnSpc>
              <a:spcBef>
                <a:spcPts val="400"/>
              </a:spcBef>
              <a:spcAft>
                <a:spcPts val="0"/>
              </a:spcAft>
            </a:pPr>
            <a:r>
              <a:rPr sz="1600" b="0" i="0" dirty="0">
                <a:solidFill>
                  <a:srgbClr val="3E4A5A"/>
                </a:solidFill>
                <a:latin typeface="Aptos"/>
              </a:rPr>
              <a:t>Technical / Requirements</a:t>
            </a:r>
          </a:p>
          <a:p>
            <a:pPr algn="l">
              <a:lnSpc>
                <a:spcPct val="95000"/>
              </a:lnSpc>
              <a:spcBef>
                <a:spcPts val="400"/>
              </a:spcBef>
              <a:spcAft>
                <a:spcPts val="0"/>
              </a:spcAft>
            </a:pPr>
            <a:r>
              <a:rPr sz="1600" b="0" i="0" dirty="0">
                <a:solidFill>
                  <a:srgbClr val="3E4A5A"/>
                </a:solidFill>
                <a:latin typeface="Aptos"/>
              </a:rPr>
              <a:t>Safety, Quality, Environment</a:t>
            </a:r>
          </a:p>
          <a:p>
            <a:pPr algn="l">
              <a:lnSpc>
                <a:spcPct val="95000"/>
              </a:lnSpc>
              <a:spcBef>
                <a:spcPts val="400"/>
              </a:spcBef>
              <a:spcAft>
                <a:spcPts val="0"/>
              </a:spcAft>
            </a:pPr>
            <a:r>
              <a:rPr sz="1600" b="0" i="0" dirty="0">
                <a:solidFill>
                  <a:srgbClr val="3E4A5A"/>
                </a:solidFill>
                <a:latin typeface="Aptos"/>
              </a:rPr>
              <a:t>Security</a:t>
            </a:r>
          </a:p>
          <a:p>
            <a:pPr algn="l">
              <a:lnSpc>
                <a:spcPct val="95000"/>
              </a:lnSpc>
              <a:spcBef>
                <a:spcPts val="400"/>
              </a:spcBef>
              <a:spcAft>
                <a:spcPts val="0"/>
              </a:spcAft>
            </a:pPr>
            <a:r>
              <a:rPr sz="1600" b="0" i="0" dirty="0">
                <a:solidFill>
                  <a:srgbClr val="3E4A5A"/>
                </a:solidFill>
                <a:latin typeface="Aptos"/>
              </a:rPr>
              <a:t>Customer Satisfaction</a:t>
            </a:r>
          </a:p>
        </p:txBody>
      </p:sp>
      <p:sp>
        <p:nvSpPr>
          <p:cNvPr id="13" name="Rounded Rectangle 12"/>
          <p:cNvSpPr/>
          <p:nvPr/>
        </p:nvSpPr>
        <p:spPr>
          <a:xfrm>
            <a:off x="411480" y="4059936"/>
            <a:ext cx="3657600" cy="219456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11480" y="4059936"/>
            <a:ext cx="3657600" cy="4572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12648" y="4261104"/>
            <a:ext cx="3291840" cy="1741502"/>
          </a:xfrm>
          <a:prstGeom prst="rect">
            <a:avLst/>
          </a:prstGeom>
          <a:noFill/>
        </p:spPr>
        <p:txBody>
          <a:bodyPr wrap="square" lIns="45720" tIns="0" rIns="45720" bIns="0" anchor="t">
            <a:spAutoFit/>
          </a:bodyPr>
          <a:lstStyle/>
          <a:p>
            <a:pPr algn="l">
              <a:lnSpc>
                <a:spcPct val="100000"/>
              </a:lnSpc>
              <a:spcBef>
                <a:spcPts val="0"/>
              </a:spcBef>
              <a:spcAft>
                <a:spcPts val="0"/>
              </a:spcAft>
            </a:pPr>
            <a:r>
              <a:rPr b="1" i="0" dirty="0">
                <a:solidFill>
                  <a:srgbClr val="1B3667"/>
                </a:solidFill>
                <a:latin typeface="Aptos"/>
              </a:rPr>
              <a:t>PROGRAM LIFECYCLE</a:t>
            </a:r>
          </a:p>
          <a:p>
            <a:pPr algn="l">
              <a:lnSpc>
                <a:spcPct val="95000"/>
              </a:lnSpc>
              <a:spcBef>
                <a:spcPts val="700"/>
              </a:spcBef>
              <a:spcAft>
                <a:spcPts val="0"/>
              </a:spcAft>
            </a:pPr>
            <a:r>
              <a:rPr sz="1600" b="0" i="0" dirty="0">
                <a:solidFill>
                  <a:srgbClr val="3E4A5A"/>
                </a:solidFill>
                <a:latin typeface="Aptos"/>
              </a:rPr>
              <a:t>Proposal</a:t>
            </a:r>
          </a:p>
          <a:p>
            <a:pPr algn="l">
              <a:lnSpc>
                <a:spcPct val="95000"/>
              </a:lnSpc>
              <a:spcBef>
                <a:spcPts val="400"/>
              </a:spcBef>
              <a:spcAft>
                <a:spcPts val="0"/>
              </a:spcAft>
            </a:pPr>
            <a:r>
              <a:rPr sz="1600" b="0" i="0" dirty="0">
                <a:solidFill>
                  <a:srgbClr val="3E4A5A"/>
                </a:solidFill>
                <a:latin typeface="Aptos"/>
              </a:rPr>
              <a:t>Development</a:t>
            </a:r>
          </a:p>
          <a:p>
            <a:pPr algn="l">
              <a:lnSpc>
                <a:spcPct val="95000"/>
              </a:lnSpc>
              <a:spcBef>
                <a:spcPts val="400"/>
              </a:spcBef>
              <a:spcAft>
                <a:spcPts val="0"/>
              </a:spcAft>
            </a:pPr>
            <a:r>
              <a:rPr sz="1600" b="0" i="0" dirty="0">
                <a:solidFill>
                  <a:srgbClr val="3E4A5A"/>
                </a:solidFill>
                <a:latin typeface="Aptos"/>
              </a:rPr>
              <a:t>Production</a:t>
            </a:r>
          </a:p>
          <a:p>
            <a:pPr algn="l">
              <a:lnSpc>
                <a:spcPct val="95000"/>
              </a:lnSpc>
              <a:spcBef>
                <a:spcPts val="400"/>
              </a:spcBef>
              <a:spcAft>
                <a:spcPts val="0"/>
              </a:spcAft>
            </a:pPr>
            <a:r>
              <a:rPr sz="1600" b="0" i="0" dirty="0">
                <a:solidFill>
                  <a:srgbClr val="3E4A5A"/>
                </a:solidFill>
                <a:latin typeface="Aptos"/>
              </a:rPr>
              <a:t>Sustainment</a:t>
            </a:r>
          </a:p>
          <a:p>
            <a:pPr algn="l">
              <a:lnSpc>
                <a:spcPct val="95000"/>
              </a:lnSpc>
              <a:spcBef>
                <a:spcPts val="400"/>
              </a:spcBef>
              <a:spcAft>
                <a:spcPts val="0"/>
              </a:spcAft>
            </a:pPr>
            <a:r>
              <a:rPr sz="1600" b="0" i="0" dirty="0">
                <a:solidFill>
                  <a:srgbClr val="3E4A5A"/>
                </a:solidFill>
                <a:latin typeface="Aptos"/>
              </a:rPr>
              <a:t>Major Milestones</a:t>
            </a:r>
          </a:p>
        </p:txBody>
      </p:sp>
      <p:sp>
        <p:nvSpPr>
          <p:cNvPr id="16" name="Rounded Rectangle 15"/>
          <p:cNvSpPr/>
          <p:nvPr/>
        </p:nvSpPr>
        <p:spPr>
          <a:xfrm>
            <a:off x="4270248" y="4059936"/>
            <a:ext cx="3657600" cy="219456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4270248" y="4059936"/>
            <a:ext cx="3657600" cy="4572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471416" y="4261104"/>
            <a:ext cx="3291840" cy="1171090"/>
          </a:xfrm>
          <a:prstGeom prst="rect">
            <a:avLst/>
          </a:prstGeom>
          <a:noFill/>
        </p:spPr>
        <p:txBody>
          <a:bodyPr wrap="square" lIns="45720" tIns="0" rIns="45720" bIns="0" anchor="t">
            <a:spAutoFit/>
          </a:bodyPr>
          <a:lstStyle/>
          <a:p>
            <a:pPr algn="l">
              <a:lnSpc>
                <a:spcPct val="100000"/>
              </a:lnSpc>
              <a:spcBef>
                <a:spcPts val="0"/>
              </a:spcBef>
              <a:spcAft>
                <a:spcPts val="0"/>
              </a:spcAft>
            </a:pPr>
            <a:r>
              <a:rPr b="1" i="0" dirty="0">
                <a:solidFill>
                  <a:srgbClr val="1B3667"/>
                </a:solidFill>
                <a:latin typeface="Aptos"/>
              </a:rPr>
              <a:t>METHODOLOGICAL</a:t>
            </a:r>
            <a:endParaRPr sz="1600" b="1" i="0" dirty="0">
              <a:solidFill>
                <a:srgbClr val="1B3667"/>
              </a:solidFill>
              <a:latin typeface="Aptos"/>
            </a:endParaRPr>
          </a:p>
          <a:p>
            <a:pPr algn="l">
              <a:lnSpc>
                <a:spcPct val="95000"/>
              </a:lnSpc>
              <a:spcBef>
                <a:spcPts val="700"/>
              </a:spcBef>
              <a:spcAft>
                <a:spcPts val="0"/>
              </a:spcAft>
            </a:pPr>
            <a:r>
              <a:rPr sz="1600" b="0" i="0" dirty="0">
                <a:solidFill>
                  <a:srgbClr val="3E4A5A"/>
                </a:solidFill>
                <a:latin typeface="Aptos"/>
              </a:rPr>
              <a:t>Waterfall</a:t>
            </a:r>
          </a:p>
          <a:p>
            <a:pPr algn="l">
              <a:lnSpc>
                <a:spcPct val="95000"/>
              </a:lnSpc>
              <a:spcBef>
                <a:spcPts val="400"/>
              </a:spcBef>
              <a:spcAft>
                <a:spcPts val="0"/>
              </a:spcAft>
            </a:pPr>
            <a:r>
              <a:rPr sz="1600" b="0" i="0" dirty="0">
                <a:solidFill>
                  <a:srgbClr val="3E4A5A"/>
                </a:solidFill>
                <a:latin typeface="Aptos"/>
              </a:rPr>
              <a:t>Agile</a:t>
            </a:r>
          </a:p>
          <a:p>
            <a:pPr algn="l">
              <a:lnSpc>
                <a:spcPct val="95000"/>
              </a:lnSpc>
              <a:spcBef>
                <a:spcPts val="400"/>
              </a:spcBef>
              <a:spcAft>
                <a:spcPts val="0"/>
              </a:spcAft>
            </a:pPr>
            <a:r>
              <a:rPr sz="1600" b="0" i="0" dirty="0">
                <a:solidFill>
                  <a:srgbClr val="3E4A5A"/>
                </a:solidFill>
                <a:latin typeface="Aptos"/>
              </a:rPr>
              <a:t>Hybrid</a:t>
            </a:r>
          </a:p>
        </p:txBody>
      </p:sp>
      <p:sp>
        <p:nvSpPr>
          <p:cNvPr id="19" name="Rounded Rectangle 18"/>
          <p:cNvSpPr/>
          <p:nvPr/>
        </p:nvSpPr>
        <p:spPr>
          <a:xfrm>
            <a:off x="8129015" y="4059936"/>
            <a:ext cx="3657600" cy="219456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8129015" y="4059936"/>
            <a:ext cx="3657600" cy="4572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330183" y="4261104"/>
            <a:ext cx="3291840" cy="1741502"/>
          </a:xfrm>
          <a:prstGeom prst="rect">
            <a:avLst/>
          </a:prstGeom>
          <a:noFill/>
        </p:spPr>
        <p:txBody>
          <a:bodyPr wrap="square" lIns="45720" tIns="0" rIns="45720" bIns="0" anchor="t">
            <a:spAutoFit/>
          </a:bodyPr>
          <a:lstStyle/>
          <a:p>
            <a:pPr algn="l">
              <a:lnSpc>
                <a:spcPct val="100000"/>
              </a:lnSpc>
              <a:spcBef>
                <a:spcPts val="0"/>
              </a:spcBef>
              <a:spcAft>
                <a:spcPts val="0"/>
              </a:spcAft>
            </a:pPr>
            <a:r>
              <a:rPr b="1" i="0" dirty="0">
                <a:solidFill>
                  <a:srgbClr val="1B3667"/>
                </a:solidFill>
                <a:latin typeface="Aptos"/>
              </a:rPr>
              <a:t>MATERIAL &amp; SUBCONTRACTS</a:t>
            </a:r>
          </a:p>
          <a:p>
            <a:pPr algn="l">
              <a:lnSpc>
                <a:spcPct val="95000"/>
              </a:lnSpc>
              <a:spcBef>
                <a:spcPts val="700"/>
              </a:spcBef>
              <a:spcAft>
                <a:spcPts val="0"/>
              </a:spcAft>
            </a:pPr>
            <a:r>
              <a:rPr sz="1600" b="0" i="0" dirty="0">
                <a:solidFill>
                  <a:srgbClr val="3E4A5A"/>
                </a:solidFill>
                <a:latin typeface="Aptos"/>
              </a:rPr>
              <a:t>Supply Chain Logistics</a:t>
            </a:r>
          </a:p>
          <a:p>
            <a:pPr algn="l">
              <a:lnSpc>
                <a:spcPct val="95000"/>
              </a:lnSpc>
              <a:spcBef>
                <a:spcPts val="400"/>
              </a:spcBef>
              <a:spcAft>
                <a:spcPts val="0"/>
              </a:spcAft>
            </a:pPr>
            <a:r>
              <a:rPr sz="1600" b="0" i="0" dirty="0">
                <a:solidFill>
                  <a:srgbClr val="3E4A5A"/>
                </a:solidFill>
                <a:latin typeface="Aptos"/>
              </a:rPr>
              <a:t>Supplier Performance</a:t>
            </a:r>
          </a:p>
          <a:p>
            <a:pPr algn="l">
              <a:lnSpc>
                <a:spcPct val="95000"/>
              </a:lnSpc>
              <a:spcBef>
                <a:spcPts val="400"/>
              </a:spcBef>
              <a:spcAft>
                <a:spcPts val="0"/>
              </a:spcAft>
            </a:pPr>
            <a:r>
              <a:rPr sz="1600" b="0" i="0" dirty="0">
                <a:solidFill>
                  <a:srgbClr val="3E4A5A"/>
                </a:solidFill>
                <a:latin typeface="Aptos"/>
              </a:rPr>
              <a:t>Single-source</a:t>
            </a:r>
          </a:p>
          <a:p>
            <a:pPr algn="l">
              <a:lnSpc>
                <a:spcPct val="95000"/>
              </a:lnSpc>
              <a:spcBef>
                <a:spcPts val="400"/>
              </a:spcBef>
              <a:spcAft>
                <a:spcPts val="0"/>
              </a:spcAft>
            </a:pPr>
            <a:r>
              <a:rPr sz="1600" b="0" i="0" dirty="0">
                <a:solidFill>
                  <a:srgbClr val="3E4A5A"/>
                </a:solidFill>
                <a:latin typeface="Aptos"/>
              </a:rPr>
              <a:t>Diminishing Resources</a:t>
            </a:r>
          </a:p>
          <a:p>
            <a:pPr algn="l">
              <a:lnSpc>
                <a:spcPct val="95000"/>
              </a:lnSpc>
              <a:spcBef>
                <a:spcPts val="400"/>
              </a:spcBef>
              <a:spcAft>
                <a:spcPts val="0"/>
              </a:spcAft>
            </a:pPr>
            <a:r>
              <a:rPr sz="1600" b="0" i="0" dirty="0">
                <a:solidFill>
                  <a:srgbClr val="3E4A5A"/>
                </a:solidFill>
                <a:latin typeface="Aptos"/>
              </a:rPr>
              <a:t>Obsolescence / Depreciation</a:t>
            </a:r>
          </a:p>
        </p:txBody>
      </p:sp>
      <p:sp>
        <p:nvSpPr>
          <p:cNvPr id="22" name="TextBox 21"/>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23" name="TextBox 22"/>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3182272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DEE3C-19AF-2F34-6869-E803983CB147}"/>
              </a:ext>
            </a:extLst>
          </p:cNvPr>
          <p:cNvSpPr>
            <a:spLocks noGrp="1"/>
          </p:cNvSpPr>
          <p:nvPr>
            <p:ph type="title"/>
          </p:nvPr>
        </p:nvSpPr>
        <p:spPr>
          <a:xfrm>
            <a:off x="457200" y="-201986"/>
            <a:ext cx="10492084" cy="1450757"/>
          </a:xfrm>
        </p:spPr>
        <p:txBody>
          <a:bodyPr/>
          <a:lstStyle/>
          <a:p>
            <a:r>
              <a:rPr lang="en-US" dirty="0"/>
              <a:t>Types of Uncertainty</a:t>
            </a:r>
          </a:p>
        </p:txBody>
      </p:sp>
      <p:sp>
        <p:nvSpPr>
          <p:cNvPr id="3" name="TextBox 2"/>
          <p:cNvSpPr txBox="1"/>
          <p:nvPr/>
        </p:nvSpPr>
        <p:spPr>
          <a:xfrm>
            <a:off x="566928" y="1405944"/>
            <a:ext cx="11064240" cy="307777"/>
          </a:xfrm>
          <a:prstGeom prst="rect">
            <a:avLst/>
          </a:prstGeom>
          <a:noFill/>
        </p:spPr>
        <p:txBody>
          <a:bodyPr wrap="square" lIns="45720" tIns="0" rIns="45720" bIns="0" anchor="t">
            <a:spAutoFit/>
          </a:bodyPr>
          <a:lstStyle/>
          <a:p>
            <a:pPr algn="l">
              <a:lnSpc>
                <a:spcPct val="100000"/>
              </a:lnSpc>
              <a:spcBef>
                <a:spcPts val="0"/>
              </a:spcBef>
              <a:spcAft>
                <a:spcPts val="0"/>
              </a:spcAft>
            </a:pPr>
            <a:r>
              <a:rPr sz="2000" b="0" i="1" dirty="0">
                <a:solidFill>
                  <a:srgbClr val="0095C8"/>
                </a:solidFill>
                <a:latin typeface="Aptos"/>
              </a:rPr>
              <a:t>Two kinds of uncertainty — and they are handled in completely different ways.</a:t>
            </a:r>
          </a:p>
        </p:txBody>
      </p:sp>
      <p:sp>
        <p:nvSpPr>
          <p:cNvPr id="4" name="Rounded Rectangle 3"/>
          <p:cNvSpPr/>
          <p:nvPr/>
        </p:nvSpPr>
        <p:spPr>
          <a:xfrm>
            <a:off x="566928" y="1874519"/>
            <a:ext cx="5349240" cy="342900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78408" y="2240280"/>
            <a:ext cx="4572000" cy="1225400"/>
          </a:xfrm>
          <a:prstGeom prst="rect">
            <a:avLst/>
          </a:prstGeom>
          <a:noFill/>
        </p:spPr>
        <p:txBody>
          <a:bodyPr wrap="square" lIns="45720" tIns="0" rIns="45720" bIns="0" anchor="t">
            <a:spAutoFit/>
          </a:bodyPr>
          <a:lstStyle/>
          <a:p>
            <a:pPr algn="l">
              <a:lnSpc>
                <a:spcPct val="100000"/>
              </a:lnSpc>
              <a:spcBef>
                <a:spcPts val="0"/>
              </a:spcBef>
              <a:spcAft>
                <a:spcPts val="0"/>
              </a:spcAft>
            </a:pPr>
            <a:r>
              <a:rPr sz="2600" b="1" i="0" dirty="0">
                <a:solidFill>
                  <a:srgbClr val="00A1DD"/>
                </a:solidFill>
                <a:latin typeface="Aptos"/>
              </a:rPr>
              <a:t>01</a:t>
            </a:r>
          </a:p>
          <a:p>
            <a:pPr algn="l">
              <a:lnSpc>
                <a:spcPct val="100000"/>
              </a:lnSpc>
              <a:spcBef>
                <a:spcPts val="400"/>
              </a:spcBef>
              <a:spcAft>
                <a:spcPts val="0"/>
              </a:spcAft>
            </a:pPr>
            <a:r>
              <a:rPr sz="2400" b="1" i="0" dirty="0">
                <a:solidFill>
                  <a:srgbClr val="1B3667"/>
                </a:solidFill>
                <a:latin typeface="Aptos"/>
              </a:rPr>
              <a:t>Event-Driven</a:t>
            </a:r>
          </a:p>
          <a:p>
            <a:pPr algn="l">
              <a:lnSpc>
                <a:spcPct val="105000"/>
              </a:lnSpc>
              <a:spcBef>
                <a:spcPts val="1200"/>
              </a:spcBef>
              <a:spcAft>
                <a:spcPts val="0"/>
              </a:spcAft>
            </a:pPr>
            <a:r>
              <a:rPr sz="1600" b="0" i="0" dirty="0">
                <a:solidFill>
                  <a:srgbClr val="3E4A5A"/>
                </a:solidFill>
                <a:latin typeface="Aptos"/>
              </a:rPr>
              <a:t>A discrete event that either happens or it doesn't.</a:t>
            </a:r>
          </a:p>
        </p:txBody>
      </p:sp>
      <p:sp>
        <p:nvSpPr>
          <p:cNvPr id="6" name="Rounded Rectangle 5"/>
          <p:cNvSpPr/>
          <p:nvPr/>
        </p:nvSpPr>
        <p:spPr>
          <a:xfrm>
            <a:off x="978408" y="4169441"/>
            <a:ext cx="4526280" cy="621792"/>
          </a:xfrm>
          <a:prstGeom prst="roundRect">
            <a:avLst>
              <a:gd name="adj" fmla="val 28000"/>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00000"/>
              </a:lnSpc>
              <a:spcBef>
                <a:spcPts val="0"/>
              </a:spcBef>
              <a:spcAft>
                <a:spcPts val="0"/>
              </a:spcAft>
            </a:pPr>
            <a:r>
              <a:rPr sz="1600" b="1" i="0" dirty="0">
                <a:solidFill>
                  <a:srgbClr val="FFFFFF"/>
                </a:solidFill>
                <a:latin typeface="Aptos"/>
              </a:rPr>
              <a:t>Handled with risk and opportunity management</a:t>
            </a:r>
          </a:p>
        </p:txBody>
      </p:sp>
      <p:sp>
        <p:nvSpPr>
          <p:cNvPr id="7" name="Rounded Rectangle 6"/>
          <p:cNvSpPr/>
          <p:nvPr/>
        </p:nvSpPr>
        <p:spPr>
          <a:xfrm>
            <a:off x="6236208" y="1874519"/>
            <a:ext cx="5349240" cy="342900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647688" y="2240280"/>
            <a:ext cx="4572000" cy="1483932"/>
          </a:xfrm>
          <a:prstGeom prst="rect">
            <a:avLst/>
          </a:prstGeom>
          <a:noFill/>
        </p:spPr>
        <p:txBody>
          <a:bodyPr wrap="square" lIns="45720" tIns="0" rIns="45720" bIns="0" anchor="t">
            <a:spAutoFit/>
          </a:bodyPr>
          <a:lstStyle/>
          <a:p>
            <a:pPr algn="l">
              <a:lnSpc>
                <a:spcPct val="100000"/>
              </a:lnSpc>
              <a:spcBef>
                <a:spcPts val="0"/>
              </a:spcBef>
              <a:spcAft>
                <a:spcPts val="0"/>
              </a:spcAft>
            </a:pPr>
            <a:r>
              <a:rPr sz="2600" b="1" i="0" dirty="0">
                <a:solidFill>
                  <a:srgbClr val="00A1DD"/>
                </a:solidFill>
                <a:latin typeface="Aptos"/>
              </a:rPr>
              <a:t>02</a:t>
            </a:r>
          </a:p>
          <a:p>
            <a:pPr algn="l">
              <a:lnSpc>
                <a:spcPct val="100000"/>
              </a:lnSpc>
              <a:spcBef>
                <a:spcPts val="400"/>
              </a:spcBef>
              <a:spcAft>
                <a:spcPts val="0"/>
              </a:spcAft>
            </a:pPr>
            <a:r>
              <a:rPr sz="2400" b="1" i="0" dirty="0">
                <a:solidFill>
                  <a:srgbClr val="1B3667"/>
                </a:solidFill>
                <a:latin typeface="Aptos"/>
              </a:rPr>
              <a:t>Duration-Based</a:t>
            </a:r>
          </a:p>
          <a:p>
            <a:pPr algn="l">
              <a:lnSpc>
                <a:spcPct val="105000"/>
              </a:lnSpc>
              <a:spcBef>
                <a:spcPts val="1200"/>
              </a:spcBef>
              <a:spcAft>
                <a:spcPts val="0"/>
              </a:spcAft>
            </a:pPr>
            <a:r>
              <a:rPr sz="1600" b="0" i="0" dirty="0">
                <a:solidFill>
                  <a:srgbClr val="3E4A5A"/>
                </a:solidFill>
                <a:latin typeface="Aptos"/>
              </a:rPr>
              <a:t>No event — we simply don't know how long the work will take.</a:t>
            </a:r>
          </a:p>
        </p:txBody>
      </p:sp>
      <p:sp>
        <p:nvSpPr>
          <p:cNvPr id="9" name="Rounded Rectangle 8"/>
          <p:cNvSpPr/>
          <p:nvPr/>
        </p:nvSpPr>
        <p:spPr>
          <a:xfrm>
            <a:off x="6647688" y="4169441"/>
            <a:ext cx="4526280" cy="621792"/>
          </a:xfrm>
          <a:prstGeom prst="roundRect">
            <a:avLst>
              <a:gd name="adj" fmla="val 28000"/>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00000"/>
              </a:lnSpc>
              <a:spcBef>
                <a:spcPts val="0"/>
              </a:spcBef>
              <a:spcAft>
                <a:spcPts val="0"/>
              </a:spcAft>
            </a:pPr>
            <a:r>
              <a:rPr sz="1600" b="1" i="0" dirty="0">
                <a:solidFill>
                  <a:srgbClr val="FFFFFF"/>
                </a:solidFill>
                <a:latin typeface="Aptos"/>
              </a:rPr>
              <a:t>Handled in a Schedule Risk Assessment (SRA)</a:t>
            </a:r>
          </a:p>
        </p:txBody>
      </p:sp>
      <p:sp>
        <p:nvSpPr>
          <p:cNvPr id="10" name="TextBox 9"/>
          <p:cNvSpPr txBox="1"/>
          <p:nvPr/>
        </p:nvSpPr>
        <p:spPr>
          <a:xfrm>
            <a:off x="566928" y="5715000"/>
            <a:ext cx="11064240" cy="307777"/>
          </a:xfrm>
          <a:prstGeom prst="rect">
            <a:avLst/>
          </a:prstGeom>
          <a:noFill/>
        </p:spPr>
        <p:txBody>
          <a:bodyPr wrap="square" lIns="45720" tIns="0" rIns="45720" bIns="0" anchor="t">
            <a:spAutoFit/>
          </a:bodyPr>
          <a:lstStyle/>
          <a:p>
            <a:pPr algn="l">
              <a:lnSpc>
                <a:spcPct val="100000"/>
              </a:lnSpc>
              <a:spcBef>
                <a:spcPts val="0"/>
              </a:spcBef>
              <a:spcAft>
                <a:spcPts val="0"/>
              </a:spcAft>
            </a:pPr>
            <a:r>
              <a:rPr sz="2000" b="1" i="0" dirty="0">
                <a:solidFill>
                  <a:srgbClr val="1B3667"/>
                </a:solidFill>
                <a:latin typeface="Aptos"/>
              </a:rPr>
              <a:t>Today's focus: event-driven uncertainty.</a:t>
            </a:r>
          </a:p>
        </p:txBody>
      </p:sp>
      <p:sp>
        <p:nvSpPr>
          <p:cNvPr id="11" name="TextBox 10"/>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12" name="TextBox 11"/>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1289760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2BE6-D61A-BF67-0CFA-72BB971EB111}"/>
              </a:ext>
            </a:extLst>
          </p:cNvPr>
          <p:cNvSpPr>
            <a:spLocks noGrp="1"/>
          </p:cNvSpPr>
          <p:nvPr>
            <p:ph type="title"/>
          </p:nvPr>
        </p:nvSpPr>
        <p:spPr>
          <a:xfrm>
            <a:off x="226979" y="-201986"/>
            <a:ext cx="10722305" cy="1450757"/>
          </a:xfrm>
        </p:spPr>
        <p:txBody>
          <a:bodyPr/>
          <a:lstStyle/>
          <a:p>
            <a:r>
              <a:rPr lang="en-US" dirty="0"/>
              <a:t>What is Project Risk?</a:t>
            </a:r>
          </a:p>
        </p:txBody>
      </p:sp>
      <p:sp>
        <p:nvSpPr>
          <p:cNvPr id="3" name="Rounded Rectangle 2"/>
          <p:cNvSpPr/>
          <p:nvPr/>
        </p:nvSpPr>
        <p:spPr>
          <a:xfrm>
            <a:off x="411480" y="1463040"/>
            <a:ext cx="3657600" cy="269748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11480" y="1463040"/>
            <a:ext cx="54864" cy="269748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1783080"/>
            <a:ext cx="3108960" cy="1662571"/>
          </a:xfrm>
          <a:prstGeom prst="rect">
            <a:avLst/>
          </a:prstGeom>
          <a:noFill/>
        </p:spPr>
        <p:txBody>
          <a:bodyPr wrap="square" lIns="45720" tIns="0" rIns="45720" bIns="0" anchor="t">
            <a:spAutoFit/>
          </a:bodyPr>
          <a:lstStyle/>
          <a:p>
            <a:pPr algn="l">
              <a:lnSpc>
                <a:spcPct val="100000"/>
              </a:lnSpc>
              <a:spcBef>
                <a:spcPts val="0"/>
              </a:spcBef>
              <a:spcAft>
                <a:spcPts val="0"/>
              </a:spcAft>
            </a:pPr>
            <a:r>
              <a:rPr sz="2400" b="1" i="0" dirty="0">
                <a:solidFill>
                  <a:srgbClr val="1B3667"/>
                </a:solidFill>
                <a:latin typeface="Aptos"/>
              </a:rPr>
              <a:t>RISK</a:t>
            </a:r>
          </a:p>
          <a:p>
            <a:pPr algn="l">
              <a:lnSpc>
                <a:spcPct val="106000"/>
              </a:lnSpc>
              <a:spcBef>
                <a:spcPts val="1000"/>
              </a:spcBef>
              <a:spcAft>
                <a:spcPts val="0"/>
              </a:spcAft>
            </a:pPr>
            <a:r>
              <a:rPr b="0" i="0" dirty="0">
                <a:solidFill>
                  <a:srgbClr val="3E4A5A"/>
                </a:solidFill>
                <a:latin typeface="Aptos"/>
              </a:rPr>
              <a:t>An event, which may or may not happen, that could negatively impact program objectives.</a:t>
            </a:r>
          </a:p>
        </p:txBody>
      </p:sp>
      <p:sp>
        <p:nvSpPr>
          <p:cNvPr id="6" name="Rounded Rectangle 5"/>
          <p:cNvSpPr/>
          <p:nvPr/>
        </p:nvSpPr>
        <p:spPr>
          <a:xfrm>
            <a:off x="4270248" y="1463040"/>
            <a:ext cx="3657600" cy="269748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270248" y="1463040"/>
            <a:ext cx="54864" cy="269748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90288" y="1783080"/>
            <a:ext cx="3108960" cy="1662571"/>
          </a:xfrm>
          <a:prstGeom prst="rect">
            <a:avLst/>
          </a:prstGeom>
          <a:noFill/>
        </p:spPr>
        <p:txBody>
          <a:bodyPr wrap="square" lIns="45720" tIns="0" rIns="45720" bIns="0" anchor="t">
            <a:spAutoFit/>
          </a:bodyPr>
          <a:lstStyle/>
          <a:p>
            <a:pPr algn="l">
              <a:lnSpc>
                <a:spcPct val="100000"/>
              </a:lnSpc>
              <a:spcBef>
                <a:spcPts val="0"/>
              </a:spcBef>
              <a:spcAft>
                <a:spcPts val="0"/>
              </a:spcAft>
            </a:pPr>
            <a:r>
              <a:rPr sz="2400" b="1" i="0" dirty="0">
                <a:solidFill>
                  <a:srgbClr val="1B3667"/>
                </a:solidFill>
                <a:latin typeface="Aptos"/>
              </a:rPr>
              <a:t>OPPORTUNITY</a:t>
            </a:r>
          </a:p>
          <a:p>
            <a:pPr algn="l">
              <a:lnSpc>
                <a:spcPct val="106000"/>
              </a:lnSpc>
              <a:spcBef>
                <a:spcPts val="1000"/>
              </a:spcBef>
              <a:spcAft>
                <a:spcPts val="0"/>
              </a:spcAft>
            </a:pPr>
            <a:r>
              <a:rPr b="0" i="0" dirty="0">
                <a:solidFill>
                  <a:srgbClr val="3E4A5A"/>
                </a:solidFill>
                <a:latin typeface="Aptos"/>
              </a:rPr>
              <a:t>An event, which may or may not happen, that could positively impact program objectives.</a:t>
            </a:r>
          </a:p>
        </p:txBody>
      </p:sp>
      <p:sp>
        <p:nvSpPr>
          <p:cNvPr id="9" name="Rounded Rectangle 8"/>
          <p:cNvSpPr/>
          <p:nvPr/>
        </p:nvSpPr>
        <p:spPr>
          <a:xfrm>
            <a:off x="8129015" y="1463040"/>
            <a:ext cx="3657600" cy="269748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8129015" y="1463040"/>
            <a:ext cx="54864" cy="2697480"/>
          </a:xfrm>
          <a:prstGeom prst="rect">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449055" y="1783080"/>
            <a:ext cx="3108960" cy="1368965"/>
          </a:xfrm>
          <a:prstGeom prst="rect">
            <a:avLst/>
          </a:prstGeom>
          <a:noFill/>
        </p:spPr>
        <p:txBody>
          <a:bodyPr wrap="square" lIns="45720" tIns="0" rIns="45720" bIns="0" anchor="t">
            <a:spAutoFit/>
          </a:bodyPr>
          <a:lstStyle/>
          <a:p>
            <a:pPr algn="l">
              <a:lnSpc>
                <a:spcPct val="100000"/>
              </a:lnSpc>
              <a:spcBef>
                <a:spcPts val="0"/>
              </a:spcBef>
              <a:spcAft>
                <a:spcPts val="0"/>
              </a:spcAft>
            </a:pPr>
            <a:r>
              <a:rPr sz="2400" b="1" i="0" dirty="0">
                <a:solidFill>
                  <a:srgbClr val="1B3667"/>
                </a:solidFill>
                <a:latin typeface="Aptos"/>
              </a:rPr>
              <a:t>ISSUE</a:t>
            </a:r>
          </a:p>
          <a:p>
            <a:pPr algn="l">
              <a:lnSpc>
                <a:spcPct val="106000"/>
              </a:lnSpc>
              <a:spcBef>
                <a:spcPts val="1000"/>
              </a:spcBef>
              <a:spcAft>
                <a:spcPts val="0"/>
              </a:spcAft>
            </a:pPr>
            <a:r>
              <a:rPr b="0" i="0" dirty="0">
                <a:solidFill>
                  <a:srgbClr val="3E4A5A"/>
                </a:solidFill>
                <a:latin typeface="Aptos"/>
              </a:rPr>
              <a:t>An event which is certain to occur, or is currently happening.</a:t>
            </a:r>
          </a:p>
        </p:txBody>
      </p:sp>
      <p:sp>
        <p:nvSpPr>
          <p:cNvPr id="12" name="TextBox 11"/>
          <p:cNvSpPr txBox="1"/>
          <p:nvPr/>
        </p:nvSpPr>
        <p:spPr>
          <a:xfrm>
            <a:off x="411480" y="4480560"/>
            <a:ext cx="5120640" cy="307777"/>
          </a:xfrm>
          <a:prstGeom prst="rect">
            <a:avLst/>
          </a:prstGeom>
          <a:noFill/>
        </p:spPr>
        <p:txBody>
          <a:bodyPr wrap="square" lIns="45720" tIns="0" rIns="45720" bIns="0" anchor="t">
            <a:spAutoFit/>
          </a:bodyPr>
          <a:lstStyle/>
          <a:p>
            <a:pPr algn="l">
              <a:lnSpc>
                <a:spcPct val="100000"/>
              </a:lnSpc>
              <a:spcBef>
                <a:spcPts val="0"/>
              </a:spcBef>
              <a:spcAft>
                <a:spcPts val="0"/>
              </a:spcAft>
            </a:pPr>
            <a:r>
              <a:rPr sz="2000" b="1" i="0" dirty="0">
                <a:solidFill>
                  <a:srgbClr val="1B3667"/>
                </a:solidFill>
                <a:latin typeface="Aptos"/>
              </a:rPr>
              <a:t>WHAT ELEMENTS ARE NECESSARY?</a:t>
            </a:r>
          </a:p>
        </p:txBody>
      </p:sp>
      <p:sp>
        <p:nvSpPr>
          <p:cNvPr id="13" name="Rounded Rectangle 12"/>
          <p:cNvSpPr/>
          <p:nvPr/>
        </p:nvSpPr>
        <p:spPr>
          <a:xfrm>
            <a:off x="411480" y="4892040"/>
            <a:ext cx="2651760" cy="621792"/>
          </a:xfrm>
          <a:prstGeom prst="roundRect">
            <a:avLst>
              <a:gd name="adj" fmla="val 28000"/>
            </a:avLst>
          </a:prstGeom>
          <a:solidFill>
            <a:srgbClr val="FFFFFF"/>
          </a:solidFill>
          <a:ln w="12700">
            <a:solidFill>
              <a:srgbClr val="00A1D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00000"/>
              </a:lnSpc>
              <a:spcBef>
                <a:spcPts val="0"/>
              </a:spcBef>
              <a:spcAft>
                <a:spcPts val="0"/>
              </a:spcAft>
            </a:pPr>
            <a:r>
              <a:rPr sz="1600" b="1" i="0" dirty="0">
                <a:solidFill>
                  <a:srgbClr val="1B3667"/>
                </a:solidFill>
                <a:latin typeface="Aptos"/>
              </a:rPr>
              <a:t>Uncertainty in occurrence</a:t>
            </a:r>
          </a:p>
        </p:txBody>
      </p:sp>
      <p:sp>
        <p:nvSpPr>
          <p:cNvPr id="14" name="Rounded Rectangle 13"/>
          <p:cNvSpPr/>
          <p:nvPr/>
        </p:nvSpPr>
        <p:spPr>
          <a:xfrm>
            <a:off x="3246120" y="4892040"/>
            <a:ext cx="2651760" cy="621792"/>
          </a:xfrm>
          <a:prstGeom prst="roundRect">
            <a:avLst>
              <a:gd name="adj" fmla="val 28000"/>
            </a:avLst>
          </a:prstGeom>
          <a:solidFill>
            <a:srgbClr val="FFFFFF"/>
          </a:solidFill>
          <a:ln w="12700">
            <a:solidFill>
              <a:srgbClr val="00A1D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00000"/>
              </a:lnSpc>
              <a:spcBef>
                <a:spcPts val="0"/>
              </a:spcBef>
              <a:spcAft>
                <a:spcPts val="0"/>
              </a:spcAft>
            </a:pPr>
            <a:r>
              <a:rPr sz="1600" b="1" i="0" dirty="0">
                <a:solidFill>
                  <a:srgbClr val="1B3667"/>
                </a:solidFill>
                <a:latin typeface="Aptos"/>
              </a:rPr>
              <a:t>A specific program objective</a:t>
            </a:r>
          </a:p>
        </p:txBody>
      </p:sp>
      <p:sp>
        <p:nvSpPr>
          <p:cNvPr id="15" name="Rounded Rectangle 14"/>
          <p:cNvSpPr/>
          <p:nvPr/>
        </p:nvSpPr>
        <p:spPr>
          <a:xfrm>
            <a:off x="6355080" y="4480560"/>
            <a:ext cx="5394960" cy="1417320"/>
          </a:xfrm>
          <a:prstGeom prst="roundRect">
            <a:avLst>
              <a:gd name="adj" fmla="val 6000"/>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274320" rtlCol="0" anchor="ctr"/>
          <a:lstStyle/>
          <a:p>
            <a:pPr algn="ctr">
              <a:lnSpc>
                <a:spcPct val="100000"/>
              </a:lnSpc>
              <a:spcBef>
                <a:spcPts val="0"/>
              </a:spcBef>
              <a:spcAft>
                <a:spcPts val="0"/>
              </a:spcAft>
            </a:pPr>
            <a:r>
              <a:rPr sz="3200" b="1" i="0" dirty="0">
                <a:solidFill>
                  <a:srgbClr val="FFFFFF"/>
                </a:solidFill>
                <a:latin typeface="Aptos"/>
              </a:rPr>
              <a:t>UNCERTAINTY</a:t>
            </a:r>
          </a:p>
          <a:p>
            <a:pPr algn="ctr">
              <a:lnSpc>
                <a:spcPct val="100000"/>
              </a:lnSpc>
              <a:spcBef>
                <a:spcPts val="400"/>
              </a:spcBef>
              <a:spcAft>
                <a:spcPts val="0"/>
              </a:spcAft>
            </a:pPr>
            <a:r>
              <a:rPr b="0" i="0" dirty="0">
                <a:solidFill>
                  <a:srgbClr val="9FD6F0"/>
                </a:solidFill>
                <a:latin typeface="Aptos"/>
              </a:rPr>
              <a:t>Can be a risk or an opportunity</a:t>
            </a:r>
            <a:endParaRPr sz="1300" b="0" i="0" dirty="0">
              <a:solidFill>
                <a:srgbClr val="9FD6F0"/>
              </a:solidFill>
              <a:latin typeface="Aptos"/>
            </a:endParaRPr>
          </a:p>
        </p:txBody>
      </p:sp>
      <p:sp>
        <p:nvSpPr>
          <p:cNvPr id="16" name="TextBox 15"/>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17" name="TextBox 16"/>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1922631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FF109-B870-3778-AE2A-11716A07CE41}"/>
              </a:ext>
            </a:extLst>
          </p:cNvPr>
          <p:cNvSpPr>
            <a:spLocks noGrp="1"/>
          </p:cNvSpPr>
          <p:nvPr>
            <p:ph type="title"/>
          </p:nvPr>
        </p:nvSpPr>
        <p:spPr>
          <a:xfrm>
            <a:off x="457200" y="-201986"/>
            <a:ext cx="10931236" cy="1450757"/>
          </a:xfrm>
        </p:spPr>
        <p:txBody>
          <a:bodyPr>
            <a:normAutofit/>
          </a:bodyPr>
          <a:lstStyle/>
          <a:p>
            <a:r>
              <a:rPr lang="en-US" sz="4600" dirty="0"/>
              <a:t>Understanding Issue Management</a:t>
            </a:r>
          </a:p>
        </p:txBody>
      </p:sp>
      <p:sp>
        <p:nvSpPr>
          <p:cNvPr id="3" name="Content Placeholder 2">
            <a:extLst>
              <a:ext uri="{FF2B5EF4-FFF2-40B4-BE49-F238E27FC236}">
                <a16:creationId xmlns:a16="http://schemas.microsoft.com/office/drawing/2014/main" id="{C42B2D0D-DE27-E0C2-28CA-57D87139E2EF}"/>
              </a:ext>
            </a:extLst>
          </p:cNvPr>
          <p:cNvSpPr>
            <a:spLocks noGrp="1"/>
          </p:cNvSpPr>
          <p:nvPr>
            <p:ph idx="1"/>
          </p:nvPr>
        </p:nvSpPr>
        <p:spPr>
          <a:xfrm>
            <a:off x="1062643" y="1438616"/>
            <a:ext cx="10058400" cy="536200"/>
          </a:xfrm>
        </p:spPr>
        <p:txBody>
          <a:bodyPr/>
          <a:lstStyle/>
          <a:p>
            <a:r>
              <a:rPr lang="en-US" dirty="0"/>
              <a:t> Issues often get treated as risks</a:t>
            </a:r>
          </a:p>
        </p:txBody>
      </p:sp>
      <p:grpSp>
        <p:nvGrpSpPr>
          <p:cNvPr id="7" name="Group 6">
            <a:extLst>
              <a:ext uri="{FF2B5EF4-FFF2-40B4-BE49-F238E27FC236}">
                <a16:creationId xmlns:a16="http://schemas.microsoft.com/office/drawing/2014/main" id="{89F7BB0B-7DF8-2CBA-8C81-795878994DDB}"/>
              </a:ext>
            </a:extLst>
          </p:cNvPr>
          <p:cNvGrpSpPr/>
          <p:nvPr/>
        </p:nvGrpSpPr>
        <p:grpSpPr>
          <a:xfrm>
            <a:off x="2383303" y="2147378"/>
            <a:ext cx="7425394" cy="2145268"/>
            <a:chOff x="2141169" y="1974815"/>
            <a:chExt cx="7425394" cy="2145268"/>
          </a:xfrm>
          <a:effectLst>
            <a:outerShdw blurRad="101600" dist="203200" dir="2700000" algn="tl" rotWithShape="0">
              <a:prstClr val="black">
                <a:alpha val="28000"/>
              </a:prstClr>
            </a:outerShdw>
          </a:effectLst>
        </p:grpSpPr>
        <p:sp>
          <p:nvSpPr>
            <p:cNvPr id="4" name="TextBox 3">
              <a:extLst>
                <a:ext uri="{FF2B5EF4-FFF2-40B4-BE49-F238E27FC236}">
                  <a16:creationId xmlns:a16="http://schemas.microsoft.com/office/drawing/2014/main" id="{4F629F2E-9E96-F47F-8049-41EAF9C7C162}"/>
                </a:ext>
              </a:extLst>
            </p:cNvPr>
            <p:cNvSpPr txBox="1"/>
            <p:nvPr/>
          </p:nvSpPr>
          <p:spPr>
            <a:xfrm>
              <a:off x="2141169" y="1974815"/>
              <a:ext cx="3474720" cy="2145268"/>
            </a:xfrm>
            <a:prstGeom prst="roundRect">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r>
                <a:rPr lang="en-US" sz="2400" dirty="0"/>
                <a:t>54% of sampled program managers do not have the correct definition of a project </a:t>
              </a:r>
              <a:r>
                <a:rPr lang="en-US" sz="2400" b="1" u="sng" dirty="0"/>
                <a:t>issue</a:t>
              </a:r>
              <a:r>
                <a:rPr lang="en-US" sz="2400" dirty="0"/>
                <a:t> versus a </a:t>
              </a:r>
              <a:r>
                <a:rPr lang="en-US" sz="2400" b="1" u="sng" dirty="0"/>
                <a:t>risk</a:t>
              </a:r>
              <a:r>
                <a:rPr lang="en-US" sz="2400" dirty="0"/>
                <a:t>. </a:t>
              </a:r>
            </a:p>
          </p:txBody>
        </p:sp>
        <p:sp>
          <p:nvSpPr>
            <p:cNvPr id="5" name="TextBox 4">
              <a:extLst>
                <a:ext uri="{FF2B5EF4-FFF2-40B4-BE49-F238E27FC236}">
                  <a16:creationId xmlns:a16="http://schemas.microsoft.com/office/drawing/2014/main" id="{B5F56B6D-9EB9-113C-B0F1-C5803C050A0C}"/>
                </a:ext>
              </a:extLst>
            </p:cNvPr>
            <p:cNvSpPr txBox="1"/>
            <p:nvPr/>
          </p:nvSpPr>
          <p:spPr>
            <a:xfrm>
              <a:off x="6091843" y="1974815"/>
              <a:ext cx="3474720" cy="2145268"/>
            </a:xfrm>
            <a:prstGeom prst="roundRect">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r>
                <a:rPr lang="en-US" sz="2400" dirty="0"/>
                <a:t>For the 8% of projects that report having an issue management process, only 40% report following that process.</a:t>
              </a:r>
            </a:p>
          </p:txBody>
        </p:sp>
      </p:grpSp>
      <p:sp>
        <p:nvSpPr>
          <p:cNvPr id="6" name="Content Placeholder 2">
            <a:extLst>
              <a:ext uri="{FF2B5EF4-FFF2-40B4-BE49-F238E27FC236}">
                <a16:creationId xmlns:a16="http://schemas.microsoft.com/office/drawing/2014/main" id="{FC0B6980-6169-3E01-DD88-6B92C52BDF10}"/>
              </a:ext>
            </a:extLst>
          </p:cNvPr>
          <p:cNvSpPr txBox="1">
            <a:spLocks/>
          </p:cNvSpPr>
          <p:nvPr/>
        </p:nvSpPr>
        <p:spPr>
          <a:xfrm>
            <a:off x="1062643" y="4883184"/>
            <a:ext cx="10058400" cy="101559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Tx/>
              <a:buBlip>
                <a:blip r:embed="rId3"/>
              </a:buBlip>
              <a:defRPr sz="2000" kern="1200">
                <a:solidFill>
                  <a:schemeClr val="accent6"/>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800" kern="1200">
                <a:solidFill>
                  <a:schemeClr val="accent6"/>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400" kern="1200">
                <a:solidFill>
                  <a:schemeClr val="accent6"/>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400" kern="1200">
                <a:solidFill>
                  <a:schemeClr val="accent6"/>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400" kern="1200">
                <a:solidFill>
                  <a:schemeClr val="accent6"/>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 Separate your issue log from risk register</a:t>
            </a:r>
          </a:p>
          <a:p>
            <a:r>
              <a:rPr lang="en-US" dirty="0"/>
              <a:t> Have an issue management policy or process</a:t>
            </a:r>
          </a:p>
        </p:txBody>
      </p:sp>
      <p:sp>
        <p:nvSpPr>
          <p:cNvPr id="8" name="TextBox 7">
            <a:extLst>
              <a:ext uri="{FF2B5EF4-FFF2-40B4-BE49-F238E27FC236}">
                <a16:creationId xmlns:a16="http://schemas.microsoft.com/office/drawing/2014/main" id="{DEFA5270-5B66-A30D-9E28-1C4453FDB75E}"/>
              </a:ext>
            </a:extLst>
          </p:cNvPr>
          <p:cNvSpPr txBox="1"/>
          <p:nvPr/>
        </p:nvSpPr>
        <p:spPr>
          <a:xfrm>
            <a:off x="3933437" y="4372471"/>
            <a:ext cx="5875260" cy="215444"/>
          </a:xfrm>
          <a:prstGeom prst="rect">
            <a:avLst/>
          </a:prstGeom>
          <a:noFill/>
        </p:spPr>
        <p:txBody>
          <a:bodyPr wrap="square" rtlCol="0">
            <a:spAutoFit/>
          </a:bodyPr>
          <a:lstStyle/>
          <a:p>
            <a:pPr algn="r"/>
            <a:r>
              <a:rPr lang="en-US" sz="800" dirty="0"/>
              <a:t>Source: </a:t>
            </a:r>
            <a:r>
              <a:rPr lang="en-US" sz="800" dirty="0" err="1"/>
              <a:t>Mossalam</a:t>
            </a:r>
            <a:r>
              <a:rPr lang="en-US" sz="800" dirty="0"/>
              <a:t>, A. (2018). </a:t>
            </a:r>
            <a:r>
              <a:rPr lang="en-US" sz="800" i="1" dirty="0"/>
              <a:t>Projects’ issue management</a:t>
            </a:r>
            <a:r>
              <a:rPr lang="en-US" sz="800" dirty="0"/>
              <a:t>. </a:t>
            </a:r>
            <a:r>
              <a:rPr lang="en-US" sz="800" i="1" dirty="0"/>
              <a:t>HBRC Journal, 14</a:t>
            </a:r>
            <a:r>
              <a:rPr lang="en-US" sz="800" dirty="0"/>
              <a:t>(3), 400-407. https://doi.org/10.1016/j.hbrcj.2017.12.001</a:t>
            </a:r>
          </a:p>
        </p:txBody>
      </p:sp>
      <p:sp>
        <p:nvSpPr>
          <p:cNvPr id="9" name="TextBox 8"/>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10" name="TextBox 9"/>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760359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368D9-CCC5-F863-192C-868537187DD3}"/>
              </a:ext>
            </a:extLst>
          </p:cNvPr>
          <p:cNvSpPr>
            <a:spLocks noGrp="1"/>
          </p:cNvSpPr>
          <p:nvPr>
            <p:ph type="title"/>
          </p:nvPr>
        </p:nvSpPr>
        <p:spPr>
          <a:xfrm>
            <a:off x="263237" y="-201986"/>
            <a:ext cx="10686048" cy="1450757"/>
          </a:xfrm>
        </p:spPr>
        <p:txBody>
          <a:bodyPr/>
          <a:lstStyle/>
          <a:p>
            <a:r>
              <a:rPr lang="en-US" dirty="0"/>
              <a:t>Issues and Project Controls</a:t>
            </a:r>
          </a:p>
        </p:txBody>
      </p:sp>
      <p:pic>
        <p:nvPicPr>
          <p:cNvPr id="7" name="Picture 6"/>
          <p:cNvPicPr>
            <a:picLocks noChangeAspect="1"/>
          </p:cNvPicPr>
          <p:nvPr/>
        </p:nvPicPr>
        <p:blipFill>
          <a:blip r:embed="rId3"/>
          <a:stretch>
            <a:fillRect/>
          </a:stretch>
        </p:blipFill>
        <p:spPr>
          <a:xfrm>
            <a:off x="5169408" y="1438615"/>
            <a:ext cx="6844992" cy="4563328"/>
          </a:xfrm>
          <a:prstGeom prst="rect">
            <a:avLst/>
          </a:prstGeom>
        </p:spPr>
      </p:pic>
      <p:sp>
        <p:nvSpPr>
          <p:cNvPr id="3" name="Content Placeholder 2">
            <a:extLst>
              <a:ext uri="{FF2B5EF4-FFF2-40B4-BE49-F238E27FC236}">
                <a16:creationId xmlns:a16="http://schemas.microsoft.com/office/drawing/2014/main" id="{5C8F4ECC-69D7-72DE-7DE7-64C9E70B496A}"/>
              </a:ext>
            </a:extLst>
          </p:cNvPr>
          <p:cNvSpPr>
            <a:spLocks noGrp="1"/>
          </p:cNvSpPr>
          <p:nvPr>
            <p:ph idx="1"/>
          </p:nvPr>
        </p:nvSpPr>
        <p:spPr>
          <a:xfrm>
            <a:off x="405351" y="1438615"/>
            <a:ext cx="4557869" cy="4846617"/>
          </a:xfrm>
        </p:spPr>
        <p:txBody>
          <a:bodyPr>
            <a:normAutofit/>
          </a:bodyPr>
          <a:lstStyle/>
          <a:p>
            <a:r>
              <a:rPr lang="en-US" sz="2400" dirty="0"/>
              <a:t> Reluctance to acknowledge events as issues</a:t>
            </a:r>
          </a:p>
          <a:p>
            <a:r>
              <a:rPr lang="en-US" sz="2400" dirty="0"/>
              <a:t> Issue management is REACTIVE </a:t>
            </a:r>
          </a:p>
          <a:p>
            <a:r>
              <a:rPr lang="en-US" sz="2400" dirty="0"/>
              <a:t> Recognize issues in the project forecast</a:t>
            </a:r>
          </a:p>
          <a:p>
            <a:pPr lvl="1"/>
            <a:r>
              <a:rPr lang="en-US" sz="2000" dirty="0"/>
              <a:t>Not held as MR/Contingency</a:t>
            </a:r>
          </a:p>
          <a:p>
            <a:pPr lvl="1"/>
            <a:r>
              <a:rPr lang="en-US" sz="2000" dirty="0"/>
              <a:t>Update work package ETCs</a:t>
            </a:r>
          </a:p>
          <a:p>
            <a:pPr lvl="1"/>
            <a:r>
              <a:rPr lang="en-US" sz="2000" dirty="0"/>
              <a:t>Update early finish dates (remaining duration)</a:t>
            </a:r>
          </a:p>
        </p:txBody>
      </p:sp>
      <p:sp>
        <p:nvSpPr>
          <p:cNvPr id="8" name="TextBox 7"/>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9" name="TextBox 8"/>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4196927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52C800-F0F1-4B6B-A9D8-4E19C4045F21}"/>
              </a:ext>
            </a:extLst>
          </p:cNvPr>
          <p:cNvSpPr>
            <a:spLocks noGrp="1"/>
          </p:cNvSpPr>
          <p:nvPr>
            <p:ph type="title"/>
          </p:nvPr>
        </p:nvSpPr>
        <p:spPr/>
        <p:txBody>
          <a:bodyPr>
            <a:noAutofit/>
          </a:bodyPr>
          <a:lstStyle/>
          <a:p>
            <a:r>
              <a:rPr lang="en-US" sz="4800" dirty="0"/>
              <a:t>Risks, Opportunities, and Project Controls</a:t>
            </a:r>
          </a:p>
        </p:txBody>
      </p:sp>
      <p:sp>
        <p:nvSpPr>
          <p:cNvPr id="6" name="Text Placeholder 5">
            <a:extLst>
              <a:ext uri="{FF2B5EF4-FFF2-40B4-BE49-F238E27FC236}">
                <a16:creationId xmlns:a16="http://schemas.microsoft.com/office/drawing/2014/main" id="{7167EE28-31A9-5274-B49E-FA80B76234D7}"/>
              </a:ext>
            </a:extLst>
          </p:cNvPr>
          <p:cNvSpPr>
            <a:spLocks noGrp="1"/>
          </p:cNvSpPr>
          <p:nvPr>
            <p:ph type="body" idx="1"/>
          </p:nvPr>
        </p:nvSpPr>
        <p:spPr/>
        <p:txBody>
          <a:bodyPr>
            <a:normAutofit/>
          </a:bodyPr>
          <a:lstStyle/>
          <a:p>
            <a:pPr algn="l">
              <a:lnSpc>
                <a:spcPct val="100000"/>
              </a:lnSpc>
              <a:spcBef>
                <a:spcPts val="0"/>
              </a:spcBef>
              <a:spcAft>
                <a:spcPts val="0"/>
              </a:spcAft>
            </a:pPr>
            <a:r>
              <a:rPr lang="en-US" b="0" i="0" dirty="0">
                <a:solidFill>
                  <a:srgbClr val="00A1DD"/>
                </a:solidFill>
                <a:latin typeface="Aptos"/>
              </a:rPr>
              <a:t>Turning the register into schedule &amp; cost decisions</a:t>
            </a:r>
            <a:endParaRPr lang="en-US" sz="3200" dirty="0"/>
          </a:p>
        </p:txBody>
      </p:sp>
      <p:sp>
        <p:nvSpPr>
          <p:cNvPr id="7" name="TextBox 6"/>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8" name="TextBox 7"/>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972477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165810-FB69-40F7-2B6E-1AEBEEAC6CD1}"/>
              </a:ext>
            </a:extLst>
          </p:cNvPr>
          <p:cNvSpPr>
            <a:spLocks noGrp="1"/>
          </p:cNvSpPr>
          <p:nvPr>
            <p:ph type="title"/>
          </p:nvPr>
        </p:nvSpPr>
        <p:spPr>
          <a:xfrm>
            <a:off x="457200" y="-201986"/>
            <a:ext cx="10492084" cy="1450757"/>
          </a:xfrm>
        </p:spPr>
        <p:txBody>
          <a:bodyPr/>
          <a:lstStyle/>
          <a:p>
            <a:r>
              <a:rPr lang="en-US" dirty="0"/>
              <a:t>Integration with Schedule</a:t>
            </a:r>
          </a:p>
        </p:txBody>
      </p:sp>
      <p:sp>
        <p:nvSpPr>
          <p:cNvPr id="5" name="TextBox 4"/>
          <p:cNvSpPr txBox="1"/>
          <p:nvPr/>
        </p:nvSpPr>
        <p:spPr>
          <a:xfrm>
            <a:off x="566928" y="1325880"/>
            <a:ext cx="11064240" cy="307777"/>
          </a:xfrm>
          <a:prstGeom prst="rect">
            <a:avLst/>
          </a:prstGeom>
          <a:noFill/>
        </p:spPr>
        <p:txBody>
          <a:bodyPr wrap="square" lIns="45720" tIns="0" rIns="45720" bIns="0" anchor="t">
            <a:spAutoFit/>
          </a:bodyPr>
          <a:lstStyle/>
          <a:p>
            <a:pPr algn="l">
              <a:lnSpc>
                <a:spcPct val="100000"/>
              </a:lnSpc>
              <a:spcBef>
                <a:spcPts val="0"/>
              </a:spcBef>
              <a:spcAft>
                <a:spcPts val="0"/>
              </a:spcAft>
            </a:pPr>
            <a:r>
              <a:rPr sz="2000" b="1" i="0" dirty="0">
                <a:solidFill>
                  <a:srgbClr val="1B3667"/>
                </a:solidFill>
                <a:latin typeface="Aptos"/>
              </a:rPr>
              <a:t>Traceability between the risk register and the IMS</a:t>
            </a:r>
          </a:p>
        </p:txBody>
      </p:sp>
      <p:sp>
        <p:nvSpPr>
          <p:cNvPr id="6" name="TextBox 5"/>
          <p:cNvSpPr txBox="1"/>
          <p:nvPr/>
        </p:nvSpPr>
        <p:spPr>
          <a:xfrm>
            <a:off x="857872" y="1691640"/>
            <a:ext cx="11064240" cy="530915"/>
          </a:xfrm>
          <a:prstGeom prst="rect">
            <a:avLst/>
          </a:prstGeom>
          <a:noFill/>
        </p:spPr>
        <p:txBody>
          <a:bodyPr wrap="square" lIns="45720" tIns="0" rIns="45720" bIns="0" anchor="t">
            <a:spAutoFit/>
          </a:bodyPr>
          <a:lstStyle/>
          <a:p>
            <a:pPr algn="l">
              <a:lnSpc>
                <a:spcPct val="100000"/>
              </a:lnSpc>
              <a:spcBef>
                <a:spcPts val="0"/>
              </a:spcBef>
              <a:spcAft>
                <a:spcPts val="0"/>
              </a:spcAft>
            </a:pPr>
            <a:r>
              <a:rPr sz="1600" b="0" i="0" dirty="0">
                <a:solidFill>
                  <a:srgbClr val="3E4A5A"/>
                </a:solidFill>
                <a:latin typeface="Aptos"/>
              </a:rPr>
              <a:t>Common practice: </a:t>
            </a:r>
            <a:r>
              <a:rPr lang="en-US" sz="1600" b="0" i="0" dirty="0">
                <a:solidFill>
                  <a:srgbClr val="3E4A5A"/>
                </a:solidFill>
                <a:latin typeface="Aptos"/>
              </a:rPr>
              <a:t>A</a:t>
            </a:r>
            <a:r>
              <a:rPr sz="1600" b="0" i="0" dirty="0">
                <a:solidFill>
                  <a:srgbClr val="3E4A5A"/>
                </a:solidFill>
                <a:latin typeface="Aptos"/>
              </a:rPr>
              <a:t>dd the Risk ID to a field in the IMS</a:t>
            </a:r>
          </a:p>
          <a:p>
            <a:pPr algn="l">
              <a:lnSpc>
                <a:spcPct val="100000"/>
              </a:lnSpc>
              <a:spcBef>
                <a:spcPts val="300"/>
              </a:spcBef>
              <a:spcAft>
                <a:spcPts val="0"/>
              </a:spcAft>
            </a:pPr>
            <a:r>
              <a:rPr lang="en-US" sz="1600" b="0" i="0" dirty="0">
                <a:solidFill>
                  <a:srgbClr val="3E4A5A"/>
                </a:solidFill>
                <a:latin typeface="Aptos"/>
              </a:rPr>
              <a:t>BETTER</a:t>
            </a:r>
            <a:r>
              <a:rPr sz="1600" b="0" i="0" dirty="0">
                <a:solidFill>
                  <a:srgbClr val="3E4A5A"/>
                </a:solidFill>
                <a:latin typeface="Aptos"/>
              </a:rPr>
              <a:t> practice: build two-way traceability between the register and the schedule</a:t>
            </a:r>
          </a:p>
        </p:txBody>
      </p:sp>
      <p:sp>
        <p:nvSpPr>
          <p:cNvPr id="7" name="Rounded Rectangle 6"/>
          <p:cNvSpPr/>
          <p:nvPr/>
        </p:nvSpPr>
        <p:spPr>
          <a:xfrm>
            <a:off x="566928" y="2514600"/>
            <a:ext cx="5349240" cy="233172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566928" y="2514600"/>
            <a:ext cx="5349240" cy="4572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32688" y="2761488"/>
            <a:ext cx="4617720" cy="1877437"/>
          </a:xfrm>
          <a:prstGeom prst="rect">
            <a:avLst/>
          </a:prstGeom>
          <a:noFill/>
        </p:spPr>
        <p:txBody>
          <a:bodyPr wrap="square" lIns="45720" tIns="0" rIns="45720" bIns="0" anchor="t">
            <a:spAutoFit/>
          </a:bodyPr>
          <a:lstStyle/>
          <a:p>
            <a:pPr algn="l">
              <a:lnSpc>
                <a:spcPct val="100000"/>
              </a:lnSpc>
              <a:spcBef>
                <a:spcPts val="0"/>
              </a:spcBef>
              <a:spcAft>
                <a:spcPts val="0"/>
              </a:spcAft>
            </a:pPr>
            <a:r>
              <a:rPr sz="2400" b="1" i="0" dirty="0">
                <a:solidFill>
                  <a:srgbClr val="1B3667"/>
                </a:solidFill>
                <a:latin typeface="Aptos"/>
              </a:rPr>
              <a:t>RISK-AFFECTED ACTIVITIES</a:t>
            </a:r>
          </a:p>
          <a:p>
            <a:pPr algn="l">
              <a:lnSpc>
                <a:spcPct val="100000"/>
              </a:lnSpc>
              <a:spcBef>
                <a:spcPts val="300"/>
              </a:spcBef>
              <a:spcAft>
                <a:spcPts val="0"/>
              </a:spcAft>
            </a:pPr>
            <a:r>
              <a:rPr b="0" i="1" dirty="0">
                <a:solidFill>
                  <a:srgbClr val="00A1DD"/>
                </a:solidFill>
                <a:latin typeface="Aptos"/>
              </a:rPr>
              <a:t>The work that gets hurt if the risk occurs</a:t>
            </a:r>
          </a:p>
          <a:p>
            <a:pPr algn="l">
              <a:lnSpc>
                <a:spcPct val="100000"/>
              </a:lnSpc>
              <a:spcBef>
                <a:spcPts val="900"/>
              </a:spcBef>
              <a:spcAft>
                <a:spcPts val="0"/>
              </a:spcAft>
            </a:pPr>
            <a:r>
              <a:rPr sz="2000" b="0" i="0" dirty="0">
                <a:solidFill>
                  <a:srgbClr val="3E4A5A"/>
                </a:solidFill>
                <a:latin typeface="Aptos"/>
              </a:rPr>
              <a:t>•   Update risk factors</a:t>
            </a:r>
          </a:p>
          <a:p>
            <a:pPr algn="l">
              <a:lnSpc>
                <a:spcPct val="100000"/>
              </a:lnSpc>
              <a:spcBef>
                <a:spcPts val="600"/>
              </a:spcBef>
              <a:spcAft>
                <a:spcPts val="0"/>
              </a:spcAft>
            </a:pPr>
            <a:r>
              <a:rPr sz="2000" b="0" i="0" dirty="0">
                <a:solidFill>
                  <a:srgbClr val="3E4A5A"/>
                </a:solidFill>
                <a:latin typeface="Aptos"/>
              </a:rPr>
              <a:t>•   </a:t>
            </a:r>
            <a:r>
              <a:rPr lang="en-US" sz="2000" b="0" i="0" dirty="0">
                <a:solidFill>
                  <a:srgbClr val="3E4A5A"/>
                </a:solidFill>
                <a:latin typeface="Aptos"/>
              </a:rPr>
              <a:t>S</a:t>
            </a:r>
            <a:r>
              <a:rPr sz="2000" b="0" i="0" dirty="0">
                <a:solidFill>
                  <a:srgbClr val="3E4A5A"/>
                </a:solidFill>
                <a:latin typeface="Aptos"/>
              </a:rPr>
              <a:t>chedule margin</a:t>
            </a:r>
          </a:p>
          <a:p>
            <a:pPr algn="l">
              <a:lnSpc>
                <a:spcPct val="100000"/>
              </a:lnSpc>
              <a:spcBef>
                <a:spcPts val="600"/>
              </a:spcBef>
              <a:spcAft>
                <a:spcPts val="0"/>
              </a:spcAft>
            </a:pPr>
            <a:r>
              <a:rPr sz="2000" b="0" i="0" dirty="0">
                <a:solidFill>
                  <a:srgbClr val="3E4A5A"/>
                </a:solidFill>
                <a:latin typeface="Aptos"/>
              </a:rPr>
              <a:t>•   Tag with the Risk ID</a:t>
            </a:r>
          </a:p>
        </p:txBody>
      </p:sp>
      <p:sp>
        <p:nvSpPr>
          <p:cNvPr id="10" name="Rounded Rectangle 9"/>
          <p:cNvSpPr/>
          <p:nvPr/>
        </p:nvSpPr>
        <p:spPr>
          <a:xfrm>
            <a:off x="6236208" y="2514600"/>
            <a:ext cx="5349240" cy="2331720"/>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36208" y="2514600"/>
            <a:ext cx="5349240" cy="45720"/>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601967" y="2761488"/>
            <a:ext cx="4841887" cy="1877437"/>
          </a:xfrm>
          <a:prstGeom prst="rect">
            <a:avLst/>
          </a:prstGeom>
          <a:noFill/>
        </p:spPr>
        <p:txBody>
          <a:bodyPr wrap="square" lIns="45720" tIns="0" rIns="45720" bIns="0" anchor="t">
            <a:spAutoFit/>
          </a:bodyPr>
          <a:lstStyle/>
          <a:p>
            <a:pPr algn="l">
              <a:lnSpc>
                <a:spcPct val="100000"/>
              </a:lnSpc>
              <a:spcBef>
                <a:spcPts val="0"/>
              </a:spcBef>
              <a:spcAft>
                <a:spcPts val="0"/>
              </a:spcAft>
            </a:pPr>
            <a:r>
              <a:rPr sz="2400" b="1" i="0" dirty="0">
                <a:solidFill>
                  <a:srgbClr val="1B3667"/>
                </a:solidFill>
                <a:latin typeface="Aptos"/>
              </a:rPr>
              <a:t>HANDLING STEPS</a:t>
            </a:r>
          </a:p>
          <a:p>
            <a:pPr algn="l">
              <a:lnSpc>
                <a:spcPct val="100000"/>
              </a:lnSpc>
              <a:spcBef>
                <a:spcPts val="300"/>
              </a:spcBef>
              <a:spcAft>
                <a:spcPts val="0"/>
              </a:spcAft>
            </a:pPr>
            <a:r>
              <a:rPr b="0" i="1" dirty="0">
                <a:solidFill>
                  <a:srgbClr val="00A1DD"/>
                </a:solidFill>
                <a:latin typeface="Aptos"/>
              </a:rPr>
              <a:t>The mitigation work you actually perform</a:t>
            </a:r>
          </a:p>
          <a:p>
            <a:pPr algn="l">
              <a:lnSpc>
                <a:spcPct val="100000"/>
              </a:lnSpc>
              <a:spcBef>
                <a:spcPts val="900"/>
              </a:spcBef>
              <a:spcAft>
                <a:spcPts val="0"/>
              </a:spcAft>
            </a:pPr>
            <a:r>
              <a:rPr sz="2000" b="0" i="0" dirty="0">
                <a:solidFill>
                  <a:srgbClr val="3E4A5A"/>
                </a:solidFill>
                <a:latin typeface="Aptos"/>
              </a:rPr>
              <a:t>•   Discrete activities in the IMS</a:t>
            </a:r>
          </a:p>
          <a:p>
            <a:pPr algn="l">
              <a:lnSpc>
                <a:spcPct val="100000"/>
              </a:lnSpc>
              <a:spcBef>
                <a:spcPts val="600"/>
              </a:spcBef>
              <a:spcAft>
                <a:spcPts val="0"/>
              </a:spcAft>
            </a:pPr>
            <a:r>
              <a:rPr sz="2000" b="0" i="0" dirty="0">
                <a:solidFill>
                  <a:srgbClr val="3E4A5A"/>
                </a:solidFill>
                <a:latin typeface="Aptos"/>
              </a:rPr>
              <a:t>•   Tag with the Step ID from the register</a:t>
            </a:r>
          </a:p>
          <a:p>
            <a:pPr algn="l">
              <a:lnSpc>
                <a:spcPct val="100000"/>
              </a:lnSpc>
              <a:spcBef>
                <a:spcPts val="600"/>
              </a:spcBef>
              <a:spcAft>
                <a:spcPts val="0"/>
              </a:spcAft>
            </a:pPr>
            <a:r>
              <a:rPr sz="2000" b="0" i="0" dirty="0">
                <a:solidFill>
                  <a:srgbClr val="3E4A5A"/>
                </a:solidFill>
                <a:latin typeface="Aptos"/>
              </a:rPr>
              <a:t>•   Status with all other schedule activities</a:t>
            </a:r>
          </a:p>
        </p:txBody>
      </p:sp>
      <p:sp>
        <p:nvSpPr>
          <p:cNvPr id="13" name="TextBox 12"/>
          <p:cNvSpPr txBox="1"/>
          <p:nvPr/>
        </p:nvSpPr>
        <p:spPr>
          <a:xfrm>
            <a:off x="566928" y="5932451"/>
            <a:ext cx="11064240" cy="307777"/>
          </a:xfrm>
          <a:prstGeom prst="rect">
            <a:avLst/>
          </a:prstGeom>
          <a:noFill/>
        </p:spPr>
        <p:txBody>
          <a:bodyPr wrap="square" lIns="45720" tIns="0" rIns="45720" bIns="0" anchor="t">
            <a:spAutoFit/>
          </a:bodyPr>
          <a:lstStyle/>
          <a:p>
            <a:pPr algn="l">
              <a:lnSpc>
                <a:spcPct val="100000"/>
              </a:lnSpc>
              <a:spcBef>
                <a:spcPts val="0"/>
              </a:spcBef>
              <a:spcAft>
                <a:spcPts val="0"/>
              </a:spcAft>
            </a:pPr>
            <a:r>
              <a:rPr sz="2000" b="1" i="0" dirty="0">
                <a:solidFill>
                  <a:srgbClr val="1B3667"/>
                </a:solidFill>
                <a:latin typeface="Aptos"/>
              </a:rPr>
              <a:t>Don't confuse risk-affected activities with handling steps.</a:t>
            </a:r>
          </a:p>
        </p:txBody>
      </p:sp>
      <p:sp>
        <p:nvSpPr>
          <p:cNvPr id="14" name="Rounded Rectangle 13"/>
          <p:cNvSpPr/>
          <p:nvPr/>
        </p:nvSpPr>
        <p:spPr>
          <a:xfrm>
            <a:off x="566928" y="5139598"/>
            <a:ext cx="11064240" cy="621792"/>
          </a:xfrm>
          <a:prstGeom prst="roundRect">
            <a:avLst>
              <a:gd name="adj" fmla="val 25000"/>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00000"/>
              </a:lnSpc>
              <a:spcBef>
                <a:spcPts val="0"/>
              </a:spcBef>
              <a:spcAft>
                <a:spcPts val="0"/>
              </a:spcAft>
            </a:pPr>
            <a:r>
              <a:rPr sz="2400" b="1" i="0" dirty="0">
                <a:solidFill>
                  <a:srgbClr val="FFFFFF"/>
                </a:solidFill>
                <a:latin typeface="Aptos"/>
              </a:rPr>
              <a:t>Best practice: one-way feed of data  —  Risk System  ➔  IMS  ➔  Cost</a:t>
            </a:r>
          </a:p>
        </p:txBody>
      </p:sp>
      <p:sp>
        <p:nvSpPr>
          <p:cNvPr id="15" name="TextBox 14"/>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16" name="TextBox 15"/>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cxnSp>
        <p:nvCxnSpPr>
          <p:cNvPr id="17" name="Straight Arrow Connector 16">
            <a:extLst>
              <a:ext uri="{FF2B5EF4-FFF2-40B4-BE49-F238E27FC236}">
                <a16:creationId xmlns:a16="http://schemas.microsoft.com/office/drawing/2014/main" id="{963A588D-F376-E5A3-9506-BE3C9B50EAE4}"/>
              </a:ext>
            </a:extLst>
          </p:cNvPr>
          <p:cNvCxnSpPr>
            <a:cxnSpLocks/>
          </p:cNvCxnSpPr>
          <p:nvPr/>
        </p:nvCxnSpPr>
        <p:spPr>
          <a:xfrm>
            <a:off x="8943278" y="4846320"/>
            <a:ext cx="0" cy="2932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651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C1D5F-DAD4-F77E-D00A-7A6E119BE01A}"/>
              </a:ext>
            </a:extLst>
          </p:cNvPr>
          <p:cNvSpPr>
            <a:spLocks noGrp="1"/>
          </p:cNvSpPr>
          <p:nvPr>
            <p:ph type="title"/>
          </p:nvPr>
        </p:nvSpPr>
        <p:spPr>
          <a:xfrm>
            <a:off x="637309" y="-201986"/>
            <a:ext cx="10311975" cy="1450757"/>
          </a:xfrm>
        </p:spPr>
        <p:txBody>
          <a:bodyPr/>
          <a:lstStyle/>
          <a:p>
            <a:r>
              <a:rPr lang="en-US" dirty="0"/>
              <a:t>Use of Schedule Margin</a:t>
            </a:r>
          </a:p>
        </p:txBody>
      </p:sp>
      <p:sp>
        <p:nvSpPr>
          <p:cNvPr id="3" name="Content Placeholder 2">
            <a:extLst>
              <a:ext uri="{FF2B5EF4-FFF2-40B4-BE49-F238E27FC236}">
                <a16:creationId xmlns:a16="http://schemas.microsoft.com/office/drawing/2014/main" id="{C4C1674A-11F4-91FD-C50B-B288C0AC1FE4}"/>
              </a:ext>
            </a:extLst>
          </p:cNvPr>
          <p:cNvSpPr>
            <a:spLocks noGrp="1"/>
          </p:cNvSpPr>
          <p:nvPr>
            <p:ph idx="1"/>
          </p:nvPr>
        </p:nvSpPr>
        <p:spPr>
          <a:xfrm>
            <a:off x="1062643" y="3185994"/>
            <a:ext cx="6308313" cy="3099238"/>
          </a:xfrm>
        </p:spPr>
        <p:txBody>
          <a:bodyPr>
            <a:normAutofit/>
          </a:bodyPr>
          <a:lstStyle/>
          <a:p>
            <a:r>
              <a:rPr lang="en-US" dirty="0"/>
              <a:t>Schedule Margin is owned by the Program Manager</a:t>
            </a:r>
          </a:p>
          <a:p>
            <a:r>
              <a:rPr lang="en-US" dirty="0"/>
              <a:t>Providing management visibility into potential event impacts</a:t>
            </a:r>
          </a:p>
          <a:p>
            <a:r>
              <a:rPr lang="en-US" dirty="0"/>
              <a:t>Not the same as slack (float)</a:t>
            </a:r>
          </a:p>
          <a:p>
            <a:r>
              <a:rPr lang="en-US" dirty="0"/>
              <a:t>Schedule Margin tasks should immediately precede key events, tasks, or milestones</a:t>
            </a:r>
          </a:p>
          <a:p>
            <a:r>
              <a:rPr lang="en-US" dirty="0"/>
              <a:t>Margin tasks should be maintained during regular program schedule status cycle</a:t>
            </a:r>
          </a:p>
          <a:p>
            <a:endParaRPr lang="en-US" dirty="0"/>
          </a:p>
        </p:txBody>
      </p:sp>
      <p:pic>
        <p:nvPicPr>
          <p:cNvPr id="7" name="Picture 6">
            <a:extLst>
              <a:ext uri="{FF2B5EF4-FFF2-40B4-BE49-F238E27FC236}">
                <a16:creationId xmlns:a16="http://schemas.microsoft.com/office/drawing/2014/main" id="{4B872F13-17D1-7881-D743-B463AECBF2FB}"/>
              </a:ext>
            </a:extLst>
          </p:cNvPr>
          <p:cNvPicPr>
            <a:picLocks noChangeAspect="1"/>
          </p:cNvPicPr>
          <p:nvPr/>
        </p:nvPicPr>
        <p:blipFill>
          <a:blip r:embed="rId3"/>
          <a:stretch>
            <a:fillRect/>
          </a:stretch>
        </p:blipFill>
        <p:spPr>
          <a:xfrm>
            <a:off x="7921861" y="1331124"/>
            <a:ext cx="3731163" cy="4843221"/>
          </a:xfrm>
          <a:prstGeom prst="rect">
            <a:avLst/>
          </a:prstGeom>
          <a:ln>
            <a:solidFill>
              <a:srgbClr val="FF0000"/>
            </a:solidFill>
          </a:ln>
        </p:spPr>
      </p:pic>
      <p:sp>
        <p:nvSpPr>
          <p:cNvPr id="5" name="TextBox 4">
            <a:extLst>
              <a:ext uri="{FF2B5EF4-FFF2-40B4-BE49-F238E27FC236}">
                <a16:creationId xmlns:a16="http://schemas.microsoft.com/office/drawing/2014/main" id="{3C139C47-BA6E-D65F-185F-17D9392B3EE8}"/>
              </a:ext>
            </a:extLst>
          </p:cNvPr>
          <p:cNvSpPr txBox="1"/>
          <p:nvPr/>
        </p:nvSpPr>
        <p:spPr>
          <a:xfrm>
            <a:off x="538976" y="1485267"/>
            <a:ext cx="7627434" cy="1464231"/>
          </a:xfrm>
          <a:prstGeom prst="roundRect">
            <a:avLst/>
          </a:prstGeom>
          <a:effectLst>
            <a:outerShdw blurRad="44450" dist="114300" dir="2700000" algn="br" rotWithShape="0">
              <a:srgbClr val="000000">
                <a:alpha val="60000"/>
              </a:srgbClr>
            </a:outerShdw>
          </a:effectLst>
        </p:spPr>
        <p:style>
          <a:lnRef idx="0">
            <a:schemeClr val="dk1"/>
          </a:lnRef>
          <a:fillRef idx="3">
            <a:schemeClr val="dk1"/>
          </a:fillRef>
          <a:effectRef idx="3">
            <a:schemeClr val="dk1"/>
          </a:effectRef>
          <a:fontRef idx="minor">
            <a:schemeClr val="lt1"/>
          </a:fontRef>
        </p:style>
        <p:txBody>
          <a:bodyPr wrap="square">
            <a:spAutoFit/>
          </a:bodyPr>
          <a:lstStyle/>
          <a:p>
            <a:pPr marL="0" indent="0" algn="just">
              <a:buNone/>
            </a:pPr>
            <a:r>
              <a:rPr lang="en-US" sz="2000" b="1" dirty="0"/>
              <a:t>“</a:t>
            </a:r>
            <a:r>
              <a:rPr lang="en-US" sz="2000" dirty="0"/>
              <a:t>Schedule Margin duration should be the Program Manager's assessment of the amount of remaining schedule risk/uncertainty to the subsequent event</a:t>
            </a:r>
            <a:r>
              <a:rPr lang="en-US" sz="2000" b="1" dirty="0"/>
              <a:t>. </a:t>
            </a:r>
            <a:r>
              <a:rPr lang="en-US" sz="2000" b="1" dirty="0">
                <a:solidFill>
                  <a:srgbClr val="FFFF00"/>
                </a:solidFill>
              </a:rPr>
              <a:t>The duration should be justifiable and part of the program’s risk management process</a:t>
            </a:r>
            <a:r>
              <a:rPr lang="en-US" sz="2000" b="1" dirty="0"/>
              <a:t>.”  </a:t>
            </a:r>
            <a:r>
              <a:rPr lang="en-US" sz="2000" dirty="0"/>
              <a:t>NDIA PASEG</a:t>
            </a:r>
          </a:p>
        </p:txBody>
      </p:sp>
      <p:sp>
        <p:nvSpPr>
          <p:cNvPr id="8" name="TextBox 7"/>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9" name="TextBox 8"/>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176979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34906B-7D55-A03E-C1D1-D1A78B50F287}"/>
              </a:ext>
            </a:extLst>
          </p:cNvPr>
          <p:cNvSpPr>
            <a:spLocks noGrp="1"/>
          </p:cNvSpPr>
          <p:nvPr>
            <p:ph type="title"/>
          </p:nvPr>
        </p:nvSpPr>
        <p:spPr>
          <a:xfrm>
            <a:off x="153908" y="-203860"/>
            <a:ext cx="10795376" cy="1450757"/>
          </a:xfrm>
        </p:spPr>
        <p:txBody>
          <a:bodyPr/>
          <a:lstStyle/>
          <a:p>
            <a:r>
              <a:rPr lang="en-US" dirty="0"/>
              <a:t>SRA Data and the Risk Register</a:t>
            </a:r>
          </a:p>
        </p:txBody>
      </p:sp>
      <p:pic>
        <p:nvPicPr>
          <p:cNvPr id="6" name="Picture 5">
            <a:extLst>
              <a:ext uri="{FF2B5EF4-FFF2-40B4-BE49-F238E27FC236}">
                <a16:creationId xmlns:a16="http://schemas.microsoft.com/office/drawing/2014/main" id="{BF93D049-01AB-DF6C-092D-E75BDDADD53C}"/>
              </a:ext>
            </a:extLst>
          </p:cNvPr>
          <p:cNvPicPr>
            <a:picLocks noChangeAspect="1"/>
          </p:cNvPicPr>
          <p:nvPr/>
        </p:nvPicPr>
        <p:blipFill>
          <a:blip r:embed="rId3"/>
          <a:stretch>
            <a:fillRect/>
          </a:stretch>
        </p:blipFill>
        <p:spPr>
          <a:xfrm>
            <a:off x="244443" y="1523967"/>
            <a:ext cx="6380572" cy="3169316"/>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1F3089B4-0631-3A37-09E7-E9011ED93A76}"/>
              </a:ext>
            </a:extLst>
          </p:cNvPr>
          <p:cNvPicPr>
            <a:picLocks noChangeAspect="1"/>
          </p:cNvPicPr>
          <p:nvPr/>
        </p:nvPicPr>
        <p:blipFill>
          <a:blip r:embed="rId4"/>
          <a:stretch>
            <a:fillRect/>
          </a:stretch>
        </p:blipFill>
        <p:spPr>
          <a:xfrm>
            <a:off x="7097917" y="1523966"/>
            <a:ext cx="4837884" cy="3169317"/>
          </a:xfrm>
          <a:prstGeom prst="rect">
            <a:avLst/>
          </a:prstGeom>
          <a:ln>
            <a:solidFill>
              <a:schemeClr val="tx1"/>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18B3F460-A34D-9161-6704-1C2C1C330E69}"/>
              </a:ext>
            </a:extLst>
          </p:cNvPr>
          <p:cNvSpPr txBox="1"/>
          <p:nvPr/>
        </p:nvSpPr>
        <p:spPr>
          <a:xfrm>
            <a:off x="1711105" y="4870764"/>
            <a:ext cx="10031240" cy="1781000"/>
          </a:xfrm>
          <a:prstGeom prst="rect">
            <a:avLst/>
          </a:prstGeom>
        </p:spPr>
        <p:txBody>
          <a:bodyPr vert="horz" lIns="0" tIns="45720" rIns="0" bIns="45720" rtlCol="0">
            <a:normAutofit/>
          </a:bodyPr>
          <a:lstStyle>
            <a:lvl1pPr marL="91440" indent="-91440">
              <a:lnSpc>
                <a:spcPct val="90000"/>
              </a:lnSpc>
              <a:spcBef>
                <a:spcPts val="1200"/>
              </a:spcBef>
              <a:spcAft>
                <a:spcPts val="200"/>
              </a:spcAft>
              <a:buClr>
                <a:schemeClr val="accent1"/>
              </a:buClr>
              <a:buSzPct val="100000"/>
              <a:buFontTx/>
              <a:buBlip>
                <a:blip r:embed="rId5"/>
              </a:buBlip>
              <a:defRPr sz="2400">
                <a:solidFill>
                  <a:schemeClr val="accent6"/>
                </a:solidFill>
                <a:latin typeface="Arial" panose="020B0604020202020204" pitchFamily="34" charset="0"/>
                <a:cs typeface="Arial" panose="020B0604020202020204" pitchFamily="34" charset="0"/>
              </a:defRPr>
            </a:lvl1pPr>
            <a:lvl2pPr marL="384048" lvl="1" indent="-182880">
              <a:lnSpc>
                <a:spcPct val="90000"/>
              </a:lnSpc>
              <a:spcBef>
                <a:spcPts val="200"/>
              </a:spcBef>
              <a:spcAft>
                <a:spcPts val="400"/>
              </a:spcAft>
              <a:buClr>
                <a:schemeClr val="accent6"/>
              </a:buClr>
              <a:buFont typeface="Wingdings" panose="05000000000000000000" pitchFamily="2" charset="2"/>
              <a:buChar char="§"/>
              <a:defRPr sz="2000">
                <a:solidFill>
                  <a:schemeClr val="accent6"/>
                </a:solidFill>
                <a:latin typeface="Arial" panose="020B0604020202020204" pitchFamily="34" charset="0"/>
                <a:cs typeface="Arial" panose="020B0604020202020204" pitchFamily="34" charset="0"/>
              </a:defRPr>
            </a:lvl2pPr>
            <a:lvl3pPr marL="566928" lvl="2" indent="-182880">
              <a:lnSpc>
                <a:spcPct val="90000"/>
              </a:lnSpc>
              <a:spcBef>
                <a:spcPts val="200"/>
              </a:spcBef>
              <a:spcAft>
                <a:spcPts val="400"/>
              </a:spcAft>
              <a:buClr>
                <a:schemeClr val="accent6"/>
              </a:buClr>
              <a:buFont typeface="Wingdings" panose="05000000000000000000" pitchFamily="2" charset="2"/>
              <a:buChar char="§"/>
              <a:defRPr sz="1600">
                <a:solidFill>
                  <a:schemeClr val="accent6"/>
                </a:solidFill>
                <a:latin typeface="Arial" panose="020B0604020202020204" pitchFamily="34" charset="0"/>
                <a:cs typeface="Arial" panose="020B0604020202020204" pitchFamily="34" charset="0"/>
              </a:defRPr>
            </a:lvl3pPr>
            <a:lvl4pPr marL="749808" indent="-182880">
              <a:lnSpc>
                <a:spcPct val="90000"/>
              </a:lnSpc>
              <a:spcBef>
                <a:spcPts val="200"/>
              </a:spcBef>
              <a:spcAft>
                <a:spcPts val="400"/>
              </a:spcAft>
              <a:buClr>
                <a:schemeClr val="accent6"/>
              </a:buClr>
              <a:buFont typeface="Wingdings" panose="05000000000000000000" pitchFamily="2" charset="2"/>
              <a:buChar char="§"/>
              <a:defRPr sz="1400">
                <a:solidFill>
                  <a:schemeClr val="accent6"/>
                </a:solidFill>
                <a:latin typeface="Arial" panose="020B0604020202020204" pitchFamily="34" charset="0"/>
                <a:cs typeface="Arial" panose="020B0604020202020204" pitchFamily="34" charset="0"/>
              </a:defRPr>
            </a:lvl4pPr>
            <a:lvl5pPr marL="932688" indent="-182880">
              <a:lnSpc>
                <a:spcPct val="90000"/>
              </a:lnSpc>
              <a:spcBef>
                <a:spcPts val="200"/>
              </a:spcBef>
              <a:spcAft>
                <a:spcPts val="400"/>
              </a:spcAft>
              <a:buClr>
                <a:schemeClr val="accent6"/>
              </a:buClr>
              <a:buFont typeface="Wingdings" panose="05000000000000000000" pitchFamily="2" charset="2"/>
              <a:buChar char="§"/>
              <a:defRPr sz="1400">
                <a:solidFill>
                  <a:schemeClr val="accent6"/>
                </a:solidFill>
                <a:latin typeface="Arial" panose="020B0604020202020204" pitchFamily="34" charset="0"/>
                <a:cs typeface="Arial" panose="020B0604020202020204" pitchFamily="34" charset="0"/>
              </a:defRPr>
            </a:lvl5pPr>
            <a:lvl6pPr marL="1100000" indent="-228600">
              <a:lnSpc>
                <a:spcPct val="90000"/>
              </a:lnSpc>
              <a:spcBef>
                <a:spcPts val="200"/>
              </a:spcBef>
              <a:spcAft>
                <a:spcPts val="400"/>
              </a:spcAft>
              <a:buClr>
                <a:schemeClr val="accent1"/>
              </a:buClr>
              <a:buFont typeface="Calibri" pitchFamily="34" charset="0"/>
              <a:buChar char="◦"/>
              <a:defRPr sz="1400">
                <a:solidFill>
                  <a:schemeClr val="tx1">
                    <a:lumMod val="75000"/>
                    <a:lumOff val="25000"/>
                  </a:schemeClr>
                </a:solidFill>
              </a:defRPr>
            </a:lvl6pPr>
            <a:lvl7pPr marL="1300000" indent="-228600">
              <a:lnSpc>
                <a:spcPct val="90000"/>
              </a:lnSpc>
              <a:spcBef>
                <a:spcPts val="200"/>
              </a:spcBef>
              <a:spcAft>
                <a:spcPts val="400"/>
              </a:spcAft>
              <a:buClr>
                <a:schemeClr val="accent1"/>
              </a:buClr>
              <a:buFont typeface="Calibri" pitchFamily="34" charset="0"/>
              <a:buChar char="◦"/>
              <a:defRPr sz="1400">
                <a:solidFill>
                  <a:schemeClr val="tx1">
                    <a:lumMod val="75000"/>
                    <a:lumOff val="25000"/>
                  </a:schemeClr>
                </a:solidFill>
              </a:defRPr>
            </a:lvl7pPr>
            <a:lvl8pPr marL="1500000" indent="-228600">
              <a:lnSpc>
                <a:spcPct val="90000"/>
              </a:lnSpc>
              <a:spcBef>
                <a:spcPts val="200"/>
              </a:spcBef>
              <a:spcAft>
                <a:spcPts val="400"/>
              </a:spcAft>
              <a:buClr>
                <a:schemeClr val="accent1"/>
              </a:buClr>
              <a:buFont typeface="Calibri" pitchFamily="34" charset="0"/>
              <a:buChar char="◦"/>
              <a:defRPr sz="1400">
                <a:solidFill>
                  <a:schemeClr val="tx1">
                    <a:lumMod val="75000"/>
                    <a:lumOff val="25000"/>
                  </a:schemeClr>
                </a:solidFill>
              </a:defRPr>
            </a:lvl8pPr>
            <a:lvl9pPr marL="1700000" indent="-228600">
              <a:lnSpc>
                <a:spcPct val="90000"/>
              </a:lnSpc>
              <a:spcBef>
                <a:spcPts val="200"/>
              </a:spcBef>
              <a:spcAft>
                <a:spcPts val="400"/>
              </a:spcAft>
              <a:buClr>
                <a:schemeClr val="accent1"/>
              </a:buClr>
              <a:buFont typeface="Calibri" pitchFamily="34" charset="0"/>
              <a:buChar char="◦"/>
              <a:defRPr sz="1400">
                <a:solidFill>
                  <a:schemeClr val="tx1">
                    <a:lumMod val="75000"/>
                    <a:lumOff val="25000"/>
                  </a:schemeClr>
                </a:solidFill>
              </a:defRPr>
            </a:lvl9pPr>
          </a:lstStyle>
          <a:p>
            <a:r>
              <a:rPr lang="en-US" sz="2000" dirty="0"/>
              <a:t>May or may not include discrete risk events, depending on software </a:t>
            </a:r>
          </a:p>
          <a:p>
            <a:r>
              <a:rPr lang="en-US" sz="2000" dirty="0"/>
              <a:t>Use Histogram data to justify schedule margin duration</a:t>
            </a:r>
          </a:p>
          <a:p>
            <a:r>
              <a:rPr lang="en-US" sz="2000" dirty="0"/>
              <a:t>Risk Drivers (Tornado) Chart: Consider adding a discrete risk event to the register</a:t>
            </a:r>
            <a:endParaRPr lang="en-US" dirty="0"/>
          </a:p>
        </p:txBody>
      </p:sp>
      <p:sp>
        <p:nvSpPr>
          <p:cNvPr id="12" name="TextBox 11"/>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13" name="TextBox 12"/>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4087455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1891-3924-7242-F352-8349C5EC27CC}"/>
              </a:ext>
            </a:extLst>
          </p:cNvPr>
          <p:cNvSpPr>
            <a:spLocks noGrp="1"/>
          </p:cNvSpPr>
          <p:nvPr>
            <p:ph type="title"/>
          </p:nvPr>
        </p:nvSpPr>
        <p:spPr>
          <a:xfrm>
            <a:off x="568712" y="-201986"/>
            <a:ext cx="10380572" cy="1450757"/>
          </a:xfrm>
        </p:spPr>
        <p:txBody>
          <a:bodyPr>
            <a:normAutofit/>
          </a:bodyPr>
          <a:lstStyle/>
          <a:p>
            <a:r>
              <a:rPr lang="en-US" dirty="0"/>
              <a:t>Integration With Cost</a:t>
            </a:r>
          </a:p>
        </p:txBody>
      </p:sp>
      <p:sp>
        <p:nvSpPr>
          <p:cNvPr id="3" name="Content Placeholder 2">
            <a:extLst>
              <a:ext uri="{FF2B5EF4-FFF2-40B4-BE49-F238E27FC236}">
                <a16:creationId xmlns:a16="http://schemas.microsoft.com/office/drawing/2014/main" id="{DD695C94-31AA-B741-5ADB-1CEC460A0B50}"/>
              </a:ext>
            </a:extLst>
          </p:cNvPr>
          <p:cNvSpPr>
            <a:spLocks noGrp="1"/>
          </p:cNvSpPr>
          <p:nvPr>
            <p:ph idx="1"/>
          </p:nvPr>
        </p:nvSpPr>
        <p:spPr>
          <a:xfrm>
            <a:off x="1066800" y="2209800"/>
            <a:ext cx="10058400" cy="3846832"/>
          </a:xfrm>
        </p:spPr>
        <p:txBody>
          <a:bodyPr/>
          <a:lstStyle/>
          <a:p>
            <a:r>
              <a:rPr lang="en-US" sz="2400" dirty="0"/>
              <a:t> Risk Exposure vs Handling Cost</a:t>
            </a:r>
          </a:p>
          <a:p>
            <a:pPr lvl="1"/>
            <a:r>
              <a:rPr lang="en-US" sz="2000" dirty="0"/>
              <a:t>Risk Exposure = how much will it cost if the risk event occurs unmitigated?</a:t>
            </a:r>
          </a:p>
          <a:p>
            <a:pPr lvl="1"/>
            <a:r>
              <a:rPr lang="en-US" sz="2000" dirty="0"/>
              <a:t>Cost to mitigate = what additional resources (Time, money, personnel, material) are needed to execute the handling plan?</a:t>
            </a:r>
          </a:p>
          <a:p>
            <a:pPr marL="0" indent="0">
              <a:buNone/>
            </a:pPr>
            <a:endParaRPr lang="en-US" sz="2400" dirty="0"/>
          </a:p>
          <a:p>
            <a:r>
              <a:rPr lang="en-US" sz="2400" dirty="0"/>
              <a:t> Factored Risk Value vs Net Factored Risk</a:t>
            </a:r>
          </a:p>
          <a:p>
            <a:pPr lvl="1"/>
            <a:r>
              <a:rPr lang="en-US" sz="2000" dirty="0"/>
              <a:t> Factored Risk Score = Quantitative Impact x Probability</a:t>
            </a:r>
          </a:p>
          <a:p>
            <a:pPr lvl="1"/>
            <a:r>
              <a:rPr lang="en-US" sz="2000" dirty="0"/>
              <a:t> Net Factored Risk = Sum of all quantitative impacts x their respective probabilities</a:t>
            </a:r>
          </a:p>
        </p:txBody>
      </p:sp>
      <p:sp>
        <p:nvSpPr>
          <p:cNvPr id="5" name="TextBox 4">
            <a:extLst>
              <a:ext uri="{FF2B5EF4-FFF2-40B4-BE49-F238E27FC236}">
                <a16:creationId xmlns:a16="http://schemas.microsoft.com/office/drawing/2014/main" id="{CAB9E41C-71D5-823A-74E1-EFF509354FE1}"/>
              </a:ext>
            </a:extLst>
          </p:cNvPr>
          <p:cNvSpPr txBox="1"/>
          <p:nvPr/>
        </p:nvSpPr>
        <p:spPr>
          <a:xfrm>
            <a:off x="691377" y="1373398"/>
            <a:ext cx="9242332" cy="584775"/>
          </a:xfrm>
          <a:prstGeom prst="rect">
            <a:avLst/>
          </a:prstGeom>
          <a:noFill/>
        </p:spPr>
        <p:txBody>
          <a:bodyPr wrap="square">
            <a:spAutoFit/>
          </a:bodyPr>
          <a:lstStyle/>
          <a:p>
            <a:pPr marL="0" lvl="0" indent="0">
              <a:buNone/>
            </a:pPr>
            <a:r>
              <a:rPr lang="en-US" sz="3200" b="1" dirty="0">
                <a:latin typeface="Arial" panose="020B0604020202020204" pitchFamily="34" charset="0"/>
                <a:cs typeface="Arial" panose="020B0604020202020204" pitchFamily="34" charset="0"/>
              </a:rPr>
              <a:t>Commonly Confused Concepts:</a:t>
            </a:r>
          </a:p>
        </p:txBody>
      </p:sp>
      <p:sp>
        <p:nvSpPr>
          <p:cNvPr id="6" name="TextBox 5"/>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7" name="TextBox 6"/>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1573196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8DB595BD-E59F-397B-6BED-6CE1EC33FA64}"/>
              </a:ext>
            </a:extLst>
          </p:cNvPr>
          <p:cNvSpPr/>
          <p:nvPr/>
        </p:nvSpPr>
        <p:spPr>
          <a:xfrm>
            <a:off x="6169031" y="1803088"/>
            <a:ext cx="5305935" cy="3267675"/>
          </a:xfrm>
          <a:prstGeom prst="roundRect">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1CF1E10A-622B-52E3-037D-BAF9C6A05962}"/>
              </a:ext>
            </a:extLst>
          </p:cNvPr>
          <p:cNvSpPr/>
          <p:nvPr/>
        </p:nvSpPr>
        <p:spPr>
          <a:xfrm>
            <a:off x="506999" y="1803088"/>
            <a:ext cx="5305935" cy="3267675"/>
          </a:xfrm>
          <a:prstGeom prst="roundRect">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B936A8-8569-9654-F567-B66091F633AF}"/>
              </a:ext>
            </a:extLst>
          </p:cNvPr>
          <p:cNvSpPr>
            <a:spLocks noGrp="1"/>
          </p:cNvSpPr>
          <p:nvPr>
            <p:ph type="title"/>
          </p:nvPr>
        </p:nvSpPr>
        <p:spPr>
          <a:xfrm>
            <a:off x="506999" y="-203849"/>
            <a:ext cx="10540612" cy="1450757"/>
          </a:xfrm>
        </p:spPr>
        <p:txBody>
          <a:bodyPr/>
          <a:lstStyle/>
          <a:p>
            <a:r>
              <a:rPr lang="en-US" dirty="0"/>
              <a:t>Notes on MR and EAC</a:t>
            </a:r>
          </a:p>
        </p:txBody>
      </p:sp>
      <p:sp>
        <p:nvSpPr>
          <p:cNvPr id="5" name="Text Placeholder 4">
            <a:extLst>
              <a:ext uri="{FF2B5EF4-FFF2-40B4-BE49-F238E27FC236}">
                <a16:creationId xmlns:a16="http://schemas.microsoft.com/office/drawing/2014/main" id="{BB645371-1D96-1F41-8E8C-1ADDC26DEA7B}"/>
              </a:ext>
            </a:extLst>
          </p:cNvPr>
          <p:cNvSpPr>
            <a:spLocks noGrp="1"/>
          </p:cNvSpPr>
          <p:nvPr>
            <p:ph type="body" idx="1"/>
          </p:nvPr>
        </p:nvSpPr>
        <p:spPr>
          <a:xfrm>
            <a:off x="717034" y="1803089"/>
            <a:ext cx="4937760" cy="736282"/>
          </a:xfrm>
        </p:spPr>
        <p:txBody>
          <a:bodyPr>
            <a:normAutofit/>
          </a:bodyPr>
          <a:lstStyle/>
          <a:p>
            <a:r>
              <a:rPr lang="en-US" sz="2400" dirty="0"/>
              <a:t>Management Reserve</a:t>
            </a:r>
          </a:p>
        </p:txBody>
      </p:sp>
      <p:sp>
        <p:nvSpPr>
          <p:cNvPr id="3" name="Content Placeholder 2">
            <a:extLst>
              <a:ext uri="{FF2B5EF4-FFF2-40B4-BE49-F238E27FC236}">
                <a16:creationId xmlns:a16="http://schemas.microsoft.com/office/drawing/2014/main" id="{A0CBA101-6FAF-ACC5-979B-91146B964F99}"/>
              </a:ext>
            </a:extLst>
          </p:cNvPr>
          <p:cNvSpPr>
            <a:spLocks noGrp="1"/>
          </p:cNvSpPr>
          <p:nvPr>
            <p:ph sz="half" idx="2"/>
          </p:nvPr>
        </p:nvSpPr>
        <p:spPr>
          <a:xfrm>
            <a:off x="717034" y="2539371"/>
            <a:ext cx="4937760" cy="3378200"/>
          </a:xfrm>
        </p:spPr>
        <p:txBody>
          <a:bodyPr/>
          <a:lstStyle/>
          <a:p>
            <a:r>
              <a:rPr lang="en-US" dirty="0"/>
              <a:t> </a:t>
            </a:r>
            <a:r>
              <a:rPr lang="en-US" sz="2400" dirty="0"/>
              <a:t>MR is distributed for the execution of handling plans </a:t>
            </a:r>
            <a:r>
              <a:rPr lang="en-US" sz="2400" u="sng" dirty="0"/>
              <a:t>NOT</a:t>
            </a:r>
            <a:r>
              <a:rPr lang="en-US" sz="2400" dirty="0"/>
              <a:t> to cover risk exposure</a:t>
            </a:r>
          </a:p>
          <a:p>
            <a:r>
              <a:rPr lang="en-US" sz="2400" dirty="0"/>
              <a:t> CAMs must not hold their own separate reserve</a:t>
            </a:r>
          </a:p>
          <a:p>
            <a:endParaRPr lang="en-US" sz="2400" dirty="0"/>
          </a:p>
        </p:txBody>
      </p:sp>
      <p:sp>
        <p:nvSpPr>
          <p:cNvPr id="6" name="Text Placeholder 5">
            <a:extLst>
              <a:ext uri="{FF2B5EF4-FFF2-40B4-BE49-F238E27FC236}">
                <a16:creationId xmlns:a16="http://schemas.microsoft.com/office/drawing/2014/main" id="{483C25E3-5E82-E66C-BD76-D7E2CF801BB8}"/>
              </a:ext>
            </a:extLst>
          </p:cNvPr>
          <p:cNvSpPr>
            <a:spLocks noGrp="1"/>
          </p:cNvSpPr>
          <p:nvPr>
            <p:ph type="body" sz="quarter" idx="3"/>
          </p:nvPr>
        </p:nvSpPr>
        <p:spPr>
          <a:xfrm>
            <a:off x="6236027" y="1803089"/>
            <a:ext cx="5189446" cy="736282"/>
          </a:xfrm>
        </p:spPr>
        <p:txBody>
          <a:bodyPr>
            <a:normAutofit/>
          </a:bodyPr>
          <a:lstStyle/>
          <a:p>
            <a:r>
              <a:rPr lang="en-US" sz="2400" dirty="0"/>
              <a:t>Incorporating Risk with EAC</a:t>
            </a:r>
          </a:p>
        </p:txBody>
      </p:sp>
      <p:sp>
        <p:nvSpPr>
          <p:cNvPr id="7" name="Content Placeholder 6">
            <a:extLst>
              <a:ext uri="{FF2B5EF4-FFF2-40B4-BE49-F238E27FC236}">
                <a16:creationId xmlns:a16="http://schemas.microsoft.com/office/drawing/2014/main" id="{7CC99D96-11E3-FB7A-7BC0-C9618E6BDC64}"/>
              </a:ext>
            </a:extLst>
          </p:cNvPr>
          <p:cNvSpPr>
            <a:spLocks noGrp="1"/>
          </p:cNvSpPr>
          <p:nvPr>
            <p:ph sz="quarter" idx="4"/>
          </p:nvPr>
        </p:nvSpPr>
        <p:spPr>
          <a:xfrm>
            <a:off x="6388429" y="2539371"/>
            <a:ext cx="5056632" cy="3378200"/>
          </a:xfrm>
        </p:spPr>
        <p:txBody>
          <a:bodyPr>
            <a:normAutofit/>
          </a:bodyPr>
          <a:lstStyle/>
          <a:p>
            <a:r>
              <a:rPr lang="en-US" sz="2400" dirty="0"/>
              <a:t>Net Factored Risk (NFR) is used for Best/Worst Case EAC</a:t>
            </a:r>
          </a:p>
          <a:p>
            <a:r>
              <a:rPr lang="en-US" sz="2400" dirty="0"/>
              <a:t>Issues get acknowledged in EAC</a:t>
            </a:r>
          </a:p>
          <a:p>
            <a:pPr lvl="1"/>
            <a:r>
              <a:rPr lang="en-US" sz="2000" dirty="0"/>
              <a:t>For realized risks (issues) you can decrement NFR and increase EAC</a:t>
            </a:r>
          </a:p>
          <a:p>
            <a:pPr lvl="1"/>
            <a:r>
              <a:rPr lang="en-US" sz="2000" dirty="0"/>
              <a:t>Values do not have to balance</a:t>
            </a:r>
          </a:p>
        </p:txBody>
      </p:sp>
      <p:sp>
        <p:nvSpPr>
          <p:cNvPr id="11" name="TextBox 10"/>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12" name="TextBox 11"/>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2666434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683BE-1EB0-B1DB-ACD4-8938C60401B9}"/>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FDB8745-3AAC-6E7D-CDF1-BF93A627CA03}"/>
              </a:ext>
            </a:extLst>
          </p:cNvPr>
          <p:cNvPicPr>
            <a:picLocks noGrp="1" noChangeAspect="1"/>
          </p:cNvPicPr>
          <p:nvPr>
            <p:ph idx="1"/>
          </p:nvPr>
        </p:nvPicPr>
        <p:blipFill>
          <a:blip r:embed="rId3"/>
          <a:stretch>
            <a:fillRect/>
          </a:stretch>
        </p:blipFill>
        <p:spPr>
          <a:xfrm>
            <a:off x="848843" y="1248772"/>
            <a:ext cx="10137267" cy="5052440"/>
          </a:xfrm>
          <a:prstGeom prst="rect">
            <a:avLst/>
          </a:prstGeom>
        </p:spPr>
      </p:pic>
      <p:sp>
        <p:nvSpPr>
          <p:cNvPr id="2" name="Title 1">
            <a:extLst>
              <a:ext uri="{FF2B5EF4-FFF2-40B4-BE49-F238E27FC236}">
                <a16:creationId xmlns:a16="http://schemas.microsoft.com/office/drawing/2014/main" id="{5AC9B2C7-37E0-A482-3662-3143CB4C7020}"/>
              </a:ext>
            </a:extLst>
          </p:cNvPr>
          <p:cNvSpPr>
            <a:spLocks noGrp="1"/>
          </p:cNvSpPr>
          <p:nvPr>
            <p:ph type="title"/>
          </p:nvPr>
        </p:nvSpPr>
        <p:spPr/>
        <p:txBody>
          <a:bodyPr/>
          <a:lstStyle/>
          <a:p>
            <a:r>
              <a:rPr lang="en-US" dirty="0"/>
              <a:t>EXAMPLE</a:t>
            </a:r>
          </a:p>
        </p:txBody>
      </p:sp>
      <p:sp>
        <p:nvSpPr>
          <p:cNvPr id="7" name="TextBox 6">
            <a:extLst>
              <a:ext uri="{FF2B5EF4-FFF2-40B4-BE49-F238E27FC236}">
                <a16:creationId xmlns:a16="http://schemas.microsoft.com/office/drawing/2014/main" id="{40F021AD-4D65-272E-9366-8E1477011538}"/>
              </a:ext>
            </a:extLst>
          </p:cNvPr>
          <p:cNvSpPr txBox="1"/>
          <p:nvPr/>
        </p:nvSpPr>
        <p:spPr>
          <a:xfrm>
            <a:off x="7559643" y="3429000"/>
            <a:ext cx="3670298" cy="1200329"/>
          </a:xfrm>
          <a:prstGeom prst="rect">
            <a:avLst/>
          </a:prstGeom>
          <a:noFill/>
        </p:spPr>
        <p:txBody>
          <a:bodyPr wrap="square" rtlCol="0">
            <a:spAutoFit/>
          </a:bodyPr>
          <a:lstStyle/>
          <a:p>
            <a:r>
              <a:rPr lang="en-US" dirty="0"/>
              <a:t>Factored Risk Value (Exposure)</a:t>
            </a:r>
          </a:p>
          <a:p>
            <a:r>
              <a:rPr lang="en-US" dirty="0"/>
              <a:t>  $420K </a:t>
            </a:r>
          </a:p>
          <a:p>
            <a:r>
              <a:rPr lang="en-US" dirty="0"/>
              <a:t>x    55%</a:t>
            </a:r>
          </a:p>
          <a:p>
            <a:r>
              <a:rPr lang="en-US" dirty="0"/>
              <a:t>  $231K</a:t>
            </a:r>
          </a:p>
        </p:txBody>
      </p:sp>
      <p:cxnSp>
        <p:nvCxnSpPr>
          <p:cNvPr id="9" name="Straight Connector 8">
            <a:extLst>
              <a:ext uri="{FF2B5EF4-FFF2-40B4-BE49-F238E27FC236}">
                <a16:creationId xmlns:a16="http://schemas.microsoft.com/office/drawing/2014/main" id="{79FDE44C-0025-1AF1-12A2-CE22C9141568}"/>
              </a:ext>
            </a:extLst>
          </p:cNvPr>
          <p:cNvCxnSpPr>
            <a:cxnSpLocks/>
          </p:cNvCxnSpPr>
          <p:nvPr/>
        </p:nvCxnSpPr>
        <p:spPr>
          <a:xfrm flipH="1">
            <a:off x="7559643" y="4309450"/>
            <a:ext cx="814813"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4" name="Straight Arrow Connector 13">
            <a:extLst>
              <a:ext uri="{FF2B5EF4-FFF2-40B4-BE49-F238E27FC236}">
                <a16:creationId xmlns:a16="http://schemas.microsoft.com/office/drawing/2014/main" id="{5E4FDB13-F25F-ACF3-5F98-A26D2E454C81}"/>
              </a:ext>
            </a:extLst>
          </p:cNvPr>
          <p:cNvCxnSpPr>
            <a:cxnSpLocks/>
            <a:stCxn id="15" idx="6"/>
          </p:cNvCxnSpPr>
          <p:nvPr/>
        </p:nvCxnSpPr>
        <p:spPr>
          <a:xfrm flipV="1">
            <a:off x="3404103" y="3892990"/>
            <a:ext cx="4273236" cy="6292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597BF7EF-69BB-C2AA-8331-DAEF87EAA36D}"/>
              </a:ext>
            </a:extLst>
          </p:cNvPr>
          <p:cNvSpPr/>
          <p:nvPr/>
        </p:nvSpPr>
        <p:spPr>
          <a:xfrm>
            <a:off x="2598345" y="4309450"/>
            <a:ext cx="805758" cy="42551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62BE820D-BC35-1CDA-9E1E-4AB9D74EDCBE}"/>
              </a:ext>
            </a:extLst>
          </p:cNvPr>
          <p:cNvCxnSpPr>
            <a:cxnSpLocks/>
            <a:stCxn id="18" idx="6"/>
          </p:cNvCxnSpPr>
          <p:nvPr/>
        </p:nvCxnSpPr>
        <p:spPr>
          <a:xfrm flipV="1">
            <a:off x="2775641" y="4180124"/>
            <a:ext cx="5146141" cy="89692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9B6B0C8E-A50B-9398-FF17-B196F607F5D6}"/>
              </a:ext>
            </a:extLst>
          </p:cNvPr>
          <p:cNvSpPr/>
          <p:nvPr/>
        </p:nvSpPr>
        <p:spPr>
          <a:xfrm>
            <a:off x="1969883" y="4864288"/>
            <a:ext cx="805758" cy="42551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97BA6CF7-16C2-94F2-DDB7-E3B287012F87}"/>
              </a:ext>
            </a:extLst>
          </p:cNvPr>
          <p:cNvCxnSpPr>
            <a:cxnSpLocks/>
            <a:stCxn id="21" idx="6"/>
          </p:cNvCxnSpPr>
          <p:nvPr/>
        </p:nvCxnSpPr>
        <p:spPr>
          <a:xfrm flipV="1">
            <a:off x="4807390" y="4441825"/>
            <a:ext cx="2939610" cy="5935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A9EEF01B-1C12-13A8-1699-242BD09F0C34}"/>
              </a:ext>
            </a:extLst>
          </p:cNvPr>
          <p:cNvSpPr/>
          <p:nvPr/>
        </p:nvSpPr>
        <p:spPr>
          <a:xfrm>
            <a:off x="3890854" y="4822573"/>
            <a:ext cx="916536" cy="42551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36" name="TextBox 35"/>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196753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8"/>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animBg="1"/>
      <p:bldP spid="15" grpId="1" animBg="1"/>
      <p:bldP spid="18" grpId="0" animBg="1"/>
      <p:bldP spid="18" grpId="1"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Content Placeholder 7">
            <a:extLst>
              <a:ext uri="{FF2B5EF4-FFF2-40B4-BE49-F238E27FC236}">
                <a16:creationId xmlns:a16="http://schemas.microsoft.com/office/drawing/2014/main" id="{A6C6C725-5E2B-CCC3-7CE8-63C832645C31}"/>
              </a:ext>
            </a:extLst>
          </p:cNvPr>
          <p:cNvPicPr>
            <a:picLocks noChangeAspect="1"/>
          </p:cNvPicPr>
          <p:nvPr/>
        </p:nvPicPr>
        <p:blipFill>
          <a:blip r:embed="rId3"/>
          <a:stretch>
            <a:fillRect/>
          </a:stretch>
        </p:blipFill>
        <p:spPr>
          <a:xfrm>
            <a:off x="848843" y="1248772"/>
            <a:ext cx="10137267" cy="5052440"/>
          </a:xfrm>
          <a:prstGeom prst="rect">
            <a:avLst/>
          </a:prstGeom>
        </p:spPr>
      </p:pic>
      <p:sp>
        <p:nvSpPr>
          <p:cNvPr id="2" name="Title 1">
            <a:extLst>
              <a:ext uri="{FF2B5EF4-FFF2-40B4-BE49-F238E27FC236}">
                <a16:creationId xmlns:a16="http://schemas.microsoft.com/office/drawing/2014/main" id="{FA8B1B5A-665E-434E-77FC-F6788B3DB159}"/>
              </a:ext>
            </a:extLst>
          </p:cNvPr>
          <p:cNvSpPr>
            <a:spLocks noGrp="1"/>
          </p:cNvSpPr>
          <p:nvPr>
            <p:ph type="title"/>
          </p:nvPr>
        </p:nvSpPr>
        <p:spPr/>
        <p:txBody>
          <a:bodyPr/>
          <a:lstStyle/>
          <a:p>
            <a:r>
              <a:rPr lang="en-US" dirty="0"/>
              <a:t>EXAMPLE</a:t>
            </a:r>
          </a:p>
        </p:txBody>
      </p:sp>
      <p:cxnSp>
        <p:nvCxnSpPr>
          <p:cNvPr id="14" name="Straight Arrow Connector 13">
            <a:extLst>
              <a:ext uri="{FF2B5EF4-FFF2-40B4-BE49-F238E27FC236}">
                <a16:creationId xmlns:a16="http://schemas.microsoft.com/office/drawing/2014/main" id="{5D526574-8273-3209-E59B-C67B19FBC6EC}"/>
              </a:ext>
            </a:extLst>
          </p:cNvPr>
          <p:cNvCxnSpPr>
            <a:cxnSpLocks/>
            <a:stCxn id="15" idx="6"/>
          </p:cNvCxnSpPr>
          <p:nvPr/>
        </p:nvCxnSpPr>
        <p:spPr>
          <a:xfrm flipV="1">
            <a:off x="4771176" y="3707647"/>
            <a:ext cx="3250194" cy="13396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5A38F569-1DCB-86DB-7144-CE5CEE945054}"/>
              </a:ext>
            </a:extLst>
          </p:cNvPr>
          <p:cNvSpPr/>
          <p:nvPr/>
        </p:nvSpPr>
        <p:spPr>
          <a:xfrm>
            <a:off x="3965418" y="4834551"/>
            <a:ext cx="805758" cy="42551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9ABC9CB-2920-2802-6269-489499489195}"/>
              </a:ext>
            </a:extLst>
          </p:cNvPr>
          <p:cNvSpPr txBox="1"/>
          <p:nvPr/>
        </p:nvSpPr>
        <p:spPr>
          <a:xfrm>
            <a:off x="7516380" y="3252428"/>
            <a:ext cx="2498756" cy="830997"/>
          </a:xfrm>
          <a:prstGeom prst="rect">
            <a:avLst/>
          </a:prstGeom>
          <a:noFill/>
        </p:spPr>
        <p:txBody>
          <a:bodyPr wrap="square" rtlCol="0">
            <a:spAutoFit/>
          </a:bodyPr>
          <a:lstStyle/>
          <a:p>
            <a:pPr algn="ctr"/>
            <a:r>
              <a:rPr lang="en-US" sz="2400" dirty="0"/>
              <a:t>Factored Risk Exposure</a:t>
            </a:r>
          </a:p>
        </p:txBody>
      </p:sp>
      <p:cxnSp>
        <p:nvCxnSpPr>
          <p:cNvPr id="34" name="Straight Arrow Connector 33">
            <a:extLst>
              <a:ext uri="{FF2B5EF4-FFF2-40B4-BE49-F238E27FC236}">
                <a16:creationId xmlns:a16="http://schemas.microsoft.com/office/drawing/2014/main" id="{A0DC4072-33A3-58C4-291E-137C273559CB}"/>
              </a:ext>
            </a:extLst>
          </p:cNvPr>
          <p:cNvCxnSpPr>
            <a:cxnSpLocks/>
            <a:stCxn id="35" idx="6"/>
          </p:cNvCxnSpPr>
          <p:nvPr/>
        </p:nvCxnSpPr>
        <p:spPr>
          <a:xfrm flipV="1">
            <a:off x="9018133" y="5101820"/>
            <a:ext cx="1994007" cy="96103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949C5D19-D043-1EC6-9D64-C35B04798F58}"/>
              </a:ext>
            </a:extLst>
          </p:cNvPr>
          <p:cNvSpPr/>
          <p:nvPr/>
        </p:nvSpPr>
        <p:spPr>
          <a:xfrm>
            <a:off x="8148119" y="5824885"/>
            <a:ext cx="870014" cy="47593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8D605B0C-21D6-4605-0A57-C1923AFF3BEA}"/>
              </a:ext>
            </a:extLst>
          </p:cNvPr>
          <p:cNvSpPr txBox="1"/>
          <p:nvPr/>
        </p:nvSpPr>
        <p:spPr>
          <a:xfrm>
            <a:off x="10521194" y="4631808"/>
            <a:ext cx="1647290" cy="830997"/>
          </a:xfrm>
          <a:prstGeom prst="rect">
            <a:avLst/>
          </a:prstGeom>
          <a:noFill/>
        </p:spPr>
        <p:txBody>
          <a:bodyPr wrap="square" rtlCol="0">
            <a:spAutoFit/>
          </a:bodyPr>
          <a:lstStyle/>
          <a:p>
            <a:pPr algn="ctr"/>
            <a:r>
              <a:rPr lang="en-US" sz="2400" dirty="0"/>
              <a:t>Handling Cost</a:t>
            </a:r>
          </a:p>
        </p:txBody>
      </p:sp>
      <p:sp>
        <p:nvSpPr>
          <p:cNvPr id="46" name="TextBox 45"/>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47" name="TextBox 46"/>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386858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0" grpId="0"/>
      <p:bldP spid="35" grpId="0" animBg="1"/>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16EE-7CC4-5BC3-BCCE-2B5D4B9161E0}"/>
              </a:ext>
            </a:extLst>
          </p:cNvPr>
          <p:cNvSpPr>
            <a:spLocks noGrp="1"/>
          </p:cNvSpPr>
          <p:nvPr>
            <p:ph type="title"/>
          </p:nvPr>
        </p:nvSpPr>
        <p:spPr/>
        <p:txBody>
          <a:bodyPr/>
          <a:lstStyle/>
          <a:p>
            <a:r>
              <a:rPr lang="en-US" dirty="0"/>
              <a:t>Net Factored Risk</a:t>
            </a:r>
          </a:p>
        </p:txBody>
      </p:sp>
      <p:sp>
        <p:nvSpPr>
          <p:cNvPr id="3" name="Content Placeholder 2">
            <a:extLst>
              <a:ext uri="{FF2B5EF4-FFF2-40B4-BE49-F238E27FC236}">
                <a16:creationId xmlns:a16="http://schemas.microsoft.com/office/drawing/2014/main" id="{62BC331F-B667-3899-32D7-CF195F887F10}"/>
              </a:ext>
            </a:extLst>
          </p:cNvPr>
          <p:cNvSpPr>
            <a:spLocks noGrp="1"/>
          </p:cNvSpPr>
          <p:nvPr>
            <p:ph idx="1"/>
          </p:nvPr>
        </p:nvSpPr>
        <p:spPr>
          <a:xfrm>
            <a:off x="1062643" y="1438615"/>
            <a:ext cx="10058400" cy="1450757"/>
          </a:xfrm>
        </p:spPr>
        <p:txBody>
          <a:bodyPr/>
          <a:lstStyle/>
          <a:p>
            <a:r>
              <a:rPr lang="en-US" dirty="0"/>
              <a:t> Factored Risk Score = Quantitative Impact x Probability</a:t>
            </a:r>
          </a:p>
          <a:p>
            <a:r>
              <a:rPr lang="en-US" dirty="0"/>
              <a:t> Net Factored Risk = Sum of all quantitative impacts x their respective probabilities</a:t>
            </a:r>
          </a:p>
          <a:p>
            <a:pPr marL="0" indent="0">
              <a:buNone/>
            </a:pPr>
            <a:r>
              <a:rPr lang="en-US" dirty="0"/>
              <a:t>Exercise: calculate the program’s Net Factored Risk</a:t>
            </a:r>
          </a:p>
        </p:txBody>
      </p:sp>
      <p:graphicFrame>
        <p:nvGraphicFramePr>
          <p:cNvPr id="6" name="Table 5">
            <a:extLst>
              <a:ext uri="{FF2B5EF4-FFF2-40B4-BE49-F238E27FC236}">
                <a16:creationId xmlns:a16="http://schemas.microsoft.com/office/drawing/2014/main" id="{09246467-D38C-7A84-D40B-9E3AA4EB6DFB}"/>
              </a:ext>
            </a:extLst>
          </p:cNvPr>
          <p:cNvGraphicFramePr>
            <a:graphicFrameLocks noGrp="1"/>
          </p:cNvGraphicFramePr>
          <p:nvPr/>
        </p:nvGraphicFramePr>
        <p:xfrm>
          <a:off x="460758" y="3079216"/>
          <a:ext cx="11262169" cy="1409700"/>
        </p:xfrm>
        <a:graphic>
          <a:graphicData uri="http://schemas.openxmlformats.org/drawingml/2006/table">
            <a:tbl>
              <a:tblPr/>
              <a:tblGrid>
                <a:gridCol w="3605927">
                  <a:extLst>
                    <a:ext uri="{9D8B030D-6E8A-4147-A177-3AD203B41FA5}">
                      <a16:colId xmlns:a16="http://schemas.microsoft.com/office/drawing/2014/main" val="1260900979"/>
                    </a:ext>
                  </a:extLst>
                </a:gridCol>
                <a:gridCol w="637935">
                  <a:extLst>
                    <a:ext uri="{9D8B030D-6E8A-4147-A177-3AD203B41FA5}">
                      <a16:colId xmlns:a16="http://schemas.microsoft.com/office/drawing/2014/main" val="1075352328"/>
                    </a:ext>
                  </a:extLst>
                </a:gridCol>
                <a:gridCol w="1812279">
                  <a:extLst>
                    <a:ext uri="{9D8B030D-6E8A-4147-A177-3AD203B41FA5}">
                      <a16:colId xmlns:a16="http://schemas.microsoft.com/office/drawing/2014/main" val="487711301"/>
                    </a:ext>
                  </a:extLst>
                </a:gridCol>
                <a:gridCol w="1060012">
                  <a:extLst>
                    <a:ext uri="{9D8B030D-6E8A-4147-A177-3AD203B41FA5}">
                      <a16:colId xmlns:a16="http://schemas.microsoft.com/office/drawing/2014/main" val="3265135095"/>
                    </a:ext>
                  </a:extLst>
                </a:gridCol>
                <a:gridCol w="1166868">
                  <a:extLst>
                    <a:ext uri="{9D8B030D-6E8A-4147-A177-3AD203B41FA5}">
                      <a16:colId xmlns:a16="http://schemas.microsoft.com/office/drawing/2014/main" val="307693487"/>
                    </a:ext>
                  </a:extLst>
                </a:gridCol>
                <a:gridCol w="1577196">
                  <a:extLst>
                    <a:ext uri="{9D8B030D-6E8A-4147-A177-3AD203B41FA5}">
                      <a16:colId xmlns:a16="http://schemas.microsoft.com/office/drawing/2014/main" val="2055566951"/>
                    </a:ext>
                  </a:extLst>
                </a:gridCol>
                <a:gridCol w="1401952">
                  <a:extLst>
                    <a:ext uri="{9D8B030D-6E8A-4147-A177-3AD203B41FA5}">
                      <a16:colId xmlns:a16="http://schemas.microsoft.com/office/drawing/2014/main" val="3657936110"/>
                    </a:ext>
                  </a:extLst>
                </a:gridCol>
              </a:tblGrid>
              <a:tr h="190500">
                <a:tc>
                  <a:txBody>
                    <a:bodyPr/>
                    <a:lstStyle/>
                    <a:p>
                      <a:pPr algn="l" fontAlgn="b">
                        <a:buNone/>
                      </a:pPr>
                      <a:r>
                        <a:rPr lang="en-US" sz="1800" b="1" i="0" u="none" strike="noStrike">
                          <a:solidFill>
                            <a:srgbClr val="FFFFFF"/>
                          </a:solidFill>
                          <a:effectLst/>
                          <a:latin typeface="Aptos Narrow" panose="020B0004020202020204" pitchFamily="34" charset="0"/>
                        </a:rPr>
                        <a:t>Title</a:t>
                      </a:r>
                    </a:p>
                  </a:txBody>
                  <a:tcPr marL="9525" marR="9525" marT="9525" marB="0" anchor="b">
                    <a:lnL w="6350" cap="flat" cmpd="sng" algn="ctr">
                      <a:solidFill>
                        <a:srgbClr val="156082"/>
                      </a:solidFill>
                      <a:prstDash val="solid"/>
                      <a:round/>
                      <a:headEnd type="none" w="med" len="med"/>
                      <a:tailEnd type="none" w="med" len="med"/>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solidFill>
                      <a:srgbClr val="156082"/>
                    </a:solidFill>
                  </a:tcPr>
                </a:tc>
                <a:tc>
                  <a:txBody>
                    <a:bodyPr/>
                    <a:lstStyle/>
                    <a:p>
                      <a:pPr algn="ctr" fontAlgn="b">
                        <a:buNone/>
                      </a:pPr>
                      <a:r>
                        <a:rPr lang="en-US" sz="1800" b="1" i="0" u="none" strike="noStrike">
                          <a:solidFill>
                            <a:srgbClr val="FFFFFF"/>
                          </a:solidFill>
                          <a:effectLst/>
                          <a:latin typeface="Aptos Narrow" panose="020B0004020202020204" pitchFamily="34" charset="0"/>
                        </a:rPr>
                        <a:t>Status</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solidFill>
                      <a:srgbClr val="156082"/>
                    </a:solidFill>
                  </a:tcPr>
                </a:tc>
                <a:tc>
                  <a:txBody>
                    <a:bodyPr/>
                    <a:lstStyle/>
                    <a:p>
                      <a:pPr algn="ctr" fontAlgn="b">
                        <a:buNone/>
                      </a:pPr>
                      <a:r>
                        <a:rPr lang="en-US" sz="1800" b="1" i="0" u="none" strike="noStrike">
                          <a:solidFill>
                            <a:srgbClr val="FFFFFF"/>
                          </a:solidFill>
                          <a:effectLst/>
                          <a:latin typeface="Aptos Narrow" panose="020B0004020202020204" pitchFamily="34" charset="0"/>
                        </a:rPr>
                        <a:t>Current Risk Level</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solidFill>
                      <a:srgbClr val="156082"/>
                    </a:solidFill>
                  </a:tcPr>
                </a:tc>
                <a:tc>
                  <a:txBody>
                    <a:bodyPr/>
                    <a:lstStyle/>
                    <a:p>
                      <a:pPr algn="ctr" fontAlgn="b">
                        <a:buNone/>
                      </a:pPr>
                      <a:r>
                        <a:rPr lang="en-US" sz="1800" b="1" i="0" u="none" strike="noStrike">
                          <a:solidFill>
                            <a:srgbClr val="FFFFFF"/>
                          </a:solidFill>
                          <a:effectLst/>
                          <a:latin typeface="Aptos Narrow" panose="020B0004020202020204" pitchFamily="34" charset="0"/>
                        </a:rPr>
                        <a:t>Exposure</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solidFill>
                      <a:srgbClr val="156082"/>
                    </a:solidFill>
                  </a:tcPr>
                </a:tc>
                <a:tc>
                  <a:txBody>
                    <a:bodyPr/>
                    <a:lstStyle/>
                    <a:p>
                      <a:pPr algn="ctr" fontAlgn="b">
                        <a:buNone/>
                      </a:pPr>
                      <a:r>
                        <a:rPr lang="en-US" sz="1800" b="1" i="0" u="none" strike="noStrike">
                          <a:solidFill>
                            <a:srgbClr val="FFFFFF"/>
                          </a:solidFill>
                          <a:effectLst/>
                          <a:latin typeface="Aptos Narrow" panose="020B0004020202020204" pitchFamily="34" charset="0"/>
                        </a:rPr>
                        <a:t>Probability</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solidFill>
                      <a:srgbClr val="156082"/>
                    </a:solidFill>
                  </a:tcPr>
                </a:tc>
                <a:tc>
                  <a:txBody>
                    <a:bodyPr/>
                    <a:lstStyle/>
                    <a:p>
                      <a:pPr algn="ctr" fontAlgn="b">
                        <a:buNone/>
                      </a:pPr>
                      <a:r>
                        <a:rPr lang="en-US" sz="1800" b="1" i="0" u="none" strike="noStrike">
                          <a:solidFill>
                            <a:srgbClr val="FFFFFF"/>
                          </a:solidFill>
                          <a:effectLst/>
                          <a:latin typeface="Aptos Narrow" panose="020B0004020202020204" pitchFamily="34" charset="0"/>
                        </a:rPr>
                        <a:t>Cost if Realized</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solidFill>
                      <a:srgbClr val="156082"/>
                    </a:solidFill>
                  </a:tcPr>
                </a:tc>
                <a:tc>
                  <a:txBody>
                    <a:bodyPr/>
                    <a:lstStyle/>
                    <a:p>
                      <a:pPr algn="ctr" fontAlgn="b">
                        <a:buNone/>
                      </a:pPr>
                      <a:r>
                        <a:rPr lang="en-US" sz="1800" b="1" i="0" u="none" strike="noStrike">
                          <a:solidFill>
                            <a:srgbClr val="FFFFFF"/>
                          </a:solidFill>
                          <a:effectLst/>
                          <a:latin typeface="Aptos Narrow" panose="020B0004020202020204" pitchFamily="34" charset="0"/>
                        </a:rPr>
                        <a:t>Factored Risk</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solidFill>
                      <a:srgbClr val="156082"/>
                    </a:solidFill>
                  </a:tcPr>
                </a:tc>
                <a:extLst>
                  <a:ext uri="{0D108BD9-81ED-4DB2-BD59-A6C34878D82A}">
                    <a16:rowId xmlns:a16="http://schemas.microsoft.com/office/drawing/2014/main" val="3591808939"/>
                  </a:ext>
                </a:extLst>
              </a:tr>
              <a:tr h="190500">
                <a:tc>
                  <a:txBody>
                    <a:bodyPr/>
                    <a:lstStyle/>
                    <a:p>
                      <a:pPr algn="l" fontAlgn="b">
                        <a:buNone/>
                      </a:pPr>
                      <a:r>
                        <a:rPr lang="en-US" sz="1800" b="0" i="0" u="none" strike="noStrike" dirty="0">
                          <a:solidFill>
                            <a:srgbClr val="000000"/>
                          </a:solidFill>
                          <a:effectLst/>
                          <a:latin typeface="Aptos Narrow" panose="020B0004020202020204" pitchFamily="34" charset="0"/>
                        </a:rPr>
                        <a:t>Risk - Sole-source supplier - Acme</a:t>
                      </a:r>
                    </a:p>
                  </a:txBody>
                  <a:tcPr marL="9525" marR="9525" marT="9525" marB="0" anchor="b">
                    <a:lnL w="6350" cap="flat" cmpd="sng" algn="ctr">
                      <a:solidFill>
                        <a:srgbClr val="156082"/>
                      </a:solidFill>
                      <a:prstDash val="solid"/>
                      <a:round/>
                      <a:headEnd type="none" w="med" len="med"/>
                      <a:tailEnd type="none" w="med" len="med"/>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Draft</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High: 22</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Threat</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55</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$420,000.00 </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dirty="0">
                          <a:solidFill>
                            <a:srgbClr val="000000"/>
                          </a:solidFill>
                          <a:effectLst/>
                          <a:latin typeface="Aptos Narrow" panose="020B0004020202020204" pitchFamily="34" charset="0"/>
                        </a:rPr>
                        <a:t>$231,000.00 </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4273124971"/>
                  </a:ext>
                </a:extLst>
              </a:tr>
              <a:tr h="190500">
                <a:tc>
                  <a:txBody>
                    <a:bodyPr/>
                    <a:lstStyle/>
                    <a:p>
                      <a:pPr algn="l" fontAlgn="b">
                        <a:buNone/>
                      </a:pPr>
                      <a:r>
                        <a:rPr lang="en-US" sz="1800" b="0" i="0" u="none" strike="noStrike">
                          <a:solidFill>
                            <a:srgbClr val="000000"/>
                          </a:solidFill>
                          <a:effectLst/>
                          <a:latin typeface="Aptos Narrow" panose="020B0004020202020204" pitchFamily="34" charset="0"/>
                        </a:rPr>
                        <a:t>Risk - Flight Test Loss Event</a:t>
                      </a:r>
                    </a:p>
                  </a:txBody>
                  <a:tcPr marL="9525" marR="9525" marT="9525" marB="0" anchor="b">
                    <a:lnL w="6350" cap="flat" cmpd="sng" algn="ctr">
                      <a:solidFill>
                        <a:srgbClr val="156082"/>
                      </a:solidFill>
                      <a:prstDash val="solid"/>
                      <a:round/>
                      <a:headEnd type="none" w="med" len="med"/>
                      <a:tailEnd type="none" w="med" len="med"/>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Draft</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Moderate: 19</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Threat</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35</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a:solidFill>
                            <a:srgbClr val="000000"/>
                          </a:solidFill>
                          <a:effectLst/>
                          <a:latin typeface="Aptos Narrow" panose="020B0004020202020204" pitchFamily="34" charset="0"/>
                        </a:rPr>
                        <a:t>$650,000.00 </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dirty="0">
                          <a:solidFill>
                            <a:srgbClr val="000000"/>
                          </a:solidFill>
                          <a:effectLst/>
                          <a:latin typeface="Aptos Narrow" panose="020B0004020202020204" pitchFamily="34" charset="0"/>
                        </a:rPr>
                        <a:t>$227,500.00 </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3153483180"/>
                  </a:ext>
                </a:extLst>
              </a:tr>
              <a:tr h="190500">
                <a:tc>
                  <a:txBody>
                    <a:bodyPr/>
                    <a:lstStyle/>
                    <a:p>
                      <a:pPr algn="l" fontAlgn="b">
                        <a:buNone/>
                      </a:pPr>
                      <a:r>
                        <a:rPr lang="en-US" sz="1800" b="0" i="0" u="none" strike="noStrike">
                          <a:solidFill>
                            <a:srgbClr val="000000"/>
                          </a:solidFill>
                          <a:effectLst/>
                          <a:latin typeface="Aptos Narrow" panose="020B0004020202020204" pitchFamily="34" charset="0"/>
                        </a:rPr>
                        <a:t>Risk - Excessive failures during integration ground testing</a:t>
                      </a:r>
                    </a:p>
                  </a:txBody>
                  <a:tcPr marL="9525" marR="9525" marT="9525" marB="0" anchor="b">
                    <a:lnL w="6350" cap="flat" cmpd="sng" algn="ctr">
                      <a:solidFill>
                        <a:srgbClr val="156082"/>
                      </a:solidFill>
                      <a:prstDash val="solid"/>
                      <a:round/>
                      <a:headEnd type="none" w="med" len="med"/>
                      <a:tailEnd type="none" w="med" len="med"/>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dirty="0">
                          <a:solidFill>
                            <a:srgbClr val="000000"/>
                          </a:solidFill>
                          <a:effectLst/>
                          <a:latin typeface="Aptos Narrow" panose="020B0004020202020204" pitchFamily="34" charset="0"/>
                        </a:rPr>
                        <a:t>Draft</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dirty="0">
                          <a:solidFill>
                            <a:srgbClr val="000000"/>
                          </a:solidFill>
                          <a:effectLst/>
                          <a:latin typeface="Aptos Narrow" panose="020B0004020202020204" pitchFamily="34" charset="0"/>
                        </a:rPr>
                        <a:t>Moderate: 10</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dirty="0">
                          <a:solidFill>
                            <a:srgbClr val="000000"/>
                          </a:solidFill>
                          <a:effectLst/>
                          <a:latin typeface="Aptos Narrow" panose="020B0004020202020204" pitchFamily="34" charset="0"/>
                        </a:rPr>
                        <a:t>Threat</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dirty="0">
                          <a:solidFill>
                            <a:srgbClr val="000000"/>
                          </a:solidFill>
                          <a:effectLst/>
                          <a:latin typeface="Aptos Narrow" panose="020B0004020202020204" pitchFamily="34" charset="0"/>
                        </a:rPr>
                        <a:t>40</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dirty="0">
                          <a:solidFill>
                            <a:srgbClr val="000000"/>
                          </a:solidFill>
                          <a:effectLst/>
                          <a:latin typeface="Aptos Narrow" panose="020B0004020202020204" pitchFamily="34" charset="0"/>
                        </a:rPr>
                        <a:t>$0.00 </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tc>
                  <a:txBody>
                    <a:bodyPr/>
                    <a:lstStyle/>
                    <a:p>
                      <a:pPr algn="ctr" fontAlgn="b">
                        <a:buNone/>
                      </a:pPr>
                      <a:r>
                        <a:rPr lang="en-US" sz="1800" b="0" i="0" u="none" strike="noStrike" dirty="0">
                          <a:solidFill>
                            <a:srgbClr val="000000"/>
                          </a:solidFill>
                          <a:effectLst/>
                          <a:latin typeface="Aptos Narrow" panose="020B0004020202020204" pitchFamily="34" charset="0"/>
                        </a:rPr>
                        <a:t>$0.00 </a:t>
                      </a:r>
                    </a:p>
                  </a:txBody>
                  <a:tcPr marL="9525" marR="9525" marT="9525" marB="0" anchor="b">
                    <a:lnL>
                      <a:noFill/>
                    </a:lnL>
                    <a:lnR>
                      <a:noFill/>
                    </a:lnR>
                    <a:lnT w="6350" cap="flat" cmpd="sng" algn="ctr">
                      <a:solidFill>
                        <a:srgbClr val="156082"/>
                      </a:solidFill>
                      <a:prstDash val="solid"/>
                      <a:round/>
                      <a:headEnd type="none" w="med" len="med"/>
                      <a:tailEnd type="none" w="med" len="med"/>
                    </a:lnT>
                    <a:lnB w="6350" cap="flat" cmpd="sng" algn="ctr">
                      <a:solidFill>
                        <a:srgbClr val="156082"/>
                      </a:solidFill>
                      <a:prstDash val="solid"/>
                      <a:round/>
                      <a:headEnd type="none" w="med" len="med"/>
                      <a:tailEnd type="none" w="med" len="med"/>
                    </a:lnB>
                    <a:noFill/>
                  </a:tcPr>
                </a:tc>
                <a:extLst>
                  <a:ext uri="{0D108BD9-81ED-4DB2-BD59-A6C34878D82A}">
                    <a16:rowId xmlns:a16="http://schemas.microsoft.com/office/drawing/2014/main" val="1436199771"/>
                  </a:ext>
                </a:extLst>
              </a:tr>
            </a:tbl>
          </a:graphicData>
        </a:graphic>
      </p:graphicFrame>
      <p:sp>
        <p:nvSpPr>
          <p:cNvPr id="7" name="Rectangle 6">
            <a:extLst>
              <a:ext uri="{FF2B5EF4-FFF2-40B4-BE49-F238E27FC236}">
                <a16:creationId xmlns:a16="http://schemas.microsoft.com/office/drawing/2014/main" id="{82CA8A16-5C07-421E-3796-D1934C4692E3}"/>
              </a:ext>
            </a:extLst>
          </p:cNvPr>
          <p:cNvSpPr/>
          <p:nvPr/>
        </p:nvSpPr>
        <p:spPr>
          <a:xfrm>
            <a:off x="10336192" y="3379809"/>
            <a:ext cx="1386735" cy="2302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D30E5EC-46F5-3CAB-9D8E-629D3452A381}"/>
              </a:ext>
            </a:extLst>
          </p:cNvPr>
          <p:cNvSpPr/>
          <p:nvPr/>
        </p:nvSpPr>
        <p:spPr>
          <a:xfrm>
            <a:off x="10336191" y="3657600"/>
            <a:ext cx="1386735" cy="2302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D7EC8FC-9C7E-7FC6-E2CC-B2AA45735053}"/>
              </a:ext>
            </a:extLst>
          </p:cNvPr>
          <p:cNvSpPr/>
          <p:nvPr/>
        </p:nvSpPr>
        <p:spPr>
          <a:xfrm>
            <a:off x="10255916" y="4137950"/>
            <a:ext cx="1386735" cy="3125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44F09BF-DCCE-E9B5-4EDB-4D4F81C63A22}"/>
              </a:ext>
            </a:extLst>
          </p:cNvPr>
          <p:cNvSpPr txBox="1"/>
          <p:nvPr/>
        </p:nvSpPr>
        <p:spPr>
          <a:xfrm>
            <a:off x="7881993" y="4779258"/>
            <a:ext cx="4433103" cy="461665"/>
          </a:xfrm>
          <a:prstGeom prst="rect">
            <a:avLst/>
          </a:prstGeom>
          <a:noFill/>
        </p:spPr>
        <p:txBody>
          <a:bodyPr wrap="square" rtlCol="0">
            <a:spAutoFit/>
          </a:bodyPr>
          <a:lstStyle/>
          <a:p>
            <a:r>
              <a:rPr lang="en-US" sz="2400" b="1" dirty="0">
                <a:solidFill>
                  <a:schemeClr val="accent6">
                    <a:lumMod val="50000"/>
                  </a:schemeClr>
                </a:solidFill>
              </a:rPr>
              <a:t>Net Factored Risk: $458,500</a:t>
            </a:r>
          </a:p>
        </p:txBody>
      </p:sp>
      <p:cxnSp>
        <p:nvCxnSpPr>
          <p:cNvPr id="12" name="Straight Arrow Connector 11">
            <a:extLst>
              <a:ext uri="{FF2B5EF4-FFF2-40B4-BE49-F238E27FC236}">
                <a16:creationId xmlns:a16="http://schemas.microsoft.com/office/drawing/2014/main" id="{6F60F805-0C3A-C396-55A0-186A5B49824E}"/>
              </a:ext>
            </a:extLst>
          </p:cNvPr>
          <p:cNvCxnSpPr/>
          <p:nvPr/>
        </p:nvCxnSpPr>
        <p:spPr>
          <a:xfrm>
            <a:off x="10949283" y="4038479"/>
            <a:ext cx="0" cy="74077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39" name="TextBox 38"/>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293470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D378C-6FF5-3B41-3C1C-F2D865AF1BA0}"/>
              </a:ext>
            </a:extLst>
          </p:cNvPr>
          <p:cNvSpPr>
            <a:spLocks noGrp="1"/>
          </p:cNvSpPr>
          <p:nvPr>
            <p:ph type="title"/>
          </p:nvPr>
        </p:nvSpPr>
        <p:spPr>
          <a:xfrm>
            <a:off x="369170" y="-252192"/>
            <a:ext cx="10058400" cy="1450757"/>
          </a:xfrm>
        </p:spPr>
        <p:txBody>
          <a:bodyPr/>
          <a:lstStyle/>
          <a:p>
            <a:r>
              <a:rPr lang="en-US" dirty="0"/>
              <a:t>Management Use of Data</a:t>
            </a:r>
          </a:p>
        </p:txBody>
      </p:sp>
      <p:pic>
        <p:nvPicPr>
          <p:cNvPr id="9" name="Picture 8">
            <a:extLst>
              <a:ext uri="{FF2B5EF4-FFF2-40B4-BE49-F238E27FC236}">
                <a16:creationId xmlns:a16="http://schemas.microsoft.com/office/drawing/2014/main" id="{1E044E81-E6BE-F164-A657-9EF0EEDEBF8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0471"/>
          <a:stretch>
            <a:fillRect/>
          </a:stretch>
        </p:blipFill>
        <p:spPr>
          <a:xfrm>
            <a:off x="5749636" y="1702052"/>
            <a:ext cx="6200938" cy="3957383"/>
          </a:xfrm>
          <a:prstGeom prst="rect">
            <a:avLst/>
          </a:prstGeom>
        </p:spPr>
      </p:pic>
      <p:sp>
        <p:nvSpPr>
          <p:cNvPr id="7" name="Content Placeholder 6">
            <a:extLst>
              <a:ext uri="{FF2B5EF4-FFF2-40B4-BE49-F238E27FC236}">
                <a16:creationId xmlns:a16="http://schemas.microsoft.com/office/drawing/2014/main" id="{83EFDB99-A3DA-5AAB-66B4-15DCE9592676}"/>
              </a:ext>
            </a:extLst>
          </p:cNvPr>
          <p:cNvSpPr>
            <a:spLocks noGrp="1"/>
          </p:cNvSpPr>
          <p:nvPr>
            <p:ph idx="1"/>
          </p:nvPr>
        </p:nvSpPr>
        <p:spPr>
          <a:xfrm>
            <a:off x="526476" y="1357133"/>
            <a:ext cx="5171528" cy="4846617"/>
          </a:xfrm>
        </p:spPr>
        <p:txBody>
          <a:bodyPr>
            <a:normAutofit lnSpcReduction="10000"/>
          </a:bodyPr>
          <a:lstStyle/>
          <a:p>
            <a:r>
              <a:rPr lang="en-US" dirty="0"/>
              <a:t> How much confidence (uncertainty) is built into my forecast?</a:t>
            </a:r>
          </a:p>
          <a:p>
            <a:pPr lvl="1"/>
            <a:r>
              <a:rPr lang="en-US" dirty="0"/>
              <a:t>Issues vs Risks</a:t>
            </a:r>
          </a:p>
          <a:p>
            <a:pPr lvl="1"/>
            <a:r>
              <a:rPr lang="en-US" dirty="0"/>
              <a:t>Net Factored Risk</a:t>
            </a:r>
          </a:p>
          <a:p>
            <a:pPr lvl="1"/>
            <a:r>
              <a:rPr lang="en-US" dirty="0"/>
              <a:t>Best/Worst Case Estimates</a:t>
            </a:r>
            <a:br>
              <a:rPr lang="en-US" dirty="0"/>
            </a:br>
            <a:br>
              <a:rPr lang="en-US" dirty="0"/>
            </a:br>
            <a:endParaRPr lang="en-US" dirty="0"/>
          </a:p>
          <a:p>
            <a:r>
              <a:rPr lang="en-US" dirty="0"/>
              <a:t> To what risks/opportunities should I allocate resources (budget, time, headcount)</a:t>
            </a:r>
          </a:p>
          <a:p>
            <a:pPr lvl="1"/>
            <a:r>
              <a:rPr lang="en-US" dirty="0"/>
              <a:t>Issues vs Risks</a:t>
            </a:r>
          </a:p>
          <a:p>
            <a:pPr lvl="1"/>
            <a:r>
              <a:rPr lang="en-US" dirty="0"/>
              <a:t>Factored Risk Values</a:t>
            </a:r>
          </a:p>
          <a:p>
            <a:pPr lvl="1"/>
            <a:endParaRPr lang="en-US" dirty="0"/>
          </a:p>
          <a:p>
            <a:r>
              <a:rPr lang="en-US" dirty="0"/>
              <a:t> Do I have enough MR?</a:t>
            </a:r>
          </a:p>
          <a:p>
            <a:pPr lvl="1"/>
            <a:r>
              <a:rPr lang="en-US" dirty="0"/>
              <a:t>Handling Costs</a:t>
            </a:r>
          </a:p>
          <a:p>
            <a:pPr lvl="1"/>
            <a:r>
              <a:rPr lang="en-US" dirty="0"/>
              <a:t>Net Factored Risk</a:t>
            </a:r>
          </a:p>
          <a:p>
            <a:pPr lvl="1"/>
            <a:endParaRPr lang="en-US" dirty="0"/>
          </a:p>
        </p:txBody>
      </p:sp>
      <p:sp>
        <p:nvSpPr>
          <p:cNvPr id="23" name="TextBox 22"/>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24" name="TextBox 23"/>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229787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611C5-27DE-07E0-95AC-C8789AC2FC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C069F3-3AD5-B888-5FB3-D5D0FCD8420E}"/>
              </a:ext>
            </a:extLst>
          </p:cNvPr>
          <p:cNvSpPr>
            <a:spLocks noGrp="1"/>
          </p:cNvSpPr>
          <p:nvPr>
            <p:ph type="title"/>
          </p:nvPr>
        </p:nvSpPr>
        <p:spPr>
          <a:xfrm>
            <a:off x="290945" y="415636"/>
            <a:ext cx="10658340" cy="833135"/>
          </a:xfrm>
        </p:spPr>
        <p:txBody>
          <a:bodyPr anchor="ctr">
            <a:normAutofit/>
          </a:bodyPr>
          <a:lstStyle/>
          <a:p>
            <a:r>
              <a:rPr lang="en-US" dirty="0"/>
              <a:t>Summary: Key Takeaways</a:t>
            </a:r>
          </a:p>
        </p:txBody>
      </p:sp>
      <p:sp>
        <p:nvSpPr>
          <p:cNvPr id="4" name="TextBox 3">
            <a:extLst>
              <a:ext uri="{FF2B5EF4-FFF2-40B4-BE49-F238E27FC236}">
                <a16:creationId xmlns:a16="http://schemas.microsoft.com/office/drawing/2014/main" id="{EF57ACF9-7142-A3D7-E1BE-E210DE57EE7A}"/>
              </a:ext>
            </a:extLst>
          </p:cNvPr>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5" name="TextBox 4">
            <a:extLst>
              <a:ext uri="{FF2B5EF4-FFF2-40B4-BE49-F238E27FC236}">
                <a16:creationId xmlns:a16="http://schemas.microsoft.com/office/drawing/2014/main" id="{AA21AA01-2909-F7B6-12DA-1868F8F2041C}"/>
              </a:ext>
            </a:extLst>
          </p:cNvPr>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
        <p:nvSpPr>
          <p:cNvPr id="6" name="TextBox 5"/>
          <p:cNvSpPr txBox="1"/>
          <p:nvPr/>
        </p:nvSpPr>
        <p:spPr>
          <a:xfrm>
            <a:off x="411480" y="1298448"/>
            <a:ext cx="11338560" cy="307777"/>
          </a:xfrm>
          <a:prstGeom prst="rect">
            <a:avLst/>
          </a:prstGeom>
          <a:noFill/>
        </p:spPr>
        <p:txBody>
          <a:bodyPr wrap="square" lIns="45720" tIns="0" rIns="45720" bIns="0" anchor="t">
            <a:spAutoFit/>
          </a:bodyPr>
          <a:lstStyle/>
          <a:p>
            <a:pPr algn="l">
              <a:lnSpc>
                <a:spcPct val="100000"/>
              </a:lnSpc>
              <a:spcBef>
                <a:spcPts val="0"/>
              </a:spcBef>
              <a:spcAft>
                <a:spcPts val="0"/>
              </a:spcAft>
            </a:pPr>
            <a:r>
              <a:rPr sz="2000" b="0" i="1" dirty="0">
                <a:solidFill>
                  <a:srgbClr val="0095C8"/>
                </a:solidFill>
                <a:latin typeface="Aptos"/>
              </a:rPr>
              <a:t>Four things to take back to your program.</a:t>
            </a:r>
          </a:p>
        </p:txBody>
      </p:sp>
      <p:sp>
        <p:nvSpPr>
          <p:cNvPr id="7" name="Rounded Rectangle 6"/>
          <p:cNvSpPr/>
          <p:nvPr/>
        </p:nvSpPr>
        <p:spPr>
          <a:xfrm>
            <a:off x="411480" y="1664208"/>
            <a:ext cx="2761488" cy="3935970"/>
          </a:xfrm>
          <a:prstGeom prst="roundRect">
            <a:avLst>
              <a:gd name="adj" fmla="val 5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11480" y="1664208"/>
            <a:ext cx="2761488" cy="50292"/>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667512" y="1869253"/>
            <a:ext cx="658368" cy="658368"/>
          </a:xfrm>
          <a:prstGeom prst="ellipse">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100000"/>
              </a:lnSpc>
              <a:spcBef>
                <a:spcPts val="0"/>
              </a:spcBef>
              <a:spcAft>
                <a:spcPts val="0"/>
              </a:spcAft>
            </a:pPr>
            <a:r>
              <a:rPr sz="1600" b="1" i="0" dirty="0">
                <a:solidFill>
                  <a:srgbClr val="FFFFFF"/>
                </a:solidFill>
                <a:latin typeface="Aptos"/>
              </a:rPr>
              <a:t>01</a:t>
            </a:r>
          </a:p>
        </p:txBody>
      </p:sp>
      <p:sp>
        <p:nvSpPr>
          <p:cNvPr id="10" name="TextBox 9"/>
          <p:cNvSpPr txBox="1"/>
          <p:nvPr/>
        </p:nvSpPr>
        <p:spPr>
          <a:xfrm>
            <a:off x="667512" y="2664503"/>
            <a:ext cx="2484120" cy="2577950"/>
          </a:xfrm>
          <a:prstGeom prst="rect">
            <a:avLst/>
          </a:prstGeom>
          <a:noFill/>
        </p:spPr>
        <p:txBody>
          <a:bodyPr wrap="square" lIns="45720" tIns="0" rIns="45720" bIns="0" anchor="t">
            <a:spAutoFit/>
          </a:bodyPr>
          <a:lstStyle/>
          <a:p>
            <a:pPr algn="l">
              <a:lnSpc>
                <a:spcPct val="100000"/>
              </a:lnSpc>
              <a:spcBef>
                <a:spcPts val="0"/>
              </a:spcBef>
              <a:spcAft>
                <a:spcPts val="0"/>
              </a:spcAft>
            </a:pPr>
            <a:r>
              <a:rPr sz="2000" b="1" i="0" dirty="0">
                <a:solidFill>
                  <a:srgbClr val="1B3667"/>
                </a:solidFill>
                <a:latin typeface="Aptos"/>
              </a:rPr>
              <a:t>DEFINITIONS</a:t>
            </a:r>
          </a:p>
          <a:p>
            <a:pPr algn="l">
              <a:lnSpc>
                <a:spcPct val="108000"/>
              </a:lnSpc>
              <a:spcBef>
                <a:spcPts val="900"/>
              </a:spcBef>
              <a:spcAft>
                <a:spcPts val="0"/>
              </a:spcAft>
            </a:pPr>
            <a:r>
              <a:rPr b="0" i="0" dirty="0">
                <a:solidFill>
                  <a:srgbClr val="3E4A5A"/>
                </a:solidFill>
                <a:latin typeface="Aptos"/>
              </a:rPr>
              <a:t>Know the difference between issues and risks </a:t>
            </a:r>
            <a:r>
              <a:rPr lang="en-US" dirty="0">
                <a:solidFill>
                  <a:srgbClr val="3E4A5A"/>
                </a:solidFill>
                <a:latin typeface="Aptos"/>
              </a:rPr>
              <a:t>/ </a:t>
            </a:r>
            <a:r>
              <a:rPr b="0" i="0" dirty="0">
                <a:solidFill>
                  <a:srgbClr val="3E4A5A"/>
                </a:solidFill>
                <a:latin typeface="Aptos"/>
              </a:rPr>
              <a:t>opportunities.</a:t>
            </a:r>
          </a:p>
          <a:p>
            <a:pPr algn="l">
              <a:lnSpc>
                <a:spcPct val="105000"/>
              </a:lnSpc>
              <a:spcBef>
                <a:spcPts val="1100"/>
              </a:spcBef>
              <a:spcAft>
                <a:spcPts val="0"/>
              </a:spcAft>
            </a:pPr>
            <a:r>
              <a:rPr sz="1600" b="0" i="0" dirty="0">
                <a:solidFill>
                  <a:srgbClr val="0095C8"/>
                </a:solidFill>
                <a:latin typeface="Aptos"/>
              </a:rPr>
              <a:t>—  Issues are certain — risks are not</a:t>
            </a:r>
          </a:p>
          <a:p>
            <a:pPr algn="l">
              <a:lnSpc>
                <a:spcPct val="105000"/>
              </a:lnSpc>
              <a:spcBef>
                <a:spcPts val="700"/>
              </a:spcBef>
              <a:spcAft>
                <a:spcPts val="0"/>
              </a:spcAft>
            </a:pPr>
            <a:r>
              <a:rPr sz="1600" b="0" i="0" dirty="0">
                <a:solidFill>
                  <a:srgbClr val="0095C8"/>
                </a:solidFill>
                <a:latin typeface="Aptos"/>
              </a:rPr>
              <a:t>—  Acknowledge issues in the forecast</a:t>
            </a:r>
          </a:p>
        </p:txBody>
      </p:sp>
      <p:sp>
        <p:nvSpPr>
          <p:cNvPr id="11" name="Rounded Rectangle 10"/>
          <p:cNvSpPr/>
          <p:nvPr/>
        </p:nvSpPr>
        <p:spPr>
          <a:xfrm>
            <a:off x="3355848" y="1664208"/>
            <a:ext cx="2761488" cy="3935970"/>
          </a:xfrm>
          <a:prstGeom prst="roundRect">
            <a:avLst>
              <a:gd name="adj" fmla="val 5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3355848" y="1664208"/>
            <a:ext cx="2761488" cy="50292"/>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3611880" y="1869253"/>
            <a:ext cx="658368" cy="658368"/>
          </a:xfrm>
          <a:prstGeom prst="ellipse">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100000"/>
              </a:lnSpc>
              <a:spcBef>
                <a:spcPts val="0"/>
              </a:spcBef>
              <a:spcAft>
                <a:spcPts val="0"/>
              </a:spcAft>
            </a:pPr>
            <a:r>
              <a:rPr sz="1600" b="1" i="0">
                <a:solidFill>
                  <a:srgbClr val="FFFFFF"/>
                </a:solidFill>
                <a:latin typeface="Aptos"/>
              </a:rPr>
              <a:t>02</a:t>
            </a:r>
          </a:p>
        </p:txBody>
      </p:sp>
      <p:sp>
        <p:nvSpPr>
          <p:cNvPr id="14" name="TextBox 13"/>
          <p:cNvSpPr txBox="1"/>
          <p:nvPr/>
        </p:nvSpPr>
        <p:spPr>
          <a:xfrm>
            <a:off x="3611880" y="2664503"/>
            <a:ext cx="2484120" cy="2278765"/>
          </a:xfrm>
          <a:prstGeom prst="rect">
            <a:avLst/>
          </a:prstGeom>
          <a:noFill/>
        </p:spPr>
        <p:txBody>
          <a:bodyPr wrap="square" lIns="45720" tIns="0" rIns="45720" bIns="0" anchor="t">
            <a:spAutoFit/>
          </a:bodyPr>
          <a:lstStyle/>
          <a:p>
            <a:pPr algn="l">
              <a:lnSpc>
                <a:spcPct val="100000"/>
              </a:lnSpc>
              <a:spcBef>
                <a:spcPts val="0"/>
              </a:spcBef>
              <a:spcAft>
                <a:spcPts val="0"/>
              </a:spcAft>
            </a:pPr>
            <a:r>
              <a:rPr sz="2000" b="1" i="0" dirty="0">
                <a:solidFill>
                  <a:srgbClr val="1B3667"/>
                </a:solidFill>
                <a:latin typeface="Aptos"/>
              </a:rPr>
              <a:t>SCHEDULE</a:t>
            </a:r>
          </a:p>
          <a:p>
            <a:pPr algn="l">
              <a:lnSpc>
                <a:spcPct val="108000"/>
              </a:lnSpc>
              <a:spcBef>
                <a:spcPts val="900"/>
              </a:spcBef>
              <a:spcAft>
                <a:spcPts val="0"/>
              </a:spcAft>
            </a:pPr>
            <a:r>
              <a:rPr lang="en-US" b="0" i="0" dirty="0">
                <a:solidFill>
                  <a:srgbClr val="3E4A5A"/>
                </a:solidFill>
                <a:latin typeface="Aptos"/>
              </a:rPr>
              <a:t>Integrate</a:t>
            </a:r>
            <a:r>
              <a:rPr b="0" i="0" dirty="0">
                <a:solidFill>
                  <a:srgbClr val="3E4A5A"/>
                </a:solidFill>
                <a:latin typeface="Aptos"/>
              </a:rPr>
              <a:t> </a:t>
            </a:r>
            <a:r>
              <a:rPr lang="en-US" b="0" i="0" dirty="0">
                <a:solidFill>
                  <a:srgbClr val="3E4A5A"/>
                </a:solidFill>
                <a:latin typeface="Aptos"/>
              </a:rPr>
              <a:t>risk</a:t>
            </a:r>
            <a:r>
              <a:rPr b="0" i="0" dirty="0">
                <a:solidFill>
                  <a:srgbClr val="3E4A5A"/>
                </a:solidFill>
                <a:latin typeface="Aptos"/>
              </a:rPr>
              <a:t> </a:t>
            </a:r>
            <a:r>
              <a:rPr lang="en-US" dirty="0">
                <a:solidFill>
                  <a:srgbClr val="3E4A5A"/>
                </a:solidFill>
                <a:latin typeface="Aptos"/>
              </a:rPr>
              <a:t>with</a:t>
            </a:r>
            <a:r>
              <a:rPr b="0" i="0" dirty="0">
                <a:solidFill>
                  <a:srgbClr val="3E4A5A"/>
                </a:solidFill>
                <a:latin typeface="Aptos"/>
              </a:rPr>
              <a:t> schedule</a:t>
            </a:r>
            <a:r>
              <a:rPr lang="en-US" b="0" i="0" dirty="0">
                <a:solidFill>
                  <a:srgbClr val="3E4A5A"/>
                </a:solidFill>
                <a:latin typeface="Aptos"/>
              </a:rPr>
              <a:t>.</a:t>
            </a:r>
            <a:endParaRPr b="0" i="0" dirty="0">
              <a:solidFill>
                <a:srgbClr val="3E4A5A"/>
              </a:solidFill>
              <a:latin typeface="Aptos"/>
            </a:endParaRPr>
          </a:p>
          <a:p>
            <a:pPr algn="l">
              <a:lnSpc>
                <a:spcPct val="105000"/>
              </a:lnSpc>
              <a:spcBef>
                <a:spcPts val="1100"/>
              </a:spcBef>
              <a:spcAft>
                <a:spcPts val="0"/>
              </a:spcAft>
            </a:pPr>
            <a:r>
              <a:rPr sz="1600" b="0" i="0" dirty="0">
                <a:solidFill>
                  <a:srgbClr val="0095C8"/>
                </a:solidFill>
                <a:latin typeface="Aptos"/>
              </a:rPr>
              <a:t>—  Traceability between IMS and </a:t>
            </a:r>
            <a:r>
              <a:rPr lang="en-US" sz="1600" b="0" i="0" dirty="0">
                <a:solidFill>
                  <a:srgbClr val="0095C8"/>
                </a:solidFill>
                <a:latin typeface="Aptos"/>
              </a:rPr>
              <a:t>Risk R</a:t>
            </a:r>
            <a:r>
              <a:rPr sz="1600" b="0" i="0" dirty="0">
                <a:solidFill>
                  <a:srgbClr val="0095C8"/>
                </a:solidFill>
                <a:latin typeface="Aptos"/>
              </a:rPr>
              <a:t>egister</a:t>
            </a:r>
          </a:p>
          <a:p>
            <a:pPr algn="l">
              <a:lnSpc>
                <a:spcPct val="105000"/>
              </a:lnSpc>
              <a:spcBef>
                <a:spcPts val="700"/>
              </a:spcBef>
              <a:spcAft>
                <a:spcPts val="0"/>
              </a:spcAft>
            </a:pPr>
            <a:r>
              <a:rPr sz="1600" b="0" i="0" dirty="0">
                <a:solidFill>
                  <a:srgbClr val="0095C8"/>
                </a:solidFill>
                <a:latin typeface="Aptos"/>
              </a:rPr>
              <a:t>—  Margin duration must be justified</a:t>
            </a:r>
          </a:p>
        </p:txBody>
      </p:sp>
      <p:sp>
        <p:nvSpPr>
          <p:cNvPr id="15" name="Rounded Rectangle 14"/>
          <p:cNvSpPr/>
          <p:nvPr/>
        </p:nvSpPr>
        <p:spPr>
          <a:xfrm>
            <a:off x="6300216" y="1664208"/>
            <a:ext cx="2761488" cy="3935970"/>
          </a:xfrm>
          <a:prstGeom prst="roundRect">
            <a:avLst>
              <a:gd name="adj" fmla="val 5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300216" y="1664208"/>
            <a:ext cx="2761488" cy="50292"/>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6556248" y="1869253"/>
            <a:ext cx="658368" cy="658368"/>
          </a:xfrm>
          <a:prstGeom prst="ellipse">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100000"/>
              </a:lnSpc>
              <a:spcBef>
                <a:spcPts val="0"/>
              </a:spcBef>
              <a:spcAft>
                <a:spcPts val="0"/>
              </a:spcAft>
            </a:pPr>
            <a:r>
              <a:rPr sz="1600" b="1" i="0">
                <a:solidFill>
                  <a:srgbClr val="FFFFFF"/>
                </a:solidFill>
                <a:latin typeface="Aptos"/>
              </a:rPr>
              <a:t>03</a:t>
            </a:r>
          </a:p>
        </p:txBody>
      </p:sp>
      <p:sp>
        <p:nvSpPr>
          <p:cNvPr id="18" name="TextBox 17"/>
          <p:cNvSpPr txBox="1"/>
          <p:nvPr/>
        </p:nvSpPr>
        <p:spPr>
          <a:xfrm>
            <a:off x="6403842" y="2664503"/>
            <a:ext cx="2657861" cy="2935675"/>
          </a:xfrm>
          <a:prstGeom prst="rect">
            <a:avLst/>
          </a:prstGeom>
          <a:noFill/>
        </p:spPr>
        <p:txBody>
          <a:bodyPr wrap="square" lIns="45720" tIns="0" rIns="45720" bIns="0" anchor="t">
            <a:spAutoFit/>
          </a:bodyPr>
          <a:lstStyle/>
          <a:p>
            <a:pPr algn="l">
              <a:lnSpc>
                <a:spcPct val="100000"/>
              </a:lnSpc>
              <a:spcBef>
                <a:spcPts val="0"/>
              </a:spcBef>
              <a:spcAft>
                <a:spcPts val="0"/>
              </a:spcAft>
            </a:pPr>
            <a:r>
              <a:rPr sz="2000" b="1" i="0" dirty="0">
                <a:solidFill>
                  <a:srgbClr val="1B3667"/>
                </a:solidFill>
                <a:latin typeface="Aptos"/>
              </a:rPr>
              <a:t>COST</a:t>
            </a:r>
            <a:endParaRPr lang="en-US" sz="2000" b="1" i="0" dirty="0">
              <a:solidFill>
                <a:srgbClr val="1B3667"/>
              </a:solidFill>
              <a:latin typeface="Aptos"/>
            </a:endParaRPr>
          </a:p>
          <a:p>
            <a:pPr algn="l">
              <a:lnSpc>
                <a:spcPct val="108000"/>
              </a:lnSpc>
              <a:spcBef>
                <a:spcPts val="900"/>
              </a:spcBef>
              <a:spcAft>
                <a:spcPts val="0"/>
              </a:spcAft>
            </a:pPr>
            <a:r>
              <a:rPr lang="en-US" b="0" i="0" dirty="0">
                <a:solidFill>
                  <a:srgbClr val="3E4A5A"/>
                </a:solidFill>
                <a:latin typeface="Aptos"/>
              </a:rPr>
              <a:t>Integrate risk</a:t>
            </a:r>
            <a:r>
              <a:rPr lang="en-US" dirty="0">
                <a:solidFill>
                  <a:srgbClr val="3E4A5A"/>
                </a:solidFill>
                <a:latin typeface="Aptos"/>
              </a:rPr>
              <a:t> with cost.</a:t>
            </a:r>
            <a:endParaRPr lang="en-US" b="0" i="0" dirty="0">
              <a:solidFill>
                <a:srgbClr val="3E4A5A"/>
              </a:solidFill>
              <a:latin typeface="Aptos"/>
            </a:endParaRPr>
          </a:p>
          <a:p>
            <a:pPr algn="l">
              <a:lnSpc>
                <a:spcPct val="105000"/>
              </a:lnSpc>
              <a:spcBef>
                <a:spcPts val="1100"/>
              </a:spcBef>
              <a:spcAft>
                <a:spcPts val="0"/>
              </a:spcAft>
            </a:pPr>
            <a:r>
              <a:rPr sz="1400" b="0" i="0" dirty="0">
                <a:solidFill>
                  <a:srgbClr val="0095C8"/>
                </a:solidFill>
                <a:latin typeface="Aptos"/>
              </a:rPr>
              <a:t>—  </a:t>
            </a:r>
            <a:r>
              <a:rPr lang="en-US" sz="1400" b="0" i="0" dirty="0">
                <a:solidFill>
                  <a:srgbClr val="0095C8"/>
                </a:solidFill>
                <a:latin typeface="Aptos"/>
              </a:rPr>
              <a:t>Risk E</a:t>
            </a:r>
            <a:r>
              <a:rPr sz="1400" b="0" i="0" dirty="0">
                <a:solidFill>
                  <a:srgbClr val="0095C8"/>
                </a:solidFill>
                <a:latin typeface="Aptos"/>
              </a:rPr>
              <a:t>xposure vs </a:t>
            </a:r>
            <a:r>
              <a:rPr lang="en-US" sz="1400" b="0" i="0" dirty="0">
                <a:solidFill>
                  <a:srgbClr val="0095C8"/>
                </a:solidFill>
                <a:latin typeface="Aptos"/>
              </a:rPr>
              <a:t>C</a:t>
            </a:r>
            <a:r>
              <a:rPr sz="1400" b="0" i="0" dirty="0">
                <a:solidFill>
                  <a:srgbClr val="0095C8"/>
                </a:solidFill>
                <a:latin typeface="Aptos"/>
              </a:rPr>
              <a:t>ost to </a:t>
            </a:r>
            <a:r>
              <a:rPr lang="en-US" sz="1400" b="0" i="0" dirty="0">
                <a:solidFill>
                  <a:srgbClr val="0095C8"/>
                </a:solidFill>
                <a:latin typeface="Aptos"/>
              </a:rPr>
              <a:t>M</a:t>
            </a:r>
            <a:r>
              <a:rPr sz="1400" b="0" i="0" dirty="0">
                <a:solidFill>
                  <a:srgbClr val="0095C8"/>
                </a:solidFill>
                <a:latin typeface="Aptos"/>
              </a:rPr>
              <a:t>itigate</a:t>
            </a:r>
          </a:p>
          <a:p>
            <a:pPr algn="l">
              <a:lnSpc>
                <a:spcPct val="105000"/>
              </a:lnSpc>
              <a:spcBef>
                <a:spcPts val="700"/>
              </a:spcBef>
              <a:spcAft>
                <a:spcPts val="0"/>
              </a:spcAft>
            </a:pPr>
            <a:r>
              <a:rPr sz="1400" b="0" i="0" dirty="0">
                <a:solidFill>
                  <a:srgbClr val="0095C8"/>
                </a:solidFill>
                <a:latin typeface="Aptos"/>
              </a:rPr>
              <a:t>—  Factored </a:t>
            </a:r>
            <a:r>
              <a:rPr lang="en-US" sz="1400" b="0" i="0" dirty="0">
                <a:solidFill>
                  <a:srgbClr val="0095C8"/>
                </a:solidFill>
                <a:latin typeface="Aptos"/>
              </a:rPr>
              <a:t>Risk V</a:t>
            </a:r>
            <a:r>
              <a:rPr sz="1400" b="0" i="0" dirty="0">
                <a:solidFill>
                  <a:srgbClr val="0095C8"/>
                </a:solidFill>
                <a:latin typeface="Aptos"/>
              </a:rPr>
              <a:t>alue vs </a:t>
            </a:r>
            <a:r>
              <a:rPr lang="en-US" sz="1400" b="0" i="0" dirty="0">
                <a:solidFill>
                  <a:srgbClr val="0095C8"/>
                </a:solidFill>
                <a:latin typeface="Aptos"/>
              </a:rPr>
              <a:t>N</a:t>
            </a:r>
            <a:r>
              <a:rPr sz="1400" b="0" i="0" dirty="0">
                <a:solidFill>
                  <a:srgbClr val="0095C8"/>
                </a:solidFill>
                <a:latin typeface="Aptos"/>
              </a:rPr>
              <a:t>et </a:t>
            </a:r>
            <a:r>
              <a:rPr lang="en-US" sz="1400" dirty="0">
                <a:solidFill>
                  <a:srgbClr val="0095C8"/>
                </a:solidFill>
                <a:latin typeface="Aptos"/>
              </a:rPr>
              <a:t>F</a:t>
            </a:r>
            <a:r>
              <a:rPr sz="1400" b="0" i="0" dirty="0">
                <a:solidFill>
                  <a:srgbClr val="0095C8"/>
                </a:solidFill>
                <a:latin typeface="Aptos"/>
              </a:rPr>
              <a:t>actored </a:t>
            </a:r>
            <a:r>
              <a:rPr lang="en-US" sz="1400" b="0" i="0" dirty="0">
                <a:solidFill>
                  <a:srgbClr val="0095C8"/>
                </a:solidFill>
                <a:latin typeface="Aptos"/>
              </a:rPr>
              <a:t>R</a:t>
            </a:r>
            <a:r>
              <a:rPr sz="1400" b="0" i="0" dirty="0">
                <a:solidFill>
                  <a:srgbClr val="0095C8"/>
                </a:solidFill>
                <a:latin typeface="Aptos"/>
              </a:rPr>
              <a:t>isk</a:t>
            </a:r>
            <a:endParaRPr lang="en-US" sz="1400" b="0" i="0" dirty="0">
              <a:solidFill>
                <a:srgbClr val="0095C8"/>
              </a:solidFill>
              <a:latin typeface="Aptos"/>
            </a:endParaRPr>
          </a:p>
          <a:p>
            <a:pPr>
              <a:lnSpc>
                <a:spcPct val="105000"/>
              </a:lnSpc>
              <a:spcBef>
                <a:spcPts val="700"/>
              </a:spcBef>
            </a:pPr>
            <a:r>
              <a:rPr lang="en-US" sz="1400" dirty="0">
                <a:solidFill>
                  <a:srgbClr val="0095C8"/>
                </a:solidFill>
                <a:latin typeface="Aptos"/>
              </a:rPr>
              <a:t>— Distribute MR to cover cost to mitigate</a:t>
            </a:r>
            <a:endParaRPr sz="1400" dirty="0">
              <a:solidFill>
                <a:srgbClr val="0095C8"/>
              </a:solidFill>
              <a:latin typeface="Aptos"/>
            </a:endParaRPr>
          </a:p>
          <a:p>
            <a:pPr>
              <a:lnSpc>
                <a:spcPct val="105000"/>
              </a:lnSpc>
              <a:spcBef>
                <a:spcPts val="700"/>
              </a:spcBef>
            </a:pPr>
            <a:r>
              <a:rPr sz="1400" dirty="0">
                <a:solidFill>
                  <a:srgbClr val="0095C8"/>
                </a:solidFill>
                <a:latin typeface="Aptos"/>
              </a:rPr>
              <a:t>—  Remaining </a:t>
            </a:r>
            <a:r>
              <a:rPr sz="1400" b="0" i="0" dirty="0">
                <a:solidFill>
                  <a:srgbClr val="0095C8"/>
                </a:solidFill>
                <a:latin typeface="Aptos"/>
              </a:rPr>
              <a:t>MR &gt; </a:t>
            </a:r>
            <a:r>
              <a:rPr lang="en-US" sz="1400" b="0" i="0" dirty="0">
                <a:solidFill>
                  <a:srgbClr val="0095C8"/>
                </a:solidFill>
                <a:latin typeface="Aptos"/>
              </a:rPr>
              <a:t>N</a:t>
            </a:r>
            <a:r>
              <a:rPr sz="1400" b="0" i="0" dirty="0">
                <a:solidFill>
                  <a:srgbClr val="0095C8"/>
                </a:solidFill>
                <a:latin typeface="Aptos"/>
              </a:rPr>
              <a:t>et </a:t>
            </a:r>
            <a:r>
              <a:rPr lang="en-US" sz="1400" b="0" i="0" dirty="0">
                <a:solidFill>
                  <a:srgbClr val="0095C8"/>
                </a:solidFill>
                <a:latin typeface="Aptos"/>
              </a:rPr>
              <a:t>F</a:t>
            </a:r>
            <a:r>
              <a:rPr sz="1400" b="0" i="0" dirty="0">
                <a:solidFill>
                  <a:srgbClr val="0095C8"/>
                </a:solidFill>
                <a:latin typeface="Aptos"/>
              </a:rPr>
              <a:t>actored </a:t>
            </a:r>
            <a:r>
              <a:rPr lang="en-US" sz="1400" dirty="0">
                <a:solidFill>
                  <a:srgbClr val="0095C8"/>
                </a:solidFill>
                <a:latin typeface="Aptos"/>
              </a:rPr>
              <a:t>R</a:t>
            </a:r>
            <a:r>
              <a:rPr sz="1400" b="0" i="0" dirty="0">
                <a:solidFill>
                  <a:srgbClr val="0095C8"/>
                </a:solidFill>
                <a:latin typeface="Aptos"/>
              </a:rPr>
              <a:t>isk</a:t>
            </a:r>
          </a:p>
        </p:txBody>
      </p:sp>
      <p:sp>
        <p:nvSpPr>
          <p:cNvPr id="19" name="Rounded Rectangle 18"/>
          <p:cNvSpPr/>
          <p:nvPr/>
        </p:nvSpPr>
        <p:spPr>
          <a:xfrm>
            <a:off x="9244584" y="1664208"/>
            <a:ext cx="2761488" cy="3935970"/>
          </a:xfrm>
          <a:prstGeom prst="roundRect">
            <a:avLst>
              <a:gd name="adj" fmla="val 5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9244584" y="1664208"/>
            <a:ext cx="2761488" cy="50292"/>
          </a:xfrm>
          <a:prstGeom prst="rect">
            <a:avLst/>
          </a:prstGeom>
          <a:solidFill>
            <a:srgbClr val="00A1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9500615" y="1869253"/>
            <a:ext cx="658368" cy="658368"/>
          </a:xfrm>
          <a:prstGeom prst="ellipse">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100000"/>
              </a:lnSpc>
              <a:spcBef>
                <a:spcPts val="0"/>
              </a:spcBef>
              <a:spcAft>
                <a:spcPts val="0"/>
              </a:spcAft>
            </a:pPr>
            <a:r>
              <a:rPr sz="1600" b="1" i="0">
                <a:solidFill>
                  <a:srgbClr val="FFFFFF"/>
                </a:solidFill>
                <a:latin typeface="Aptos"/>
              </a:rPr>
              <a:t>04</a:t>
            </a:r>
          </a:p>
        </p:txBody>
      </p:sp>
      <p:sp>
        <p:nvSpPr>
          <p:cNvPr id="22" name="TextBox 21"/>
          <p:cNvSpPr txBox="1"/>
          <p:nvPr/>
        </p:nvSpPr>
        <p:spPr>
          <a:xfrm>
            <a:off x="9500615" y="2664503"/>
            <a:ext cx="2484120" cy="2526654"/>
          </a:xfrm>
          <a:prstGeom prst="rect">
            <a:avLst/>
          </a:prstGeom>
          <a:noFill/>
        </p:spPr>
        <p:txBody>
          <a:bodyPr wrap="square" lIns="45720" tIns="0" rIns="45720" bIns="0" anchor="t">
            <a:spAutoFit/>
          </a:bodyPr>
          <a:lstStyle/>
          <a:p>
            <a:pPr algn="l">
              <a:lnSpc>
                <a:spcPct val="100000"/>
              </a:lnSpc>
              <a:spcBef>
                <a:spcPts val="0"/>
              </a:spcBef>
              <a:spcAft>
                <a:spcPts val="0"/>
              </a:spcAft>
            </a:pPr>
            <a:r>
              <a:rPr sz="2000" b="1" i="0" dirty="0">
                <a:solidFill>
                  <a:srgbClr val="1B3667"/>
                </a:solidFill>
                <a:latin typeface="Aptos"/>
              </a:rPr>
              <a:t>MANAGEMENT USE</a:t>
            </a:r>
          </a:p>
          <a:p>
            <a:pPr algn="l">
              <a:lnSpc>
                <a:spcPct val="108000"/>
              </a:lnSpc>
              <a:spcBef>
                <a:spcPts val="900"/>
              </a:spcBef>
              <a:spcAft>
                <a:spcPts val="0"/>
              </a:spcAft>
            </a:pPr>
            <a:r>
              <a:rPr b="0" i="0" dirty="0">
                <a:solidFill>
                  <a:srgbClr val="3E4A5A"/>
                </a:solidFill>
                <a:latin typeface="Aptos"/>
              </a:rPr>
              <a:t>Everything you build should answer a real question.</a:t>
            </a:r>
          </a:p>
          <a:p>
            <a:pPr algn="l">
              <a:lnSpc>
                <a:spcPct val="105000"/>
              </a:lnSpc>
              <a:spcBef>
                <a:spcPts val="700"/>
              </a:spcBef>
              <a:spcAft>
                <a:spcPts val="0"/>
              </a:spcAft>
            </a:pPr>
            <a:r>
              <a:rPr sz="1600" b="0" i="0" dirty="0">
                <a:solidFill>
                  <a:srgbClr val="0095C8"/>
                </a:solidFill>
                <a:latin typeface="Aptos"/>
              </a:rPr>
              <a:t>—  Data </a:t>
            </a:r>
            <a:r>
              <a:rPr lang="en-US" sz="1600" b="0" i="0" dirty="0">
                <a:solidFill>
                  <a:srgbClr val="0095C8"/>
                </a:solidFill>
                <a:latin typeface="Aptos"/>
              </a:rPr>
              <a:t>should have a </a:t>
            </a:r>
            <a:r>
              <a:rPr sz="1600" b="0" i="0" dirty="0">
                <a:solidFill>
                  <a:srgbClr val="0095C8"/>
                </a:solidFill>
                <a:latin typeface="Aptos"/>
              </a:rPr>
              <a:t>purpose</a:t>
            </a:r>
            <a:endParaRPr lang="en-US" sz="1600" b="0" i="0" dirty="0">
              <a:solidFill>
                <a:srgbClr val="0095C8"/>
              </a:solidFill>
              <a:latin typeface="Aptos"/>
            </a:endParaRPr>
          </a:p>
          <a:p>
            <a:pPr>
              <a:lnSpc>
                <a:spcPct val="105000"/>
              </a:lnSpc>
              <a:spcBef>
                <a:spcPts val="700"/>
              </a:spcBef>
            </a:pPr>
            <a:r>
              <a:rPr lang="en-US" sz="1600" dirty="0">
                <a:solidFill>
                  <a:srgbClr val="0095C8"/>
                </a:solidFill>
                <a:latin typeface="Aptos"/>
              </a:rPr>
              <a:t>—  Know what your PM needs to decide</a:t>
            </a:r>
          </a:p>
        </p:txBody>
      </p:sp>
      <p:sp>
        <p:nvSpPr>
          <p:cNvPr id="23" name="Rounded Rectangle 22"/>
          <p:cNvSpPr/>
          <p:nvPr/>
        </p:nvSpPr>
        <p:spPr>
          <a:xfrm>
            <a:off x="411480" y="5715000"/>
            <a:ext cx="11338560" cy="548640"/>
          </a:xfrm>
          <a:prstGeom prst="roundRect">
            <a:avLst>
              <a:gd name="adj" fmla="val 25000"/>
            </a:avLst>
          </a:prstGeom>
          <a:solidFill>
            <a:srgbClr val="1B366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00000"/>
              </a:lnSpc>
              <a:spcBef>
                <a:spcPts val="0"/>
              </a:spcBef>
              <a:spcAft>
                <a:spcPts val="0"/>
              </a:spcAft>
            </a:pPr>
            <a:r>
              <a:rPr sz="2400" b="1" i="0" dirty="0">
                <a:solidFill>
                  <a:srgbClr val="FFFFFF"/>
                </a:solidFill>
                <a:latin typeface="Aptos"/>
              </a:rPr>
              <a:t>Risk management earns its keep when it changes a decision.</a:t>
            </a:r>
          </a:p>
        </p:txBody>
      </p:sp>
    </p:spTree>
    <p:extLst>
      <p:ext uri="{BB962C8B-B14F-4D97-AF65-F5344CB8AC3E}">
        <p14:creationId xmlns:p14="http://schemas.microsoft.com/office/powerpoint/2010/main" val="2413592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46360-A5AD-C4FC-6CBA-70C734D4C336}"/>
              </a:ext>
            </a:extLst>
          </p:cNvPr>
          <p:cNvSpPr>
            <a:spLocks noGrp="1"/>
          </p:cNvSpPr>
          <p:nvPr>
            <p:ph type="title"/>
          </p:nvPr>
        </p:nvSpPr>
        <p:spPr>
          <a:xfrm>
            <a:off x="457200" y="-201986"/>
            <a:ext cx="10492084" cy="1450757"/>
          </a:xfrm>
        </p:spPr>
        <p:txBody>
          <a:bodyPr/>
          <a:lstStyle/>
          <a:p>
            <a:r>
              <a:rPr lang="en-US" dirty="0"/>
              <a:t>Resources</a:t>
            </a:r>
          </a:p>
        </p:txBody>
      </p:sp>
      <p:sp>
        <p:nvSpPr>
          <p:cNvPr id="3" name="Rounded Rectangle 2"/>
          <p:cNvSpPr/>
          <p:nvPr/>
        </p:nvSpPr>
        <p:spPr>
          <a:xfrm>
            <a:off x="566928" y="1554479"/>
            <a:ext cx="5349240" cy="3294611"/>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4" name="TextBox 3"/>
          <p:cNvSpPr txBox="1"/>
          <p:nvPr/>
        </p:nvSpPr>
        <p:spPr>
          <a:xfrm>
            <a:off x="780283" y="1965960"/>
            <a:ext cx="4983480" cy="2708434"/>
          </a:xfrm>
          <a:prstGeom prst="rect">
            <a:avLst/>
          </a:prstGeom>
          <a:noFill/>
        </p:spPr>
        <p:txBody>
          <a:bodyPr wrap="square" lIns="45720" tIns="0" rIns="45720" bIns="0" anchor="t">
            <a:spAutoFit/>
          </a:bodyPr>
          <a:lstStyle/>
          <a:p>
            <a:pPr algn="l">
              <a:lnSpc>
                <a:spcPct val="100000"/>
              </a:lnSpc>
              <a:spcBef>
                <a:spcPts val="0"/>
              </a:spcBef>
              <a:spcAft>
                <a:spcPts val="0"/>
              </a:spcAft>
            </a:pPr>
            <a:r>
              <a:rPr sz="2400" b="1" i="0" dirty="0">
                <a:solidFill>
                  <a:srgbClr val="00A1DD"/>
                </a:solidFill>
                <a:latin typeface="Aptos"/>
              </a:rPr>
              <a:t>GET IN TOUCH</a:t>
            </a:r>
          </a:p>
          <a:p>
            <a:pPr algn="l">
              <a:lnSpc>
                <a:spcPct val="100000"/>
              </a:lnSpc>
              <a:spcBef>
                <a:spcPts val="800"/>
              </a:spcBef>
              <a:spcAft>
                <a:spcPts val="0"/>
              </a:spcAft>
            </a:pPr>
            <a:r>
              <a:rPr sz="3200" b="1" i="0" dirty="0">
                <a:solidFill>
                  <a:srgbClr val="1B3667"/>
                </a:solidFill>
                <a:latin typeface="Aptos"/>
              </a:rPr>
              <a:t>ClearPlan Consulting</a:t>
            </a:r>
          </a:p>
          <a:p>
            <a:pPr algn="l">
              <a:lnSpc>
                <a:spcPct val="100000"/>
              </a:lnSpc>
              <a:spcBef>
                <a:spcPts val="800"/>
              </a:spcBef>
              <a:spcAft>
                <a:spcPts val="0"/>
              </a:spcAft>
            </a:pPr>
            <a:r>
              <a:rPr sz="2000" b="0" i="0" dirty="0">
                <a:solidFill>
                  <a:srgbClr val="3E4A5A"/>
                </a:solidFill>
                <a:latin typeface="Aptos"/>
              </a:rPr>
              <a:t>Michelle Storm</a:t>
            </a:r>
          </a:p>
          <a:p>
            <a:pPr algn="l">
              <a:lnSpc>
                <a:spcPct val="100000"/>
              </a:lnSpc>
              <a:spcBef>
                <a:spcPts val="200"/>
              </a:spcBef>
              <a:spcAft>
                <a:spcPts val="0"/>
              </a:spcAft>
            </a:pPr>
            <a:r>
              <a:rPr sz="2000" b="1" i="0" dirty="0">
                <a:solidFill>
                  <a:srgbClr val="1B3667"/>
                </a:solidFill>
                <a:latin typeface="Aptos"/>
                <a:hlinkClick r:id="rId3"/>
              </a:rPr>
              <a:t>michellestorm@clearplanconsulting.com</a:t>
            </a:r>
            <a:endParaRPr lang="en-US" sz="2000" b="1" i="0" dirty="0">
              <a:solidFill>
                <a:srgbClr val="1B3667"/>
              </a:solidFill>
              <a:latin typeface="Aptos"/>
            </a:endParaRPr>
          </a:p>
          <a:p>
            <a:pPr algn="l">
              <a:lnSpc>
                <a:spcPct val="100000"/>
              </a:lnSpc>
              <a:spcBef>
                <a:spcPts val="200"/>
              </a:spcBef>
              <a:spcAft>
                <a:spcPts val="0"/>
              </a:spcAft>
            </a:pPr>
            <a:endParaRPr lang="en-US" sz="2000" b="1" dirty="0">
              <a:solidFill>
                <a:srgbClr val="1B3667"/>
              </a:solidFill>
              <a:latin typeface="Aptos"/>
            </a:endParaRPr>
          </a:p>
          <a:p>
            <a:pPr algn="l">
              <a:lnSpc>
                <a:spcPct val="100000"/>
              </a:lnSpc>
              <a:spcBef>
                <a:spcPts val="200"/>
              </a:spcBef>
              <a:spcAft>
                <a:spcPts val="0"/>
              </a:spcAft>
            </a:pPr>
            <a:r>
              <a:rPr lang="en-US" sz="2000" i="0" dirty="0">
                <a:solidFill>
                  <a:srgbClr val="1B3667"/>
                </a:solidFill>
                <a:latin typeface="Aptos"/>
              </a:rPr>
              <a:t>Lana Thompson</a:t>
            </a:r>
          </a:p>
          <a:p>
            <a:pPr algn="l">
              <a:lnSpc>
                <a:spcPct val="100000"/>
              </a:lnSpc>
              <a:spcBef>
                <a:spcPts val="200"/>
              </a:spcBef>
              <a:spcAft>
                <a:spcPts val="0"/>
              </a:spcAft>
            </a:pPr>
            <a:r>
              <a:rPr lang="en-US" sz="2000" b="1" i="0" dirty="0">
                <a:solidFill>
                  <a:srgbClr val="1B3667"/>
                </a:solidFill>
                <a:latin typeface="Aptos"/>
                <a:hlinkClick r:id="rId4"/>
              </a:rPr>
              <a:t>lanathompson@clearplanconsulting.com</a:t>
            </a:r>
            <a:r>
              <a:rPr lang="en-US" sz="2000" b="1" i="0" dirty="0">
                <a:solidFill>
                  <a:srgbClr val="1B3667"/>
                </a:solidFill>
                <a:latin typeface="Aptos"/>
              </a:rPr>
              <a:t> </a:t>
            </a:r>
            <a:endParaRPr sz="2000" b="1" i="0" dirty="0">
              <a:solidFill>
                <a:srgbClr val="1B3667"/>
              </a:solidFill>
              <a:latin typeface="Aptos"/>
            </a:endParaRPr>
          </a:p>
        </p:txBody>
      </p:sp>
      <p:sp>
        <p:nvSpPr>
          <p:cNvPr id="5" name="Rounded Rectangle 4"/>
          <p:cNvSpPr/>
          <p:nvPr/>
        </p:nvSpPr>
        <p:spPr>
          <a:xfrm>
            <a:off x="6263640" y="1554479"/>
            <a:ext cx="5349240" cy="3294611"/>
          </a:xfrm>
          <a:prstGeom prst="roundRect">
            <a:avLst>
              <a:gd name="adj" fmla="val 6000"/>
            </a:avLst>
          </a:prstGeom>
          <a:solidFill>
            <a:srgbClr val="F2F6FA"/>
          </a:solidFill>
          <a:ln w="12700">
            <a:solidFill>
              <a:srgbClr val="D5E0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6" name="TextBox 5"/>
          <p:cNvSpPr txBox="1"/>
          <p:nvPr/>
        </p:nvSpPr>
        <p:spPr>
          <a:xfrm>
            <a:off x="6331526" y="1965960"/>
            <a:ext cx="5251981" cy="2762295"/>
          </a:xfrm>
          <a:prstGeom prst="rect">
            <a:avLst/>
          </a:prstGeom>
          <a:noFill/>
        </p:spPr>
        <p:txBody>
          <a:bodyPr wrap="square" lIns="45720" tIns="0" rIns="45720" bIns="0" anchor="t">
            <a:spAutoFit/>
          </a:bodyPr>
          <a:lstStyle/>
          <a:p>
            <a:pPr algn="l">
              <a:lnSpc>
                <a:spcPct val="100000"/>
              </a:lnSpc>
              <a:spcBef>
                <a:spcPts val="0"/>
              </a:spcBef>
              <a:spcAft>
                <a:spcPts val="0"/>
              </a:spcAft>
            </a:pPr>
            <a:r>
              <a:rPr sz="2400" b="1" i="0" dirty="0">
                <a:solidFill>
                  <a:srgbClr val="00A1DD"/>
                </a:solidFill>
                <a:latin typeface="Aptos"/>
              </a:rPr>
              <a:t>FURTHER READING</a:t>
            </a:r>
          </a:p>
          <a:p>
            <a:pPr algn="l">
              <a:lnSpc>
                <a:spcPct val="100000"/>
              </a:lnSpc>
              <a:spcBef>
                <a:spcPts val="800"/>
              </a:spcBef>
              <a:spcAft>
                <a:spcPts val="0"/>
              </a:spcAft>
            </a:pPr>
            <a:r>
              <a:rPr sz="2000" b="1" i="0" dirty="0">
                <a:solidFill>
                  <a:srgbClr val="1B3667"/>
                </a:solidFill>
                <a:latin typeface="Aptos"/>
              </a:rPr>
              <a:t>The Standard for Risk Management in Portfolios, Programs, and Projects</a:t>
            </a:r>
          </a:p>
          <a:p>
            <a:pPr algn="l">
              <a:lnSpc>
                <a:spcPct val="100000"/>
              </a:lnSpc>
              <a:spcBef>
                <a:spcPts val="200"/>
              </a:spcBef>
              <a:spcAft>
                <a:spcPts val="0"/>
              </a:spcAft>
            </a:pPr>
            <a:r>
              <a:rPr b="0" i="0" dirty="0">
                <a:solidFill>
                  <a:srgbClr val="3E4A5A"/>
                </a:solidFill>
                <a:latin typeface="Aptos"/>
              </a:rPr>
              <a:t>Project Management Institute</a:t>
            </a:r>
          </a:p>
          <a:p>
            <a:pPr algn="l">
              <a:lnSpc>
                <a:spcPct val="100000"/>
              </a:lnSpc>
              <a:spcBef>
                <a:spcPts val="900"/>
              </a:spcBef>
              <a:spcAft>
                <a:spcPts val="0"/>
              </a:spcAft>
            </a:pPr>
            <a:r>
              <a:rPr sz="2000" b="1" i="0" dirty="0">
                <a:solidFill>
                  <a:srgbClr val="1B3667"/>
                </a:solidFill>
                <a:latin typeface="Aptos"/>
              </a:rPr>
              <a:t>Risk, Issue, and Opportunity (RIO) Management Guide for Defense Acquisition Programs</a:t>
            </a:r>
          </a:p>
          <a:p>
            <a:pPr algn="l">
              <a:lnSpc>
                <a:spcPct val="100000"/>
              </a:lnSpc>
              <a:spcBef>
                <a:spcPts val="200"/>
              </a:spcBef>
              <a:spcAft>
                <a:spcPts val="0"/>
              </a:spcAft>
            </a:pPr>
            <a:r>
              <a:rPr b="0" i="0" dirty="0">
                <a:solidFill>
                  <a:srgbClr val="3E4A5A"/>
                </a:solidFill>
                <a:latin typeface="Aptos"/>
              </a:rPr>
              <a:t>U.S. Department of Defense</a:t>
            </a:r>
          </a:p>
        </p:txBody>
      </p:sp>
      <p:sp>
        <p:nvSpPr>
          <p:cNvPr id="7" name="TextBox 6"/>
          <p:cNvSpPr txBox="1"/>
          <p:nvPr/>
        </p:nvSpPr>
        <p:spPr>
          <a:xfrm>
            <a:off x="548640" y="5220393"/>
            <a:ext cx="11064240" cy="553998"/>
          </a:xfrm>
          <a:prstGeom prst="rect">
            <a:avLst/>
          </a:prstGeom>
          <a:noFill/>
        </p:spPr>
        <p:txBody>
          <a:bodyPr wrap="square" lIns="45720" tIns="0" rIns="45720" bIns="0" anchor="t">
            <a:spAutoFit/>
          </a:bodyPr>
          <a:lstStyle/>
          <a:p>
            <a:pPr algn="ctr">
              <a:lnSpc>
                <a:spcPct val="100000"/>
              </a:lnSpc>
              <a:spcBef>
                <a:spcPts val="0"/>
              </a:spcBef>
              <a:spcAft>
                <a:spcPts val="0"/>
              </a:spcAft>
            </a:pPr>
            <a:r>
              <a:rPr sz="3600" b="1" i="0" dirty="0">
                <a:solidFill>
                  <a:srgbClr val="1B3667"/>
                </a:solidFill>
                <a:latin typeface="Aptos"/>
              </a:rPr>
              <a:t>Thank you — questions welcome.</a:t>
            </a:r>
          </a:p>
        </p:txBody>
      </p:sp>
      <p:sp>
        <p:nvSpPr>
          <p:cNvPr id="8" name="TextBox 7"/>
          <p:cNvSpPr txBox="1"/>
          <p:nvPr/>
        </p:nvSpPr>
        <p:spPr>
          <a:xfrm>
            <a:off x="457200" y="6455664"/>
            <a:ext cx="4572000" cy="274320"/>
          </a:xfrm>
          <a:prstGeom prst="rect">
            <a:avLst/>
          </a:prstGeom>
          <a:noFill/>
        </p:spPr>
        <p:txBody>
          <a:bodyPr wrap="square" lIns="45720" tIns="0" rIns="45720" bIns="0" anchor="ctr">
            <a:spAutoFit/>
          </a:bodyPr>
          <a:lstStyle/>
          <a:p>
            <a:pPr algn="l">
              <a:lnSpc>
                <a:spcPct val="100000"/>
              </a:lnSpc>
              <a:spcBef>
                <a:spcPts val="0"/>
              </a:spcBef>
              <a:spcAft>
                <a:spcPts val="0"/>
              </a:spcAft>
            </a:pPr>
            <a:r>
              <a:rPr sz="900" b="0" i="0">
                <a:solidFill>
                  <a:srgbClr val="FFFFFF"/>
                </a:solidFill>
                <a:latin typeface="Aptos"/>
              </a:rPr>
              <a:t>ClearPlan Proprietary</a:t>
            </a:r>
          </a:p>
        </p:txBody>
      </p:sp>
      <p:sp>
        <p:nvSpPr>
          <p:cNvPr id="9" name="TextBox 8"/>
          <p:cNvSpPr txBox="1"/>
          <p:nvPr/>
        </p:nvSpPr>
        <p:spPr>
          <a:xfrm>
            <a:off x="6675120" y="6455664"/>
            <a:ext cx="5056632" cy="274320"/>
          </a:xfrm>
          <a:prstGeom prst="rect">
            <a:avLst/>
          </a:prstGeom>
          <a:noFill/>
        </p:spPr>
        <p:txBody>
          <a:bodyPr wrap="square" lIns="45720" tIns="0" rIns="45720" bIns="0" anchor="ctr">
            <a:spAutoFit/>
          </a:bodyPr>
          <a:lstStyle/>
          <a:p>
            <a:pPr algn="r">
              <a:lnSpc>
                <a:spcPct val="100000"/>
              </a:lnSpc>
              <a:spcBef>
                <a:spcPts val="0"/>
              </a:spcBef>
              <a:spcAft>
                <a:spcPts val="0"/>
              </a:spcAft>
            </a:pPr>
            <a:r>
              <a:rPr sz="900" b="0" i="0">
                <a:solidFill>
                  <a:srgbClr val="FFFFFF"/>
                </a:solidFill>
                <a:latin typeface="Aptos"/>
              </a:rPr>
              <a:t>info@clearplanconsulting.com</a:t>
            </a:r>
          </a:p>
        </p:txBody>
      </p:sp>
    </p:spTree>
    <p:extLst>
      <p:ext uri="{BB962C8B-B14F-4D97-AF65-F5344CB8AC3E}">
        <p14:creationId xmlns:p14="http://schemas.microsoft.com/office/powerpoint/2010/main" val="279188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53C51-917D-1111-785B-7FE77A7F082F}"/>
              </a:ext>
            </a:extLst>
          </p:cNvPr>
          <p:cNvSpPr>
            <a:spLocks noGrp="1"/>
          </p:cNvSpPr>
          <p:nvPr>
            <p:ph type="title"/>
          </p:nvPr>
        </p:nvSpPr>
        <p:spPr/>
        <p:txBody>
          <a:bodyPr>
            <a:normAutofit/>
          </a:bodyPr>
          <a:lstStyle/>
          <a:p>
            <a:r>
              <a:rPr lang="en-US" sz="4200" dirty="0"/>
              <a:t>External NDIA Industry Study:</a:t>
            </a:r>
          </a:p>
        </p:txBody>
      </p:sp>
      <p:pic>
        <p:nvPicPr>
          <p:cNvPr id="1026" name="image_0">
            <a:extLst>
              <a:ext uri="{FF2B5EF4-FFF2-40B4-BE49-F238E27FC236}">
                <a16:creationId xmlns:a16="http://schemas.microsoft.com/office/drawing/2014/main" id="{16A1ABAF-E501-6A89-A184-FBF02D1C5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2662" y="1622714"/>
            <a:ext cx="4406748" cy="440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FD8C6307-1255-24DD-BECF-CB94FC61E4F6}"/>
              </a:ext>
            </a:extLst>
          </p:cNvPr>
          <p:cNvSpPr txBox="1"/>
          <p:nvPr/>
        </p:nvSpPr>
        <p:spPr>
          <a:xfrm>
            <a:off x="890884" y="1622714"/>
            <a:ext cx="3778098" cy="4524315"/>
          </a:xfrm>
          <a:prstGeom prst="rect">
            <a:avLst/>
          </a:prstGeom>
          <a:noFill/>
        </p:spPr>
        <p:txBody>
          <a:bodyPr wrap="square" rtlCol="0">
            <a:spAutoFit/>
          </a:bodyPr>
          <a:lstStyle/>
          <a:p>
            <a:r>
              <a:rPr lang="en-US" sz="2400" dirty="0"/>
              <a:t>This survey is part of a research effort to better understand operational challenges, improvement opportunities, and effective practices across our industry.</a:t>
            </a:r>
          </a:p>
          <a:p>
            <a:endParaRPr lang="en-US" sz="2400" dirty="0"/>
          </a:p>
          <a:p>
            <a:r>
              <a:rPr lang="en-US" sz="2400" dirty="0"/>
              <a:t>Your feedback will help identify areas for efficiency and innovation. </a:t>
            </a:r>
            <a:r>
              <a:rPr lang="en-US" sz="2400" b="1" i="1" dirty="0"/>
              <a:t>Participation is voluntary and confidential</a:t>
            </a:r>
            <a:r>
              <a:rPr lang="en-US" sz="2400" dirty="0"/>
              <a:t>.</a:t>
            </a:r>
          </a:p>
        </p:txBody>
      </p:sp>
    </p:spTree>
    <p:extLst>
      <p:ext uri="{BB962C8B-B14F-4D97-AF65-F5344CB8AC3E}">
        <p14:creationId xmlns:p14="http://schemas.microsoft.com/office/powerpoint/2010/main" val="2002928606"/>
      </p:ext>
    </p:extLst>
  </p:cSld>
  <p:clrMapOvr>
    <a:masterClrMapping/>
  </p:clrMapOvr>
</p:sld>
</file>

<file path=ppt/theme/theme1.xml><?xml version="1.0" encoding="utf-8"?>
<a:theme xmlns:a="http://schemas.openxmlformats.org/drawingml/2006/main" name="ClearPlan3">
  <a:themeElements>
    <a:clrScheme name="Custom 3">
      <a:dk1>
        <a:srgbClr val="1B3667"/>
      </a:dk1>
      <a:lt1>
        <a:sysClr val="window" lastClr="FFFFFF"/>
      </a:lt1>
      <a:dk2>
        <a:srgbClr val="00A1DD"/>
      </a:dk2>
      <a:lt2>
        <a:srgbClr val="CCDDEA"/>
      </a:lt2>
      <a:accent1>
        <a:srgbClr val="00A1DD"/>
      </a:accent1>
      <a:accent2>
        <a:srgbClr val="1B3667"/>
      </a:accent2>
      <a:accent3>
        <a:srgbClr val="00A1DD"/>
      </a:accent3>
      <a:accent4>
        <a:srgbClr val="CC0FC8"/>
      </a:accent4>
      <a:accent5>
        <a:srgbClr val="00A1DD"/>
      </a:accent5>
      <a:accent6>
        <a:srgbClr val="1B3667"/>
      </a:accent6>
      <a:hlink>
        <a:srgbClr val="2998E3"/>
      </a:hlink>
      <a:folHlink>
        <a:srgbClr val="993383"/>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ClearPlan3" id="{49FC8CDA-33A9-42D8-9B94-ECB0BDD1C4A0}" vid="{8EA6A2A8-D6E5-4D04-B82D-3A380F30BB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56008A3-2877-4306-941D-67A495447C26}"/>
</file>

<file path=customXml/itemProps2.xml><?xml version="1.0" encoding="utf-8"?>
<ds:datastoreItem xmlns:ds="http://schemas.openxmlformats.org/officeDocument/2006/customXml" ds:itemID="{9578709D-03B4-4D0B-B2C5-2111A21967D8}"/>
</file>

<file path=customXml/itemProps3.xml><?xml version="1.0" encoding="utf-8"?>
<ds:datastoreItem xmlns:ds="http://schemas.openxmlformats.org/officeDocument/2006/customXml" ds:itemID="{AB874586-432E-4891-A571-A0CBC21AE809}"/>
</file>

<file path=docMetadata/LabelInfo.xml><?xml version="1.0" encoding="utf-8"?>
<clbl:labelList xmlns:clbl="http://schemas.microsoft.com/office/2020/mipLabelMetadata">
  <clbl:label id="{71337812-a02c-4763-a394-6d527ad2b37c}" enabled="1" method="Standard" siteId="{ee478e46-f537-4b18-bf2b-fce8d764be23}" removed="0"/>
</clbl:labelList>
</file>

<file path=docProps/app.xml><?xml version="1.0" encoding="utf-8"?>
<Properties xmlns="http://schemas.openxmlformats.org/officeDocument/2006/extended-properties" xmlns:vt="http://schemas.openxmlformats.org/officeDocument/2006/docPropsVTypes">
  <Template>ClearPlan3</Template>
  <TotalTime>30587</TotalTime>
  <Words>4015</Words>
  <Application>Microsoft Office PowerPoint</Application>
  <PresentationFormat>Widescreen</PresentationFormat>
  <Paragraphs>419</Paragraphs>
  <Slides>22</Slides>
  <Notes>21</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Aptos</vt:lpstr>
      <vt:lpstr>Aptos Narrow</vt:lpstr>
      <vt:lpstr>Arial</vt:lpstr>
      <vt:lpstr>Arial Black</vt:lpstr>
      <vt:lpstr>Calibri</vt:lpstr>
      <vt:lpstr>Courier New</vt:lpstr>
      <vt:lpstr>Gotham Light</vt:lpstr>
      <vt:lpstr>Wingdings</vt:lpstr>
      <vt:lpstr>ClearPlan3</vt:lpstr>
      <vt:lpstr>Managing the Unknowns</vt:lpstr>
      <vt:lpstr>A Balancing Act</vt:lpstr>
      <vt:lpstr>NCSS Abstract</vt:lpstr>
      <vt:lpstr>Agenda</vt:lpstr>
      <vt:lpstr>Taxonomy (Sources of Uncertainty)</vt:lpstr>
      <vt:lpstr>Types of Uncertainty</vt:lpstr>
      <vt:lpstr>What is Project Risk?</vt:lpstr>
      <vt:lpstr>Understanding Issue Management</vt:lpstr>
      <vt:lpstr>Issues and Project Controls</vt:lpstr>
      <vt:lpstr>Risks, Opportunities, and Project Controls</vt:lpstr>
      <vt:lpstr>Integration with Schedule</vt:lpstr>
      <vt:lpstr>Use of Schedule Margin</vt:lpstr>
      <vt:lpstr>SRA Data and the Risk Register</vt:lpstr>
      <vt:lpstr>Integration With Cost</vt:lpstr>
      <vt:lpstr>Notes on MR and EAC</vt:lpstr>
      <vt:lpstr>EXAMPLE</vt:lpstr>
      <vt:lpstr>EXAMPLE</vt:lpstr>
      <vt:lpstr>Net Factored Risk</vt:lpstr>
      <vt:lpstr>Management Use of Data</vt:lpstr>
      <vt:lpstr>Summary: Key Takeaways</vt:lpstr>
      <vt:lpstr>Resources</vt:lpstr>
      <vt:lpstr>External NDIA Industry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Michelle Storm</dc:creator>
  <cp:lastModifiedBy>Lana Thompson</cp:lastModifiedBy>
  <cp:revision>80</cp:revision>
  <dcterms:created xsi:type="dcterms:W3CDTF">2026-02-09T18:30:42Z</dcterms:created>
  <dcterms:modified xsi:type="dcterms:W3CDTF">2026-08-17T23:25:53Z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ies>
</file>