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66" r:id="rId6"/>
    <p:sldMasterId id="2147483668" r:id="rId7"/>
    <p:sldMasterId id="2147483689" r:id="rId8"/>
    <p:sldMasterId id="2147483702" r:id="rId9"/>
  </p:sldMasterIdLst>
  <p:notesMasterIdLst>
    <p:notesMasterId r:id="rId51"/>
  </p:notesMasterIdLst>
  <p:sldIdLst>
    <p:sldId id="256" r:id="rId10"/>
    <p:sldId id="419" r:id="rId11"/>
    <p:sldId id="433" r:id="rId12"/>
    <p:sldId id="422" r:id="rId13"/>
    <p:sldId id="421" r:id="rId14"/>
    <p:sldId id="423" r:id="rId15"/>
    <p:sldId id="424" r:id="rId16"/>
    <p:sldId id="428" r:id="rId17"/>
    <p:sldId id="425" r:id="rId18"/>
    <p:sldId id="420" r:id="rId19"/>
    <p:sldId id="426" r:id="rId20"/>
    <p:sldId id="427" r:id="rId21"/>
    <p:sldId id="430" r:id="rId22"/>
    <p:sldId id="429" r:id="rId23"/>
    <p:sldId id="387" r:id="rId24"/>
    <p:sldId id="702" r:id="rId25"/>
    <p:sldId id="703" r:id="rId26"/>
    <p:sldId id="431" r:id="rId27"/>
    <p:sldId id="432" r:id="rId28"/>
    <p:sldId id="417" r:id="rId29"/>
    <p:sldId id="708" r:id="rId30"/>
    <p:sldId id="704" r:id="rId31"/>
    <p:sldId id="706" r:id="rId32"/>
    <p:sldId id="649" r:id="rId33"/>
    <p:sldId id="650" r:id="rId34"/>
    <p:sldId id="651" r:id="rId35"/>
    <p:sldId id="652" r:id="rId36"/>
    <p:sldId id="653" r:id="rId37"/>
    <p:sldId id="654" r:id="rId38"/>
    <p:sldId id="655" r:id="rId39"/>
    <p:sldId id="656" r:id="rId40"/>
    <p:sldId id="657" r:id="rId41"/>
    <p:sldId id="660" r:id="rId42"/>
    <p:sldId id="661" r:id="rId43"/>
    <p:sldId id="662" r:id="rId44"/>
    <p:sldId id="264" r:id="rId45"/>
    <p:sldId id="416" r:id="rId46"/>
    <p:sldId id="705" r:id="rId47"/>
    <p:sldId id="707" r:id="rId48"/>
    <p:sldId id="414" r:id="rId49"/>
    <p:sldId id="415" r:id="rId50"/>
  </p:sldIdLst>
  <p:sldSz cx="12192000" cy="6858000"/>
  <p:notesSz cx="6858000" cy="9144000"/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627"/>
    <a:srgbClr val="1A2956"/>
    <a:srgbClr val="0C2344"/>
    <a:srgbClr val="00FF00"/>
    <a:srgbClr val="006600"/>
    <a:srgbClr val="E6D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microsoft.com/office/2016/11/relationships/changesInfo" Target="changesInfos/changesInfo1.xml"/><Relationship Id="rId8" Type="http://schemas.openxmlformats.org/officeDocument/2006/relationships/slideMaster" Target="slideMasters/slideMaster5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ny Arnold" userId="a9674c4e-a814-457e-8b50-3b678eb5da82" providerId="ADAL" clId="{69B77E5C-2D71-4C6D-A40B-FFDA560EFAD2}"/>
    <pc:docChg chg="undo redo custSel addSld delSld modSld sldOrd">
      <pc:chgData name="Kenny Arnold" userId="a9674c4e-a814-457e-8b50-3b678eb5da82" providerId="ADAL" clId="{69B77E5C-2D71-4C6D-A40B-FFDA560EFAD2}" dt="2026-08-22T18:13:17.428" v="19647" actId="20577"/>
      <pc:docMkLst>
        <pc:docMk/>
      </pc:docMkLst>
      <pc:sldChg chg="modSp mod">
        <pc:chgData name="Kenny Arnold" userId="a9674c4e-a814-457e-8b50-3b678eb5da82" providerId="ADAL" clId="{69B77E5C-2D71-4C6D-A40B-FFDA560EFAD2}" dt="2026-08-20T22:48:49.567" v="242" actId="20577"/>
        <pc:sldMkLst>
          <pc:docMk/>
          <pc:sldMk cId="1081324765" sldId="256"/>
        </pc:sldMkLst>
        <pc:spChg chg="mod">
          <ac:chgData name="Kenny Arnold" userId="a9674c4e-a814-457e-8b50-3b678eb5da82" providerId="ADAL" clId="{69B77E5C-2D71-4C6D-A40B-FFDA560EFAD2}" dt="2026-08-20T22:48:49.567" v="242" actId="20577"/>
          <ac:spMkLst>
            <pc:docMk/>
            <pc:sldMk cId="1081324765" sldId="256"/>
            <ac:spMk id="2" creationId="{AAF999D8-47C0-2154-68F2-06660474C2D9}"/>
          </ac:spMkLst>
        </pc:spChg>
        <pc:spChg chg="mod">
          <ac:chgData name="Kenny Arnold" userId="a9674c4e-a814-457e-8b50-3b678eb5da82" providerId="ADAL" clId="{69B77E5C-2D71-4C6D-A40B-FFDA560EFAD2}" dt="2026-08-20T22:47:57.288" v="195" actId="20577"/>
          <ac:spMkLst>
            <pc:docMk/>
            <pc:sldMk cId="1081324765" sldId="256"/>
            <ac:spMk id="3" creationId="{EEFF481E-0ECF-AA1C-CA4B-39220BA3CCA1}"/>
          </ac:spMkLst>
        </pc:spChg>
        <pc:spChg chg="mod">
          <ac:chgData name="Kenny Arnold" userId="a9674c4e-a814-457e-8b50-3b678eb5da82" providerId="ADAL" clId="{69B77E5C-2D71-4C6D-A40B-FFDA560EFAD2}" dt="2026-08-20T22:48:08.932" v="234" actId="20577"/>
          <ac:spMkLst>
            <pc:docMk/>
            <pc:sldMk cId="1081324765" sldId="256"/>
            <ac:spMk id="4" creationId="{F392BDEA-F5AC-6E68-B5BE-214C6B59672C}"/>
          </ac:spMkLst>
        </pc:spChg>
      </pc:sldChg>
      <pc:sldChg chg="modSp del mod">
        <pc:chgData name="Kenny Arnold" userId="a9674c4e-a814-457e-8b50-3b678eb5da82" providerId="ADAL" clId="{69B77E5C-2D71-4C6D-A40B-FFDA560EFAD2}" dt="2026-08-21T00:34:30.504" v="2443" actId="47"/>
        <pc:sldMkLst>
          <pc:docMk/>
          <pc:sldMk cId="2547369017" sldId="257"/>
        </pc:sldMkLst>
      </pc:sldChg>
      <pc:sldChg chg="delSp modSp del mod">
        <pc:chgData name="Kenny Arnold" userId="a9674c4e-a814-457e-8b50-3b678eb5da82" providerId="ADAL" clId="{69B77E5C-2D71-4C6D-A40B-FFDA560EFAD2}" dt="2026-08-22T04:01:51.972" v="5769" actId="47"/>
        <pc:sldMkLst>
          <pc:docMk/>
          <pc:sldMk cId="665221994" sldId="258"/>
        </pc:sldMkLst>
        <pc:picChg chg="del mod">
          <ac:chgData name="Kenny Arnold" userId="a9674c4e-a814-457e-8b50-3b678eb5da82" providerId="ADAL" clId="{69B77E5C-2D71-4C6D-A40B-FFDA560EFAD2}" dt="2026-08-22T04:00:57.891" v="5756" actId="478"/>
          <ac:picMkLst>
            <pc:docMk/>
            <pc:sldMk cId="665221994" sldId="258"/>
            <ac:picMk id="8" creationId="{3EBB07B8-7D5B-F6E7-D206-4E367A3A5A50}"/>
          </ac:picMkLst>
        </pc:picChg>
        <pc:picChg chg="del">
          <ac:chgData name="Kenny Arnold" userId="a9674c4e-a814-457e-8b50-3b678eb5da82" providerId="ADAL" clId="{69B77E5C-2D71-4C6D-A40B-FFDA560EFAD2}" dt="2026-08-22T04:00:59.296" v="5757" actId="478"/>
          <ac:picMkLst>
            <pc:docMk/>
            <pc:sldMk cId="665221994" sldId="258"/>
            <ac:picMk id="12" creationId="{77FD6A41-0758-7486-2873-FEC288F2A484}"/>
          </ac:picMkLst>
        </pc:picChg>
      </pc:sldChg>
      <pc:sldChg chg="ord">
        <pc:chgData name="Kenny Arnold" userId="a9674c4e-a814-457e-8b50-3b678eb5da82" providerId="ADAL" clId="{69B77E5C-2D71-4C6D-A40B-FFDA560EFAD2}" dt="2026-08-22T15:47:28.950" v="17733"/>
        <pc:sldMkLst>
          <pc:docMk/>
          <pc:sldMk cId="3554532119" sldId="264"/>
        </pc:sldMkLst>
      </pc:sldChg>
      <pc:sldChg chg="modSp add del mod ord">
        <pc:chgData name="Kenny Arnold" userId="a9674c4e-a814-457e-8b50-3b678eb5da82" providerId="ADAL" clId="{69B77E5C-2D71-4C6D-A40B-FFDA560EFAD2}" dt="2026-08-22T04:19:23.232" v="6509" actId="47"/>
        <pc:sldMkLst>
          <pc:docMk/>
          <pc:sldMk cId="2885568813" sldId="265"/>
        </pc:sldMkLst>
        <pc:spChg chg="mod">
          <ac:chgData name="Kenny Arnold" userId="a9674c4e-a814-457e-8b50-3b678eb5da82" providerId="ADAL" clId="{69B77E5C-2D71-4C6D-A40B-FFDA560EFAD2}" dt="2026-08-22T04:18:56.481" v="6454" actId="20577"/>
          <ac:spMkLst>
            <pc:docMk/>
            <pc:sldMk cId="2885568813" sldId="265"/>
            <ac:spMk id="4" creationId="{027523B5-1D20-5B43-B01A-F46AFBD346E2}"/>
          </ac:spMkLst>
        </pc:spChg>
      </pc:sldChg>
      <pc:sldChg chg="del">
        <pc:chgData name="Kenny Arnold" userId="a9674c4e-a814-457e-8b50-3b678eb5da82" providerId="ADAL" clId="{69B77E5C-2D71-4C6D-A40B-FFDA560EFAD2}" dt="2026-08-22T17:03:28.899" v="18125" actId="47"/>
        <pc:sldMkLst>
          <pc:docMk/>
          <pc:sldMk cId="2187017366" sldId="270"/>
        </pc:sldMkLst>
      </pc:sldChg>
      <pc:sldChg chg="del ord">
        <pc:chgData name="Kenny Arnold" userId="a9674c4e-a814-457e-8b50-3b678eb5da82" providerId="ADAL" clId="{69B77E5C-2D71-4C6D-A40B-FFDA560EFAD2}" dt="2026-08-22T17:32:15.570" v="19285" actId="47"/>
        <pc:sldMkLst>
          <pc:docMk/>
          <pc:sldMk cId="654156632" sldId="350"/>
        </pc:sldMkLst>
      </pc:sldChg>
      <pc:sldChg chg="modSp add del mod">
        <pc:chgData name="Kenny Arnold" userId="a9674c4e-a814-457e-8b50-3b678eb5da82" providerId="ADAL" clId="{69B77E5C-2D71-4C6D-A40B-FFDA560EFAD2}" dt="2026-08-22T16:57:59.893" v="17952" actId="20577"/>
        <pc:sldMkLst>
          <pc:docMk/>
          <pc:sldMk cId="1145535539" sldId="387"/>
        </pc:sldMkLst>
        <pc:spChg chg="mod">
          <ac:chgData name="Kenny Arnold" userId="a9674c4e-a814-457e-8b50-3b678eb5da82" providerId="ADAL" clId="{69B77E5C-2D71-4C6D-A40B-FFDA560EFAD2}" dt="2026-08-22T16:57:59.893" v="17952" actId="20577"/>
          <ac:spMkLst>
            <pc:docMk/>
            <pc:sldMk cId="1145535539" sldId="387"/>
            <ac:spMk id="4" creationId="{6BB34D11-6A11-EB11-C2BA-FAB110FBD12E}"/>
          </ac:spMkLst>
        </pc:spChg>
      </pc:sldChg>
      <pc:sldChg chg="del ord">
        <pc:chgData name="Kenny Arnold" userId="a9674c4e-a814-457e-8b50-3b678eb5da82" providerId="ADAL" clId="{69B77E5C-2D71-4C6D-A40B-FFDA560EFAD2}" dt="2026-08-22T17:32:16.462" v="19286" actId="47"/>
        <pc:sldMkLst>
          <pc:docMk/>
          <pc:sldMk cId="759103107" sldId="397"/>
        </pc:sldMkLst>
      </pc:sldChg>
      <pc:sldChg chg="addSp modSp mod">
        <pc:chgData name="Kenny Arnold" userId="a9674c4e-a814-457e-8b50-3b678eb5da82" providerId="ADAL" clId="{69B77E5C-2D71-4C6D-A40B-FFDA560EFAD2}" dt="2026-08-22T17:35:46.280" v="19344" actId="767"/>
        <pc:sldMkLst>
          <pc:docMk/>
          <pc:sldMk cId="1092027812" sldId="415"/>
        </pc:sldMkLst>
        <pc:spChg chg="add mod">
          <ac:chgData name="Kenny Arnold" userId="a9674c4e-a814-457e-8b50-3b678eb5da82" providerId="ADAL" clId="{69B77E5C-2D71-4C6D-A40B-FFDA560EFAD2}" dt="2026-08-22T17:35:46.280" v="19344" actId="767"/>
          <ac:spMkLst>
            <pc:docMk/>
            <pc:sldMk cId="1092027812" sldId="415"/>
            <ac:spMk id="2" creationId="{636591A2-3926-8F7E-1143-376A947491BB}"/>
          </ac:spMkLst>
        </pc:spChg>
        <pc:spChg chg="mod">
          <ac:chgData name="Kenny Arnold" userId="a9674c4e-a814-457e-8b50-3b678eb5da82" providerId="ADAL" clId="{69B77E5C-2D71-4C6D-A40B-FFDA560EFAD2}" dt="2026-08-22T17:35:44.146" v="19342" actId="1076"/>
          <ac:spMkLst>
            <pc:docMk/>
            <pc:sldMk cId="1092027812" sldId="415"/>
            <ac:spMk id="5" creationId="{A8BF17A0-DCBE-F9CF-62F5-E008DF56D237}"/>
          </ac:spMkLst>
        </pc:spChg>
      </pc:sldChg>
      <pc:sldChg chg="addSp delSp modSp mod modTransition">
        <pc:chgData name="Kenny Arnold" userId="a9674c4e-a814-457e-8b50-3b678eb5da82" providerId="ADAL" clId="{69B77E5C-2D71-4C6D-A40B-FFDA560EFAD2}" dt="2026-08-22T17:31:50.475" v="19281" actId="1076"/>
        <pc:sldMkLst>
          <pc:docMk/>
          <pc:sldMk cId="4196536146" sldId="416"/>
        </pc:sldMkLst>
        <pc:picChg chg="add mod">
          <ac:chgData name="Kenny Arnold" userId="a9674c4e-a814-457e-8b50-3b678eb5da82" providerId="ADAL" clId="{69B77E5C-2D71-4C6D-A40B-FFDA560EFAD2}" dt="2026-08-22T17:22:13.904" v="19152" actId="1076"/>
          <ac:picMkLst>
            <pc:docMk/>
            <pc:sldMk cId="4196536146" sldId="416"/>
            <ac:picMk id="3" creationId="{921B4C6A-E94D-21DA-5104-735F5B26EB1A}"/>
          </ac:picMkLst>
        </pc:picChg>
        <pc:picChg chg="del">
          <ac:chgData name="Kenny Arnold" userId="a9674c4e-a814-457e-8b50-3b678eb5da82" providerId="ADAL" clId="{69B77E5C-2D71-4C6D-A40B-FFDA560EFAD2}" dt="2026-08-22T17:17:40.955" v="19135" actId="478"/>
          <ac:picMkLst>
            <pc:docMk/>
            <pc:sldMk cId="4196536146" sldId="416"/>
            <ac:picMk id="4" creationId="{DB146B98-197B-07B7-C641-322B5FAD5946}"/>
          </ac:picMkLst>
        </pc:picChg>
        <pc:picChg chg="add mod">
          <ac:chgData name="Kenny Arnold" userId="a9674c4e-a814-457e-8b50-3b678eb5da82" providerId="ADAL" clId="{69B77E5C-2D71-4C6D-A40B-FFDA560EFAD2}" dt="2026-08-22T17:31:50.475" v="19281" actId="1076"/>
          <ac:picMkLst>
            <pc:docMk/>
            <pc:sldMk cId="4196536146" sldId="416"/>
            <ac:picMk id="6" creationId="{21634047-CB36-165F-EAB0-E8E66DCC164B}"/>
          </ac:picMkLst>
        </pc:picChg>
        <pc:cxnChg chg="add mod">
          <ac:chgData name="Kenny Arnold" userId="a9674c4e-a814-457e-8b50-3b678eb5da82" providerId="ADAL" clId="{69B77E5C-2D71-4C6D-A40B-FFDA560EFAD2}" dt="2026-08-22T17:31:50.475" v="19281" actId="1076"/>
          <ac:cxnSpMkLst>
            <pc:docMk/>
            <pc:sldMk cId="4196536146" sldId="416"/>
            <ac:cxnSpMk id="8" creationId="{4D2E9A18-2211-2D3E-653E-0147A1A290E4}"/>
          </ac:cxnSpMkLst>
        </pc:cxnChg>
      </pc:sldChg>
      <pc:sldChg chg="modSp mod ord">
        <pc:chgData name="Kenny Arnold" userId="a9674c4e-a814-457e-8b50-3b678eb5da82" providerId="ADAL" clId="{69B77E5C-2D71-4C6D-A40B-FFDA560EFAD2}" dt="2026-08-22T17:31:41.407" v="19279"/>
        <pc:sldMkLst>
          <pc:docMk/>
          <pc:sldMk cId="3582680317" sldId="417"/>
        </pc:sldMkLst>
        <pc:spChg chg="mod">
          <ac:chgData name="Kenny Arnold" userId="a9674c4e-a814-457e-8b50-3b678eb5da82" providerId="ADAL" clId="{69B77E5C-2D71-4C6D-A40B-FFDA560EFAD2}" dt="2026-08-22T03:49:30.461" v="4963" actId="20577"/>
          <ac:spMkLst>
            <pc:docMk/>
            <pc:sldMk cId="3582680317" sldId="417"/>
            <ac:spMk id="4" creationId="{89B39542-C6CA-207C-BC6E-20BCB52A3F2A}"/>
          </ac:spMkLst>
        </pc:spChg>
      </pc:sldChg>
      <pc:sldChg chg="del">
        <pc:chgData name="Kenny Arnold" userId="a9674c4e-a814-457e-8b50-3b678eb5da82" providerId="ADAL" clId="{69B77E5C-2D71-4C6D-A40B-FFDA560EFAD2}" dt="2026-08-22T03:51:43.938" v="5049" actId="47"/>
        <pc:sldMkLst>
          <pc:docMk/>
          <pc:sldMk cId="1233742705" sldId="418"/>
        </pc:sldMkLst>
      </pc:sldChg>
      <pc:sldChg chg="modSp new mod modAnim">
        <pc:chgData name="Kenny Arnold" userId="a9674c4e-a814-457e-8b50-3b678eb5da82" providerId="ADAL" clId="{69B77E5C-2D71-4C6D-A40B-FFDA560EFAD2}" dt="2026-08-22T18:13:17.428" v="19647" actId="20577"/>
        <pc:sldMkLst>
          <pc:docMk/>
          <pc:sldMk cId="326405352" sldId="419"/>
        </pc:sldMkLst>
        <pc:spChg chg="mod">
          <ac:chgData name="Kenny Arnold" userId="a9674c4e-a814-457e-8b50-3b678eb5da82" providerId="ADAL" clId="{69B77E5C-2D71-4C6D-A40B-FFDA560EFAD2}" dt="2026-08-22T18:13:17.428" v="19647" actId="20577"/>
          <ac:spMkLst>
            <pc:docMk/>
            <pc:sldMk cId="326405352" sldId="419"/>
            <ac:spMk id="2" creationId="{26C7C355-D1A5-41E7-70F4-44848871D163}"/>
          </ac:spMkLst>
        </pc:spChg>
        <pc:spChg chg="mod">
          <ac:chgData name="Kenny Arnold" userId="a9674c4e-a814-457e-8b50-3b678eb5da82" providerId="ADAL" clId="{69B77E5C-2D71-4C6D-A40B-FFDA560EFAD2}" dt="2026-08-20T22:55:09.292" v="263" actId="20577"/>
          <ac:spMkLst>
            <pc:docMk/>
            <pc:sldMk cId="326405352" sldId="419"/>
            <ac:spMk id="3" creationId="{ECB36C15-86C0-C11E-4029-CC484464C6BB}"/>
          </ac:spMkLst>
        </pc:spChg>
      </pc:sldChg>
      <pc:sldChg chg="addSp delSp modSp new mod modClrScheme modAnim chgLayout">
        <pc:chgData name="Kenny Arnold" userId="a9674c4e-a814-457e-8b50-3b678eb5da82" providerId="ADAL" clId="{69B77E5C-2D71-4C6D-A40B-FFDA560EFAD2}" dt="2026-08-22T03:31:36.110" v="4229"/>
        <pc:sldMkLst>
          <pc:docMk/>
          <pc:sldMk cId="3397361658" sldId="420"/>
        </pc:sldMkLst>
        <pc:spChg chg="add mod">
          <ac:chgData name="Kenny Arnold" userId="a9674c4e-a814-457e-8b50-3b678eb5da82" providerId="ADAL" clId="{69B77E5C-2D71-4C6D-A40B-FFDA560EFAD2}" dt="2026-08-21T00:53:14.886" v="3789" actId="403"/>
          <ac:spMkLst>
            <pc:docMk/>
            <pc:sldMk cId="3397361658" sldId="420"/>
            <ac:spMk id="3" creationId="{A771E966-6950-D3EF-D56D-A39F38C960D4}"/>
          </ac:spMkLst>
        </pc:spChg>
        <pc:spChg chg="add mod">
          <ac:chgData name="Kenny Arnold" userId="a9674c4e-a814-457e-8b50-3b678eb5da82" providerId="ADAL" clId="{69B77E5C-2D71-4C6D-A40B-FFDA560EFAD2}" dt="2026-08-22T03:28:50.030" v="4114" actId="20577"/>
          <ac:spMkLst>
            <pc:docMk/>
            <pc:sldMk cId="3397361658" sldId="420"/>
            <ac:spMk id="4" creationId="{C84F27A5-C46A-226E-B069-327E601721AA}"/>
          </ac:spMkLst>
        </pc:spChg>
        <pc:picChg chg="add mod">
          <ac:chgData name="Kenny Arnold" userId="a9674c4e-a814-457e-8b50-3b678eb5da82" providerId="ADAL" clId="{69B77E5C-2D71-4C6D-A40B-FFDA560EFAD2}" dt="2026-08-21T00:53:18.998" v="3790" actId="1076"/>
          <ac:picMkLst>
            <pc:docMk/>
            <pc:sldMk cId="3397361658" sldId="420"/>
            <ac:picMk id="6" creationId="{2A627604-CD76-ADF2-043B-60859F7FFAC0}"/>
          </ac:picMkLst>
        </pc:picChg>
      </pc:sldChg>
      <pc:sldChg chg="addSp delSp modSp new add del mod ord modClrScheme chgLayout">
        <pc:chgData name="Kenny Arnold" userId="a9674c4e-a814-457e-8b50-3b678eb5da82" providerId="ADAL" clId="{69B77E5C-2D71-4C6D-A40B-FFDA560EFAD2}" dt="2026-08-22T04:26:07.241" v="6621" actId="47"/>
        <pc:sldMkLst>
          <pc:docMk/>
          <pc:sldMk cId="928696313" sldId="421"/>
        </pc:sldMkLst>
        <pc:picChg chg="add mod">
          <ac:chgData name="Kenny Arnold" userId="a9674c4e-a814-457e-8b50-3b678eb5da82" providerId="ADAL" clId="{69B77E5C-2D71-4C6D-A40B-FFDA560EFAD2}" dt="2026-08-20T23:20:22.266" v="1389" actId="1076"/>
          <ac:picMkLst>
            <pc:docMk/>
            <pc:sldMk cId="928696313" sldId="421"/>
            <ac:picMk id="7" creationId="{EA57CA5B-D3C7-E3F9-BA75-DA71906BD7BB}"/>
          </ac:picMkLst>
        </pc:picChg>
      </pc:sldChg>
      <pc:sldChg chg="modSp add mod ord">
        <pc:chgData name="Kenny Arnold" userId="a9674c4e-a814-457e-8b50-3b678eb5da82" providerId="ADAL" clId="{69B77E5C-2D71-4C6D-A40B-FFDA560EFAD2}" dt="2026-08-22T03:30:05.450" v="4186" actId="20577"/>
        <pc:sldMkLst>
          <pc:docMk/>
          <pc:sldMk cId="3298448485" sldId="422"/>
        </pc:sldMkLst>
        <pc:spChg chg="mod">
          <ac:chgData name="Kenny Arnold" userId="a9674c4e-a814-457e-8b50-3b678eb5da82" providerId="ADAL" clId="{69B77E5C-2D71-4C6D-A40B-FFDA560EFAD2}" dt="2026-08-22T03:30:05.450" v="4186" actId="20577"/>
          <ac:spMkLst>
            <pc:docMk/>
            <pc:sldMk cId="3298448485" sldId="422"/>
            <ac:spMk id="4" creationId="{1D861336-1058-4416-D7E2-9B98F968207A}"/>
          </ac:spMkLst>
        </pc:spChg>
      </pc:sldChg>
      <pc:sldChg chg="modSp add del mod ord modTransition modClrScheme chgLayout">
        <pc:chgData name="Kenny Arnold" userId="a9674c4e-a814-457e-8b50-3b678eb5da82" providerId="ADAL" clId="{69B77E5C-2D71-4C6D-A40B-FFDA560EFAD2}" dt="2026-08-22T04:26:07.011" v="6620" actId="47"/>
        <pc:sldMkLst>
          <pc:docMk/>
          <pc:sldMk cId="46690268" sldId="423"/>
        </pc:sldMkLst>
        <pc:picChg chg="mod">
          <ac:chgData name="Kenny Arnold" userId="a9674c4e-a814-457e-8b50-3b678eb5da82" providerId="ADAL" clId="{69B77E5C-2D71-4C6D-A40B-FFDA560EFAD2}" dt="2026-08-20T23:22:12.590" v="1417" actId="1076"/>
          <ac:picMkLst>
            <pc:docMk/>
            <pc:sldMk cId="46690268" sldId="423"/>
            <ac:picMk id="7" creationId="{53B757B3-BFEE-BBBE-46DA-FA16BCED83BD}"/>
          </ac:picMkLst>
        </pc:picChg>
      </pc:sldChg>
      <pc:sldChg chg="modSp add mod ord">
        <pc:chgData name="Kenny Arnold" userId="a9674c4e-a814-457e-8b50-3b678eb5da82" providerId="ADAL" clId="{69B77E5C-2D71-4C6D-A40B-FFDA560EFAD2}" dt="2026-08-22T03:29:46.688" v="4169" actId="20577"/>
        <pc:sldMkLst>
          <pc:docMk/>
          <pc:sldMk cId="1737192062" sldId="424"/>
        </pc:sldMkLst>
        <pc:spChg chg="mod">
          <ac:chgData name="Kenny Arnold" userId="a9674c4e-a814-457e-8b50-3b678eb5da82" providerId="ADAL" clId="{69B77E5C-2D71-4C6D-A40B-FFDA560EFAD2}" dt="2026-08-21T00:48:55.448" v="3742" actId="20577"/>
          <ac:spMkLst>
            <pc:docMk/>
            <pc:sldMk cId="1737192062" sldId="424"/>
            <ac:spMk id="2" creationId="{D330461C-8DF4-3EF2-8FBE-C97876ECD827}"/>
          </ac:spMkLst>
        </pc:spChg>
        <pc:spChg chg="mod">
          <ac:chgData name="Kenny Arnold" userId="a9674c4e-a814-457e-8b50-3b678eb5da82" providerId="ADAL" clId="{69B77E5C-2D71-4C6D-A40B-FFDA560EFAD2}" dt="2026-08-22T03:29:46.688" v="4169" actId="20577"/>
          <ac:spMkLst>
            <pc:docMk/>
            <pc:sldMk cId="1737192062" sldId="424"/>
            <ac:spMk id="3" creationId="{ED9D930D-07FD-13EB-9218-534022322734}"/>
          </ac:spMkLst>
        </pc:spChg>
      </pc:sldChg>
      <pc:sldChg chg="modSp add mod ord">
        <pc:chgData name="Kenny Arnold" userId="a9674c4e-a814-457e-8b50-3b678eb5da82" providerId="ADAL" clId="{69B77E5C-2D71-4C6D-A40B-FFDA560EFAD2}" dt="2026-08-22T16:02:10.329" v="17755" actId="20577"/>
        <pc:sldMkLst>
          <pc:docMk/>
          <pc:sldMk cId="30785166" sldId="425"/>
        </pc:sldMkLst>
        <pc:spChg chg="mod">
          <ac:chgData name="Kenny Arnold" userId="a9674c4e-a814-457e-8b50-3b678eb5da82" providerId="ADAL" clId="{69B77E5C-2D71-4C6D-A40B-FFDA560EFAD2}" dt="2026-08-22T16:02:10.329" v="17755" actId="20577"/>
          <ac:spMkLst>
            <pc:docMk/>
            <pc:sldMk cId="30785166" sldId="425"/>
            <ac:spMk id="4" creationId="{9B464106-AE33-9503-6A5E-2608D52916F9}"/>
          </ac:spMkLst>
        </pc:spChg>
      </pc:sldChg>
      <pc:sldChg chg="modSp add mod addAnim delAnim modAnim">
        <pc:chgData name="Kenny Arnold" userId="a9674c4e-a814-457e-8b50-3b678eb5da82" providerId="ADAL" clId="{69B77E5C-2D71-4C6D-A40B-FFDA560EFAD2}" dt="2026-08-22T03:32:07.979" v="4236"/>
        <pc:sldMkLst>
          <pc:docMk/>
          <pc:sldMk cId="2692296814" sldId="426"/>
        </pc:sldMkLst>
        <pc:spChg chg="mod">
          <ac:chgData name="Kenny Arnold" userId="a9674c4e-a814-457e-8b50-3b678eb5da82" providerId="ADAL" clId="{69B77E5C-2D71-4C6D-A40B-FFDA560EFAD2}" dt="2026-08-21T00:57:07.934" v="4045" actId="403"/>
          <ac:spMkLst>
            <pc:docMk/>
            <pc:sldMk cId="2692296814" sldId="426"/>
            <ac:spMk id="3" creationId="{D01A7A57-B868-134B-09FA-B8FDA9448707}"/>
          </ac:spMkLst>
        </pc:spChg>
        <pc:spChg chg="mod">
          <ac:chgData name="Kenny Arnold" userId="a9674c4e-a814-457e-8b50-3b678eb5da82" providerId="ADAL" clId="{69B77E5C-2D71-4C6D-A40B-FFDA560EFAD2}" dt="2026-08-22T03:29:00.999" v="4143" actId="20577"/>
          <ac:spMkLst>
            <pc:docMk/>
            <pc:sldMk cId="2692296814" sldId="426"/>
            <ac:spMk id="4" creationId="{B7CC5196-0592-3421-BAD5-3401D650E470}"/>
          </ac:spMkLst>
        </pc:spChg>
      </pc:sldChg>
      <pc:sldChg chg="modSp add mod ord">
        <pc:chgData name="Kenny Arnold" userId="a9674c4e-a814-457e-8b50-3b678eb5da82" providerId="ADAL" clId="{69B77E5C-2D71-4C6D-A40B-FFDA560EFAD2}" dt="2026-08-22T03:32:50.861" v="4269" actId="1076"/>
        <pc:sldMkLst>
          <pc:docMk/>
          <pc:sldMk cId="3553280464" sldId="427"/>
        </pc:sldMkLst>
        <pc:spChg chg="mod">
          <ac:chgData name="Kenny Arnold" userId="a9674c4e-a814-457e-8b50-3b678eb5da82" providerId="ADAL" clId="{69B77E5C-2D71-4C6D-A40B-FFDA560EFAD2}" dt="2026-08-22T03:32:50.861" v="4269" actId="1076"/>
          <ac:spMkLst>
            <pc:docMk/>
            <pc:sldMk cId="3553280464" sldId="427"/>
            <ac:spMk id="4" creationId="{C11F55F7-A5AF-2E37-77CA-F44C494E30D1}"/>
          </ac:spMkLst>
        </pc:spChg>
      </pc:sldChg>
      <pc:sldChg chg="addSp delSp modSp new mod modClrScheme modAnim chgLayout">
        <pc:chgData name="Kenny Arnold" userId="a9674c4e-a814-457e-8b50-3b678eb5da82" providerId="ADAL" clId="{69B77E5C-2D71-4C6D-A40B-FFDA560EFAD2}" dt="2026-08-22T02:33:43.079" v="4048"/>
        <pc:sldMkLst>
          <pc:docMk/>
          <pc:sldMk cId="4184978202" sldId="428"/>
        </pc:sldMkLst>
        <pc:spChg chg="del">
          <ac:chgData name="Kenny Arnold" userId="a9674c4e-a814-457e-8b50-3b678eb5da82" providerId="ADAL" clId="{69B77E5C-2D71-4C6D-A40B-FFDA560EFAD2}" dt="2026-08-22T02:32:42.044" v="4047" actId="700"/>
          <ac:spMkLst>
            <pc:docMk/>
            <pc:sldMk cId="4184978202" sldId="428"/>
            <ac:spMk id="2" creationId="{D0203988-88EC-20AE-7824-AE68E213EB57}"/>
          </ac:spMkLst>
        </pc:spChg>
        <pc:spChg chg="del">
          <ac:chgData name="Kenny Arnold" userId="a9674c4e-a814-457e-8b50-3b678eb5da82" providerId="ADAL" clId="{69B77E5C-2D71-4C6D-A40B-FFDA560EFAD2}" dt="2026-08-22T02:32:42.044" v="4047" actId="700"/>
          <ac:spMkLst>
            <pc:docMk/>
            <pc:sldMk cId="4184978202" sldId="428"/>
            <ac:spMk id="3" creationId="{39B17B6F-915D-95A1-8496-C7CFA1086724}"/>
          </ac:spMkLst>
        </pc:spChg>
        <pc:picChg chg="add mod">
          <ac:chgData name="Kenny Arnold" userId="a9674c4e-a814-457e-8b50-3b678eb5da82" providerId="ADAL" clId="{69B77E5C-2D71-4C6D-A40B-FFDA560EFAD2}" dt="2026-08-22T02:33:43.079" v="4048"/>
          <ac:picMkLst>
            <pc:docMk/>
            <pc:sldMk cId="4184978202" sldId="428"/>
            <ac:picMk id="4" creationId="{2FBA6A55-3054-EBC5-5F6A-B0E4F4E60E6A}"/>
          </ac:picMkLst>
        </pc:picChg>
      </pc:sldChg>
      <pc:sldChg chg="addSp modSp new modAnim">
        <pc:chgData name="Kenny Arnold" userId="a9674c4e-a814-457e-8b50-3b678eb5da82" providerId="ADAL" clId="{69B77E5C-2D71-4C6D-A40B-FFDA560EFAD2}" dt="2026-08-22T03:26:58.326" v="4110"/>
        <pc:sldMkLst>
          <pc:docMk/>
          <pc:sldMk cId="4182104215" sldId="429"/>
        </pc:sldMkLst>
        <pc:picChg chg="add mod">
          <ac:chgData name="Kenny Arnold" userId="a9674c4e-a814-457e-8b50-3b678eb5da82" providerId="ADAL" clId="{69B77E5C-2D71-4C6D-A40B-FFDA560EFAD2}" dt="2026-08-22T03:26:58.326" v="4110"/>
          <ac:picMkLst>
            <pc:docMk/>
            <pc:sldMk cId="4182104215" sldId="429"/>
            <ac:picMk id="2" creationId="{83C66A4A-5E76-84D0-BFF9-00802023011A}"/>
          </ac:picMkLst>
        </pc:picChg>
      </pc:sldChg>
      <pc:sldChg chg="modSp add mod ord modAnim">
        <pc:chgData name="Kenny Arnold" userId="a9674c4e-a814-457e-8b50-3b678eb5da82" providerId="ADAL" clId="{69B77E5C-2D71-4C6D-A40B-FFDA560EFAD2}" dt="2026-08-22T03:40:19.390" v="4840" actId="20577"/>
        <pc:sldMkLst>
          <pc:docMk/>
          <pc:sldMk cId="1762408123" sldId="430"/>
        </pc:sldMkLst>
        <pc:spChg chg="mod">
          <ac:chgData name="Kenny Arnold" userId="a9674c4e-a814-457e-8b50-3b678eb5da82" providerId="ADAL" clId="{69B77E5C-2D71-4C6D-A40B-FFDA560EFAD2}" dt="2026-08-22T03:40:19.390" v="4840" actId="20577"/>
          <ac:spMkLst>
            <pc:docMk/>
            <pc:sldMk cId="1762408123" sldId="430"/>
            <ac:spMk id="3" creationId="{3E778889-810E-2171-1B85-461D6A6B4EE2}"/>
          </ac:spMkLst>
        </pc:spChg>
        <pc:spChg chg="mod">
          <ac:chgData name="Kenny Arnold" userId="a9674c4e-a814-457e-8b50-3b678eb5da82" providerId="ADAL" clId="{69B77E5C-2D71-4C6D-A40B-FFDA560EFAD2}" dt="2026-08-22T03:33:14.991" v="4313" actId="20577"/>
          <ac:spMkLst>
            <pc:docMk/>
            <pc:sldMk cId="1762408123" sldId="430"/>
            <ac:spMk id="4" creationId="{CCD94AC9-12FB-7EAB-FE51-0A58E2B9BF58}"/>
          </ac:spMkLst>
        </pc:spChg>
      </pc:sldChg>
      <pc:sldChg chg="addSp delSp modSp add mod ord modAnim">
        <pc:chgData name="Kenny Arnold" userId="a9674c4e-a814-457e-8b50-3b678eb5da82" providerId="ADAL" clId="{69B77E5C-2D71-4C6D-A40B-FFDA560EFAD2}" dt="2026-08-22T04:06:47.875" v="5989" actId="20578"/>
        <pc:sldMkLst>
          <pc:docMk/>
          <pc:sldMk cId="450025315" sldId="431"/>
        </pc:sldMkLst>
        <pc:spChg chg="mod">
          <ac:chgData name="Kenny Arnold" userId="a9674c4e-a814-457e-8b50-3b678eb5da82" providerId="ADAL" clId="{69B77E5C-2D71-4C6D-A40B-FFDA560EFAD2}" dt="2026-08-22T04:06:47.875" v="5989" actId="20578"/>
          <ac:spMkLst>
            <pc:docMk/>
            <pc:sldMk cId="450025315" sldId="431"/>
            <ac:spMk id="2" creationId="{F65EF374-13A8-1A92-13F4-1366D7B542DA}"/>
          </ac:spMkLst>
        </pc:spChg>
        <pc:spChg chg="mod">
          <ac:chgData name="Kenny Arnold" userId="a9674c4e-a814-457e-8b50-3b678eb5da82" providerId="ADAL" clId="{69B77E5C-2D71-4C6D-A40B-FFDA560EFAD2}" dt="2026-08-22T03:58:43.168" v="5705" actId="20577"/>
          <ac:spMkLst>
            <pc:docMk/>
            <pc:sldMk cId="450025315" sldId="431"/>
            <ac:spMk id="3" creationId="{0BB7D333-7962-ADB2-DEA3-3A0F728B709C}"/>
          </ac:spMkLst>
        </pc:spChg>
        <pc:picChg chg="add del mod">
          <ac:chgData name="Kenny Arnold" userId="a9674c4e-a814-457e-8b50-3b678eb5da82" providerId="ADAL" clId="{69B77E5C-2D71-4C6D-A40B-FFDA560EFAD2}" dt="2026-08-22T03:58:02.470" v="5665" actId="478"/>
          <ac:picMkLst>
            <pc:docMk/>
            <pc:sldMk cId="450025315" sldId="431"/>
            <ac:picMk id="5" creationId="{E7021E5F-8F55-2617-0572-D55FA1A954EB}"/>
          </ac:picMkLst>
        </pc:picChg>
        <pc:picChg chg="add del mod modCrop">
          <ac:chgData name="Kenny Arnold" userId="a9674c4e-a814-457e-8b50-3b678eb5da82" providerId="ADAL" clId="{69B77E5C-2D71-4C6D-A40B-FFDA560EFAD2}" dt="2026-08-22T04:04:50.876" v="5832" actId="21"/>
          <ac:picMkLst>
            <pc:docMk/>
            <pc:sldMk cId="450025315" sldId="431"/>
            <ac:picMk id="7" creationId="{C6EC838B-B731-9847-654C-AFE401D8D256}"/>
          </ac:picMkLst>
        </pc:picChg>
      </pc:sldChg>
      <pc:sldChg chg="modSp add del mod">
        <pc:chgData name="Kenny Arnold" userId="a9674c4e-a814-457e-8b50-3b678eb5da82" providerId="ADAL" clId="{69B77E5C-2D71-4C6D-A40B-FFDA560EFAD2}" dt="2026-08-22T03:41:57.822" v="4869" actId="47"/>
        <pc:sldMkLst>
          <pc:docMk/>
          <pc:sldMk cId="829509148" sldId="431"/>
        </pc:sldMkLst>
        <pc:spChg chg="mod">
          <ac:chgData name="Kenny Arnold" userId="a9674c4e-a814-457e-8b50-3b678eb5da82" providerId="ADAL" clId="{69B77E5C-2D71-4C6D-A40B-FFDA560EFAD2}" dt="2026-08-22T03:41:53.558" v="4868" actId="20577"/>
          <ac:spMkLst>
            <pc:docMk/>
            <pc:sldMk cId="829509148" sldId="431"/>
            <ac:spMk id="4" creationId="{233F9B17-42A3-5810-750C-709F4CD68A78}"/>
          </ac:spMkLst>
        </pc:spChg>
      </pc:sldChg>
      <pc:sldChg chg="modSp add del mod ord">
        <pc:chgData name="Kenny Arnold" userId="a9674c4e-a814-457e-8b50-3b678eb5da82" providerId="ADAL" clId="{69B77E5C-2D71-4C6D-A40B-FFDA560EFAD2}" dt="2026-08-22T03:42:59.747" v="4896" actId="47"/>
        <pc:sldMkLst>
          <pc:docMk/>
          <pc:sldMk cId="1057168231" sldId="431"/>
        </pc:sldMkLst>
        <pc:spChg chg="mod">
          <ac:chgData name="Kenny Arnold" userId="a9674c4e-a814-457e-8b50-3b678eb5da82" providerId="ADAL" clId="{69B77E5C-2D71-4C6D-A40B-FFDA560EFAD2}" dt="2026-08-22T03:42:14.303" v="4895" actId="20577"/>
          <ac:spMkLst>
            <pc:docMk/>
            <pc:sldMk cId="1057168231" sldId="431"/>
            <ac:spMk id="4" creationId="{E6E928E5-F743-E70D-388C-4F1E580C1E86}"/>
          </ac:spMkLst>
        </pc:spChg>
      </pc:sldChg>
      <pc:sldChg chg="addSp delSp modSp add mod delAnim modAnim">
        <pc:chgData name="Kenny Arnold" userId="a9674c4e-a814-457e-8b50-3b678eb5da82" providerId="ADAL" clId="{69B77E5C-2D71-4C6D-A40B-FFDA560EFAD2}" dt="2026-08-22T17:31:20.968" v="19275" actId="404"/>
        <pc:sldMkLst>
          <pc:docMk/>
          <pc:sldMk cId="3227390224" sldId="432"/>
        </pc:sldMkLst>
        <pc:spChg chg="mod">
          <ac:chgData name="Kenny Arnold" userId="a9674c4e-a814-457e-8b50-3b678eb5da82" providerId="ADAL" clId="{69B77E5C-2D71-4C6D-A40B-FFDA560EFAD2}" dt="2026-08-22T17:31:20.968" v="19275" actId="404"/>
          <ac:spMkLst>
            <pc:docMk/>
            <pc:sldMk cId="3227390224" sldId="432"/>
            <ac:spMk id="2" creationId="{B0195EA7-CE81-455C-3148-F8015CABA6BC}"/>
          </ac:spMkLst>
        </pc:spChg>
        <pc:spChg chg="mod">
          <ac:chgData name="Kenny Arnold" userId="a9674c4e-a814-457e-8b50-3b678eb5da82" providerId="ADAL" clId="{69B77E5C-2D71-4C6D-A40B-FFDA560EFAD2}" dt="2026-08-22T04:02:57.095" v="5826" actId="20577"/>
          <ac:spMkLst>
            <pc:docMk/>
            <pc:sldMk cId="3227390224" sldId="432"/>
            <ac:spMk id="3" creationId="{275AB743-E3CE-01A0-A0B7-C3428BC7722B}"/>
          </ac:spMkLst>
        </pc:spChg>
        <pc:spChg chg="add mod">
          <ac:chgData name="Kenny Arnold" userId="a9674c4e-a814-457e-8b50-3b678eb5da82" providerId="ADAL" clId="{69B77E5C-2D71-4C6D-A40B-FFDA560EFAD2}" dt="2026-08-22T17:31:11.826" v="19273" actId="403"/>
          <ac:spMkLst>
            <pc:docMk/>
            <pc:sldMk cId="3227390224" sldId="432"/>
            <ac:spMk id="4" creationId="{FB997143-F642-0A15-9476-DF4FD54A7257}"/>
          </ac:spMkLst>
        </pc:spChg>
        <pc:picChg chg="add del mod">
          <ac:chgData name="Kenny Arnold" userId="a9674c4e-a814-457e-8b50-3b678eb5da82" providerId="ADAL" clId="{69B77E5C-2D71-4C6D-A40B-FFDA560EFAD2}" dt="2026-08-22T17:30:59.108" v="19269" actId="478"/>
          <ac:picMkLst>
            <pc:docMk/>
            <pc:sldMk cId="3227390224" sldId="432"/>
            <ac:picMk id="6" creationId="{313641CF-23A5-D540-35A1-066C6C94C591}"/>
          </ac:picMkLst>
        </pc:picChg>
        <pc:picChg chg="del">
          <ac:chgData name="Kenny Arnold" userId="a9674c4e-a814-457e-8b50-3b678eb5da82" providerId="ADAL" clId="{69B77E5C-2D71-4C6D-A40B-FFDA560EFAD2}" dt="2026-08-22T04:01:06.013" v="5759" actId="478"/>
          <ac:picMkLst>
            <pc:docMk/>
            <pc:sldMk cId="3227390224" sldId="432"/>
            <ac:picMk id="7" creationId="{D730B0C2-F3B8-B807-5406-F2E4B4B9E53A}"/>
          </ac:picMkLst>
        </pc:picChg>
      </pc:sldChg>
      <pc:sldChg chg="addSp delSp modSp new del mod chgLayout">
        <pc:chgData name="Kenny Arnold" userId="a9674c4e-a814-457e-8b50-3b678eb5da82" providerId="ADAL" clId="{69B77E5C-2D71-4C6D-A40B-FFDA560EFAD2}" dt="2026-08-22T04:04:12.499" v="5829" actId="47"/>
        <pc:sldMkLst>
          <pc:docMk/>
          <pc:sldMk cId="2609848199" sldId="433"/>
        </pc:sldMkLst>
        <pc:spChg chg="del">
          <ac:chgData name="Kenny Arnold" userId="a9674c4e-a814-457e-8b50-3b678eb5da82" providerId="ADAL" clId="{69B77E5C-2D71-4C6D-A40B-FFDA560EFAD2}" dt="2026-08-22T04:04:08.112" v="5828" actId="700"/>
          <ac:spMkLst>
            <pc:docMk/>
            <pc:sldMk cId="2609848199" sldId="433"/>
            <ac:spMk id="2" creationId="{BB18DD5E-E95F-BEFA-C167-C83D7814D51E}"/>
          </ac:spMkLst>
        </pc:spChg>
        <pc:spChg chg="add mod ord">
          <ac:chgData name="Kenny Arnold" userId="a9674c4e-a814-457e-8b50-3b678eb5da82" providerId="ADAL" clId="{69B77E5C-2D71-4C6D-A40B-FFDA560EFAD2}" dt="2026-08-22T04:04:08.112" v="5828" actId="700"/>
          <ac:spMkLst>
            <pc:docMk/>
            <pc:sldMk cId="2609848199" sldId="433"/>
            <ac:spMk id="3" creationId="{F95E41DC-5F4F-4AC7-9C29-23867F0127E9}"/>
          </ac:spMkLst>
        </pc:spChg>
      </pc:sldChg>
      <pc:sldChg chg="modSp add mod modAnim">
        <pc:chgData name="Kenny Arnold" userId="a9674c4e-a814-457e-8b50-3b678eb5da82" providerId="ADAL" clId="{69B77E5C-2D71-4C6D-A40B-FFDA560EFAD2}" dt="2026-08-22T18:12:43.572" v="19639" actId="20577"/>
        <pc:sldMkLst>
          <pc:docMk/>
          <pc:sldMk cId="3457138497" sldId="433"/>
        </pc:sldMkLst>
        <pc:spChg chg="mod">
          <ac:chgData name="Kenny Arnold" userId="a9674c4e-a814-457e-8b50-3b678eb5da82" providerId="ADAL" clId="{69B77E5C-2D71-4C6D-A40B-FFDA560EFAD2}" dt="2026-08-22T18:12:43.572" v="19639" actId="20577"/>
          <ac:spMkLst>
            <pc:docMk/>
            <pc:sldMk cId="3457138497" sldId="433"/>
            <ac:spMk id="2" creationId="{6ECF6C92-9715-F592-4365-8C4164EAFF97}"/>
          </ac:spMkLst>
        </pc:spChg>
        <pc:spChg chg="mod">
          <ac:chgData name="Kenny Arnold" userId="a9674c4e-a814-457e-8b50-3b678eb5da82" providerId="ADAL" clId="{69B77E5C-2D71-4C6D-A40B-FFDA560EFAD2}" dt="2026-08-22T04:11:58.116" v="6000" actId="20577"/>
          <ac:spMkLst>
            <pc:docMk/>
            <pc:sldMk cId="3457138497" sldId="433"/>
            <ac:spMk id="3" creationId="{CCAC13AC-1D59-0751-9E00-C56BA59066A0}"/>
          </ac:spMkLst>
        </pc:spChg>
      </pc:sldChg>
      <pc:sldChg chg="modSp add del mod">
        <pc:chgData name="Kenny Arnold" userId="a9674c4e-a814-457e-8b50-3b678eb5da82" providerId="ADAL" clId="{69B77E5C-2D71-4C6D-A40B-FFDA560EFAD2}" dt="2026-08-22T04:18:59.532" v="6460" actId="2890"/>
        <pc:sldMkLst>
          <pc:docMk/>
          <pc:sldMk cId="2625862513" sldId="434"/>
        </pc:sldMkLst>
        <pc:spChg chg="mod">
          <ac:chgData name="Kenny Arnold" userId="a9674c4e-a814-457e-8b50-3b678eb5da82" providerId="ADAL" clId="{69B77E5C-2D71-4C6D-A40B-FFDA560EFAD2}" dt="2026-08-22T04:18:59.210" v="6459" actId="20577"/>
          <ac:spMkLst>
            <pc:docMk/>
            <pc:sldMk cId="2625862513" sldId="434"/>
            <ac:spMk id="4" creationId="{BD33AF46-E301-30CA-E06C-C22517205D7B}"/>
          </ac:spMkLst>
        </pc:spChg>
      </pc:sldChg>
      <pc:sldChg chg="modSp add del mod ord">
        <pc:chgData name="Kenny Arnold" userId="a9674c4e-a814-457e-8b50-3b678eb5da82" providerId="ADAL" clId="{69B77E5C-2D71-4C6D-A40B-FFDA560EFAD2}" dt="2026-08-22T16:58:01.745" v="17953" actId="47"/>
        <pc:sldMkLst>
          <pc:docMk/>
          <pc:sldMk cId="2666317422" sldId="434"/>
        </pc:sldMkLst>
        <pc:spChg chg="mod">
          <ac:chgData name="Kenny Arnold" userId="a9674c4e-a814-457e-8b50-3b678eb5da82" providerId="ADAL" clId="{69B77E5C-2D71-4C6D-A40B-FFDA560EFAD2}" dt="2026-08-22T16:57:27.763" v="17827" actId="20577"/>
          <ac:spMkLst>
            <pc:docMk/>
            <pc:sldMk cId="2666317422" sldId="434"/>
            <ac:spMk id="4" creationId="{9F7E7C90-6D4B-2223-7E91-4B33277E2C91}"/>
          </ac:spMkLst>
        </pc:spChg>
      </pc:sldChg>
      <pc:sldChg chg="addSp delSp modSp add mod delAnim">
        <pc:chgData name="Kenny Arnold" userId="a9674c4e-a814-457e-8b50-3b678eb5da82" providerId="ADAL" clId="{69B77E5C-2D71-4C6D-A40B-FFDA560EFAD2}" dt="2026-08-22T17:06:23.880" v="18459" actId="14100"/>
        <pc:sldMkLst>
          <pc:docMk/>
          <pc:sldMk cId="2362416330" sldId="649"/>
        </pc:sldMkLst>
        <pc:spChg chg="mod ord">
          <ac:chgData name="Kenny Arnold" userId="a9674c4e-a814-457e-8b50-3b678eb5da82" providerId="ADAL" clId="{69B77E5C-2D71-4C6D-A40B-FFDA560EFAD2}" dt="2026-08-22T15:08:28.677" v="8776"/>
          <ac:spMkLst>
            <pc:docMk/>
            <pc:sldMk cId="2362416330" sldId="649"/>
            <ac:spMk id="2" creationId="{2D151994-2378-CB9F-925A-BB2FB6DC6C07}"/>
          </ac:spMkLst>
        </pc:spChg>
        <pc:spChg chg="add del mod ord">
          <ac:chgData name="Kenny Arnold" userId="a9674c4e-a814-457e-8b50-3b678eb5da82" providerId="ADAL" clId="{69B77E5C-2D71-4C6D-A40B-FFDA560EFAD2}" dt="2026-08-22T15:02:46.046" v="6747"/>
          <ac:spMkLst>
            <pc:docMk/>
            <pc:sldMk cId="2362416330" sldId="649"/>
            <ac:spMk id="4" creationId="{94EAEF39-1795-0B0E-43CF-DE9AC1F0D38B}"/>
          </ac:spMkLst>
        </pc:spChg>
        <pc:spChg chg="add del mod">
          <ac:chgData name="Kenny Arnold" userId="a9674c4e-a814-457e-8b50-3b678eb5da82" providerId="ADAL" clId="{69B77E5C-2D71-4C6D-A40B-FFDA560EFAD2}" dt="2026-08-22T04:23:05.744" v="6555"/>
          <ac:spMkLst>
            <pc:docMk/>
            <pc:sldMk cId="2362416330" sldId="649"/>
            <ac:spMk id="5" creationId="{06AD4801-B3EE-2286-2D6B-1438BEBE44D8}"/>
          </ac:spMkLst>
        </pc:spChg>
        <pc:spChg chg="add del mod ord">
          <ac:chgData name="Kenny Arnold" userId="a9674c4e-a814-457e-8b50-3b678eb5da82" providerId="ADAL" clId="{69B77E5C-2D71-4C6D-A40B-FFDA560EFAD2}" dt="2026-08-22T15:02:46.047" v="6749"/>
          <ac:spMkLst>
            <pc:docMk/>
            <pc:sldMk cId="2362416330" sldId="649"/>
            <ac:spMk id="5" creationId="{D84D59FC-EBD5-6F02-AA7D-B3C944EF1598}"/>
          </ac:spMkLst>
        </pc:spChg>
        <pc:spChg chg="add del mod ord">
          <ac:chgData name="Kenny Arnold" userId="a9674c4e-a814-457e-8b50-3b678eb5da82" providerId="ADAL" clId="{69B77E5C-2D71-4C6D-A40B-FFDA560EFAD2}" dt="2026-08-22T15:02:46.047" v="6751"/>
          <ac:spMkLst>
            <pc:docMk/>
            <pc:sldMk cId="2362416330" sldId="649"/>
            <ac:spMk id="7" creationId="{528DD7D7-EF0E-D753-0568-E9E09D2F713E}"/>
          </ac:spMkLst>
        </pc:spChg>
        <pc:spChg chg="add del mod ord">
          <ac:chgData name="Kenny Arnold" userId="a9674c4e-a814-457e-8b50-3b678eb5da82" providerId="ADAL" clId="{69B77E5C-2D71-4C6D-A40B-FFDA560EFAD2}" dt="2026-08-22T15:02:46.047" v="6753"/>
          <ac:spMkLst>
            <pc:docMk/>
            <pc:sldMk cId="2362416330" sldId="649"/>
            <ac:spMk id="9" creationId="{89AF516A-2861-4FC5-7A9F-0D1E560D66AC}"/>
          </ac:spMkLst>
        </pc:spChg>
        <pc:spChg chg="add del mod ord">
          <ac:chgData name="Kenny Arnold" userId="a9674c4e-a814-457e-8b50-3b678eb5da82" providerId="ADAL" clId="{69B77E5C-2D71-4C6D-A40B-FFDA560EFAD2}" dt="2026-08-22T15:02:46.047" v="6755"/>
          <ac:spMkLst>
            <pc:docMk/>
            <pc:sldMk cId="2362416330" sldId="649"/>
            <ac:spMk id="11" creationId="{E94F581D-0038-B290-93AD-1520A689CE6C}"/>
          </ac:spMkLst>
        </pc:spChg>
        <pc:spChg chg="del mod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14" creationId="{04057945-2E0A-9643-64EA-8E86423E6124}"/>
          </ac:spMkLst>
        </pc:spChg>
        <pc:spChg chg="add del mod ord">
          <ac:chgData name="Kenny Arnold" userId="a9674c4e-a814-457e-8b50-3b678eb5da82" providerId="ADAL" clId="{69B77E5C-2D71-4C6D-A40B-FFDA560EFAD2}" dt="2026-08-22T15:08:44.869" v="8794"/>
          <ac:spMkLst>
            <pc:docMk/>
            <pc:sldMk cId="2362416330" sldId="649"/>
            <ac:spMk id="14" creationId="{D5600CDE-5934-D748-B3FF-EE944A687EA7}"/>
          </ac:spMkLst>
        </pc:spChg>
        <pc:spChg chg="add del mod ord">
          <ac:chgData name="Kenny Arnold" userId="a9674c4e-a814-457e-8b50-3b678eb5da82" providerId="ADAL" clId="{69B77E5C-2D71-4C6D-A40B-FFDA560EFAD2}" dt="2026-08-22T15:08:44.870" v="8796"/>
          <ac:spMkLst>
            <pc:docMk/>
            <pc:sldMk cId="2362416330" sldId="649"/>
            <ac:spMk id="15" creationId="{E6372B19-1EE9-2D41-D4CD-00F0BDBCD095}"/>
          </ac:spMkLst>
        </pc:spChg>
        <pc:spChg chg="del">
          <ac:chgData name="Kenny Arnold" userId="a9674c4e-a814-457e-8b50-3b678eb5da82" providerId="ADAL" clId="{69B77E5C-2D71-4C6D-A40B-FFDA560EFAD2}" dt="2026-08-22T04:22:26.781" v="6527" actId="478"/>
          <ac:spMkLst>
            <pc:docMk/>
            <pc:sldMk cId="2362416330" sldId="649"/>
            <ac:spMk id="16" creationId="{5E4FBFB3-C96D-4CF7-F74F-AFD3C2931B86}"/>
          </ac:spMkLst>
        </pc:spChg>
        <pc:spChg chg="del">
          <ac:chgData name="Kenny Arnold" userId="a9674c4e-a814-457e-8b50-3b678eb5da82" providerId="ADAL" clId="{69B77E5C-2D71-4C6D-A40B-FFDA560EFAD2}" dt="2026-08-22T04:22:28.851" v="6529" actId="478"/>
          <ac:spMkLst>
            <pc:docMk/>
            <pc:sldMk cId="2362416330" sldId="649"/>
            <ac:spMk id="17" creationId="{9B25CA3A-567E-459D-56A5-5C28878F7889}"/>
          </ac:spMkLst>
        </pc:spChg>
        <pc:spChg chg="add del mod ord">
          <ac:chgData name="Kenny Arnold" userId="a9674c4e-a814-457e-8b50-3b678eb5da82" providerId="ADAL" clId="{69B77E5C-2D71-4C6D-A40B-FFDA560EFAD2}" dt="2026-08-22T15:08:44.870" v="8798"/>
          <ac:spMkLst>
            <pc:docMk/>
            <pc:sldMk cId="2362416330" sldId="649"/>
            <ac:spMk id="17" creationId="{B1456C8D-F64D-EA08-D133-E96174DF8A0B}"/>
          </ac:spMkLst>
        </pc:spChg>
        <pc:spChg chg="mod">
          <ac:chgData name="Kenny Arnold" userId="a9674c4e-a814-457e-8b50-3b678eb5da82" providerId="ADAL" clId="{69B77E5C-2D71-4C6D-A40B-FFDA560EFAD2}" dt="2026-08-22T04:22:58.003" v="6548" actId="20577"/>
          <ac:spMkLst>
            <pc:docMk/>
            <pc:sldMk cId="2362416330" sldId="649"/>
            <ac:spMk id="18" creationId="{5D0B87DB-77C8-1989-DD0A-D0328D74E31A}"/>
          </ac:spMkLst>
        </pc:spChg>
        <pc:spChg chg="add del mod ord">
          <ac:chgData name="Kenny Arnold" userId="a9674c4e-a814-457e-8b50-3b678eb5da82" providerId="ADAL" clId="{69B77E5C-2D71-4C6D-A40B-FFDA560EFAD2}" dt="2026-08-22T15:08:44.870" v="8800"/>
          <ac:spMkLst>
            <pc:docMk/>
            <pc:sldMk cId="2362416330" sldId="649"/>
            <ac:spMk id="19" creationId="{DC811805-6522-2686-CD5E-B62957B05EAF}"/>
          </ac:spMkLst>
        </pc:spChg>
        <pc:spChg chg="del mod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19" creationId="{EC738F2C-FE0C-6B3B-AD39-5C3D042EAA33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20" creationId="{217DED26-7627-A594-FC52-68517BD9B570}"/>
          </ac:spMkLst>
        </pc:spChg>
        <pc:spChg chg="add del mod ord">
          <ac:chgData name="Kenny Arnold" userId="a9674c4e-a814-457e-8b50-3b678eb5da82" providerId="ADAL" clId="{69B77E5C-2D71-4C6D-A40B-FFDA560EFAD2}" dt="2026-08-22T15:08:44.871" v="8802"/>
          <ac:spMkLst>
            <pc:docMk/>
            <pc:sldMk cId="2362416330" sldId="649"/>
            <ac:spMk id="21" creationId="{95C9C903-7268-A934-D3CF-29558FFB8931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22" creationId="{A34E4887-D92E-DA7A-3ABB-2E8F66AA724D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23" creationId="{C21F0B81-9B4C-35FE-A17B-CEE17B928D6C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24" creationId="{17AD8108-078A-BF90-6EAD-0132D2ACE578}"/>
          </ac:spMkLst>
        </pc:spChg>
        <pc:spChg chg="add mod ord">
          <ac:chgData name="Kenny Arnold" userId="a9674c4e-a814-457e-8b50-3b678eb5da82" providerId="ADAL" clId="{69B77E5C-2D71-4C6D-A40B-FFDA560EFAD2}" dt="2026-08-22T17:06:14.376" v="18448"/>
          <ac:spMkLst>
            <pc:docMk/>
            <pc:sldMk cId="2362416330" sldId="649"/>
            <ac:spMk id="24" creationId="{5DFCD9B0-CEFA-957B-0F5C-E6BD3774C465}"/>
          </ac:spMkLst>
        </pc:spChg>
        <pc:spChg chg="mod ord">
          <ac:chgData name="Kenny Arnold" userId="a9674c4e-a814-457e-8b50-3b678eb5da82" providerId="ADAL" clId="{69B77E5C-2D71-4C6D-A40B-FFDA560EFAD2}" dt="2026-08-22T15:29:02.437" v="13973"/>
          <ac:spMkLst>
            <pc:docMk/>
            <pc:sldMk cId="2362416330" sldId="649"/>
            <ac:spMk id="25" creationId="{AAAB7C38-3F45-A111-24FE-B1A816BB4736}"/>
          </ac:spMkLst>
        </pc:spChg>
        <pc:spChg chg="add mod ord">
          <ac:chgData name="Kenny Arnold" userId="a9674c4e-a814-457e-8b50-3b678eb5da82" providerId="ADAL" clId="{69B77E5C-2D71-4C6D-A40B-FFDA560EFAD2}" dt="2026-08-22T17:06:14.378" v="18450"/>
          <ac:spMkLst>
            <pc:docMk/>
            <pc:sldMk cId="2362416330" sldId="649"/>
            <ac:spMk id="26" creationId="{C8677BD9-39C3-BFC5-0C56-8334B41B17D5}"/>
          </ac:spMkLst>
        </pc:spChg>
        <pc:spChg chg="add mod ord">
          <ac:chgData name="Kenny Arnold" userId="a9674c4e-a814-457e-8b50-3b678eb5da82" providerId="ADAL" clId="{69B77E5C-2D71-4C6D-A40B-FFDA560EFAD2}" dt="2026-08-22T17:06:14.380" v="18452"/>
          <ac:spMkLst>
            <pc:docMk/>
            <pc:sldMk cId="2362416330" sldId="649"/>
            <ac:spMk id="27" creationId="{1445CC4D-FEDA-148B-4BFA-A60DADAB444A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28" creationId="{21205307-4EFD-8F40-93C3-06CF7E83D4C8}"/>
          </ac:spMkLst>
        </pc:spChg>
        <pc:spChg chg="add mod ord">
          <ac:chgData name="Kenny Arnold" userId="a9674c4e-a814-457e-8b50-3b678eb5da82" providerId="ADAL" clId="{69B77E5C-2D71-4C6D-A40B-FFDA560EFAD2}" dt="2026-08-22T17:06:14.382" v="18454"/>
          <ac:spMkLst>
            <pc:docMk/>
            <pc:sldMk cId="2362416330" sldId="649"/>
            <ac:spMk id="28" creationId="{6B0475CD-5943-D2E8-7F10-DF44900F0EE5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30" creationId="{3C4AC40C-CC62-6E15-502E-A2136C4D560C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32" creationId="{62932EA2-80D1-751A-30B8-CEFA32CDB8D4}"/>
          </ac:spMkLst>
        </pc:spChg>
        <pc:spChg chg="del">
          <ac:chgData name="Kenny Arnold" userId="a9674c4e-a814-457e-8b50-3b678eb5da82" providerId="ADAL" clId="{69B77E5C-2D71-4C6D-A40B-FFDA560EFAD2}" dt="2026-08-22T15:01:51.196" v="6622" actId="478"/>
          <ac:spMkLst>
            <pc:docMk/>
            <pc:sldMk cId="2362416330" sldId="649"/>
            <ac:spMk id="34" creationId="{D3CC167F-FAE7-1A60-2D17-65AB7B49B169}"/>
          </ac:spMkLst>
        </pc:spChg>
        <pc:spChg chg="add del mod ord">
          <ac:chgData name="Kenny Arnold" userId="a9674c4e-a814-457e-8b50-3b678eb5da82" providerId="ADAL" clId="{69B77E5C-2D71-4C6D-A40B-FFDA560EFAD2}" dt="2026-08-22T15:08:58.587" v="9033" actId="478"/>
          <ac:spMkLst>
            <pc:docMk/>
            <pc:sldMk cId="2362416330" sldId="649"/>
            <ac:spMk id="44" creationId="{77238E81-4291-0494-D1AF-40016CBC6D9C}"/>
          </ac:spMkLst>
        </pc:spChg>
        <pc:spChg chg="add mod ord">
          <ac:chgData name="Kenny Arnold" userId="a9674c4e-a814-457e-8b50-3b678eb5da82" providerId="ADAL" clId="{69B77E5C-2D71-4C6D-A40B-FFDA560EFAD2}" dt="2026-08-22T15:29:02.438" v="13975"/>
          <ac:spMkLst>
            <pc:docMk/>
            <pc:sldMk cId="2362416330" sldId="649"/>
            <ac:spMk id="45" creationId="{53C85977-C2AB-99F7-A116-AC78DDB9FFC8}"/>
          </ac:spMkLst>
        </pc:spChg>
        <pc:spChg chg="add mod ord">
          <ac:chgData name="Kenny Arnold" userId="a9674c4e-a814-457e-8b50-3b678eb5da82" providerId="ADAL" clId="{69B77E5C-2D71-4C6D-A40B-FFDA560EFAD2}" dt="2026-08-22T15:29:02.438" v="13975"/>
          <ac:spMkLst>
            <pc:docMk/>
            <pc:sldMk cId="2362416330" sldId="649"/>
            <ac:spMk id="46" creationId="{74E59143-1D42-86B3-1B48-0E05F0692297}"/>
          </ac:spMkLst>
        </pc:spChg>
        <pc:spChg chg="add mod ord">
          <ac:chgData name="Kenny Arnold" userId="a9674c4e-a814-457e-8b50-3b678eb5da82" providerId="ADAL" clId="{69B77E5C-2D71-4C6D-A40B-FFDA560EFAD2}" dt="2026-08-22T15:29:02.438" v="13975"/>
          <ac:spMkLst>
            <pc:docMk/>
            <pc:sldMk cId="2362416330" sldId="649"/>
            <ac:spMk id="48" creationId="{EF642CAE-06C8-8426-5B95-D87F3ED05132}"/>
          </ac:spMkLst>
        </pc:spChg>
        <pc:spChg chg="add mod ord">
          <ac:chgData name="Kenny Arnold" userId="a9674c4e-a814-457e-8b50-3b678eb5da82" providerId="ADAL" clId="{69B77E5C-2D71-4C6D-A40B-FFDA560EFAD2}" dt="2026-08-22T15:29:02.438" v="13975"/>
          <ac:spMkLst>
            <pc:docMk/>
            <pc:sldMk cId="2362416330" sldId="649"/>
            <ac:spMk id="50" creationId="{A65F81DB-4B5D-1B57-B2DA-3D589097C779}"/>
          </ac:spMkLst>
        </pc:spChg>
        <pc:spChg chg="add mod ord">
          <ac:chgData name="Kenny Arnold" userId="a9674c4e-a814-457e-8b50-3b678eb5da82" providerId="ADAL" clId="{69B77E5C-2D71-4C6D-A40B-FFDA560EFAD2}" dt="2026-08-22T15:29:02.438" v="13975"/>
          <ac:spMkLst>
            <pc:docMk/>
            <pc:sldMk cId="2362416330" sldId="649"/>
            <ac:spMk id="52" creationId="{D7E5CD07-8914-5FE3-C3FD-13603B18D5DE}"/>
          </ac:spMkLst>
        </pc:spChg>
        <pc:spChg chg="add mod ord">
          <ac:chgData name="Kenny Arnold" userId="a9674c4e-a814-457e-8b50-3b678eb5da82" providerId="ADAL" clId="{69B77E5C-2D71-4C6D-A40B-FFDA560EFAD2}" dt="2026-08-22T15:29:02.438" v="13975"/>
          <ac:spMkLst>
            <pc:docMk/>
            <pc:sldMk cId="2362416330" sldId="649"/>
            <ac:spMk id="54" creationId="{B5F0AE16-388E-7CA8-BDF7-0BDA18751BCB}"/>
          </ac:spMkLst>
        </pc:spChg>
        <pc:spChg chg="add mod ord">
          <ac:chgData name="Kenny Arnold" userId="a9674c4e-a814-457e-8b50-3b678eb5da82" providerId="ADAL" clId="{69B77E5C-2D71-4C6D-A40B-FFDA560EFAD2}" dt="2026-08-22T17:06:14.384" v="18456"/>
          <ac:spMkLst>
            <pc:docMk/>
            <pc:sldMk cId="2362416330" sldId="649"/>
            <ac:spMk id="57" creationId="{4664729F-9D05-FAC8-2CC0-424B052A5861}"/>
          </ac:spMkLst>
        </pc:spChg>
        <pc:spChg chg="add del mod ord">
          <ac:chgData name="Kenny Arnold" userId="a9674c4e-a814-457e-8b50-3b678eb5da82" providerId="ADAL" clId="{69B77E5C-2D71-4C6D-A40B-FFDA560EFAD2}" dt="2026-08-22T15:12:01.452" v="10081" actId="478"/>
          <ac:spMkLst>
            <pc:docMk/>
            <pc:sldMk cId="2362416330" sldId="649"/>
            <ac:spMk id="58" creationId="{7C74964D-EADD-BA6A-4803-211D5B977F07}"/>
          </ac:spMkLst>
        </pc:spChg>
        <pc:spChg chg="add del mod">
          <ac:chgData name="Kenny Arnold" userId="a9674c4e-a814-457e-8b50-3b678eb5da82" providerId="ADAL" clId="{69B77E5C-2D71-4C6D-A40B-FFDA560EFAD2}" dt="2026-08-22T15:23:57.905" v="13803" actId="478"/>
          <ac:spMkLst>
            <pc:docMk/>
            <pc:sldMk cId="2362416330" sldId="649"/>
            <ac:spMk id="59" creationId="{37C4D96F-8089-8DE6-93BD-03C03595F023}"/>
          </ac:spMkLst>
        </pc:spChg>
        <pc:spChg chg="add mod ord">
          <ac:chgData name="Kenny Arnold" userId="a9674c4e-a814-457e-8b50-3b678eb5da82" providerId="ADAL" clId="{69B77E5C-2D71-4C6D-A40B-FFDA560EFAD2}" dt="2026-08-22T17:06:14.386" v="18458"/>
          <ac:spMkLst>
            <pc:docMk/>
            <pc:sldMk cId="2362416330" sldId="649"/>
            <ac:spMk id="65" creationId="{3D579680-FAE0-49F2-265B-07A5586C8257}"/>
          </ac:spMkLst>
        </pc:spChg>
        <pc:spChg chg="del">
          <ac:chgData name="Kenny Arnold" userId="a9674c4e-a814-457e-8b50-3b678eb5da82" providerId="ADAL" clId="{69B77E5C-2D71-4C6D-A40B-FFDA560EFAD2}" dt="2026-08-22T04:22:08.674" v="6526" actId="478"/>
          <ac:spMkLst>
            <pc:docMk/>
            <pc:sldMk cId="2362416330" sldId="649"/>
            <ac:spMk id="472" creationId="{F91A4DE6-03F3-F0B9-78D9-DC0C75377277}"/>
          </ac:spMkLst>
        </pc:spChg>
        <pc:cxnChg chg="add del mod ord">
          <ac:chgData name="Kenny Arnold" userId="a9674c4e-a814-457e-8b50-3b678eb5da82" providerId="ADAL" clId="{69B77E5C-2D71-4C6D-A40B-FFDA560EFAD2}" dt="2026-08-22T15:02:46.049" v="6765"/>
          <ac:cxnSpMkLst>
            <pc:docMk/>
            <pc:sldMk cId="2362416330" sldId="649"/>
            <ac:cxnSpMk id="6" creationId="{13CC9547-89B6-5A6E-67D4-AF5C8D604F85}"/>
          </ac:cxnSpMkLst>
        </pc:cxnChg>
        <pc:cxnChg chg="add del mod ord">
          <ac:chgData name="Kenny Arnold" userId="a9674c4e-a814-457e-8b50-3b678eb5da82" providerId="ADAL" clId="{69B77E5C-2D71-4C6D-A40B-FFDA560EFAD2}" dt="2026-08-22T15:02:46.049" v="6763"/>
          <ac:cxnSpMkLst>
            <pc:docMk/>
            <pc:sldMk cId="2362416330" sldId="649"/>
            <ac:cxnSpMk id="8" creationId="{157E0838-F456-D863-CEED-7C31DAF66052}"/>
          </ac:cxnSpMkLst>
        </pc:cxnChg>
        <pc:cxnChg chg="add del mod ord">
          <ac:chgData name="Kenny Arnold" userId="a9674c4e-a814-457e-8b50-3b678eb5da82" providerId="ADAL" clId="{69B77E5C-2D71-4C6D-A40B-FFDA560EFAD2}" dt="2026-08-22T15:02:46.048" v="6761"/>
          <ac:cxnSpMkLst>
            <pc:docMk/>
            <pc:sldMk cId="2362416330" sldId="649"/>
            <ac:cxnSpMk id="10" creationId="{06F782A4-98EF-5880-0ECC-6A393B269104}"/>
          </ac:cxnSpMkLst>
        </pc:cxnChg>
        <pc:cxnChg chg="add del mod ord">
          <ac:chgData name="Kenny Arnold" userId="a9674c4e-a814-457e-8b50-3b678eb5da82" providerId="ADAL" clId="{69B77E5C-2D71-4C6D-A40B-FFDA560EFAD2}" dt="2026-08-22T15:02:46.048" v="6759"/>
          <ac:cxnSpMkLst>
            <pc:docMk/>
            <pc:sldMk cId="2362416330" sldId="649"/>
            <ac:cxnSpMk id="12" creationId="{6986E7C7-1600-E570-FE8E-288E3C8C35BA}"/>
          </ac:cxnSpMkLst>
        </pc:cxnChg>
        <pc:cxnChg chg="add del mod ord">
          <ac:chgData name="Kenny Arnold" userId="a9674c4e-a814-457e-8b50-3b678eb5da82" providerId="ADAL" clId="{69B77E5C-2D71-4C6D-A40B-FFDA560EFAD2}" dt="2026-08-22T15:02:46.048" v="6757"/>
          <ac:cxnSpMkLst>
            <pc:docMk/>
            <pc:sldMk cId="2362416330" sldId="649"/>
            <ac:cxnSpMk id="13" creationId="{4331E0FD-415D-5026-E953-FD6256A229C1}"/>
          </ac:cxnSpMkLst>
        </pc:cxnChg>
        <pc:cxnChg chg="add del mod ord">
          <ac:chgData name="Kenny Arnold" userId="a9674c4e-a814-457e-8b50-3b678eb5da82" providerId="ADAL" clId="{69B77E5C-2D71-4C6D-A40B-FFDA560EFAD2}" dt="2026-08-22T15:08:44.869" v="8792"/>
          <ac:cxnSpMkLst>
            <pc:docMk/>
            <pc:sldMk cId="2362416330" sldId="649"/>
            <ac:cxnSpMk id="16" creationId="{5B1088E0-5167-B3E9-FD0A-46B60D88FC20}"/>
          </ac:cxnSpMkLst>
        </pc:cxnChg>
        <pc:cxnChg chg="add del mod ord">
          <ac:chgData name="Kenny Arnold" userId="a9674c4e-a814-457e-8b50-3b678eb5da82" providerId="ADAL" clId="{69B77E5C-2D71-4C6D-A40B-FFDA560EFAD2}" dt="2026-08-22T15:08:44.869" v="8790"/>
          <ac:cxnSpMkLst>
            <pc:docMk/>
            <pc:sldMk cId="2362416330" sldId="649"/>
            <ac:cxnSpMk id="18" creationId="{65D886C1-BABA-A33A-0E6F-D9951220D723}"/>
          </ac:cxnSpMkLst>
        </pc:cxnChg>
        <pc:cxnChg chg="add del mod ord">
          <ac:chgData name="Kenny Arnold" userId="a9674c4e-a814-457e-8b50-3b678eb5da82" providerId="ADAL" clId="{69B77E5C-2D71-4C6D-A40B-FFDA560EFAD2}" dt="2026-08-22T15:08:44.868" v="8788"/>
          <ac:cxnSpMkLst>
            <pc:docMk/>
            <pc:sldMk cId="2362416330" sldId="649"/>
            <ac:cxnSpMk id="20" creationId="{3B8D153C-BF0F-0B1B-A20D-964CC9E595D4}"/>
          </ac:cxnSpMkLst>
        </pc:cxnChg>
        <pc:cxnChg chg="add del mod ord">
          <ac:chgData name="Kenny Arnold" userId="a9674c4e-a814-457e-8b50-3b678eb5da82" providerId="ADAL" clId="{69B77E5C-2D71-4C6D-A40B-FFDA560EFAD2}" dt="2026-08-22T15:08:44.868" v="8786"/>
          <ac:cxnSpMkLst>
            <pc:docMk/>
            <pc:sldMk cId="2362416330" sldId="649"/>
            <ac:cxnSpMk id="22" creationId="{CFCF60AA-538F-23B1-EC67-5687DD93E1A3}"/>
          </ac:cxnSpMkLst>
        </pc:cxnChg>
        <pc:cxnChg chg="add del mod ord">
          <ac:chgData name="Kenny Arnold" userId="a9674c4e-a814-457e-8b50-3b678eb5da82" providerId="ADAL" clId="{69B77E5C-2D71-4C6D-A40B-FFDA560EFAD2}" dt="2026-08-22T15:08:44.867" v="8784"/>
          <ac:cxnSpMkLst>
            <pc:docMk/>
            <pc:sldMk cId="2362416330" sldId="649"/>
            <ac:cxnSpMk id="23" creationId="{C095DE38-687D-6CD7-A2F7-BD29BC09BF2D}"/>
          </ac:cxnSpMkLst>
        </pc:cxnChg>
        <pc:cxnChg chg="add mod">
          <ac:chgData name="Kenny Arnold" userId="a9674c4e-a814-457e-8b50-3b678eb5da82" providerId="ADAL" clId="{69B77E5C-2D71-4C6D-A40B-FFDA560EFAD2}" dt="2026-08-22T15:03:38.388" v="7214"/>
          <ac:cxnSpMkLst>
            <pc:docMk/>
            <pc:sldMk cId="2362416330" sldId="649"/>
            <ac:cxnSpMk id="29" creationId="{68CA55AA-EDF5-4C30-901F-975154B5642A}"/>
          </ac:cxnSpMkLst>
        </pc:cxnChg>
        <pc:cxnChg chg="add mod">
          <ac:chgData name="Kenny Arnold" userId="a9674c4e-a814-457e-8b50-3b678eb5da82" providerId="ADAL" clId="{69B77E5C-2D71-4C6D-A40B-FFDA560EFAD2}" dt="2026-08-22T15:03:38.388" v="7214"/>
          <ac:cxnSpMkLst>
            <pc:docMk/>
            <pc:sldMk cId="2362416330" sldId="649"/>
            <ac:cxnSpMk id="30" creationId="{EA3FCA77-086A-D961-C472-7F9EB853F2FD}"/>
          </ac:cxnSpMkLst>
        </pc:cxnChg>
        <pc:cxnChg chg="add mod">
          <ac:chgData name="Kenny Arnold" userId="a9674c4e-a814-457e-8b50-3b678eb5da82" providerId="ADAL" clId="{69B77E5C-2D71-4C6D-A40B-FFDA560EFAD2}" dt="2026-08-22T15:03:38.388" v="7214"/>
          <ac:cxnSpMkLst>
            <pc:docMk/>
            <pc:sldMk cId="2362416330" sldId="649"/>
            <ac:cxnSpMk id="31" creationId="{8D63CFD4-DE0F-E0CC-F31D-998FB2D23955}"/>
          </ac:cxnSpMkLst>
        </pc:cxnChg>
        <pc:cxnChg chg="add del mod">
          <ac:chgData name="Kenny Arnold" userId="a9674c4e-a814-457e-8b50-3b678eb5da82" providerId="ADAL" clId="{69B77E5C-2D71-4C6D-A40B-FFDA560EFAD2}" dt="2026-08-22T15:04:48.091" v="8030" actId="478"/>
          <ac:cxnSpMkLst>
            <pc:docMk/>
            <pc:sldMk cId="2362416330" sldId="649"/>
            <ac:cxnSpMk id="32" creationId="{F6FC5989-35D3-3C6A-9992-B2156133018C}"/>
          </ac:cxnSpMkLst>
        </pc:cxnChg>
        <pc:cxnChg chg="add del mod">
          <ac:chgData name="Kenny Arnold" userId="a9674c4e-a814-457e-8b50-3b678eb5da82" providerId="ADAL" clId="{69B77E5C-2D71-4C6D-A40B-FFDA560EFAD2}" dt="2026-08-22T15:04:54.763" v="8032"/>
          <ac:cxnSpMkLst>
            <pc:docMk/>
            <pc:sldMk cId="2362416330" sldId="649"/>
            <ac:cxnSpMk id="33" creationId="{90CE7489-42C4-3BB1-9E8A-FB339DB4B43D}"/>
          </ac:cxnSpMkLst>
        </pc:cxnChg>
        <pc:cxnChg chg="add del mod">
          <ac:chgData name="Kenny Arnold" userId="a9674c4e-a814-457e-8b50-3b678eb5da82" providerId="ADAL" clId="{69B77E5C-2D71-4C6D-A40B-FFDA560EFAD2}" dt="2026-08-22T15:04:54.763" v="8032"/>
          <ac:cxnSpMkLst>
            <pc:docMk/>
            <pc:sldMk cId="2362416330" sldId="649"/>
            <ac:cxnSpMk id="34" creationId="{6D45809F-F7DB-7B39-643F-023FB88DDBFB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35" creationId="{DB15AC7D-AFB3-4F43-6942-F42F1E68AD93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36" creationId="{4C98FB6C-363D-C3AF-A5F4-94D592F9F538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37" creationId="{D6E8FF00-3844-3937-C0DE-6EE2A11457A2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38" creationId="{958A70E6-C380-59B5-4E90-A6752739BE15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39" creationId="{9B94BA34-5425-D609-DC38-B79C2020C7C7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40" creationId="{4A484366-6F49-503F-25EC-490F41312790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41" creationId="{73130D79-6D7F-12A0-F78A-100B76C14B3D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42" creationId="{126C86AB-6F5E-405A-42EB-A7BA3AE9E4DC}"/>
          </ac:cxnSpMkLst>
        </pc:cxnChg>
        <pc:cxnChg chg="add del mod">
          <ac:chgData name="Kenny Arnold" userId="a9674c4e-a814-457e-8b50-3b678eb5da82" providerId="ADAL" clId="{69B77E5C-2D71-4C6D-A40B-FFDA560EFAD2}" dt="2026-08-22T15:27:28.796" v="13873"/>
          <ac:cxnSpMkLst>
            <pc:docMk/>
            <pc:sldMk cId="2362416330" sldId="649"/>
            <ac:cxnSpMk id="43" creationId="{9A6ABFCD-D0DD-4B1F-3383-FB5C5B717983}"/>
          </ac:cxnSpMkLst>
        </pc:cxnChg>
        <pc:cxnChg chg="add mod ord">
          <ac:chgData name="Kenny Arnold" userId="a9674c4e-a814-457e-8b50-3b678eb5da82" providerId="ADAL" clId="{69B77E5C-2D71-4C6D-A40B-FFDA560EFAD2}" dt="2026-08-22T15:29:02.439" v="13977"/>
          <ac:cxnSpMkLst>
            <pc:docMk/>
            <pc:sldMk cId="2362416330" sldId="649"/>
            <ac:cxnSpMk id="47" creationId="{180F35A8-EE39-7827-41A6-FEB43277164B}"/>
          </ac:cxnSpMkLst>
        </pc:cxnChg>
        <pc:cxnChg chg="add mod ord">
          <ac:chgData name="Kenny Arnold" userId="a9674c4e-a814-457e-8b50-3b678eb5da82" providerId="ADAL" clId="{69B77E5C-2D71-4C6D-A40B-FFDA560EFAD2}" dt="2026-08-22T15:29:02.439" v="13977"/>
          <ac:cxnSpMkLst>
            <pc:docMk/>
            <pc:sldMk cId="2362416330" sldId="649"/>
            <ac:cxnSpMk id="49" creationId="{48EA81B1-8E70-03F3-98F5-BCBC469EC040}"/>
          </ac:cxnSpMkLst>
        </pc:cxnChg>
        <pc:cxnChg chg="add mod ord">
          <ac:chgData name="Kenny Arnold" userId="a9674c4e-a814-457e-8b50-3b678eb5da82" providerId="ADAL" clId="{69B77E5C-2D71-4C6D-A40B-FFDA560EFAD2}" dt="2026-08-22T15:29:02.439" v="13977"/>
          <ac:cxnSpMkLst>
            <pc:docMk/>
            <pc:sldMk cId="2362416330" sldId="649"/>
            <ac:cxnSpMk id="51" creationId="{E898EA9D-6A90-4A54-1397-87372D79E7DE}"/>
          </ac:cxnSpMkLst>
        </pc:cxnChg>
        <pc:cxnChg chg="add mod ord">
          <ac:chgData name="Kenny Arnold" userId="a9674c4e-a814-457e-8b50-3b678eb5da82" providerId="ADAL" clId="{69B77E5C-2D71-4C6D-A40B-FFDA560EFAD2}" dt="2026-08-22T15:29:02.439" v="13977"/>
          <ac:cxnSpMkLst>
            <pc:docMk/>
            <pc:sldMk cId="2362416330" sldId="649"/>
            <ac:cxnSpMk id="53" creationId="{E56EEFDE-E4EB-EF36-160D-09953DE16C9C}"/>
          </ac:cxnSpMkLst>
        </pc:cxnChg>
        <pc:cxnChg chg="add mod ord">
          <ac:chgData name="Kenny Arnold" userId="a9674c4e-a814-457e-8b50-3b678eb5da82" providerId="ADAL" clId="{69B77E5C-2D71-4C6D-A40B-FFDA560EFAD2}" dt="2026-08-22T15:29:02.439" v="13977"/>
          <ac:cxnSpMkLst>
            <pc:docMk/>
            <pc:sldMk cId="2362416330" sldId="649"/>
            <ac:cxnSpMk id="55" creationId="{D2B796DA-5D4C-586C-5DF5-D5EC95996AE4}"/>
          </ac:cxnSpMkLst>
        </pc:cxnChg>
        <pc:cxnChg chg="add mod ord">
          <ac:chgData name="Kenny Arnold" userId="a9674c4e-a814-457e-8b50-3b678eb5da82" providerId="ADAL" clId="{69B77E5C-2D71-4C6D-A40B-FFDA560EFAD2}" dt="2026-08-22T15:29:02.439" v="13977"/>
          <ac:cxnSpMkLst>
            <pc:docMk/>
            <pc:sldMk cId="2362416330" sldId="649"/>
            <ac:cxnSpMk id="56" creationId="{CC4CAFCE-223A-F530-E193-384C791590E9}"/>
          </ac:cxnSpMkLst>
        </pc:cxnChg>
        <pc:cxnChg chg="add mod">
          <ac:chgData name="Kenny Arnold" userId="a9674c4e-a814-457e-8b50-3b678eb5da82" providerId="ADAL" clId="{69B77E5C-2D71-4C6D-A40B-FFDA560EFAD2}" dt="2026-08-22T17:06:14.378" v="18450"/>
          <ac:cxnSpMkLst>
            <pc:docMk/>
            <pc:sldMk cId="2362416330" sldId="649"/>
            <ac:cxnSpMk id="60" creationId="{82B099F6-A3A2-0339-03AF-243D1B480349}"/>
          </ac:cxnSpMkLst>
        </pc:cxnChg>
        <pc:cxnChg chg="add del mod">
          <ac:chgData name="Kenny Arnold" userId="a9674c4e-a814-457e-8b50-3b678eb5da82" providerId="ADAL" clId="{69B77E5C-2D71-4C6D-A40B-FFDA560EFAD2}" dt="2026-08-22T17:06:23.880" v="18459" actId="14100"/>
          <ac:cxnSpMkLst>
            <pc:docMk/>
            <pc:sldMk cId="2362416330" sldId="649"/>
            <ac:cxnSpMk id="61" creationId="{B9CAC0EA-9789-02D1-89B7-C64E01272344}"/>
          </ac:cxnSpMkLst>
        </pc:cxnChg>
        <pc:cxnChg chg="add mod">
          <ac:chgData name="Kenny Arnold" userId="a9674c4e-a814-457e-8b50-3b678eb5da82" providerId="ADAL" clId="{69B77E5C-2D71-4C6D-A40B-FFDA560EFAD2}" dt="2026-08-22T17:06:14.380" v="18452"/>
          <ac:cxnSpMkLst>
            <pc:docMk/>
            <pc:sldMk cId="2362416330" sldId="649"/>
            <ac:cxnSpMk id="62" creationId="{C7BF8175-0808-D698-1141-D99C44FBC1C7}"/>
          </ac:cxnSpMkLst>
        </pc:cxnChg>
        <pc:cxnChg chg="add mod">
          <ac:chgData name="Kenny Arnold" userId="a9674c4e-a814-457e-8b50-3b678eb5da82" providerId="ADAL" clId="{69B77E5C-2D71-4C6D-A40B-FFDA560EFAD2}" dt="2026-08-22T17:06:14.382" v="18454"/>
          <ac:cxnSpMkLst>
            <pc:docMk/>
            <pc:sldMk cId="2362416330" sldId="649"/>
            <ac:cxnSpMk id="63" creationId="{9B6AE958-DB92-309A-4E08-6E0E0D5A70FA}"/>
          </ac:cxnSpMkLst>
        </pc:cxnChg>
        <pc:cxnChg chg="add mod">
          <ac:chgData name="Kenny Arnold" userId="a9674c4e-a814-457e-8b50-3b678eb5da82" providerId="ADAL" clId="{69B77E5C-2D71-4C6D-A40B-FFDA560EFAD2}" dt="2026-08-22T15:49:10.827" v="17741"/>
          <ac:cxnSpMkLst>
            <pc:docMk/>
            <pc:sldMk cId="2362416330" sldId="649"/>
            <ac:cxnSpMk id="67" creationId="{79A1ECE9-2D6A-5E95-E521-D205EED2DF45}"/>
          </ac:cxnSpMkLst>
        </pc:cxnChg>
        <pc:cxnChg chg="del mod">
          <ac:chgData name="Kenny Arnold" userId="a9674c4e-a814-457e-8b50-3b678eb5da82" providerId="ADAL" clId="{69B77E5C-2D71-4C6D-A40B-FFDA560EFAD2}" dt="2026-08-22T04:22:31.814" v="6530" actId="478"/>
          <ac:cxnSpMkLst>
            <pc:docMk/>
            <pc:sldMk cId="2362416330" sldId="649"/>
            <ac:cxnSpMk id="463" creationId="{F9236159-40A0-794F-40EF-2D08DDED4C84}"/>
          </ac:cxnSpMkLst>
        </pc:cxnChg>
        <pc:cxnChg chg="del mod">
          <ac:chgData name="Kenny Arnold" userId="a9674c4e-a814-457e-8b50-3b678eb5da82" providerId="ADAL" clId="{69B77E5C-2D71-4C6D-A40B-FFDA560EFAD2}" dt="2026-08-22T04:22:28.294" v="6528" actId="478"/>
          <ac:cxnSpMkLst>
            <pc:docMk/>
            <pc:sldMk cId="2362416330" sldId="649"/>
            <ac:cxnSpMk id="464" creationId="{D805204D-B545-3ED2-F08E-DFD0F550BB08}"/>
          </ac:cxnSpMkLst>
        </pc:cxnChg>
        <pc:cxnChg chg="mod">
          <ac:chgData name="Kenny Arnold" userId="a9674c4e-a814-457e-8b50-3b678eb5da82" providerId="ADAL" clId="{69B77E5C-2D71-4C6D-A40B-FFDA560EFAD2}" dt="2026-08-22T04:22:45.056" v="6539" actId="14100"/>
          <ac:cxnSpMkLst>
            <pc:docMk/>
            <pc:sldMk cId="2362416330" sldId="649"/>
            <ac:cxnSpMk id="465" creationId="{E5B121A7-F533-2C5C-2201-20645BF7CA24}"/>
          </ac:cxnSpMkLst>
        </pc:cxnChg>
        <pc:cxnChg chg="del mod">
          <ac:chgData name="Kenny Arnold" userId="a9674c4e-a814-457e-8b50-3b678eb5da82" providerId="ADAL" clId="{69B77E5C-2D71-4C6D-A40B-FFDA560EFAD2}" dt="2026-08-22T04:22:07.259" v="6525" actId="478"/>
          <ac:cxnSpMkLst>
            <pc:docMk/>
            <pc:sldMk cId="2362416330" sldId="649"/>
            <ac:cxnSpMk id="473" creationId="{C98F7BE2-F0E7-664D-7CDF-E65CD5A89C54}"/>
          </ac:cxnSpMkLst>
        </pc:cxnChg>
      </pc:sldChg>
      <pc:sldChg chg="modSp add del mod modTransition">
        <pc:chgData name="Kenny Arnold" userId="a9674c4e-a814-457e-8b50-3b678eb5da82" providerId="ADAL" clId="{69B77E5C-2D71-4C6D-A40B-FFDA560EFAD2}" dt="2026-08-22T15:25:04.730" v="13868" actId="47"/>
        <pc:sldMkLst>
          <pc:docMk/>
          <pc:sldMk cId="1238150725" sldId="650"/>
        </pc:sldMkLst>
        <pc:spChg chg="mod ord">
          <ac:chgData name="Kenny Arnold" userId="a9674c4e-a814-457e-8b50-3b678eb5da82" providerId="ADAL" clId="{69B77E5C-2D71-4C6D-A40B-FFDA560EFAD2}" dt="2026-08-22T15:12:54.846" v="10794"/>
          <ac:spMkLst>
            <pc:docMk/>
            <pc:sldMk cId="1238150725" sldId="650"/>
            <ac:spMk id="3" creationId="{FF08CE4F-2FF1-66DD-AA16-EAAE17FE86DA}"/>
          </ac:spMkLst>
        </pc:spChg>
        <pc:spChg chg="mod ord">
          <ac:chgData name="Kenny Arnold" userId="a9674c4e-a814-457e-8b50-3b678eb5da82" providerId="ADAL" clId="{69B77E5C-2D71-4C6D-A40B-FFDA560EFAD2}" dt="2026-08-22T15:19:49.612" v="13472" actId="693"/>
          <ac:spMkLst>
            <pc:docMk/>
            <pc:sldMk cId="1238150725" sldId="650"/>
            <ac:spMk id="24" creationId="{F076AB2F-A998-E0B6-1C43-F916B458CD19}"/>
          </ac:spMkLst>
        </pc:spChg>
        <pc:spChg chg="mod ord">
          <ac:chgData name="Kenny Arnold" userId="a9674c4e-a814-457e-8b50-3b678eb5da82" providerId="ADAL" clId="{69B77E5C-2D71-4C6D-A40B-FFDA560EFAD2}" dt="2026-08-22T15:12:54.846" v="10794"/>
          <ac:spMkLst>
            <pc:docMk/>
            <pc:sldMk cId="1238150725" sldId="650"/>
            <ac:spMk id="25" creationId="{04B9864F-E74A-2FE3-5B51-00BF656DF084}"/>
          </ac:spMkLst>
        </pc:spChg>
        <pc:spChg chg="mod ord">
          <ac:chgData name="Kenny Arnold" userId="a9674c4e-a814-457e-8b50-3b678eb5da82" providerId="ADAL" clId="{69B77E5C-2D71-4C6D-A40B-FFDA560EFAD2}" dt="2026-08-22T15:19:49.612" v="13472" actId="693"/>
          <ac:spMkLst>
            <pc:docMk/>
            <pc:sldMk cId="1238150725" sldId="650"/>
            <ac:spMk id="26" creationId="{EDA4EDD8-72C2-6564-8BF0-6BEB333106DA}"/>
          </ac:spMkLst>
        </pc:spChg>
        <pc:spChg chg="mod ord">
          <ac:chgData name="Kenny Arnold" userId="a9674c4e-a814-457e-8b50-3b678eb5da82" providerId="ADAL" clId="{69B77E5C-2D71-4C6D-A40B-FFDA560EFAD2}" dt="2026-08-22T15:19:49.612" v="13472" actId="693"/>
          <ac:spMkLst>
            <pc:docMk/>
            <pc:sldMk cId="1238150725" sldId="650"/>
            <ac:spMk id="27" creationId="{9069D5F2-F87B-B78A-B1D0-9AFE6352A264}"/>
          </ac:spMkLst>
        </pc:spChg>
        <pc:spChg chg="mod ord">
          <ac:chgData name="Kenny Arnold" userId="a9674c4e-a814-457e-8b50-3b678eb5da82" providerId="ADAL" clId="{69B77E5C-2D71-4C6D-A40B-FFDA560EFAD2}" dt="2026-08-22T15:12:54.853" v="10800"/>
          <ac:spMkLst>
            <pc:docMk/>
            <pc:sldMk cId="1238150725" sldId="650"/>
            <ac:spMk id="28" creationId="{89F88417-BADF-4373-1224-95D9F6B99D68}"/>
          </ac:spMkLst>
        </pc:spChg>
        <pc:spChg chg="mod ord">
          <ac:chgData name="Kenny Arnold" userId="a9674c4e-a814-457e-8b50-3b678eb5da82" providerId="ADAL" clId="{69B77E5C-2D71-4C6D-A40B-FFDA560EFAD2}" dt="2026-08-22T15:12:54.847" v="10796"/>
          <ac:spMkLst>
            <pc:docMk/>
            <pc:sldMk cId="1238150725" sldId="650"/>
            <ac:spMk id="45" creationId="{286C241B-297D-F89C-F9B3-D3659EF619EA}"/>
          </ac:spMkLst>
        </pc:spChg>
        <pc:spChg chg="mod ord">
          <ac:chgData name="Kenny Arnold" userId="a9674c4e-a814-457e-8b50-3b678eb5da82" providerId="ADAL" clId="{69B77E5C-2D71-4C6D-A40B-FFDA560EFAD2}" dt="2026-08-22T15:12:54.847" v="10796"/>
          <ac:spMkLst>
            <pc:docMk/>
            <pc:sldMk cId="1238150725" sldId="650"/>
            <ac:spMk id="46" creationId="{BFEA4908-8631-7167-5D4C-63AAFCCF9A79}"/>
          </ac:spMkLst>
        </pc:spChg>
        <pc:spChg chg="mod ord">
          <ac:chgData name="Kenny Arnold" userId="a9674c4e-a814-457e-8b50-3b678eb5da82" providerId="ADAL" clId="{69B77E5C-2D71-4C6D-A40B-FFDA560EFAD2}" dt="2026-08-22T15:12:54.847" v="10796"/>
          <ac:spMkLst>
            <pc:docMk/>
            <pc:sldMk cId="1238150725" sldId="650"/>
            <ac:spMk id="48" creationId="{FE712567-15A0-E454-4736-B9519CE45A8B}"/>
          </ac:spMkLst>
        </pc:spChg>
        <pc:spChg chg="mod ord">
          <ac:chgData name="Kenny Arnold" userId="a9674c4e-a814-457e-8b50-3b678eb5da82" providerId="ADAL" clId="{69B77E5C-2D71-4C6D-A40B-FFDA560EFAD2}" dt="2026-08-22T15:12:54.847" v="10796"/>
          <ac:spMkLst>
            <pc:docMk/>
            <pc:sldMk cId="1238150725" sldId="650"/>
            <ac:spMk id="50" creationId="{95E27DD0-80FD-968A-5BC7-5A9659FE54BE}"/>
          </ac:spMkLst>
        </pc:spChg>
        <pc:spChg chg="mod ord">
          <ac:chgData name="Kenny Arnold" userId="a9674c4e-a814-457e-8b50-3b678eb5da82" providerId="ADAL" clId="{69B77E5C-2D71-4C6D-A40B-FFDA560EFAD2}" dt="2026-08-22T15:12:54.847" v="10796"/>
          <ac:spMkLst>
            <pc:docMk/>
            <pc:sldMk cId="1238150725" sldId="650"/>
            <ac:spMk id="52" creationId="{BCE8B564-67F8-3A73-5F4C-2D70C54A08F8}"/>
          </ac:spMkLst>
        </pc:spChg>
        <pc:spChg chg="mod ord">
          <ac:chgData name="Kenny Arnold" userId="a9674c4e-a814-457e-8b50-3b678eb5da82" providerId="ADAL" clId="{69B77E5C-2D71-4C6D-A40B-FFDA560EFAD2}" dt="2026-08-22T15:12:54.847" v="10796"/>
          <ac:spMkLst>
            <pc:docMk/>
            <pc:sldMk cId="1238150725" sldId="650"/>
            <ac:spMk id="54" creationId="{B4098F25-FE3A-642F-F514-E3D60C4FD559}"/>
          </ac:spMkLst>
        </pc:spChg>
        <pc:spChg chg="mod ord">
          <ac:chgData name="Kenny Arnold" userId="a9674c4e-a814-457e-8b50-3b678eb5da82" providerId="ADAL" clId="{69B77E5C-2D71-4C6D-A40B-FFDA560EFAD2}" dt="2026-08-22T15:18:59.223" v="13467" actId="14861"/>
          <ac:spMkLst>
            <pc:docMk/>
            <pc:sldMk cId="1238150725" sldId="650"/>
            <ac:spMk id="57" creationId="{B2E65C02-1042-5C85-2566-07A20B8444BF}"/>
          </ac:spMkLst>
        </pc:spChg>
        <pc:cxnChg chg="mod">
          <ac:chgData name="Kenny Arnold" userId="a9674c4e-a814-457e-8b50-3b678eb5da82" providerId="ADAL" clId="{69B77E5C-2D71-4C6D-A40B-FFDA560EFAD2}" dt="2026-08-22T15:12:54.787" v="10730"/>
          <ac:cxnSpMkLst>
            <pc:docMk/>
            <pc:sldMk cId="1238150725" sldId="650"/>
            <ac:cxnSpMk id="35" creationId="{6E12DE3E-B586-0D40-0518-D5C0F4BBA7B5}"/>
          </ac:cxnSpMkLst>
        </pc:cxnChg>
        <pc:cxnChg chg="mod">
          <ac:chgData name="Kenny Arnold" userId="a9674c4e-a814-457e-8b50-3b678eb5da82" providerId="ADAL" clId="{69B77E5C-2D71-4C6D-A40B-FFDA560EFAD2}" dt="2026-08-22T15:12:54.799" v="10744"/>
          <ac:cxnSpMkLst>
            <pc:docMk/>
            <pc:sldMk cId="1238150725" sldId="650"/>
            <ac:cxnSpMk id="36" creationId="{73C6F2A7-22C1-8E0A-4438-4DBF60AC3142}"/>
          </ac:cxnSpMkLst>
        </pc:cxnChg>
        <pc:cxnChg chg="mod">
          <ac:chgData name="Kenny Arnold" userId="a9674c4e-a814-457e-8b50-3b678eb5da82" providerId="ADAL" clId="{69B77E5C-2D71-4C6D-A40B-FFDA560EFAD2}" dt="2026-08-22T15:12:54.828" v="10776"/>
          <ac:cxnSpMkLst>
            <pc:docMk/>
            <pc:sldMk cId="1238150725" sldId="650"/>
            <ac:cxnSpMk id="37" creationId="{047DE355-1A4C-7F43-9F2E-0E8A377B054A}"/>
          </ac:cxnSpMkLst>
        </pc:cxnChg>
        <pc:cxnChg chg="mod">
          <ac:chgData name="Kenny Arnold" userId="a9674c4e-a814-457e-8b50-3b678eb5da82" providerId="ADAL" clId="{69B77E5C-2D71-4C6D-A40B-FFDA560EFAD2}" dt="2026-08-22T15:12:54.787" v="10730"/>
          <ac:cxnSpMkLst>
            <pc:docMk/>
            <pc:sldMk cId="1238150725" sldId="650"/>
            <ac:cxnSpMk id="38" creationId="{D29526BF-0A7A-FE16-0E5B-37F5C27E3339}"/>
          </ac:cxnSpMkLst>
        </pc:cxnChg>
        <pc:cxnChg chg="mod">
          <ac:chgData name="Kenny Arnold" userId="a9674c4e-a814-457e-8b50-3b678eb5da82" providerId="ADAL" clId="{69B77E5C-2D71-4C6D-A40B-FFDA560EFAD2}" dt="2026-08-22T15:12:54.799" v="10744"/>
          <ac:cxnSpMkLst>
            <pc:docMk/>
            <pc:sldMk cId="1238150725" sldId="650"/>
            <ac:cxnSpMk id="39" creationId="{EB214526-5454-D0E6-BEBA-079B21E13618}"/>
          </ac:cxnSpMkLst>
        </pc:cxnChg>
        <pc:cxnChg chg="mod">
          <ac:chgData name="Kenny Arnold" userId="a9674c4e-a814-457e-8b50-3b678eb5da82" providerId="ADAL" clId="{69B77E5C-2D71-4C6D-A40B-FFDA560EFAD2}" dt="2026-08-22T15:12:54.828" v="10776"/>
          <ac:cxnSpMkLst>
            <pc:docMk/>
            <pc:sldMk cId="1238150725" sldId="650"/>
            <ac:cxnSpMk id="40" creationId="{D272EC59-FB8C-81BC-83FA-94E31587FAF1}"/>
          </ac:cxnSpMkLst>
        </pc:cxnChg>
        <pc:cxnChg chg="mod">
          <ac:chgData name="Kenny Arnold" userId="a9674c4e-a814-457e-8b50-3b678eb5da82" providerId="ADAL" clId="{69B77E5C-2D71-4C6D-A40B-FFDA560EFAD2}" dt="2026-08-22T15:12:54.787" v="10730"/>
          <ac:cxnSpMkLst>
            <pc:docMk/>
            <pc:sldMk cId="1238150725" sldId="650"/>
            <ac:cxnSpMk id="41" creationId="{0C21CB52-2427-CB1E-2FBF-6865307C073D}"/>
          </ac:cxnSpMkLst>
        </pc:cxnChg>
        <pc:cxnChg chg="mod">
          <ac:chgData name="Kenny Arnold" userId="a9674c4e-a814-457e-8b50-3b678eb5da82" providerId="ADAL" clId="{69B77E5C-2D71-4C6D-A40B-FFDA560EFAD2}" dt="2026-08-22T15:12:54.799" v="10744"/>
          <ac:cxnSpMkLst>
            <pc:docMk/>
            <pc:sldMk cId="1238150725" sldId="650"/>
            <ac:cxnSpMk id="42" creationId="{75B6C622-2BF6-606E-8E76-65BD24270B63}"/>
          </ac:cxnSpMkLst>
        </pc:cxnChg>
        <pc:cxnChg chg="mod">
          <ac:chgData name="Kenny Arnold" userId="a9674c4e-a814-457e-8b50-3b678eb5da82" providerId="ADAL" clId="{69B77E5C-2D71-4C6D-A40B-FFDA560EFAD2}" dt="2026-08-22T15:12:54.828" v="10776"/>
          <ac:cxnSpMkLst>
            <pc:docMk/>
            <pc:sldMk cId="1238150725" sldId="650"/>
            <ac:cxnSpMk id="43" creationId="{6BAAEB9D-7695-B98A-CA05-59BBCE486151}"/>
          </ac:cxnSpMkLst>
        </pc:cxnChg>
        <pc:cxnChg chg="mod ord">
          <ac:chgData name="Kenny Arnold" userId="a9674c4e-a814-457e-8b50-3b678eb5da82" providerId="ADAL" clId="{69B77E5C-2D71-4C6D-A40B-FFDA560EFAD2}" dt="2026-08-22T15:12:54.848" v="10798"/>
          <ac:cxnSpMkLst>
            <pc:docMk/>
            <pc:sldMk cId="1238150725" sldId="650"/>
            <ac:cxnSpMk id="47" creationId="{F1C0415D-392E-8D2B-3EFE-41FDD567D72A}"/>
          </ac:cxnSpMkLst>
        </pc:cxnChg>
        <pc:cxnChg chg="mod ord">
          <ac:chgData name="Kenny Arnold" userId="a9674c4e-a814-457e-8b50-3b678eb5da82" providerId="ADAL" clId="{69B77E5C-2D71-4C6D-A40B-FFDA560EFAD2}" dt="2026-08-22T15:12:54.848" v="10798"/>
          <ac:cxnSpMkLst>
            <pc:docMk/>
            <pc:sldMk cId="1238150725" sldId="650"/>
            <ac:cxnSpMk id="49" creationId="{2B110444-8C1C-AF27-29DF-BD0153CB71C5}"/>
          </ac:cxnSpMkLst>
        </pc:cxnChg>
        <pc:cxnChg chg="mod ord">
          <ac:chgData name="Kenny Arnold" userId="a9674c4e-a814-457e-8b50-3b678eb5da82" providerId="ADAL" clId="{69B77E5C-2D71-4C6D-A40B-FFDA560EFAD2}" dt="2026-08-22T15:12:54.848" v="10798"/>
          <ac:cxnSpMkLst>
            <pc:docMk/>
            <pc:sldMk cId="1238150725" sldId="650"/>
            <ac:cxnSpMk id="51" creationId="{B36B9087-34D3-214B-1C81-279E462C03E5}"/>
          </ac:cxnSpMkLst>
        </pc:cxnChg>
        <pc:cxnChg chg="mod ord">
          <ac:chgData name="Kenny Arnold" userId="a9674c4e-a814-457e-8b50-3b678eb5da82" providerId="ADAL" clId="{69B77E5C-2D71-4C6D-A40B-FFDA560EFAD2}" dt="2026-08-22T15:12:54.848" v="10798"/>
          <ac:cxnSpMkLst>
            <pc:docMk/>
            <pc:sldMk cId="1238150725" sldId="650"/>
            <ac:cxnSpMk id="53" creationId="{DC75BFA0-DE7D-CA1B-CCBE-A6389329A751}"/>
          </ac:cxnSpMkLst>
        </pc:cxnChg>
        <pc:cxnChg chg="mod ord">
          <ac:chgData name="Kenny Arnold" userId="a9674c4e-a814-457e-8b50-3b678eb5da82" providerId="ADAL" clId="{69B77E5C-2D71-4C6D-A40B-FFDA560EFAD2}" dt="2026-08-22T15:12:54.848" v="10798"/>
          <ac:cxnSpMkLst>
            <pc:docMk/>
            <pc:sldMk cId="1238150725" sldId="650"/>
            <ac:cxnSpMk id="55" creationId="{22C8F533-B0EC-ACAC-B726-97D3FD156D07}"/>
          </ac:cxnSpMkLst>
        </pc:cxnChg>
        <pc:cxnChg chg="mod ord">
          <ac:chgData name="Kenny Arnold" userId="a9674c4e-a814-457e-8b50-3b678eb5da82" providerId="ADAL" clId="{69B77E5C-2D71-4C6D-A40B-FFDA560EFAD2}" dt="2026-08-22T15:12:54.848" v="10798"/>
          <ac:cxnSpMkLst>
            <pc:docMk/>
            <pc:sldMk cId="1238150725" sldId="650"/>
            <ac:cxnSpMk id="56" creationId="{62863115-2F32-F2AC-629B-B4304B3560CF}"/>
          </ac:cxnSpMkLst>
        </pc:cxnChg>
      </pc:sldChg>
      <pc:sldChg chg="addSp delSp modSp add del mod modTransition">
        <pc:chgData name="Kenny Arnold" userId="a9674c4e-a814-457e-8b50-3b678eb5da82" providerId="ADAL" clId="{69B77E5C-2D71-4C6D-A40B-FFDA560EFAD2}" dt="2026-08-22T15:11:53.429" v="9980" actId="47"/>
        <pc:sldMkLst>
          <pc:docMk/>
          <pc:sldMk cId="3389737179" sldId="650"/>
        </pc:sldMkLst>
        <pc:spChg chg="mod ord">
          <ac:chgData name="Kenny Arnold" userId="a9674c4e-a814-457e-8b50-3b678eb5da82" providerId="ADAL" clId="{69B77E5C-2D71-4C6D-A40B-FFDA560EFAD2}" dt="2026-08-22T15:09:54.981" v="9962"/>
          <ac:spMkLst>
            <pc:docMk/>
            <pc:sldMk cId="3389737179" sldId="650"/>
            <ac:spMk id="2" creationId="{7748179F-6296-B8D1-F0A2-8856C07EBB84}"/>
          </ac:spMkLst>
        </pc:spChg>
        <pc:spChg chg="mod ord">
          <ac:chgData name="Kenny Arnold" userId="a9674c4e-a814-457e-8b50-3b678eb5da82" providerId="ADAL" clId="{69B77E5C-2D71-4C6D-A40B-FFDA560EFAD2}" dt="2026-08-22T15:09:54.981" v="9962"/>
          <ac:spMkLst>
            <pc:docMk/>
            <pc:sldMk cId="3389737179" sldId="650"/>
            <ac:spMk id="3" creationId="{8A0CB14E-87B0-4BEB-D117-D06AC176259F}"/>
          </ac:spMkLst>
        </pc:spChg>
        <pc:spChg chg="add del mod">
          <ac:chgData name="Kenny Arnold" userId="a9674c4e-a814-457e-8b50-3b678eb5da82" providerId="ADAL" clId="{69B77E5C-2D71-4C6D-A40B-FFDA560EFAD2}" dt="2026-08-22T15:11:48.642" v="9979"/>
          <ac:spMkLst>
            <pc:docMk/>
            <pc:sldMk cId="3389737179" sldId="650"/>
            <ac:spMk id="4" creationId="{66E3810E-CA70-4B26-8FDE-D8D01C37EA0C}"/>
          </ac:spMkLst>
        </pc:spChg>
        <pc:spChg chg="mod ord">
          <ac:chgData name="Kenny Arnold" userId="a9674c4e-a814-457e-8b50-3b678eb5da82" providerId="ADAL" clId="{69B77E5C-2D71-4C6D-A40B-FFDA560EFAD2}" dt="2026-08-22T15:11:45.691" v="9976" actId="208"/>
          <ac:spMkLst>
            <pc:docMk/>
            <pc:sldMk cId="3389737179" sldId="650"/>
            <ac:spMk id="24" creationId="{7FA676AB-D322-7AA2-4FBA-89587BC8EBD6}"/>
          </ac:spMkLst>
        </pc:spChg>
        <pc:spChg chg="mod ord">
          <ac:chgData name="Kenny Arnold" userId="a9674c4e-a814-457e-8b50-3b678eb5da82" providerId="ADAL" clId="{69B77E5C-2D71-4C6D-A40B-FFDA560EFAD2}" dt="2026-08-22T15:09:54.981" v="9962"/>
          <ac:spMkLst>
            <pc:docMk/>
            <pc:sldMk cId="3389737179" sldId="650"/>
            <ac:spMk id="25" creationId="{864B0018-05AF-BAEC-596C-CFC1C34D7A54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26" creationId="{B698EFC7-D81B-B884-202A-F0152F0A4345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27" creationId="{18D6B6A3-E910-5F69-DDE3-D8D1133B5BBE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28" creationId="{FECFA8C7-53DA-C69B-AFE0-6918FCBE0945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45" creationId="{C08AA785-1392-2447-3734-7E2023C32DFE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46" creationId="{44E07DCD-8B45-3D1A-A34C-D4D93CBBFBE0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48" creationId="{63119CE3-9BBC-83D7-9F33-8EC88ADC964F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50" creationId="{4FE3F24E-A901-57F3-2BB6-8626410079B7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52" creationId="{E11676BD-C174-121B-AC1D-5D7F4710759D}"/>
          </ac:spMkLst>
        </pc:spChg>
        <pc:spChg chg="mod ord">
          <ac:chgData name="Kenny Arnold" userId="a9674c4e-a814-457e-8b50-3b678eb5da82" providerId="ADAL" clId="{69B77E5C-2D71-4C6D-A40B-FFDA560EFAD2}" dt="2026-08-22T15:11:04.142" v="9974" actId="14861"/>
          <ac:spMkLst>
            <pc:docMk/>
            <pc:sldMk cId="3389737179" sldId="650"/>
            <ac:spMk id="54" creationId="{8F52859E-9DD4-F412-FE64-63BD8AC2D46C}"/>
          </ac:spMkLst>
        </pc:spChg>
        <pc:cxnChg chg="mod">
          <ac:chgData name="Kenny Arnold" userId="a9674c4e-a814-457e-8b50-3b678eb5da82" providerId="ADAL" clId="{69B77E5C-2D71-4C6D-A40B-FFDA560EFAD2}" dt="2026-08-22T15:09:54.934" v="9912"/>
          <ac:cxnSpMkLst>
            <pc:docMk/>
            <pc:sldMk cId="3389737179" sldId="650"/>
            <ac:cxnSpMk id="35" creationId="{EB881195-B8A3-93F5-622E-03F57EE86249}"/>
          </ac:cxnSpMkLst>
        </pc:cxnChg>
        <pc:cxnChg chg="mod">
          <ac:chgData name="Kenny Arnold" userId="a9674c4e-a814-457e-8b50-3b678eb5da82" providerId="ADAL" clId="{69B77E5C-2D71-4C6D-A40B-FFDA560EFAD2}" dt="2026-08-22T15:09:54.946" v="9926"/>
          <ac:cxnSpMkLst>
            <pc:docMk/>
            <pc:sldMk cId="3389737179" sldId="650"/>
            <ac:cxnSpMk id="36" creationId="{64371860-7B25-1C1F-12B3-1CE0C9C2C85F}"/>
          </ac:cxnSpMkLst>
        </pc:cxnChg>
        <pc:cxnChg chg="mod">
          <ac:chgData name="Kenny Arnold" userId="a9674c4e-a814-457e-8b50-3b678eb5da82" providerId="ADAL" clId="{69B77E5C-2D71-4C6D-A40B-FFDA560EFAD2}" dt="2026-08-22T15:09:54.962" v="9944"/>
          <ac:cxnSpMkLst>
            <pc:docMk/>
            <pc:sldMk cId="3389737179" sldId="650"/>
            <ac:cxnSpMk id="37" creationId="{09EEF600-2F79-DDF0-3622-2E60D0BB510D}"/>
          </ac:cxnSpMkLst>
        </pc:cxnChg>
        <pc:cxnChg chg="mod">
          <ac:chgData name="Kenny Arnold" userId="a9674c4e-a814-457e-8b50-3b678eb5da82" providerId="ADAL" clId="{69B77E5C-2D71-4C6D-A40B-FFDA560EFAD2}" dt="2026-08-22T15:09:54.934" v="9912"/>
          <ac:cxnSpMkLst>
            <pc:docMk/>
            <pc:sldMk cId="3389737179" sldId="650"/>
            <ac:cxnSpMk id="38" creationId="{4D451B6C-D65A-AC7A-2865-0ECFCC3EE5EA}"/>
          </ac:cxnSpMkLst>
        </pc:cxnChg>
        <pc:cxnChg chg="mod">
          <ac:chgData name="Kenny Arnold" userId="a9674c4e-a814-457e-8b50-3b678eb5da82" providerId="ADAL" clId="{69B77E5C-2D71-4C6D-A40B-FFDA560EFAD2}" dt="2026-08-22T15:09:54.946" v="9926"/>
          <ac:cxnSpMkLst>
            <pc:docMk/>
            <pc:sldMk cId="3389737179" sldId="650"/>
            <ac:cxnSpMk id="39" creationId="{D6610BC4-2A1A-5AFD-289E-49A873D6BEC3}"/>
          </ac:cxnSpMkLst>
        </pc:cxnChg>
        <pc:cxnChg chg="mod">
          <ac:chgData name="Kenny Arnold" userId="a9674c4e-a814-457e-8b50-3b678eb5da82" providerId="ADAL" clId="{69B77E5C-2D71-4C6D-A40B-FFDA560EFAD2}" dt="2026-08-22T15:09:54.962" v="9944"/>
          <ac:cxnSpMkLst>
            <pc:docMk/>
            <pc:sldMk cId="3389737179" sldId="650"/>
            <ac:cxnSpMk id="40" creationId="{7ECCFC33-D1A6-6AC8-1BB9-B938F0C80AF7}"/>
          </ac:cxnSpMkLst>
        </pc:cxnChg>
        <pc:cxnChg chg="mod">
          <ac:chgData name="Kenny Arnold" userId="a9674c4e-a814-457e-8b50-3b678eb5da82" providerId="ADAL" clId="{69B77E5C-2D71-4C6D-A40B-FFDA560EFAD2}" dt="2026-08-22T15:09:54.934" v="9912"/>
          <ac:cxnSpMkLst>
            <pc:docMk/>
            <pc:sldMk cId="3389737179" sldId="650"/>
            <ac:cxnSpMk id="41" creationId="{0A4FDD0F-A130-F196-2B8B-F46838381A41}"/>
          </ac:cxnSpMkLst>
        </pc:cxnChg>
        <pc:cxnChg chg="mod">
          <ac:chgData name="Kenny Arnold" userId="a9674c4e-a814-457e-8b50-3b678eb5da82" providerId="ADAL" clId="{69B77E5C-2D71-4C6D-A40B-FFDA560EFAD2}" dt="2026-08-22T15:09:54.946" v="9926"/>
          <ac:cxnSpMkLst>
            <pc:docMk/>
            <pc:sldMk cId="3389737179" sldId="650"/>
            <ac:cxnSpMk id="42" creationId="{87FECA5D-127B-C6B0-150D-F30FDC2A4230}"/>
          </ac:cxnSpMkLst>
        </pc:cxnChg>
        <pc:cxnChg chg="mod">
          <ac:chgData name="Kenny Arnold" userId="a9674c4e-a814-457e-8b50-3b678eb5da82" providerId="ADAL" clId="{69B77E5C-2D71-4C6D-A40B-FFDA560EFAD2}" dt="2026-08-22T15:09:54.962" v="9944"/>
          <ac:cxnSpMkLst>
            <pc:docMk/>
            <pc:sldMk cId="3389737179" sldId="650"/>
            <ac:cxnSpMk id="43" creationId="{D199CC91-D25F-94E3-2047-FA4D6D76A3A8}"/>
          </ac:cxnSpMkLst>
        </pc:cxnChg>
        <pc:cxnChg chg="mod ord">
          <ac:chgData name="Kenny Arnold" userId="a9674c4e-a814-457e-8b50-3b678eb5da82" providerId="ADAL" clId="{69B77E5C-2D71-4C6D-A40B-FFDA560EFAD2}" dt="2026-08-22T15:09:54.983" v="9966"/>
          <ac:cxnSpMkLst>
            <pc:docMk/>
            <pc:sldMk cId="3389737179" sldId="650"/>
            <ac:cxnSpMk id="47" creationId="{8EE369BB-733C-427C-9FE3-F0804A03B92A}"/>
          </ac:cxnSpMkLst>
        </pc:cxnChg>
        <pc:cxnChg chg="mod ord">
          <ac:chgData name="Kenny Arnold" userId="a9674c4e-a814-457e-8b50-3b678eb5da82" providerId="ADAL" clId="{69B77E5C-2D71-4C6D-A40B-FFDA560EFAD2}" dt="2026-08-22T15:09:54.983" v="9966"/>
          <ac:cxnSpMkLst>
            <pc:docMk/>
            <pc:sldMk cId="3389737179" sldId="650"/>
            <ac:cxnSpMk id="49" creationId="{F5BD0657-0F99-848B-C494-6D1D3FE99A14}"/>
          </ac:cxnSpMkLst>
        </pc:cxnChg>
        <pc:cxnChg chg="mod ord">
          <ac:chgData name="Kenny Arnold" userId="a9674c4e-a814-457e-8b50-3b678eb5da82" providerId="ADAL" clId="{69B77E5C-2D71-4C6D-A40B-FFDA560EFAD2}" dt="2026-08-22T15:09:54.983" v="9966"/>
          <ac:cxnSpMkLst>
            <pc:docMk/>
            <pc:sldMk cId="3389737179" sldId="650"/>
            <ac:cxnSpMk id="51" creationId="{5C6C3A0C-39B2-B47B-6D06-C3E8CFBE8892}"/>
          </ac:cxnSpMkLst>
        </pc:cxnChg>
        <pc:cxnChg chg="mod ord">
          <ac:chgData name="Kenny Arnold" userId="a9674c4e-a814-457e-8b50-3b678eb5da82" providerId="ADAL" clId="{69B77E5C-2D71-4C6D-A40B-FFDA560EFAD2}" dt="2026-08-22T15:09:54.983" v="9966"/>
          <ac:cxnSpMkLst>
            <pc:docMk/>
            <pc:sldMk cId="3389737179" sldId="650"/>
            <ac:cxnSpMk id="53" creationId="{5E19C666-19DD-99B1-CEED-FED37964554C}"/>
          </ac:cxnSpMkLst>
        </pc:cxnChg>
        <pc:cxnChg chg="mod ord">
          <ac:chgData name="Kenny Arnold" userId="a9674c4e-a814-457e-8b50-3b678eb5da82" providerId="ADAL" clId="{69B77E5C-2D71-4C6D-A40B-FFDA560EFAD2}" dt="2026-08-22T15:09:54.983" v="9966"/>
          <ac:cxnSpMkLst>
            <pc:docMk/>
            <pc:sldMk cId="3389737179" sldId="650"/>
            <ac:cxnSpMk id="55" creationId="{AB6F2536-AEC0-24DC-56B4-FDAFC38DC906}"/>
          </ac:cxnSpMkLst>
        </pc:cxnChg>
        <pc:cxnChg chg="mod ord">
          <ac:chgData name="Kenny Arnold" userId="a9674c4e-a814-457e-8b50-3b678eb5da82" providerId="ADAL" clId="{69B77E5C-2D71-4C6D-A40B-FFDA560EFAD2}" dt="2026-08-22T15:09:54.983" v="9966"/>
          <ac:cxnSpMkLst>
            <pc:docMk/>
            <pc:sldMk cId="3389737179" sldId="650"/>
            <ac:cxnSpMk id="56" creationId="{98A5A3FC-9545-EA66-73AC-D89E3BEDB78C}"/>
          </ac:cxnSpMkLst>
        </pc:cxnChg>
      </pc:sldChg>
      <pc:sldChg chg="modSp add mod modTransition">
        <pc:chgData name="Kenny Arnold" userId="a9674c4e-a814-457e-8b50-3b678eb5da82" providerId="ADAL" clId="{69B77E5C-2D71-4C6D-A40B-FFDA560EFAD2}" dt="2026-08-22T17:06:57.167" v="18515" actId="14100"/>
        <pc:sldMkLst>
          <pc:docMk/>
          <pc:sldMk cId="3653676948" sldId="650"/>
        </pc:sldMkLst>
        <pc:spChg chg="mod">
          <ac:chgData name="Kenny Arnold" userId="a9674c4e-a814-457e-8b50-3b678eb5da82" providerId="ADAL" clId="{69B77E5C-2D71-4C6D-A40B-FFDA560EFAD2}" dt="2026-08-22T17:06:52.679" v="18504"/>
          <ac:spMkLst>
            <pc:docMk/>
            <pc:sldMk cId="3653676948" sldId="650"/>
            <ac:spMk id="24" creationId="{D232D49C-D81D-FA54-6BE4-17FE88B30D94}"/>
          </ac:spMkLst>
        </pc:spChg>
        <pc:spChg chg="mod">
          <ac:chgData name="Kenny Arnold" userId="a9674c4e-a814-457e-8b50-3b678eb5da82" providerId="ADAL" clId="{69B77E5C-2D71-4C6D-A40B-FFDA560EFAD2}" dt="2026-08-22T17:06:52.681" v="18506"/>
          <ac:spMkLst>
            <pc:docMk/>
            <pc:sldMk cId="3653676948" sldId="650"/>
            <ac:spMk id="26" creationId="{B8A9C1AA-27B7-BB85-5EE8-DD1BD0365FF5}"/>
          </ac:spMkLst>
        </pc:spChg>
        <pc:spChg chg="mod">
          <ac:chgData name="Kenny Arnold" userId="a9674c4e-a814-457e-8b50-3b678eb5da82" providerId="ADAL" clId="{69B77E5C-2D71-4C6D-A40B-FFDA560EFAD2}" dt="2026-08-22T17:06:52.683" v="18508"/>
          <ac:spMkLst>
            <pc:docMk/>
            <pc:sldMk cId="3653676948" sldId="650"/>
            <ac:spMk id="27" creationId="{880D6AC1-1B34-C4B2-F450-42509BF0E895}"/>
          </ac:spMkLst>
        </pc:spChg>
        <pc:spChg chg="mod">
          <ac:chgData name="Kenny Arnold" userId="a9674c4e-a814-457e-8b50-3b678eb5da82" providerId="ADAL" clId="{69B77E5C-2D71-4C6D-A40B-FFDA560EFAD2}" dt="2026-08-22T17:06:52.684" v="18510"/>
          <ac:spMkLst>
            <pc:docMk/>
            <pc:sldMk cId="3653676948" sldId="650"/>
            <ac:spMk id="28" creationId="{45605B2F-D72E-10C2-16D8-0BB72811FAE2}"/>
          </ac:spMkLst>
        </pc:spChg>
        <pc:spChg chg="mod">
          <ac:chgData name="Kenny Arnold" userId="a9674c4e-a814-457e-8b50-3b678eb5da82" providerId="ADAL" clId="{69B77E5C-2D71-4C6D-A40B-FFDA560EFAD2}" dt="2026-08-22T17:06:52.686" v="18512"/>
          <ac:spMkLst>
            <pc:docMk/>
            <pc:sldMk cId="3653676948" sldId="650"/>
            <ac:spMk id="57" creationId="{A5C8EA3B-B0DB-95F1-BDB8-4BD136843E8F}"/>
          </ac:spMkLst>
        </pc:spChg>
        <pc:spChg chg="mod">
          <ac:chgData name="Kenny Arnold" userId="a9674c4e-a814-457e-8b50-3b678eb5da82" providerId="ADAL" clId="{69B77E5C-2D71-4C6D-A40B-FFDA560EFAD2}" dt="2026-08-22T17:06:52.687" v="18514"/>
          <ac:spMkLst>
            <pc:docMk/>
            <pc:sldMk cId="3653676948" sldId="650"/>
            <ac:spMk id="65" creationId="{7A5EA6B8-6EC7-D00B-7FD3-AF92792DF8DD}"/>
          </ac:spMkLst>
        </pc:spChg>
        <pc:cxnChg chg="mod">
          <ac:chgData name="Kenny Arnold" userId="a9674c4e-a814-457e-8b50-3b678eb5da82" providerId="ADAL" clId="{69B77E5C-2D71-4C6D-A40B-FFDA560EFAD2}" dt="2026-08-22T17:06:52.681" v="18506"/>
          <ac:cxnSpMkLst>
            <pc:docMk/>
            <pc:sldMk cId="3653676948" sldId="650"/>
            <ac:cxnSpMk id="60" creationId="{0C4461E8-934E-DC3C-7A96-F49ACE9FAF56}"/>
          </ac:cxnSpMkLst>
        </pc:cxnChg>
        <pc:cxnChg chg="mod">
          <ac:chgData name="Kenny Arnold" userId="a9674c4e-a814-457e-8b50-3b678eb5da82" providerId="ADAL" clId="{69B77E5C-2D71-4C6D-A40B-FFDA560EFAD2}" dt="2026-08-22T17:06:57.167" v="18515" actId="14100"/>
          <ac:cxnSpMkLst>
            <pc:docMk/>
            <pc:sldMk cId="3653676948" sldId="650"/>
            <ac:cxnSpMk id="61" creationId="{8AB65C20-3D9E-0CFD-0AF8-6BFFD4417E82}"/>
          </ac:cxnSpMkLst>
        </pc:cxnChg>
        <pc:cxnChg chg="mod">
          <ac:chgData name="Kenny Arnold" userId="a9674c4e-a814-457e-8b50-3b678eb5da82" providerId="ADAL" clId="{69B77E5C-2D71-4C6D-A40B-FFDA560EFAD2}" dt="2026-08-22T17:06:52.683" v="18508"/>
          <ac:cxnSpMkLst>
            <pc:docMk/>
            <pc:sldMk cId="3653676948" sldId="650"/>
            <ac:cxnSpMk id="62" creationId="{6FF963C7-FAD4-3338-40E5-6330C59B6BAF}"/>
          </ac:cxnSpMkLst>
        </pc:cxnChg>
        <pc:cxnChg chg="mod">
          <ac:chgData name="Kenny Arnold" userId="a9674c4e-a814-457e-8b50-3b678eb5da82" providerId="ADAL" clId="{69B77E5C-2D71-4C6D-A40B-FFDA560EFAD2}" dt="2026-08-22T17:06:52.684" v="18510"/>
          <ac:cxnSpMkLst>
            <pc:docMk/>
            <pc:sldMk cId="3653676948" sldId="650"/>
            <ac:cxnSpMk id="63" creationId="{4B3F95E7-5583-55B9-B38C-E54D13851B39}"/>
          </ac:cxnSpMkLst>
        </pc:cxnChg>
      </pc:sldChg>
      <pc:sldChg chg="add del">
        <pc:chgData name="Kenny Arnold" userId="a9674c4e-a814-457e-8b50-3b678eb5da82" providerId="ADAL" clId="{69B77E5C-2D71-4C6D-A40B-FFDA560EFAD2}" dt="2026-08-22T15:10:09.620" v="9970" actId="47"/>
        <pc:sldMkLst>
          <pc:docMk/>
          <pc:sldMk cId="724041590" sldId="651"/>
        </pc:sldMkLst>
      </pc:sldChg>
      <pc:sldChg chg="modSp add mod modTransition">
        <pc:chgData name="Kenny Arnold" userId="a9674c4e-a814-457e-8b50-3b678eb5da82" providerId="ADAL" clId="{69B77E5C-2D71-4C6D-A40B-FFDA560EFAD2}" dt="2026-08-22T17:07:19.735" v="18572" actId="14100"/>
        <pc:sldMkLst>
          <pc:docMk/>
          <pc:sldMk cId="1035765805" sldId="651"/>
        </pc:sldMkLst>
        <pc:spChg chg="mod ord">
          <ac:chgData name="Kenny Arnold" userId="a9674c4e-a814-457e-8b50-3b678eb5da82" providerId="ADAL" clId="{69B77E5C-2D71-4C6D-A40B-FFDA560EFAD2}" dt="2026-08-22T15:30:46.032" v="14368"/>
          <ac:spMkLst>
            <pc:docMk/>
            <pc:sldMk cId="1035765805" sldId="651"/>
            <ac:spMk id="2" creationId="{7FC31A7E-6443-C630-5229-35931A7D5F4D}"/>
          </ac:spMkLst>
        </pc:spChg>
        <pc:spChg chg="mod ord">
          <ac:chgData name="Kenny Arnold" userId="a9674c4e-a814-457e-8b50-3b678eb5da82" providerId="ADAL" clId="{69B77E5C-2D71-4C6D-A40B-FFDA560EFAD2}" dt="2026-08-22T17:07:08.530" v="18561"/>
          <ac:spMkLst>
            <pc:docMk/>
            <pc:sldMk cId="1035765805" sldId="651"/>
            <ac:spMk id="24" creationId="{62F40DC9-F173-0A53-EBA0-92CCFF4E4702}"/>
          </ac:spMkLst>
        </pc:spChg>
        <pc:spChg chg="mod ord">
          <ac:chgData name="Kenny Arnold" userId="a9674c4e-a814-457e-8b50-3b678eb5da82" providerId="ADAL" clId="{69B77E5C-2D71-4C6D-A40B-FFDA560EFAD2}" dt="2026-08-22T15:30:46.032" v="14368"/>
          <ac:spMkLst>
            <pc:docMk/>
            <pc:sldMk cId="1035765805" sldId="651"/>
            <ac:spMk id="25" creationId="{713442E4-C422-493A-931D-D326F950A561}"/>
          </ac:spMkLst>
        </pc:spChg>
        <pc:spChg chg="mod ord">
          <ac:chgData name="Kenny Arnold" userId="a9674c4e-a814-457e-8b50-3b678eb5da82" providerId="ADAL" clId="{69B77E5C-2D71-4C6D-A40B-FFDA560EFAD2}" dt="2026-08-22T17:07:08.532" v="18563"/>
          <ac:spMkLst>
            <pc:docMk/>
            <pc:sldMk cId="1035765805" sldId="651"/>
            <ac:spMk id="26" creationId="{51DDD2A1-9E59-BC6C-F6DE-67597273A627}"/>
          </ac:spMkLst>
        </pc:spChg>
        <pc:spChg chg="mod ord">
          <ac:chgData name="Kenny Arnold" userId="a9674c4e-a814-457e-8b50-3b678eb5da82" providerId="ADAL" clId="{69B77E5C-2D71-4C6D-A40B-FFDA560EFAD2}" dt="2026-08-22T17:07:08.533" v="18565"/>
          <ac:spMkLst>
            <pc:docMk/>
            <pc:sldMk cId="1035765805" sldId="651"/>
            <ac:spMk id="27" creationId="{B05CC3DE-4454-5BA9-6EBB-AF11A5CD2168}"/>
          </ac:spMkLst>
        </pc:spChg>
        <pc:spChg chg="mod ord">
          <ac:chgData name="Kenny Arnold" userId="a9674c4e-a814-457e-8b50-3b678eb5da82" providerId="ADAL" clId="{69B77E5C-2D71-4C6D-A40B-FFDA560EFAD2}" dt="2026-08-22T17:07:08.535" v="18567"/>
          <ac:spMkLst>
            <pc:docMk/>
            <pc:sldMk cId="1035765805" sldId="651"/>
            <ac:spMk id="28" creationId="{521F82B3-4605-E7FD-55F8-34A242985788}"/>
          </ac:spMkLst>
        </pc:spChg>
        <pc:spChg chg="mod ord">
          <ac:chgData name="Kenny Arnold" userId="a9674c4e-a814-457e-8b50-3b678eb5da82" providerId="ADAL" clId="{69B77E5C-2D71-4C6D-A40B-FFDA560EFAD2}" dt="2026-08-22T15:30:46.033" v="14370"/>
          <ac:spMkLst>
            <pc:docMk/>
            <pc:sldMk cId="1035765805" sldId="651"/>
            <ac:spMk id="45" creationId="{4AC9A3B3-BF30-02E7-69AA-722583B25935}"/>
          </ac:spMkLst>
        </pc:spChg>
        <pc:spChg chg="mod ord">
          <ac:chgData name="Kenny Arnold" userId="a9674c4e-a814-457e-8b50-3b678eb5da82" providerId="ADAL" clId="{69B77E5C-2D71-4C6D-A40B-FFDA560EFAD2}" dt="2026-08-22T15:30:46.033" v="14370"/>
          <ac:spMkLst>
            <pc:docMk/>
            <pc:sldMk cId="1035765805" sldId="651"/>
            <ac:spMk id="46" creationId="{39F5E0F3-8EE9-95F8-CD74-A07FC6F6FAF7}"/>
          </ac:spMkLst>
        </pc:spChg>
        <pc:spChg chg="mod ord">
          <ac:chgData name="Kenny Arnold" userId="a9674c4e-a814-457e-8b50-3b678eb5da82" providerId="ADAL" clId="{69B77E5C-2D71-4C6D-A40B-FFDA560EFAD2}" dt="2026-08-22T15:30:46.033" v="14370"/>
          <ac:spMkLst>
            <pc:docMk/>
            <pc:sldMk cId="1035765805" sldId="651"/>
            <ac:spMk id="48" creationId="{5D063783-7DDB-28FB-0D38-38ADDE8D4232}"/>
          </ac:spMkLst>
        </pc:spChg>
        <pc:spChg chg="mod ord">
          <ac:chgData name="Kenny Arnold" userId="a9674c4e-a814-457e-8b50-3b678eb5da82" providerId="ADAL" clId="{69B77E5C-2D71-4C6D-A40B-FFDA560EFAD2}" dt="2026-08-22T15:30:46.033" v="14370"/>
          <ac:spMkLst>
            <pc:docMk/>
            <pc:sldMk cId="1035765805" sldId="651"/>
            <ac:spMk id="50" creationId="{F8EE7F64-C35D-BF63-B18A-9D29D65A5963}"/>
          </ac:spMkLst>
        </pc:spChg>
        <pc:spChg chg="mod ord">
          <ac:chgData name="Kenny Arnold" userId="a9674c4e-a814-457e-8b50-3b678eb5da82" providerId="ADAL" clId="{69B77E5C-2D71-4C6D-A40B-FFDA560EFAD2}" dt="2026-08-22T15:30:46.033" v="14370"/>
          <ac:spMkLst>
            <pc:docMk/>
            <pc:sldMk cId="1035765805" sldId="651"/>
            <ac:spMk id="52" creationId="{A34C8CAA-91ED-E659-BD71-6D1D5D662653}"/>
          </ac:spMkLst>
        </pc:spChg>
        <pc:spChg chg="mod ord">
          <ac:chgData name="Kenny Arnold" userId="a9674c4e-a814-457e-8b50-3b678eb5da82" providerId="ADAL" clId="{69B77E5C-2D71-4C6D-A40B-FFDA560EFAD2}" dt="2026-08-22T15:30:46.033" v="14370"/>
          <ac:spMkLst>
            <pc:docMk/>
            <pc:sldMk cId="1035765805" sldId="651"/>
            <ac:spMk id="54" creationId="{88BCCCF4-7FFF-ACAE-CF14-33F650331C89}"/>
          </ac:spMkLst>
        </pc:spChg>
        <pc:spChg chg="mod ord">
          <ac:chgData name="Kenny Arnold" userId="a9674c4e-a814-457e-8b50-3b678eb5da82" providerId="ADAL" clId="{69B77E5C-2D71-4C6D-A40B-FFDA560EFAD2}" dt="2026-08-22T17:07:08.537" v="18569"/>
          <ac:spMkLst>
            <pc:docMk/>
            <pc:sldMk cId="1035765805" sldId="651"/>
            <ac:spMk id="57" creationId="{EFDF02B4-215D-5A14-0226-774748AA4E22}"/>
          </ac:spMkLst>
        </pc:spChg>
        <pc:spChg chg="mod ord">
          <ac:chgData name="Kenny Arnold" userId="a9674c4e-a814-457e-8b50-3b678eb5da82" providerId="ADAL" clId="{69B77E5C-2D71-4C6D-A40B-FFDA560EFAD2}" dt="2026-08-22T17:07:08.538" v="18571"/>
          <ac:spMkLst>
            <pc:docMk/>
            <pc:sldMk cId="1035765805" sldId="651"/>
            <ac:spMk id="65" creationId="{434C9C42-DD52-6FD3-2AC2-1A7C4E560A4A}"/>
          </ac:spMkLst>
        </pc:spChg>
        <pc:cxnChg chg="mod ord">
          <ac:chgData name="Kenny Arnold" userId="a9674c4e-a814-457e-8b50-3b678eb5da82" providerId="ADAL" clId="{69B77E5C-2D71-4C6D-A40B-FFDA560EFAD2}" dt="2026-08-22T15:30:46.035" v="14372"/>
          <ac:cxnSpMkLst>
            <pc:docMk/>
            <pc:sldMk cId="1035765805" sldId="651"/>
            <ac:cxnSpMk id="47" creationId="{C046A40B-14A3-F967-64D7-F80940725492}"/>
          </ac:cxnSpMkLst>
        </pc:cxnChg>
        <pc:cxnChg chg="mod ord">
          <ac:chgData name="Kenny Arnold" userId="a9674c4e-a814-457e-8b50-3b678eb5da82" providerId="ADAL" clId="{69B77E5C-2D71-4C6D-A40B-FFDA560EFAD2}" dt="2026-08-22T15:30:46.035" v="14372"/>
          <ac:cxnSpMkLst>
            <pc:docMk/>
            <pc:sldMk cId="1035765805" sldId="651"/>
            <ac:cxnSpMk id="49" creationId="{E1BC92F4-7D3C-4759-9514-005688140540}"/>
          </ac:cxnSpMkLst>
        </pc:cxnChg>
        <pc:cxnChg chg="mod ord">
          <ac:chgData name="Kenny Arnold" userId="a9674c4e-a814-457e-8b50-3b678eb5da82" providerId="ADAL" clId="{69B77E5C-2D71-4C6D-A40B-FFDA560EFAD2}" dt="2026-08-22T15:30:46.035" v="14372"/>
          <ac:cxnSpMkLst>
            <pc:docMk/>
            <pc:sldMk cId="1035765805" sldId="651"/>
            <ac:cxnSpMk id="51" creationId="{73EE17E9-6059-51EB-B5A5-341A542E36F7}"/>
          </ac:cxnSpMkLst>
        </pc:cxnChg>
        <pc:cxnChg chg="mod ord">
          <ac:chgData name="Kenny Arnold" userId="a9674c4e-a814-457e-8b50-3b678eb5da82" providerId="ADAL" clId="{69B77E5C-2D71-4C6D-A40B-FFDA560EFAD2}" dt="2026-08-22T15:30:46.035" v="14372"/>
          <ac:cxnSpMkLst>
            <pc:docMk/>
            <pc:sldMk cId="1035765805" sldId="651"/>
            <ac:cxnSpMk id="53" creationId="{5681791C-E849-BF0D-C62C-B0692470A3FF}"/>
          </ac:cxnSpMkLst>
        </pc:cxnChg>
        <pc:cxnChg chg="mod ord">
          <ac:chgData name="Kenny Arnold" userId="a9674c4e-a814-457e-8b50-3b678eb5da82" providerId="ADAL" clId="{69B77E5C-2D71-4C6D-A40B-FFDA560EFAD2}" dt="2026-08-22T15:30:46.035" v="14372"/>
          <ac:cxnSpMkLst>
            <pc:docMk/>
            <pc:sldMk cId="1035765805" sldId="651"/>
            <ac:cxnSpMk id="55" creationId="{426E2F7B-2D2F-1065-381B-E9C93F787164}"/>
          </ac:cxnSpMkLst>
        </pc:cxnChg>
        <pc:cxnChg chg="mod ord">
          <ac:chgData name="Kenny Arnold" userId="a9674c4e-a814-457e-8b50-3b678eb5da82" providerId="ADAL" clId="{69B77E5C-2D71-4C6D-A40B-FFDA560EFAD2}" dt="2026-08-22T15:30:46.035" v="14372"/>
          <ac:cxnSpMkLst>
            <pc:docMk/>
            <pc:sldMk cId="1035765805" sldId="651"/>
            <ac:cxnSpMk id="56" creationId="{E3B5F37C-48FE-C2A5-E72C-B544AA64587B}"/>
          </ac:cxnSpMkLst>
        </pc:cxnChg>
        <pc:cxnChg chg="mod">
          <ac:chgData name="Kenny Arnold" userId="a9674c4e-a814-457e-8b50-3b678eb5da82" providerId="ADAL" clId="{69B77E5C-2D71-4C6D-A40B-FFDA560EFAD2}" dt="2026-08-22T17:07:08.532" v="18563"/>
          <ac:cxnSpMkLst>
            <pc:docMk/>
            <pc:sldMk cId="1035765805" sldId="651"/>
            <ac:cxnSpMk id="60" creationId="{72AF6B2A-DEEC-EBE0-342C-DD0B7E8CB2CE}"/>
          </ac:cxnSpMkLst>
        </pc:cxnChg>
        <pc:cxnChg chg="mod">
          <ac:chgData name="Kenny Arnold" userId="a9674c4e-a814-457e-8b50-3b678eb5da82" providerId="ADAL" clId="{69B77E5C-2D71-4C6D-A40B-FFDA560EFAD2}" dt="2026-08-22T17:07:19.735" v="18572" actId="14100"/>
          <ac:cxnSpMkLst>
            <pc:docMk/>
            <pc:sldMk cId="1035765805" sldId="651"/>
            <ac:cxnSpMk id="61" creationId="{835F845C-E37B-DB74-1302-8D50F649A7C0}"/>
          </ac:cxnSpMkLst>
        </pc:cxnChg>
        <pc:cxnChg chg="mod">
          <ac:chgData name="Kenny Arnold" userId="a9674c4e-a814-457e-8b50-3b678eb5da82" providerId="ADAL" clId="{69B77E5C-2D71-4C6D-A40B-FFDA560EFAD2}" dt="2026-08-22T17:07:08.533" v="18565"/>
          <ac:cxnSpMkLst>
            <pc:docMk/>
            <pc:sldMk cId="1035765805" sldId="651"/>
            <ac:cxnSpMk id="62" creationId="{18E7654C-9926-C168-CCF1-1D35E502D058}"/>
          </ac:cxnSpMkLst>
        </pc:cxnChg>
        <pc:cxnChg chg="mod">
          <ac:chgData name="Kenny Arnold" userId="a9674c4e-a814-457e-8b50-3b678eb5da82" providerId="ADAL" clId="{69B77E5C-2D71-4C6D-A40B-FFDA560EFAD2}" dt="2026-08-22T17:07:08.535" v="18567"/>
          <ac:cxnSpMkLst>
            <pc:docMk/>
            <pc:sldMk cId="1035765805" sldId="651"/>
            <ac:cxnSpMk id="63" creationId="{96D2E93D-82E8-8FEA-C794-DDABF361B811}"/>
          </ac:cxnSpMkLst>
        </pc:cxnChg>
      </pc:sldChg>
      <pc:sldChg chg="modSp add del mod">
        <pc:chgData name="Kenny Arnold" userId="a9674c4e-a814-457e-8b50-3b678eb5da82" providerId="ADAL" clId="{69B77E5C-2D71-4C6D-A40B-FFDA560EFAD2}" dt="2026-08-22T15:17:28.629" v="13457" actId="47"/>
        <pc:sldMkLst>
          <pc:docMk/>
          <pc:sldMk cId="1790521413" sldId="651"/>
        </pc:sldMkLst>
        <pc:spChg chg="mod ord">
          <ac:chgData name="Kenny Arnold" userId="a9674c4e-a814-457e-8b50-3b678eb5da82" providerId="ADAL" clId="{69B77E5C-2D71-4C6D-A40B-FFDA560EFAD2}" dt="2026-08-22T15:15:11.491" v="12793"/>
          <ac:spMkLst>
            <pc:docMk/>
            <pc:sldMk cId="1790521413" sldId="651"/>
            <ac:spMk id="2" creationId="{EED68364-6248-D184-7DD3-952C554FAB0F}"/>
          </ac:spMkLst>
        </pc:spChg>
        <pc:spChg chg="mod ord">
          <ac:chgData name="Kenny Arnold" userId="a9674c4e-a814-457e-8b50-3b678eb5da82" providerId="ADAL" clId="{69B77E5C-2D71-4C6D-A40B-FFDA560EFAD2}" dt="2026-08-22T15:15:11.491" v="12793"/>
          <ac:spMkLst>
            <pc:docMk/>
            <pc:sldMk cId="1790521413" sldId="651"/>
            <ac:spMk id="24" creationId="{9A52FBFF-56BC-367C-DD21-0E972C036C17}"/>
          </ac:spMkLst>
        </pc:spChg>
        <pc:spChg chg="mod ord">
          <ac:chgData name="Kenny Arnold" userId="a9674c4e-a814-457e-8b50-3b678eb5da82" providerId="ADAL" clId="{69B77E5C-2D71-4C6D-A40B-FFDA560EFAD2}" dt="2026-08-22T15:15:11.491" v="12793"/>
          <ac:spMkLst>
            <pc:docMk/>
            <pc:sldMk cId="1790521413" sldId="651"/>
            <ac:spMk id="25" creationId="{10B8F141-9CB0-5786-FB21-427D0330A301}"/>
          </ac:spMkLst>
        </pc:spChg>
        <pc:spChg chg="mod ord">
          <ac:chgData name="Kenny Arnold" userId="a9674c4e-a814-457e-8b50-3b678eb5da82" providerId="ADAL" clId="{69B77E5C-2D71-4C6D-A40B-FFDA560EFAD2}" dt="2026-08-22T15:15:11.491" v="12793"/>
          <ac:spMkLst>
            <pc:docMk/>
            <pc:sldMk cId="1790521413" sldId="651"/>
            <ac:spMk id="26" creationId="{6A77C8BB-4615-F18D-B439-5491804B2D7F}"/>
          </ac:spMkLst>
        </pc:spChg>
        <pc:spChg chg="mod ord">
          <ac:chgData name="Kenny Arnold" userId="a9674c4e-a814-457e-8b50-3b678eb5da82" providerId="ADAL" clId="{69B77E5C-2D71-4C6D-A40B-FFDA560EFAD2}" dt="2026-08-22T15:15:11.491" v="12793"/>
          <ac:spMkLst>
            <pc:docMk/>
            <pc:sldMk cId="1790521413" sldId="651"/>
            <ac:spMk id="27" creationId="{BB92AB4B-1E31-5218-3AF2-A71CDC80EE6F}"/>
          </ac:spMkLst>
        </pc:spChg>
        <pc:spChg chg="mod ord">
          <ac:chgData name="Kenny Arnold" userId="a9674c4e-a814-457e-8b50-3b678eb5da82" providerId="ADAL" clId="{69B77E5C-2D71-4C6D-A40B-FFDA560EFAD2}" dt="2026-08-22T15:15:11.495" v="12799"/>
          <ac:spMkLst>
            <pc:docMk/>
            <pc:sldMk cId="1790521413" sldId="651"/>
            <ac:spMk id="28" creationId="{DA8B60E8-FC68-1EA9-78E2-EAD75CA9B8F2}"/>
          </ac:spMkLst>
        </pc:spChg>
        <pc:spChg chg="mod ord">
          <ac:chgData name="Kenny Arnold" userId="a9674c4e-a814-457e-8b50-3b678eb5da82" providerId="ADAL" clId="{69B77E5C-2D71-4C6D-A40B-FFDA560EFAD2}" dt="2026-08-22T15:15:11.491" v="12795"/>
          <ac:spMkLst>
            <pc:docMk/>
            <pc:sldMk cId="1790521413" sldId="651"/>
            <ac:spMk id="45" creationId="{987566C1-9C18-0B42-84D7-28376DADE7F6}"/>
          </ac:spMkLst>
        </pc:spChg>
        <pc:spChg chg="mod ord">
          <ac:chgData name="Kenny Arnold" userId="a9674c4e-a814-457e-8b50-3b678eb5da82" providerId="ADAL" clId="{69B77E5C-2D71-4C6D-A40B-FFDA560EFAD2}" dt="2026-08-22T15:15:11.491" v="12795"/>
          <ac:spMkLst>
            <pc:docMk/>
            <pc:sldMk cId="1790521413" sldId="651"/>
            <ac:spMk id="46" creationId="{E3A16C62-4CC3-80BE-23AD-A72083E0E073}"/>
          </ac:spMkLst>
        </pc:spChg>
        <pc:spChg chg="mod ord">
          <ac:chgData name="Kenny Arnold" userId="a9674c4e-a814-457e-8b50-3b678eb5da82" providerId="ADAL" clId="{69B77E5C-2D71-4C6D-A40B-FFDA560EFAD2}" dt="2026-08-22T15:15:11.491" v="12795"/>
          <ac:spMkLst>
            <pc:docMk/>
            <pc:sldMk cId="1790521413" sldId="651"/>
            <ac:spMk id="48" creationId="{F9973BBF-4393-396D-5C47-6B8388BC5F01}"/>
          </ac:spMkLst>
        </pc:spChg>
        <pc:spChg chg="mod ord">
          <ac:chgData name="Kenny Arnold" userId="a9674c4e-a814-457e-8b50-3b678eb5da82" providerId="ADAL" clId="{69B77E5C-2D71-4C6D-A40B-FFDA560EFAD2}" dt="2026-08-22T15:15:11.491" v="12795"/>
          <ac:spMkLst>
            <pc:docMk/>
            <pc:sldMk cId="1790521413" sldId="651"/>
            <ac:spMk id="50" creationId="{2B6BBDBE-1A28-C922-B0E4-997F1AF205A1}"/>
          </ac:spMkLst>
        </pc:spChg>
        <pc:spChg chg="mod ord">
          <ac:chgData name="Kenny Arnold" userId="a9674c4e-a814-457e-8b50-3b678eb5da82" providerId="ADAL" clId="{69B77E5C-2D71-4C6D-A40B-FFDA560EFAD2}" dt="2026-08-22T15:15:11.491" v="12795"/>
          <ac:spMkLst>
            <pc:docMk/>
            <pc:sldMk cId="1790521413" sldId="651"/>
            <ac:spMk id="52" creationId="{595C8B36-56E9-89F6-51BC-18D70AE2B11D}"/>
          </ac:spMkLst>
        </pc:spChg>
        <pc:spChg chg="mod ord">
          <ac:chgData name="Kenny Arnold" userId="a9674c4e-a814-457e-8b50-3b678eb5da82" providerId="ADAL" clId="{69B77E5C-2D71-4C6D-A40B-FFDA560EFAD2}" dt="2026-08-22T15:15:11.491" v="12795"/>
          <ac:spMkLst>
            <pc:docMk/>
            <pc:sldMk cId="1790521413" sldId="651"/>
            <ac:spMk id="54" creationId="{B73E8496-11D5-AE7F-A2A7-3B4A78DD3F48}"/>
          </ac:spMkLst>
        </pc:spChg>
        <pc:spChg chg="mod ord">
          <ac:chgData name="Kenny Arnold" userId="a9674c4e-a814-457e-8b50-3b678eb5da82" providerId="ADAL" clId="{69B77E5C-2D71-4C6D-A40B-FFDA560EFAD2}" dt="2026-08-22T15:15:11.488" v="12787"/>
          <ac:spMkLst>
            <pc:docMk/>
            <pc:sldMk cId="1790521413" sldId="651"/>
            <ac:spMk id="57" creationId="{969AE5DE-ECB6-DE71-7B5D-A8C47EDCBBA7}"/>
          </ac:spMkLst>
        </pc:spChg>
        <pc:cxnChg chg="mod">
          <ac:chgData name="Kenny Arnold" userId="a9674c4e-a814-457e-8b50-3b678eb5da82" providerId="ADAL" clId="{69B77E5C-2D71-4C6D-A40B-FFDA560EFAD2}" dt="2026-08-22T15:15:11.458" v="12729"/>
          <ac:cxnSpMkLst>
            <pc:docMk/>
            <pc:sldMk cId="1790521413" sldId="651"/>
            <ac:cxnSpMk id="35" creationId="{18EFC6C3-F02E-C499-173B-53A4A251221C}"/>
          </ac:cxnSpMkLst>
        </pc:cxnChg>
        <pc:cxnChg chg="mod">
          <ac:chgData name="Kenny Arnold" userId="a9674c4e-a814-457e-8b50-3b678eb5da82" providerId="ADAL" clId="{69B77E5C-2D71-4C6D-A40B-FFDA560EFAD2}" dt="2026-08-22T15:15:11.464" v="12743"/>
          <ac:cxnSpMkLst>
            <pc:docMk/>
            <pc:sldMk cId="1790521413" sldId="651"/>
            <ac:cxnSpMk id="36" creationId="{BBBD6768-1C91-E107-1790-F99C77EE8B9F}"/>
          </ac:cxnSpMkLst>
        </pc:cxnChg>
        <pc:cxnChg chg="mod">
          <ac:chgData name="Kenny Arnold" userId="a9674c4e-a814-457e-8b50-3b678eb5da82" providerId="ADAL" clId="{69B77E5C-2D71-4C6D-A40B-FFDA560EFAD2}" dt="2026-08-22T15:15:11.480" v="12775"/>
          <ac:cxnSpMkLst>
            <pc:docMk/>
            <pc:sldMk cId="1790521413" sldId="651"/>
            <ac:cxnSpMk id="37" creationId="{6D164D22-B404-2207-464E-BB70594644DB}"/>
          </ac:cxnSpMkLst>
        </pc:cxnChg>
        <pc:cxnChg chg="mod">
          <ac:chgData name="Kenny Arnold" userId="a9674c4e-a814-457e-8b50-3b678eb5da82" providerId="ADAL" clId="{69B77E5C-2D71-4C6D-A40B-FFDA560EFAD2}" dt="2026-08-22T15:15:11.458" v="12729"/>
          <ac:cxnSpMkLst>
            <pc:docMk/>
            <pc:sldMk cId="1790521413" sldId="651"/>
            <ac:cxnSpMk id="38" creationId="{9DFB18EE-C405-4AAF-5802-2DD534A5EE66}"/>
          </ac:cxnSpMkLst>
        </pc:cxnChg>
        <pc:cxnChg chg="mod">
          <ac:chgData name="Kenny Arnold" userId="a9674c4e-a814-457e-8b50-3b678eb5da82" providerId="ADAL" clId="{69B77E5C-2D71-4C6D-A40B-FFDA560EFAD2}" dt="2026-08-22T15:15:11.464" v="12743"/>
          <ac:cxnSpMkLst>
            <pc:docMk/>
            <pc:sldMk cId="1790521413" sldId="651"/>
            <ac:cxnSpMk id="39" creationId="{CE8DADB6-A1A9-63F2-21BC-F4BB2E031DD0}"/>
          </ac:cxnSpMkLst>
        </pc:cxnChg>
        <pc:cxnChg chg="mod">
          <ac:chgData name="Kenny Arnold" userId="a9674c4e-a814-457e-8b50-3b678eb5da82" providerId="ADAL" clId="{69B77E5C-2D71-4C6D-A40B-FFDA560EFAD2}" dt="2026-08-22T15:15:11.480" v="12775"/>
          <ac:cxnSpMkLst>
            <pc:docMk/>
            <pc:sldMk cId="1790521413" sldId="651"/>
            <ac:cxnSpMk id="40" creationId="{184FEA21-5F9E-8DC6-3D61-E835F5D2964D}"/>
          </ac:cxnSpMkLst>
        </pc:cxnChg>
        <pc:cxnChg chg="mod">
          <ac:chgData name="Kenny Arnold" userId="a9674c4e-a814-457e-8b50-3b678eb5da82" providerId="ADAL" clId="{69B77E5C-2D71-4C6D-A40B-FFDA560EFAD2}" dt="2026-08-22T15:15:11.458" v="12729"/>
          <ac:cxnSpMkLst>
            <pc:docMk/>
            <pc:sldMk cId="1790521413" sldId="651"/>
            <ac:cxnSpMk id="41" creationId="{187CB995-F533-387B-74AE-0129BCB281E3}"/>
          </ac:cxnSpMkLst>
        </pc:cxnChg>
        <pc:cxnChg chg="mod">
          <ac:chgData name="Kenny Arnold" userId="a9674c4e-a814-457e-8b50-3b678eb5da82" providerId="ADAL" clId="{69B77E5C-2D71-4C6D-A40B-FFDA560EFAD2}" dt="2026-08-22T15:15:11.464" v="12743"/>
          <ac:cxnSpMkLst>
            <pc:docMk/>
            <pc:sldMk cId="1790521413" sldId="651"/>
            <ac:cxnSpMk id="42" creationId="{22E44649-2E8E-A47A-9F3A-2D262CC39F27}"/>
          </ac:cxnSpMkLst>
        </pc:cxnChg>
        <pc:cxnChg chg="mod">
          <ac:chgData name="Kenny Arnold" userId="a9674c4e-a814-457e-8b50-3b678eb5da82" providerId="ADAL" clId="{69B77E5C-2D71-4C6D-A40B-FFDA560EFAD2}" dt="2026-08-22T15:15:11.480" v="12775"/>
          <ac:cxnSpMkLst>
            <pc:docMk/>
            <pc:sldMk cId="1790521413" sldId="651"/>
            <ac:cxnSpMk id="43" creationId="{1A3C5AAD-0BDD-57D8-0111-BC0215C1CA9B}"/>
          </ac:cxnSpMkLst>
        </pc:cxnChg>
        <pc:cxnChg chg="mod ord">
          <ac:chgData name="Kenny Arnold" userId="a9674c4e-a814-457e-8b50-3b678eb5da82" providerId="ADAL" clId="{69B77E5C-2D71-4C6D-A40B-FFDA560EFAD2}" dt="2026-08-22T15:15:11.492" v="12797"/>
          <ac:cxnSpMkLst>
            <pc:docMk/>
            <pc:sldMk cId="1790521413" sldId="651"/>
            <ac:cxnSpMk id="47" creationId="{ACF16976-E9D6-4E45-E2B6-EE76BE679478}"/>
          </ac:cxnSpMkLst>
        </pc:cxnChg>
        <pc:cxnChg chg="mod ord">
          <ac:chgData name="Kenny Arnold" userId="a9674c4e-a814-457e-8b50-3b678eb5da82" providerId="ADAL" clId="{69B77E5C-2D71-4C6D-A40B-FFDA560EFAD2}" dt="2026-08-22T15:15:11.492" v="12797"/>
          <ac:cxnSpMkLst>
            <pc:docMk/>
            <pc:sldMk cId="1790521413" sldId="651"/>
            <ac:cxnSpMk id="49" creationId="{2BDB7795-8DE4-4891-0585-5F01D7E5B52B}"/>
          </ac:cxnSpMkLst>
        </pc:cxnChg>
        <pc:cxnChg chg="mod ord">
          <ac:chgData name="Kenny Arnold" userId="a9674c4e-a814-457e-8b50-3b678eb5da82" providerId="ADAL" clId="{69B77E5C-2D71-4C6D-A40B-FFDA560EFAD2}" dt="2026-08-22T15:15:11.492" v="12797"/>
          <ac:cxnSpMkLst>
            <pc:docMk/>
            <pc:sldMk cId="1790521413" sldId="651"/>
            <ac:cxnSpMk id="51" creationId="{C9E75365-00FD-F0B0-15CF-E0ED587C7F5B}"/>
          </ac:cxnSpMkLst>
        </pc:cxnChg>
        <pc:cxnChg chg="mod ord">
          <ac:chgData name="Kenny Arnold" userId="a9674c4e-a814-457e-8b50-3b678eb5da82" providerId="ADAL" clId="{69B77E5C-2D71-4C6D-A40B-FFDA560EFAD2}" dt="2026-08-22T15:15:11.492" v="12797"/>
          <ac:cxnSpMkLst>
            <pc:docMk/>
            <pc:sldMk cId="1790521413" sldId="651"/>
            <ac:cxnSpMk id="53" creationId="{7D5E9FEE-3619-1E89-B3AA-A8B2683F9092}"/>
          </ac:cxnSpMkLst>
        </pc:cxnChg>
        <pc:cxnChg chg="mod ord">
          <ac:chgData name="Kenny Arnold" userId="a9674c4e-a814-457e-8b50-3b678eb5da82" providerId="ADAL" clId="{69B77E5C-2D71-4C6D-A40B-FFDA560EFAD2}" dt="2026-08-22T15:15:11.492" v="12797"/>
          <ac:cxnSpMkLst>
            <pc:docMk/>
            <pc:sldMk cId="1790521413" sldId="651"/>
            <ac:cxnSpMk id="55" creationId="{48B25E1E-4838-37CD-4C24-718D133D956D}"/>
          </ac:cxnSpMkLst>
        </pc:cxnChg>
        <pc:cxnChg chg="mod ord">
          <ac:chgData name="Kenny Arnold" userId="a9674c4e-a814-457e-8b50-3b678eb5da82" providerId="ADAL" clId="{69B77E5C-2D71-4C6D-A40B-FFDA560EFAD2}" dt="2026-08-22T15:15:11.492" v="12797"/>
          <ac:cxnSpMkLst>
            <pc:docMk/>
            <pc:sldMk cId="1790521413" sldId="651"/>
            <ac:cxnSpMk id="56" creationId="{BBA31045-C9F9-18E0-7CCB-04CC66FC75C7}"/>
          </ac:cxnSpMkLst>
        </pc:cxnChg>
      </pc:sldChg>
      <pc:sldChg chg="addSp delSp modSp add mod modTransition">
        <pc:chgData name="Kenny Arnold" userId="a9674c4e-a814-457e-8b50-3b678eb5da82" providerId="ADAL" clId="{69B77E5C-2D71-4C6D-A40B-FFDA560EFAD2}" dt="2026-08-22T17:09:17.018" v="18644" actId="14100"/>
        <pc:sldMkLst>
          <pc:docMk/>
          <pc:sldMk cId="2537114843" sldId="652"/>
        </pc:sldMkLst>
        <pc:spChg chg="mod ord">
          <ac:chgData name="Kenny Arnold" userId="a9674c4e-a814-457e-8b50-3b678eb5da82" providerId="ADAL" clId="{69B77E5C-2D71-4C6D-A40B-FFDA560EFAD2}" dt="2026-08-22T15:31:32.692" v="14756"/>
          <ac:spMkLst>
            <pc:docMk/>
            <pc:sldMk cId="2537114843" sldId="652"/>
            <ac:spMk id="2" creationId="{056C3D4E-503A-E269-61BD-1D1C2CBBE587}"/>
          </ac:spMkLst>
        </pc:spChg>
        <pc:spChg chg="mod ord">
          <ac:chgData name="Kenny Arnold" userId="a9674c4e-a814-457e-8b50-3b678eb5da82" providerId="ADAL" clId="{69B77E5C-2D71-4C6D-A40B-FFDA560EFAD2}" dt="2026-08-22T15:31:32.692" v="14756"/>
          <ac:spMkLst>
            <pc:docMk/>
            <pc:sldMk cId="2537114843" sldId="652"/>
            <ac:spMk id="3" creationId="{3A15F587-3EAF-B100-E411-AB537F43F748}"/>
          </ac:spMkLst>
        </pc:spChg>
        <pc:spChg chg="mod ord">
          <ac:chgData name="Kenny Arnold" userId="a9674c4e-a814-457e-8b50-3b678eb5da82" providerId="ADAL" clId="{69B77E5C-2D71-4C6D-A40B-FFDA560EFAD2}" dt="2026-08-22T17:09:12.827" v="18633"/>
          <ac:spMkLst>
            <pc:docMk/>
            <pc:sldMk cId="2537114843" sldId="652"/>
            <ac:spMk id="24" creationId="{29E1F72F-02F3-27BD-D619-989EE73E104D}"/>
          </ac:spMkLst>
        </pc:spChg>
        <pc:spChg chg="mod ord">
          <ac:chgData name="Kenny Arnold" userId="a9674c4e-a814-457e-8b50-3b678eb5da82" providerId="ADAL" clId="{69B77E5C-2D71-4C6D-A40B-FFDA560EFAD2}" dt="2026-08-22T15:31:32.692" v="14756"/>
          <ac:spMkLst>
            <pc:docMk/>
            <pc:sldMk cId="2537114843" sldId="652"/>
            <ac:spMk id="25" creationId="{00CD087D-7CB7-A407-0EB0-393312204DCB}"/>
          </ac:spMkLst>
        </pc:spChg>
        <pc:spChg chg="mod ord">
          <ac:chgData name="Kenny Arnold" userId="a9674c4e-a814-457e-8b50-3b678eb5da82" providerId="ADAL" clId="{69B77E5C-2D71-4C6D-A40B-FFDA560EFAD2}" dt="2026-08-22T17:09:12.829" v="18635"/>
          <ac:spMkLst>
            <pc:docMk/>
            <pc:sldMk cId="2537114843" sldId="652"/>
            <ac:spMk id="26" creationId="{5C44E34F-4F4C-945C-E38A-0BAC9CB4EC92}"/>
          </ac:spMkLst>
        </pc:spChg>
        <pc:spChg chg="mod ord">
          <ac:chgData name="Kenny Arnold" userId="a9674c4e-a814-457e-8b50-3b678eb5da82" providerId="ADAL" clId="{69B77E5C-2D71-4C6D-A40B-FFDA560EFAD2}" dt="2026-08-22T17:09:12.831" v="18637"/>
          <ac:spMkLst>
            <pc:docMk/>
            <pc:sldMk cId="2537114843" sldId="652"/>
            <ac:spMk id="27" creationId="{E6399A5B-A88B-16AA-8DA1-6D7CC8D8FC91}"/>
          </ac:spMkLst>
        </pc:spChg>
        <pc:spChg chg="mod ord">
          <ac:chgData name="Kenny Arnold" userId="a9674c4e-a814-457e-8b50-3b678eb5da82" providerId="ADAL" clId="{69B77E5C-2D71-4C6D-A40B-FFDA560EFAD2}" dt="2026-08-22T17:09:12.832" v="18639"/>
          <ac:spMkLst>
            <pc:docMk/>
            <pc:sldMk cId="2537114843" sldId="652"/>
            <ac:spMk id="28" creationId="{79C8D4C3-D012-456C-ED6A-021D9ED32D32}"/>
          </ac:spMkLst>
        </pc:spChg>
        <pc:spChg chg="mod ord">
          <ac:chgData name="Kenny Arnold" userId="a9674c4e-a814-457e-8b50-3b678eb5da82" providerId="ADAL" clId="{69B77E5C-2D71-4C6D-A40B-FFDA560EFAD2}" dt="2026-08-22T15:31:32.692" v="14758"/>
          <ac:spMkLst>
            <pc:docMk/>
            <pc:sldMk cId="2537114843" sldId="652"/>
            <ac:spMk id="45" creationId="{29D8384B-4946-DB52-32D7-4E5AD5BEC51F}"/>
          </ac:spMkLst>
        </pc:spChg>
        <pc:spChg chg="mod ord">
          <ac:chgData name="Kenny Arnold" userId="a9674c4e-a814-457e-8b50-3b678eb5da82" providerId="ADAL" clId="{69B77E5C-2D71-4C6D-A40B-FFDA560EFAD2}" dt="2026-08-22T15:31:32.692" v="14758"/>
          <ac:spMkLst>
            <pc:docMk/>
            <pc:sldMk cId="2537114843" sldId="652"/>
            <ac:spMk id="46" creationId="{08F746CA-82F5-314A-6B10-1FCA8EC70B76}"/>
          </ac:spMkLst>
        </pc:spChg>
        <pc:spChg chg="mod ord">
          <ac:chgData name="Kenny Arnold" userId="a9674c4e-a814-457e-8b50-3b678eb5da82" providerId="ADAL" clId="{69B77E5C-2D71-4C6D-A40B-FFDA560EFAD2}" dt="2026-08-22T15:31:32.692" v="14758"/>
          <ac:spMkLst>
            <pc:docMk/>
            <pc:sldMk cId="2537114843" sldId="652"/>
            <ac:spMk id="48" creationId="{494C7B05-A0A5-4089-18FD-C642F835B14B}"/>
          </ac:spMkLst>
        </pc:spChg>
        <pc:spChg chg="mod ord">
          <ac:chgData name="Kenny Arnold" userId="a9674c4e-a814-457e-8b50-3b678eb5da82" providerId="ADAL" clId="{69B77E5C-2D71-4C6D-A40B-FFDA560EFAD2}" dt="2026-08-22T15:31:32.692" v="14758"/>
          <ac:spMkLst>
            <pc:docMk/>
            <pc:sldMk cId="2537114843" sldId="652"/>
            <ac:spMk id="50" creationId="{A2796BDE-2470-B511-9CE7-C8631999397A}"/>
          </ac:spMkLst>
        </pc:spChg>
        <pc:spChg chg="mod ord">
          <ac:chgData name="Kenny Arnold" userId="a9674c4e-a814-457e-8b50-3b678eb5da82" providerId="ADAL" clId="{69B77E5C-2D71-4C6D-A40B-FFDA560EFAD2}" dt="2026-08-22T15:31:32.692" v="14758"/>
          <ac:spMkLst>
            <pc:docMk/>
            <pc:sldMk cId="2537114843" sldId="652"/>
            <ac:spMk id="52" creationId="{233EB3EF-2FB7-5751-92AE-9DE2DA1A70D8}"/>
          </ac:spMkLst>
        </pc:spChg>
        <pc:spChg chg="mod ord">
          <ac:chgData name="Kenny Arnold" userId="a9674c4e-a814-457e-8b50-3b678eb5da82" providerId="ADAL" clId="{69B77E5C-2D71-4C6D-A40B-FFDA560EFAD2}" dt="2026-08-22T15:31:32.692" v="14758"/>
          <ac:spMkLst>
            <pc:docMk/>
            <pc:sldMk cId="2537114843" sldId="652"/>
            <ac:spMk id="54" creationId="{E85AEE7E-B59A-984E-754C-B2FDD4777F78}"/>
          </ac:spMkLst>
        </pc:spChg>
        <pc:spChg chg="mod ord">
          <ac:chgData name="Kenny Arnold" userId="a9674c4e-a814-457e-8b50-3b678eb5da82" providerId="ADAL" clId="{69B77E5C-2D71-4C6D-A40B-FFDA560EFAD2}" dt="2026-08-22T17:09:12.835" v="18641"/>
          <ac:spMkLst>
            <pc:docMk/>
            <pc:sldMk cId="2537114843" sldId="652"/>
            <ac:spMk id="57" creationId="{EACD9976-7A23-DB92-84BF-B1149CA8D415}"/>
          </ac:spMkLst>
        </pc:spChg>
        <pc:spChg chg="mod ord">
          <ac:chgData name="Kenny Arnold" userId="a9674c4e-a814-457e-8b50-3b678eb5da82" providerId="ADAL" clId="{69B77E5C-2D71-4C6D-A40B-FFDA560EFAD2}" dt="2026-08-22T17:09:12.837" v="18643"/>
          <ac:spMkLst>
            <pc:docMk/>
            <pc:sldMk cId="2537114843" sldId="652"/>
            <ac:spMk id="65" creationId="{E776179D-3401-F3E3-1FAA-E95E41E37796}"/>
          </ac:spMkLst>
        </pc:spChg>
        <pc:cxnChg chg="add del mod">
          <ac:chgData name="Kenny Arnold" userId="a9674c4e-a814-457e-8b50-3b678eb5da82" providerId="ADAL" clId="{69B77E5C-2D71-4C6D-A40B-FFDA560EFAD2}" dt="2026-08-22T15:53:29.308" v="17752" actId="478"/>
          <ac:cxnSpMkLst>
            <pc:docMk/>
            <pc:sldMk cId="2537114843" sldId="652"/>
            <ac:cxnSpMk id="6" creationId="{B9CAC0EA-9789-02D1-89B7-C64E01272344}"/>
          </ac:cxnSpMkLst>
        </pc:cxnChg>
        <pc:cxnChg chg="add mod">
          <ac:chgData name="Kenny Arnold" userId="a9674c4e-a814-457e-8b50-3b678eb5da82" providerId="ADAL" clId="{69B77E5C-2D71-4C6D-A40B-FFDA560EFAD2}" dt="2026-08-22T15:53:27.868" v="17751" actId="14100"/>
          <ac:cxnSpMkLst>
            <pc:docMk/>
            <pc:sldMk cId="2537114843" sldId="652"/>
            <ac:cxnSpMk id="7" creationId="{40B88B98-BC8B-104F-10D5-F8B4DA7EFABC}"/>
          </ac:cxnSpMkLst>
        </pc:cxnChg>
        <pc:cxnChg chg="mod ord">
          <ac:chgData name="Kenny Arnold" userId="a9674c4e-a814-457e-8b50-3b678eb5da82" providerId="ADAL" clId="{69B77E5C-2D71-4C6D-A40B-FFDA560EFAD2}" dt="2026-08-22T15:31:32.693" v="14760"/>
          <ac:cxnSpMkLst>
            <pc:docMk/>
            <pc:sldMk cId="2537114843" sldId="652"/>
            <ac:cxnSpMk id="47" creationId="{9BBBCFAC-D2A5-99E8-BDB1-471C4A20EF9B}"/>
          </ac:cxnSpMkLst>
        </pc:cxnChg>
        <pc:cxnChg chg="mod ord">
          <ac:chgData name="Kenny Arnold" userId="a9674c4e-a814-457e-8b50-3b678eb5da82" providerId="ADAL" clId="{69B77E5C-2D71-4C6D-A40B-FFDA560EFAD2}" dt="2026-08-22T15:31:32.693" v="14760"/>
          <ac:cxnSpMkLst>
            <pc:docMk/>
            <pc:sldMk cId="2537114843" sldId="652"/>
            <ac:cxnSpMk id="49" creationId="{64CB623D-9B93-F23F-46C8-2E2D5C7C9D80}"/>
          </ac:cxnSpMkLst>
        </pc:cxnChg>
        <pc:cxnChg chg="mod ord">
          <ac:chgData name="Kenny Arnold" userId="a9674c4e-a814-457e-8b50-3b678eb5da82" providerId="ADAL" clId="{69B77E5C-2D71-4C6D-A40B-FFDA560EFAD2}" dt="2026-08-22T15:31:32.693" v="14760"/>
          <ac:cxnSpMkLst>
            <pc:docMk/>
            <pc:sldMk cId="2537114843" sldId="652"/>
            <ac:cxnSpMk id="51" creationId="{BC293C1D-787D-A9D5-1972-BCBFBB10E499}"/>
          </ac:cxnSpMkLst>
        </pc:cxnChg>
        <pc:cxnChg chg="mod ord">
          <ac:chgData name="Kenny Arnold" userId="a9674c4e-a814-457e-8b50-3b678eb5da82" providerId="ADAL" clId="{69B77E5C-2D71-4C6D-A40B-FFDA560EFAD2}" dt="2026-08-22T15:31:32.693" v="14760"/>
          <ac:cxnSpMkLst>
            <pc:docMk/>
            <pc:sldMk cId="2537114843" sldId="652"/>
            <ac:cxnSpMk id="53" creationId="{743C9D95-6E70-4DD9-7189-0C9D338C3447}"/>
          </ac:cxnSpMkLst>
        </pc:cxnChg>
        <pc:cxnChg chg="mod ord">
          <ac:chgData name="Kenny Arnold" userId="a9674c4e-a814-457e-8b50-3b678eb5da82" providerId="ADAL" clId="{69B77E5C-2D71-4C6D-A40B-FFDA560EFAD2}" dt="2026-08-22T15:31:32.693" v="14760"/>
          <ac:cxnSpMkLst>
            <pc:docMk/>
            <pc:sldMk cId="2537114843" sldId="652"/>
            <ac:cxnSpMk id="55" creationId="{C4CF9059-03D7-48EF-7773-D3061E8D52FF}"/>
          </ac:cxnSpMkLst>
        </pc:cxnChg>
        <pc:cxnChg chg="mod ord">
          <ac:chgData name="Kenny Arnold" userId="a9674c4e-a814-457e-8b50-3b678eb5da82" providerId="ADAL" clId="{69B77E5C-2D71-4C6D-A40B-FFDA560EFAD2}" dt="2026-08-22T15:31:32.693" v="14760"/>
          <ac:cxnSpMkLst>
            <pc:docMk/>
            <pc:sldMk cId="2537114843" sldId="652"/>
            <ac:cxnSpMk id="56" creationId="{D11ADD50-107E-A7A4-34E9-1C4552B25D94}"/>
          </ac:cxnSpMkLst>
        </pc:cxnChg>
        <pc:cxnChg chg="mod">
          <ac:chgData name="Kenny Arnold" userId="a9674c4e-a814-457e-8b50-3b678eb5da82" providerId="ADAL" clId="{69B77E5C-2D71-4C6D-A40B-FFDA560EFAD2}" dt="2026-08-22T17:09:12.829" v="18635"/>
          <ac:cxnSpMkLst>
            <pc:docMk/>
            <pc:sldMk cId="2537114843" sldId="652"/>
            <ac:cxnSpMk id="60" creationId="{76E318F2-D689-F209-223D-DD02A97518FD}"/>
          </ac:cxnSpMkLst>
        </pc:cxnChg>
        <pc:cxnChg chg="add del mod">
          <ac:chgData name="Kenny Arnold" userId="a9674c4e-a814-457e-8b50-3b678eb5da82" providerId="ADAL" clId="{69B77E5C-2D71-4C6D-A40B-FFDA560EFAD2}" dt="2026-08-22T17:09:17.018" v="18644" actId="14100"/>
          <ac:cxnSpMkLst>
            <pc:docMk/>
            <pc:sldMk cId="2537114843" sldId="652"/>
            <ac:cxnSpMk id="61" creationId="{FF3D9EAB-C53A-0670-EB25-DF6B32017785}"/>
          </ac:cxnSpMkLst>
        </pc:cxnChg>
        <pc:cxnChg chg="mod">
          <ac:chgData name="Kenny Arnold" userId="a9674c4e-a814-457e-8b50-3b678eb5da82" providerId="ADAL" clId="{69B77E5C-2D71-4C6D-A40B-FFDA560EFAD2}" dt="2026-08-22T17:09:12.831" v="18637"/>
          <ac:cxnSpMkLst>
            <pc:docMk/>
            <pc:sldMk cId="2537114843" sldId="652"/>
            <ac:cxnSpMk id="62" creationId="{743AEF84-B28E-BBE7-B7BD-3B13510FCF91}"/>
          </ac:cxnSpMkLst>
        </pc:cxnChg>
        <pc:cxnChg chg="mod">
          <ac:chgData name="Kenny Arnold" userId="a9674c4e-a814-457e-8b50-3b678eb5da82" providerId="ADAL" clId="{69B77E5C-2D71-4C6D-A40B-FFDA560EFAD2}" dt="2026-08-22T17:09:12.832" v="18639"/>
          <ac:cxnSpMkLst>
            <pc:docMk/>
            <pc:sldMk cId="2537114843" sldId="652"/>
            <ac:cxnSpMk id="63" creationId="{ADE0C1B0-D841-B15E-05B1-5FD6C875DCB9}"/>
          </ac:cxnSpMkLst>
        </pc:cxnChg>
      </pc:sldChg>
      <pc:sldChg chg="modSp add del mod ord modTransition">
        <pc:chgData name="Kenny Arnold" userId="a9674c4e-a814-457e-8b50-3b678eb5da82" providerId="ADAL" clId="{69B77E5C-2D71-4C6D-A40B-FFDA560EFAD2}" dt="2026-08-22T15:25:06.099" v="13869" actId="47"/>
        <pc:sldMkLst>
          <pc:docMk/>
          <pc:sldMk cId="3459978511" sldId="652"/>
        </pc:sldMkLst>
        <pc:spChg chg="mod ord">
          <ac:chgData name="Kenny Arnold" userId="a9674c4e-a814-457e-8b50-3b678eb5da82" providerId="ADAL" clId="{69B77E5C-2D71-4C6D-A40B-FFDA560EFAD2}" dt="2026-08-22T15:20:01.785" v="13473" actId="693"/>
          <ac:spMkLst>
            <pc:docMk/>
            <pc:sldMk cId="3459978511" sldId="652"/>
            <ac:spMk id="24" creationId="{BAB80DAA-29AB-4946-133F-891A60935862}"/>
          </ac:spMkLst>
        </pc:spChg>
        <pc:spChg chg="mod ord">
          <ac:chgData name="Kenny Arnold" userId="a9674c4e-a814-457e-8b50-3b678eb5da82" providerId="ADAL" clId="{69B77E5C-2D71-4C6D-A40B-FFDA560EFAD2}" dt="2026-08-22T15:15:06.722" v="12470"/>
          <ac:spMkLst>
            <pc:docMk/>
            <pc:sldMk cId="3459978511" sldId="652"/>
            <ac:spMk id="25" creationId="{E41478E0-7F5B-4E43-82A9-28807775C233}"/>
          </ac:spMkLst>
        </pc:spChg>
        <pc:spChg chg="mod ord">
          <ac:chgData name="Kenny Arnold" userId="a9674c4e-a814-457e-8b50-3b678eb5da82" providerId="ADAL" clId="{69B77E5C-2D71-4C6D-A40B-FFDA560EFAD2}" dt="2026-08-22T15:20:01.785" v="13473" actId="693"/>
          <ac:spMkLst>
            <pc:docMk/>
            <pc:sldMk cId="3459978511" sldId="652"/>
            <ac:spMk id="26" creationId="{FA85EAC6-938A-B031-C396-820BEF491858}"/>
          </ac:spMkLst>
        </pc:spChg>
        <pc:spChg chg="mod ord">
          <ac:chgData name="Kenny Arnold" userId="a9674c4e-a814-457e-8b50-3b678eb5da82" providerId="ADAL" clId="{69B77E5C-2D71-4C6D-A40B-FFDA560EFAD2}" dt="2026-08-22T15:20:01.785" v="13473" actId="693"/>
          <ac:spMkLst>
            <pc:docMk/>
            <pc:sldMk cId="3459978511" sldId="652"/>
            <ac:spMk id="27" creationId="{865F8C34-6394-00A4-9898-2F68C2A41878}"/>
          </ac:spMkLst>
        </pc:spChg>
        <pc:spChg chg="mod ord">
          <ac:chgData name="Kenny Arnold" userId="a9674c4e-a814-457e-8b50-3b678eb5da82" providerId="ADAL" clId="{69B77E5C-2D71-4C6D-A40B-FFDA560EFAD2}" dt="2026-08-22T15:15:06.727" v="12476"/>
          <ac:spMkLst>
            <pc:docMk/>
            <pc:sldMk cId="3459978511" sldId="652"/>
            <ac:spMk id="28" creationId="{48DD5D78-ACB8-7A7B-BDAA-2CB49CD50D47}"/>
          </ac:spMkLst>
        </pc:spChg>
        <pc:spChg chg="mod ord">
          <ac:chgData name="Kenny Arnold" userId="a9674c4e-a814-457e-8b50-3b678eb5da82" providerId="ADAL" clId="{69B77E5C-2D71-4C6D-A40B-FFDA560EFAD2}" dt="2026-08-22T15:15:06.723" v="12472"/>
          <ac:spMkLst>
            <pc:docMk/>
            <pc:sldMk cId="3459978511" sldId="652"/>
            <ac:spMk id="45" creationId="{1793E186-71FA-F667-4125-3B2077C5B57F}"/>
          </ac:spMkLst>
        </pc:spChg>
        <pc:spChg chg="mod ord">
          <ac:chgData name="Kenny Arnold" userId="a9674c4e-a814-457e-8b50-3b678eb5da82" providerId="ADAL" clId="{69B77E5C-2D71-4C6D-A40B-FFDA560EFAD2}" dt="2026-08-22T15:15:06.723" v="12472"/>
          <ac:spMkLst>
            <pc:docMk/>
            <pc:sldMk cId="3459978511" sldId="652"/>
            <ac:spMk id="46" creationId="{2106FE2B-C476-E110-6ACB-615A9A2EE150}"/>
          </ac:spMkLst>
        </pc:spChg>
        <pc:spChg chg="mod ord">
          <ac:chgData name="Kenny Arnold" userId="a9674c4e-a814-457e-8b50-3b678eb5da82" providerId="ADAL" clId="{69B77E5C-2D71-4C6D-A40B-FFDA560EFAD2}" dt="2026-08-22T15:15:06.723" v="12472"/>
          <ac:spMkLst>
            <pc:docMk/>
            <pc:sldMk cId="3459978511" sldId="652"/>
            <ac:spMk id="48" creationId="{21097A90-BAD9-393F-C978-B35CDDA4CEE9}"/>
          </ac:spMkLst>
        </pc:spChg>
        <pc:spChg chg="mod ord">
          <ac:chgData name="Kenny Arnold" userId="a9674c4e-a814-457e-8b50-3b678eb5da82" providerId="ADAL" clId="{69B77E5C-2D71-4C6D-A40B-FFDA560EFAD2}" dt="2026-08-22T15:15:06.723" v="12472"/>
          <ac:spMkLst>
            <pc:docMk/>
            <pc:sldMk cId="3459978511" sldId="652"/>
            <ac:spMk id="50" creationId="{B3690727-DAF1-D974-B0B6-6A9123AFF9D5}"/>
          </ac:spMkLst>
        </pc:spChg>
        <pc:spChg chg="mod ord">
          <ac:chgData name="Kenny Arnold" userId="a9674c4e-a814-457e-8b50-3b678eb5da82" providerId="ADAL" clId="{69B77E5C-2D71-4C6D-A40B-FFDA560EFAD2}" dt="2026-08-22T15:15:06.723" v="12472"/>
          <ac:spMkLst>
            <pc:docMk/>
            <pc:sldMk cId="3459978511" sldId="652"/>
            <ac:spMk id="52" creationId="{CB06B42B-CCAA-9895-08F8-44567645701A}"/>
          </ac:spMkLst>
        </pc:spChg>
        <pc:spChg chg="mod ord">
          <ac:chgData name="Kenny Arnold" userId="a9674c4e-a814-457e-8b50-3b678eb5da82" providerId="ADAL" clId="{69B77E5C-2D71-4C6D-A40B-FFDA560EFAD2}" dt="2026-08-22T15:15:06.723" v="12472"/>
          <ac:spMkLst>
            <pc:docMk/>
            <pc:sldMk cId="3459978511" sldId="652"/>
            <ac:spMk id="54" creationId="{8A7C3B64-ACF1-FD4C-A677-5F0864244EA8}"/>
          </ac:spMkLst>
        </pc:spChg>
        <pc:spChg chg="mod ord">
          <ac:chgData name="Kenny Arnold" userId="a9674c4e-a814-457e-8b50-3b678eb5da82" providerId="ADAL" clId="{69B77E5C-2D71-4C6D-A40B-FFDA560EFAD2}" dt="2026-08-22T15:19:03.565" v="13468" actId="14861"/>
          <ac:spMkLst>
            <pc:docMk/>
            <pc:sldMk cId="3459978511" sldId="652"/>
            <ac:spMk id="57" creationId="{58712641-FF7E-C98B-AE8C-6B4B9793E5D4}"/>
          </ac:spMkLst>
        </pc:spChg>
        <pc:cxnChg chg="mod">
          <ac:chgData name="Kenny Arnold" userId="a9674c4e-a814-457e-8b50-3b678eb5da82" providerId="ADAL" clId="{69B77E5C-2D71-4C6D-A40B-FFDA560EFAD2}" dt="2026-08-22T15:15:06.691" v="12406"/>
          <ac:cxnSpMkLst>
            <pc:docMk/>
            <pc:sldMk cId="3459978511" sldId="652"/>
            <ac:cxnSpMk id="35" creationId="{E185AF7F-1F1B-1B3E-B171-E88DA2E7F1EB}"/>
          </ac:cxnSpMkLst>
        </pc:cxnChg>
        <pc:cxnChg chg="mod">
          <ac:chgData name="Kenny Arnold" userId="a9674c4e-a814-457e-8b50-3b678eb5da82" providerId="ADAL" clId="{69B77E5C-2D71-4C6D-A40B-FFDA560EFAD2}" dt="2026-08-22T15:15:06.697" v="12420"/>
          <ac:cxnSpMkLst>
            <pc:docMk/>
            <pc:sldMk cId="3459978511" sldId="652"/>
            <ac:cxnSpMk id="36" creationId="{03EEA6BF-51CE-5950-FFB6-9E904376CDF3}"/>
          </ac:cxnSpMkLst>
        </pc:cxnChg>
        <pc:cxnChg chg="mod">
          <ac:chgData name="Kenny Arnold" userId="a9674c4e-a814-457e-8b50-3b678eb5da82" providerId="ADAL" clId="{69B77E5C-2D71-4C6D-A40B-FFDA560EFAD2}" dt="2026-08-22T15:15:06.712" v="12452"/>
          <ac:cxnSpMkLst>
            <pc:docMk/>
            <pc:sldMk cId="3459978511" sldId="652"/>
            <ac:cxnSpMk id="37" creationId="{8025CD6A-9349-60F5-7E37-54C056DA0B51}"/>
          </ac:cxnSpMkLst>
        </pc:cxnChg>
        <pc:cxnChg chg="mod">
          <ac:chgData name="Kenny Arnold" userId="a9674c4e-a814-457e-8b50-3b678eb5da82" providerId="ADAL" clId="{69B77E5C-2D71-4C6D-A40B-FFDA560EFAD2}" dt="2026-08-22T15:15:06.691" v="12406"/>
          <ac:cxnSpMkLst>
            <pc:docMk/>
            <pc:sldMk cId="3459978511" sldId="652"/>
            <ac:cxnSpMk id="38" creationId="{92FE64A9-8332-A8E9-EA68-B9307E07FBBA}"/>
          </ac:cxnSpMkLst>
        </pc:cxnChg>
        <pc:cxnChg chg="mod">
          <ac:chgData name="Kenny Arnold" userId="a9674c4e-a814-457e-8b50-3b678eb5da82" providerId="ADAL" clId="{69B77E5C-2D71-4C6D-A40B-FFDA560EFAD2}" dt="2026-08-22T15:15:06.697" v="12420"/>
          <ac:cxnSpMkLst>
            <pc:docMk/>
            <pc:sldMk cId="3459978511" sldId="652"/>
            <ac:cxnSpMk id="39" creationId="{5694C88C-F212-F333-7692-A161C6EA7A0F}"/>
          </ac:cxnSpMkLst>
        </pc:cxnChg>
        <pc:cxnChg chg="mod">
          <ac:chgData name="Kenny Arnold" userId="a9674c4e-a814-457e-8b50-3b678eb5da82" providerId="ADAL" clId="{69B77E5C-2D71-4C6D-A40B-FFDA560EFAD2}" dt="2026-08-22T15:15:06.712" v="12452"/>
          <ac:cxnSpMkLst>
            <pc:docMk/>
            <pc:sldMk cId="3459978511" sldId="652"/>
            <ac:cxnSpMk id="40" creationId="{803F35BB-DBCF-C6D5-E8CC-A4846AF04389}"/>
          </ac:cxnSpMkLst>
        </pc:cxnChg>
        <pc:cxnChg chg="mod">
          <ac:chgData name="Kenny Arnold" userId="a9674c4e-a814-457e-8b50-3b678eb5da82" providerId="ADAL" clId="{69B77E5C-2D71-4C6D-A40B-FFDA560EFAD2}" dt="2026-08-22T15:15:06.691" v="12406"/>
          <ac:cxnSpMkLst>
            <pc:docMk/>
            <pc:sldMk cId="3459978511" sldId="652"/>
            <ac:cxnSpMk id="41" creationId="{C7DB4CA6-5D08-1D38-1D11-72D9CBBD1D5A}"/>
          </ac:cxnSpMkLst>
        </pc:cxnChg>
        <pc:cxnChg chg="mod">
          <ac:chgData name="Kenny Arnold" userId="a9674c4e-a814-457e-8b50-3b678eb5da82" providerId="ADAL" clId="{69B77E5C-2D71-4C6D-A40B-FFDA560EFAD2}" dt="2026-08-22T15:15:06.697" v="12420"/>
          <ac:cxnSpMkLst>
            <pc:docMk/>
            <pc:sldMk cId="3459978511" sldId="652"/>
            <ac:cxnSpMk id="42" creationId="{CB28EAC1-C93F-25D8-1E88-F321577F9F11}"/>
          </ac:cxnSpMkLst>
        </pc:cxnChg>
        <pc:cxnChg chg="mod">
          <ac:chgData name="Kenny Arnold" userId="a9674c4e-a814-457e-8b50-3b678eb5da82" providerId="ADAL" clId="{69B77E5C-2D71-4C6D-A40B-FFDA560EFAD2}" dt="2026-08-22T15:15:06.712" v="12452"/>
          <ac:cxnSpMkLst>
            <pc:docMk/>
            <pc:sldMk cId="3459978511" sldId="652"/>
            <ac:cxnSpMk id="43" creationId="{BB1BC10A-1133-03C4-35D5-5DAC2E2D3207}"/>
          </ac:cxnSpMkLst>
        </pc:cxnChg>
        <pc:cxnChg chg="mod ord">
          <ac:chgData name="Kenny Arnold" userId="a9674c4e-a814-457e-8b50-3b678eb5da82" providerId="ADAL" clId="{69B77E5C-2D71-4C6D-A40B-FFDA560EFAD2}" dt="2026-08-22T15:15:06.723" v="12474"/>
          <ac:cxnSpMkLst>
            <pc:docMk/>
            <pc:sldMk cId="3459978511" sldId="652"/>
            <ac:cxnSpMk id="47" creationId="{E72F2A2B-9ADB-C9D7-0F99-4D5DE42D31E4}"/>
          </ac:cxnSpMkLst>
        </pc:cxnChg>
        <pc:cxnChg chg="mod ord">
          <ac:chgData name="Kenny Arnold" userId="a9674c4e-a814-457e-8b50-3b678eb5da82" providerId="ADAL" clId="{69B77E5C-2D71-4C6D-A40B-FFDA560EFAD2}" dt="2026-08-22T15:15:06.723" v="12474"/>
          <ac:cxnSpMkLst>
            <pc:docMk/>
            <pc:sldMk cId="3459978511" sldId="652"/>
            <ac:cxnSpMk id="49" creationId="{5CD47D51-3FED-57D6-DC47-0D2CE973AD50}"/>
          </ac:cxnSpMkLst>
        </pc:cxnChg>
        <pc:cxnChg chg="mod ord">
          <ac:chgData name="Kenny Arnold" userId="a9674c4e-a814-457e-8b50-3b678eb5da82" providerId="ADAL" clId="{69B77E5C-2D71-4C6D-A40B-FFDA560EFAD2}" dt="2026-08-22T15:15:06.723" v="12474"/>
          <ac:cxnSpMkLst>
            <pc:docMk/>
            <pc:sldMk cId="3459978511" sldId="652"/>
            <ac:cxnSpMk id="51" creationId="{5B52CE4C-1E50-86FF-0804-E3655844C876}"/>
          </ac:cxnSpMkLst>
        </pc:cxnChg>
        <pc:cxnChg chg="mod ord">
          <ac:chgData name="Kenny Arnold" userId="a9674c4e-a814-457e-8b50-3b678eb5da82" providerId="ADAL" clId="{69B77E5C-2D71-4C6D-A40B-FFDA560EFAD2}" dt="2026-08-22T15:15:06.723" v="12474"/>
          <ac:cxnSpMkLst>
            <pc:docMk/>
            <pc:sldMk cId="3459978511" sldId="652"/>
            <ac:cxnSpMk id="53" creationId="{2E30F2EC-4226-4DEA-75BC-B1A63DDCBE6B}"/>
          </ac:cxnSpMkLst>
        </pc:cxnChg>
        <pc:cxnChg chg="mod ord">
          <ac:chgData name="Kenny Arnold" userId="a9674c4e-a814-457e-8b50-3b678eb5da82" providerId="ADAL" clId="{69B77E5C-2D71-4C6D-A40B-FFDA560EFAD2}" dt="2026-08-22T15:15:06.723" v="12474"/>
          <ac:cxnSpMkLst>
            <pc:docMk/>
            <pc:sldMk cId="3459978511" sldId="652"/>
            <ac:cxnSpMk id="55" creationId="{6B718BB9-3D09-02B5-3CA5-6488ED62EAB6}"/>
          </ac:cxnSpMkLst>
        </pc:cxnChg>
        <pc:cxnChg chg="mod ord">
          <ac:chgData name="Kenny Arnold" userId="a9674c4e-a814-457e-8b50-3b678eb5da82" providerId="ADAL" clId="{69B77E5C-2D71-4C6D-A40B-FFDA560EFAD2}" dt="2026-08-22T15:15:06.723" v="12474"/>
          <ac:cxnSpMkLst>
            <pc:docMk/>
            <pc:sldMk cId="3459978511" sldId="652"/>
            <ac:cxnSpMk id="56" creationId="{ABC17899-1DDE-83BB-568B-C47085FD0F3A}"/>
          </ac:cxnSpMkLst>
        </pc:cxnChg>
      </pc:sldChg>
      <pc:sldChg chg="modSp add del mod modTransition">
        <pc:chgData name="Kenny Arnold" userId="a9674c4e-a814-457e-8b50-3b678eb5da82" providerId="ADAL" clId="{69B77E5C-2D71-4C6D-A40B-FFDA560EFAD2}" dt="2026-08-22T15:25:07.736" v="13870" actId="47"/>
        <pc:sldMkLst>
          <pc:docMk/>
          <pc:sldMk cId="1622776529" sldId="653"/>
        </pc:sldMkLst>
        <pc:spChg chg="mod">
          <ac:chgData name="Kenny Arnold" userId="a9674c4e-a814-457e-8b50-3b678eb5da82" providerId="ADAL" clId="{69B77E5C-2D71-4C6D-A40B-FFDA560EFAD2}" dt="2026-08-22T15:20:07.582" v="13474" actId="693"/>
          <ac:spMkLst>
            <pc:docMk/>
            <pc:sldMk cId="1622776529" sldId="653"/>
            <ac:spMk id="57" creationId="{09BEFC4E-F3F0-7353-D94B-AC8EABD81CD5}"/>
          </ac:spMkLst>
        </pc:spChg>
      </pc:sldChg>
      <pc:sldChg chg="addSp delSp modSp add mod modTransition">
        <pc:chgData name="Kenny Arnold" userId="a9674c4e-a814-457e-8b50-3b678eb5da82" providerId="ADAL" clId="{69B77E5C-2D71-4C6D-A40B-FFDA560EFAD2}" dt="2026-08-22T17:34:18.004" v="19289" actId="14100"/>
        <pc:sldMkLst>
          <pc:docMk/>
          <pc:sldMk cId="1888740064" sldId="653"/>
        </pc:sldMkLst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2" creationId="{5BEDE92F-A988-5540-66AA-305028756404}"/>
          </ac:spMkLst>
        </pc:spChg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3" creationId="{8F251339-02F4-BD57-2442-6642C2F2FAB7}"/>
          </ac:spMkLst>
        </pc:spChg>
        <pc:spChg chg="mod ord">
          <ac:chgData name="Kenny Arnold" userId="a9674c4e-a814-457e-8b50-3b678eb5da82" providerId="ADAL" clId="{69B77E5C-2D71-4C6D-A40B-FFDA560EFAD2}" dt="2026-08-22T17:09:30.242" v="18698"/>
          <ac:spMkLst>
            <pc:docMk/>
            <pc:sldMk cId="1888740064" sldId="653"/>
            <ac:spMk id="24" creationId="{DB7F4427-2210-D338-E810-22CB6FC9561F}"/>
          </ac:spMkLst>
        </pc:spChg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25" creationId="{E6DB9E4C-BCF0-C319-F9F8-F488B5E5A78A}"/>
          </ac:spMkLst>
        </pc:spChg>
        <pc:spChg chg="mod ord">
          <ac:chgData name="Kenny Arnold" userId="a9674c4e-a814-457e-8b50-3b678eb5da82" providerId="ADAL" clId="{69B77E5C-2D71-4C6D-A40B-FFDA560EFAD2}" dt="2026-08-22T17:09:30.244" v="18700"/>
          <ac:spMkLst>
            <pc:docMk/>
            <pc:sldMk cId="1888740064" sldId="653"/>
            <ac:spMk id="26" creationId="{CDEF4C72-855E-B06E-A82F-4A3B6069D82A}"/>
          </ac:spMkLst>
        </pc:spChg>
        <pc:spChg chg="mod ord">
          <ac:chgData name="Kenny Arnold" userId="a9674c4e-a814-457e-8b50-3b678eb5da82" providerId="ADAL" clId="{69B77E5C-2D71-4C6D-A40B-FFDA560EFAD2}" dt="2026-08-22T17:09:30.245" v="18702"/>
          <ac:spMkLst>
            <pc:docMk/>
            <pc:sldMk cId="1888740064" sldId="653"/>
            <ac:spMk id="27" creationId="{57124F57-EEE9-C3D5-6C5C-45D5DD6BC600}"/>
          </ac:spMkLst>
        </pc:spChg>
        <pc:spChg chg="mod ord">
          <ac:chgData name="Kenny Arnold" userId="a9674c4e-a814-457e-8b50-3b678eb5da82" providerId="ADAL" clId="{69B77E5C-2D71-4C6D-A40B-FFDA560EFAD2}" dt="2026-08-22T17:09:30.247" v="18704"/>
          <ac:spMkLst>
            <pc:docMk/>
            <pc:sldMk cId="1888740064" sldId="653"/>
            <ac:spMk id="28" creationId="{1FAC95EF-9EAB-2494-F7A1-892FEF21F188}"/>
          </ac:spMkLst>
        </pc:spChg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45" creationId="{4F6A4D81-8AF2-4D8C-78DE-9BBBBC419E18}"/>
          </ac:spMkLst>
        </pc:spChg>
        <pc:spChg chg="mod ord">
          <ac:chgData name="Kenny Arnold" userId="a9674c4e-a814-457e-8b50-3b678eb5da82" providerId="ADAL" clId="{69B77E5C-2D71-4C6D-A40B-FFDA560EFAD2}" dt="2026-08-22T15:34:39.915" v="15194"/>
          <ac:spMkLst>
            <pc:docMk/>
            <pc:sldMk cId="1888740064" sldId="653"/>
            <ac:spMk id="46" creationId="{0E03984C-D037-18F3-ED0C-12F39A68414E}"/>
          </ac:spMkLst>
        </pc:spChg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48" creationId="{2C9F59D2-AF24-E3E6-0820-8B454CC4322C}"/>
          </ac:spMkLst>
        </pc:spChg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50" creationId="{1E779DB8-A0D2-8ADC-6A33-95326442BB94}"/>
          </ac:spMkLst>
        </pc:spChg>
        <pc:spChg chg="mod ord">
          <ac:chgData name="Kenny Arnold" userId="a9674c4e-a814-457e-8b50-3b678eb5da82" providerId="ADAL" clId="{69B77E5C-2D71-4C6D-A40B-FFDA560EFAD2}" dt="2026-08-22T15:34:39.927" v="15255"/>
          <ac:spMkLst>
            <pc:docMk/>
            <pc:sldMk cId="1888740064" sldId="653"/>
            <ac:spMk id="52" creationId="{02FB6D03-BF69-2C11-CBC2-3EE11E9620C0}"/>
          </ac:spMkLst>
        </pc:spChg>
        <pc:spChg chg="mod ord">
          <ac:chgData name="Kenny Arnold" userId="a9674c4e-a814-457e-8b50-3b678eb5da82" providerId="ADAL" clId="{69B77E5C-2D71-4C6D-A40B-FFDA560EFAD2}" dt="2026-08-22T15:34:39.915" v="15194"/>
          <ac:spMkLst>
            <pc:docMk/>
            <pc:sldMk cId="1888740064" sldId="653"/>
            <ac:spMk id="54" creationId="{899BCF9F-343A-0638-E98C-FB86784D380A}"/>
          </ac:spMkLst>
        </pc:spChg>
        <pc:spChg chg="mod ord">
          <ac:chgData name="Kenny Arnold" userId="a9674c4e-a814-457e-8b50-3b678eb5da82" providerId="ADAL" clId="{69B77E5C-2D71-4C6D-A40B-FFDA560EFAD2}" dt="2026-08-22T17:09:30.250" v="18706"/>
          <ac:spMkLst>
            <pc:docMk/>
            <pc:sldMk cId="1888740064" sldId="653"/>
            <ac:spMk id="57" creationId="{BB75B627-1A19-D49D-2FFD-1B70E36B1826}"/>
          </ac:spMkLst>
        </pc:spChg>
        <pc:spChg chg="mod ord">
          <ac:chgData name="Kenny Arnold" userId="a9674c4e-a814-457e-8b50-3b678eb5da82" providerId="ADAL" clId="{69B77E5C-2D71-4C6D-A40B-FFDA560EFAD2}" dt="2026-08-22T17:09:30.252" v="18708"/>
          <ac:spMkLst>
            <pc:docMk/>
            <pc:sldMk cId="1888740064" sldId="653"/>
            <ac:spMk id="65" creationId="{6318E913-FE3A-EAAD-852D-89179B2C84F8}"/>
          </ac:spMkLst>
        </pc:spChg>
        <pc:cxnChg chg="add mod">
          <ac:chgData name="Kenny Arnold" userId="a9674c4e-a814-457e-8b50-3b678eb5da82" providerId="ADAL" clId="{69B77E5C-2D71-4C6D-A40B-FFDA560EFAD2}" dt="2026-08-22T15:34:37.712" v="15186"/>
          <ac:cxnSpMkLst>
            <pc:docMk/>
            <pc:sldMk cId="1888740064" sldId="653"/>
            <ac:cxnSpMk id="10" creationId="{411EA2F1-1375-7C2A-93E0-0DA6DA31B82C}"/>
          </ac:cxnSpMkLst>
        </pc:cxnChg>
        <pc:cxnChg chg="add mod">
          <ac:chgData name="Kenny Arnold" userId="a9674c4e-a814-457e-8b50-3b678eb5da82" providerId="ADAL" clId="{69B77E5C-2D71-4C6D-A40B-FFDA560EFAD2}" dt="2026-08-22T17:34:18.004" v="19289" actId="14100"/>
          <ac:cxnSpMkLst>
            <pc:docMk/>
            <pc:sldMk cId="1888740064" sldId="653"/>
            <ac:cxnSpMk id="12" creationId="{2864FA29-49D0-0CB0-42FF-26CAAFA3410C}"/>
          </ac:cxnSpMkLst>
        </pc:cxnChg>
        <pc:cxnChg chg="mod ord">
          <ac:chgData name="Kenny Arnold" userId="a9674c4e-a814-457e-8b50-3b678eb5da82" providerId="ADAL" clId="{69B77E5C-2D71-4C6D-A40B-FFDA560EFAD2}" dt="2026-08-22T15:34:39.915" v="15193"/>
          <ac:cxnSpMkLst>
            <pc:docMk/>
            <pc:sldMk cId="1888740064" sldId="653"/>
            <ac:cxnSpMk id="47" creationId="{62D671C9-FF6D-34E4-EE62-38A471605C96}"/>
          </ac:cxnSpMkLst>
        </pc:cxnChg>
        <pc:cxnChg chg="mod ord">
          <ac:chgData name="Kenny Arnold" userId="a9674c4e-a814-457e-8b50-3b678eb5da82" providerId="ADAL" clId="{69B77E5C-2D71-4C6D-A40B-FFDA560EFAD2}" dt="2026-08-22T15:34:39.915" v="15193"/>
          <ac:cxnSpMkLst>
            <pc:docMk/>
            <pc:sldMk cId="1888740064" sldId="653"/>
            <ac:cxnSpMk id="49" creationId="{C803532A-D1D3-038C-6FEB-664677DDB6D7}"/>
          </ac:cxnSpMkLst>
        </pc:cxnChg>
        <pc:cxnChg chg="mod ord">
          <ac:chgData name="Kenny Arnold" userId="a9674c4e-a814-457e-8b50-3b678eb5da82" providerId="ADAL" clId="{69B77E5C-2D71-4C6D-A40B-FFDA560EFAD2}" dt="2026-08-22T15:34:39.915" v="15193"/>
          <ac:cxnSpMkLst>
            <pc:docMk/>
            <pc:sldMk cId="1888740064" sldId="653"/>
            <ac:cxnSpMk id="51" creationId="{1827E40D-8BA5-DEC3-569A-96C0B7A87380}"/>
          </ac:cxnSpMkLst>
        </pc:cxnChg>
        <pc:cxnChg chg="mod ord">
          <ac:chgData name="Kenny Arnold" userId="a9674c4e-a814-457e-8b50-3b678eb5da82" providerId="ADAL" clId="{69B77E5C-2D71-4C6D-A40B-FFDA560EFAD2}" dt="2026-08-22T15:34:39.915" v="15193"/>
          <ac:cxnSpMkLst>
            <pc:docMk/>
            <pc:sldMk cId="1888740064" sldId="653"/>
            <ac:cxnSpMk id="53" creationId="{27378D1A-13B8-67AC-ED0B-3A37DF1BBD34}"/>
          </ac:cxnSpMkLst>
        </pc:cxnChg>
        <pc:cxnChg chg="mod ord">
          <ac:chgData name="Kenny Arnold" userId="a9674c4e-a814-457e-8b50-3b678eb5da82" providerId="ADAL" clId="{69B77E5C-2D71-4C6D-A40B-FFDA560EFAD2}" dt="2026-08-22T15:34:39.915" v="15193"/>
          <ac:cxnSpMkLst>
            <pc:docMk/>
            <pc:sldMk cId="1888740064" sldId="653"/>
            <ac:cxnSpMk id="55" creationId="{FFC19C58-676E-1D17-2393-FDFF1C992AF3}"/>
          </ac:cxnSpMkLst>
        </pc:cxnChg>
        <pc:cxnChg chg="mod ord">
          <ac:chgData name="Kenny Arnold" userId="a9674c4e-a814-457e-8b50-3b678eb5da82" providerId="ADAL" clId="{69B77E5C-2D71-4C6D-A40B-FFDA560EFAD2}" dt="2026-08-22T15:34:39.915" v="15193"/>
          <ac:cxnSpMkLst>
            <pc:docMk/>
            <pc:sldMk cId="1888740064" sldId="653"/>
            <ac:cxnSpMk id="56" creationId="{403718BB-1507-C6F1-7AB2-351F46A81650}"/>
          </ac:cxnSpMkLst>
        </pc:cxnChg>
        <pc:cxnChg chg="mod">
          <ac:chgData name="Kenny Arnold" userId="a9674c4e-a814-457e-8b50-3b678eb5da82" providerId="ADAL" clId="{69B77E5C-2D71-4C6D-A40B-FFDA560EFAD2}" dt="2026-08-22T17:09:30.244" v="18700"/>
          <ac:cxnSpMkLst>
            <pc:docMk/>
            <pc:sldMk cId="1888740064" sldId="653"/>
            <ac:cxnSpMk id="60" creationId="{CB5BFCF3-D674-3975-0888-FC4C0EC41C51}"/>
          </ac:cxnSpMkLst>
        </pc:cxnChg>
        <pc:cxnChg chg="mod">
          <ac:chgData name="Kenny Arnold" userId="a9674c4e-a814-457e-8b50-3b678eb5da82" providerId="ADAL" clId="{69B77E5C-2D71-4C6D-A40B-FFDA560EFAD2}" dt="2026-08-22T17:09:34.667" v="18709" actId="14100"/>
          <ac:cxnSpMkLst>
            <pc:docMk/>
            <pc:sldMk cId="1888740064" sldId="653"/>
            <ac:cxnSpMk id="61" creationId="{1189C5D8-8AB3-EBE1-AA5F-F6767BC30CB0}"/>
          </ac:cxnSpMkLst>
        </pc:cxnChg>
        <pc:cxnChg chg="mod">
          <ac:chgData name="Kenny Arnold" userId="a9674c4e-a814-457e-8b50-3b678eb5da82" providerId="ADAL" clId="{69B77E5C-2D71-4C6D-A40B-FFDA560EFAD2}" dt="2026-08-22T17:09:30.245" v="18702"/>
          <ac:cxnSpMkLst>
            <pc:docMk/>
            <pc:sldMk cId="1888740064" sldId="653"/>
            <ac:cxnSpMk id="62" creationId="{8F91A2B9-C951-4502-72A8-41EDCD7C9C6E}"/>
          </ac:cxnSpMkLst>
        </pc:cxnChg>
        <pc:cxnChg chg="add del mod">
          <ac:chgData name="Kenny Arnold" userId="a9674c4e-a814-457e-8b50-3b678eb5da82" providerId="ADAL" clId="{69B77E5C-2D71-4C6D-A40B-FFDA560EFAD2}" dt="2026-08-22T15:34:53.089" v="15257" actId="478"/>
          <ac:cxnSpMkLst>
            <pc:docMk/>
            <pc:sldMk cId="1888740064" sldId="653"/>
            <ac:cxnSpMk id="63" creationId="{B60D08AB-7CAE-EF87-E943-46E4323FAFAD}"/>
          </ac:cxnSpMkLst>
        </pc:cxnChg>
      </pc:sldChg>
      <pc:sldChg chg="modSp add del mod">
        <pc:chgData name="Kenny Arnold" userId="a9674c4e-a814-457e-8b50-3b678eb5da82" providerId="ADAL" clId="{69B77E5C-2D71-4C6D-A40B-FFDA560EFAD2}" dt="2026-08-22T15:25:09.035" v="13871" actId="47"/>
        <pc:sldMkLst>
          <pc:docMk/>
          <pc:sldMk cId="18730479" sldId="654"/>
        </pc:sldMkLst>
        <pc:spChg chg="mod ord">
          <ac:chgData name="Kenny Arnold" userId="a9674c4e-a814-457e-8b50-3b678eb5da82" providerId="ADAL" clId="{69B77E5C-2D71-4C6D-A40B-FFDA560EFAD2}" dt="2026-08-22T15:16:19.067" v="13443"/>
          <ac:spMkLst>
            <pc:docMk/>
            <pc:sldMk cId="18730479" sldId="654"/>
            <ac:spMk id="2" creationId="{03828EEC-59D5-1740-6ECD-9E371C210F32}"/>
          </ac:spMkLst>
        </pc:spChg>
        <pc:spChg chg="mod ord">
          <ac:chgData name="Kenny Arnold" userId="a9674c4e-a814-457e-8b50-3b678eb5da82" providerId="ADAL" clId="{69B77E5C-2D71-4C6D-A40B-FFDA560EFAD2}" dt="2026-08-22T15:16:19.067" v="13443"/>
          <ac:spMkLst>
            <pc:docMk/>
            <pc:sldMk cId="18730479" sldId="654"/>
            <ac:spMk id="3" creationId="{39D2883C-4EDF-C91D-113A-7C59B62A387C}"/>
          </ac:spMkLst>
        </pc:spChg>
        <pc:spChg chg="mod ord">
          <ac:chgData name="Kenny Arnold" userId="a9674c4e-a814-457e-8b50-3b678eb5da82" providerId="ADAL" clId="{69B77E5C-2D71-4C6D-A40B-FFDA560EFAD2}" dt="2026-08-22T15:16:19.067" v="13443"/>
          <ac:spMkLst>
            <pc:docMk/>
            <pc:sldMk cId="18730479" sldId="654"/>
            <ac:spMk id="24" creationId="{C892676B-6E4E-0575-A6A1-95309C2DD9B6}"/>
          </ac:spMkLst>
        </pc:spChg>
        <pc:spChg chg="mod ord">
          <ac:chgData name="Kenny Arnold" userId="a9674c4e-a814-457e-8b50-3b678eb5da82" providerId="ADAL" clId="{69B77E5C-2D71-4C6D-A40B-FFDA560EFAD2}" dt="2026-08-22T15:16:19.067" v="13443"/>
          <ac:spMkLst>
            <pc:docMk/>
            <pc:sldMk cId="18730479" sldId="654"/>
            <ac:spMk id="26" creationId="{E870DFD0-BEAB-5FC2-52C0-7E4D522B4598}"/>
          </ac:spMkLst>
        </pc:spChg>
        <pc:spChg chg="mod ord">
          <ac:chgData name="Kenny Arnold" userId="a9674c4e-a814-457e-8b50-3b678eb5da82" providerId="ADAL" clId="{69B77E5C-2D71-4C6D-A40B-FFDA560EFAD2}" dt="2026-08-22T15:16:19.063" v="13437"/>
          <ac:spMkLst>
            <pc:docMk/>
            <pc:sldMk cId="18730479" sldId="654"/>
            <ac:spMk id="27" creationId="{304590AA-3209-F1C0-C991-42578E6EACE4}"/>
          </ac:spMkLst>
        </pc:spChg>
        <pc:spChg chg="mod ord">
          <ac:chgData name="Kenny Arnold" userId="a9674c4e-a814-457e-8b50-3b678eb5da82" providerId="ADAL" clId="{69B77E5C-2D71-4C6D-A40B-FFDA560EFAD2}" dt="2026-08-22T15:16:19.072" v="13449"/>
          <ac:spMkLst>
            <pc:docMk/>
            <pc:sldMk cId="18730479" sldId="654"/>
            <ac:spMk id="28" creationId="{2C60E3CB-C193-6FDC-5C9C-15800F07DA4D}"/>
          </ac:spMkLst>
        </pc:spChg>
        <pc:spChg chg="mod ord">
          <ac:chgData name="Kenny Arnold" userId="a9674c4e-a814-457e-8b50-3b678eb5da82" providerId="ADAL" clId="{69B77E5C-2D71-4C6D-A40B-FFDA560EFAD2}" dt="2026-08-22T15:16:19.067" v="13445"/>
          <ac:spMkLst>
            <pc:docMk/>
            <pc:sldMk cId="18730479" sldId="654"/>
            <ac:spMk id="45" creationId="{7C398E61-CD9D-31B2-230C-BFCE1FF05220}"/>
          </ac:spMkLst>
        </pc:spChg>
        <pc:spChg chg="mod ord">
          <ac:chgData name="Kenny Arnold" userId="a9674c4e-a814-457e-8b50-3b678eb5da82" providerId="ADAL" clId="{69B77E5C-2D71-4C6D-A40B-FFDA560EFAD2}" dt="2026-08-22T15:16:19.067" v="13445"/>
          <ac:spMkLst>
            <pc:docMk/>
            <pc:sldMk cId="18730479" sldId="654"/>
            <ac:spMk id="46" creationId="{C628109C-F528-5EF1-9C98-F9F65C93AD26}"/>
          </ac:spMkLst>
        </pc:spChg>
        <pc:spChg chg="mod ord">
          <ac:chgData name="Kenny Arnold" userId="a9674c4e-a814-457e-8b50-3b678eb5da82" providerId="ADAL" clId="{69B77E5C-2D71-4C6D-A40B-FFDA560EFAD2}" dt="2026-08-22T15:16:19.067" v="13445"/>
          <ac:spMkLst>
            <pc:docMk/>
            <pc:sldMk cId="18730479" sldId="654"/>
            <ac:spMk id="48" creationId="{4C686DDD-9FF3-E68E-D155-EE791723B49B}"/>
          </ac:spMkLst>
        </pc:spChg>
        <pc:spChg chg="mod ord">
          <ac:chgData name="Kenny Arnold" userId="a9674c4e-a814-457e-8b50-3b678eb5da82" providerId="ADAL" clId="{69B77E5C-2D71-4C6D-A40B-FFDA560EFAD2}" dt="2026-08-22T15:16:19.067" v="13445"/>
          <ac:spMkLst>
            <pc:docMk/>
            <pc:sldMk cId="18730479" sldId="654"/>
            <ac:spMk id="50" creationId="{C25E967F-F3A1-879B-87A2-0C1C59AC2470}"/>
          </ac:spMkLst>
        </pc:spChg>
        <pc:spChg chg="mod ord">
          <ac:chgData name="Kenny Arnold" userId="a9674c4e-a814-457e-8b50-3b678eb5da82" providerId="ADAL" clId="{69B77E5C-2D71-4C6D-A40B-FFDA560EFAD2}" dt="2026-08-22T15:16:19.067" v="13445"/>
          <ac:spMkLst>
            <pc:docMk/>
            <pc:sldMk cId="18730479" sldId="654"/>
            <ac:spMk id="52" creationId="{16F17379-4D19-321E-E5BE-BDB582E97F6D}"/>
          </ac:spMkLst>
        </pc:spChg>
        <pc:spChg chg="mod ord">
          <ac:chgData name="Kenny Arnold" userId="a9674c4e-a814-457e-8b50-3b678eb5da82" providerId="ADAL" clId="{69B77E5C-2D71-4C6D-A40B-FFDA560EFAD2}" dt="2026-08-22T15:16:19.067" v="13445"/>
          <ac:spMkLst>
            <pc:docMk/>
            <pc:sldMk cId="18730479" sldId="654"/>
            <ac:spMk id="54" creationId="{9A1E1428-B9C8-0F6B-0639-8C3F251653EC}"/>
          </ac:spMkLst>
        </pc:spChg>
        <pc:spChg chg="mod ord">
          <ac:chgData name="Kenny Arnold" userId="a9674c4e-a814-457e-8b50-3b678eb5da82" providerId="ADAL" clId="{69B77E5C-2D71-4C6D-A40B-FFDA560EFAD2}" dt="2026-08-22T15:20:15.441" v="13475" actId="693"/>
          <ac:spMkLst>
            <pc:docMk/>
            <pc:sldMk cId="18730479" sldId="654"/>
            <ac:spMk id="57" creationId="{D3517EB5-6DDD-3E28-A693-50AB92EEF3D4}"/>
          </ac:spMkLst>
        </pc:spChg>
        <pc:cxnChg chg="mod">
          <ac:chgData name="Kenny Arnold" userId="a9674c4e-a814-457e-8b50-3b678eb5da82" providerId="ADAL" clId="{69B77E5C-2D71-4C6D-A40B-FFDA560EFAD2}" dt="2026-08-22T15:16:19.034" v="13379"/>
          <ac:cxnSpMkLst>
            <pc:docMk/>
            <pc:sldMk cId="18730479" sldId="654"/>
            <ac:cxnSpMk id="35" creationId="{E5E4A218-1721-8214-F3B3-931093CFDEC1}"/>
          </ac:cxnSpMkLst>
        </pc:cxnChg>
        <pc:cxnChg chg="mod">
          <ac:chgData name="Kenny Arnold" userId="a9674c4e-a814-457e-8b50-3b678eb5da82" providerId="ADAL" clId="{69B77E5C-2D71-4C6D-A40B-FFDA560EFAD2}" dt="2026-08-22T15:16:19.040" v="13393"/>
          <ac:cxnSpMkLst>
            <pc:docMk/>
            <pc:sldMk cId="18730479" sldId="654"/>
            <ac:cxnSpMk id="36" creationId="{2F364E12-F5D6-A31F-9559-6B4A5EDFFA64}"/>
          </ac:cxnSpMkLst>
        </pc:cxnChg>
        <pc:cxnChg chg="mod">
          <ac:chgData name="Kenny Arnold" userId="a9674c4e-a814-457e-8b50-3b678eb5da82" providerId="ADAL" clId="{69B77E5C-2D71-4C6D-A40B-FFDA560EFAD2}" dt="2026-08-22T15:16:19.057" v="13425"/>
          <ac:cxnSpMkLst>
            <pc:docMk/>
            <pc:sldMk cId="18730479" sldId="654"/>
            <ac:cxnSpMk id="37" creationId="{677C9158-68C9-9767-39D0-9A48FFBDB3B0}"/>
          </ac:cxnSpMkLst>
        </pc:cxnChg>
        <pc:cxnChg chg="mod">
          <ac:chgData name="Kenny Arnold" userId="a9674c4e-a814-457e-8b50-3b678eb5da82" providerId="ADAL" clId="{69B77E5C-2D71-4C6D-A40B-FFDA560EFAD2}" dt="2026-08-22T15:16:19.034" v="13379"/>
          <ac:cxnSpMkLst>
            <pc:docMk/>
            <pc:sldMk cId="18730479" sldId="654"/>
            <ac:cxnSpMk id="38" creationId="{F2ACB10D-181B-E42B-A0D3-ED85B51F93D5}"/>
          </ac:cxnSpMkLst>
        </pc:cxnChg>
        <pc:cxnChg chg="mod">
          <ac:chgData name="Kenny Arnold" userId="a9674c4e-a814-457e-8b50-3b678eb5da82" providerId="ADAL" clId="{69B77E5C-2D71-4C6D-A40B-FFDA560EFAD2}" dt="2026-08-22T15:16:19.040" v="13393"/>
          <ac:cxnSpMkLst>
            <pc:docMk/>
            <pc:sldMk cId="18730479" sldId="654"/>
            <ac:cxnSpMk id="39" creationId="{002E3405-A339-DEC6-E37D-1A17C116FE23}"/>
          </ac:cxnSpMkLst>
        </pc:cxnChg>
        <pc:cxnChg chg="mod">
          <ac:chgData name="Kenny Arnold" userId="a9674c4e-a814-457e-8b50-3b678eb5da82" providerId="ADAL" clId="{69B77E5C-2D71-4C6D-A40B-FFDA560EFAD2}" dt="2026-08-22T15:16:19.057" v="13425"/>
          <ac:cxnSpMkLst>
            <pc:docMk/>
            <pc:sldMk cId="18730479" sldId="654"/>
            <ac:cxnSpMk id="40" creationId="{BDEE75BC-5BE3-C4DA-9637-F23194B4C5AB}"/>
          </ac:cxnSpMkLst>
        </pc:cxnChg>
        <pc:cxnChg chg="mod">
          <ac:chgData name="Kenny Arnold" userId="a9674c4e-a814-457e-8b50-3b678eb5da82" providerId="ADAL" clId="{69B77E5C-2D71-4C6D-A40B-FFDA560EFAD2}" dt="2026-08-22T15:16:19.034" v="13379"/>
          <ac:cxnSpMkLst>
            <pc:docMk/>
            <pc:sldMk cId="18730479" sldId="654"/>
            <ac:cxnSpMk id="41" creationId="{FBF4D278-F913-E99B-ED5E-3846D40DD9A9}"/>
          </ac:cxnSpMkLst>
        </pc:cxnChg>
        <pc:cxnChg chg="mod">
          <ac:chgData name="Kenny Arnold" userId="a9674c4e-a814-457e-8b50-3b678eb5da82" providerId="ADAL" clId="{69B77E5C-2D71-4C6D-A40B-FFDA560EFAD2}" dt="2026-08-22T15:16:19.040" v="13393"/>
          <ac:cxnSpMkLst>
            <pc:docMk/>
            <pc:sldMk cId="18730479" sldId="654"/>
            <ac:cxnSpMk id="42" creationId="{B608249E-80CA-EB8C-60BA-07A7FAD4E098}"/>
          </ac:cxnSpMkLst>
        </pc:cxnChg>
        <pc:cxnChg chg="mod">
          <ac:chgData name="Kenny Arnold" userId="a9674c4e-a814-457e-8b50-3b678eb5da82" providerId="ADAL" clId="{69B77E5C-2D71-4C6D-A40B-FFDA560EFAD2}" dt="2026-08-22T15:16:19.057" v="13425"/>
          <ac:cxnSpMkLst>
            <pc:docMk/>
            <pc:sldMk cId="18730479" sldId="654"/>
            <ac:cxnSpMk id="43" creationId="{27D519BF-3282-081B-8473-AC0B7A9939FD}"/>
          </ac:cxnSpMkLst>
        </pc:cxnChg>
        <pc:cxnChg chg="mod ord">
          <ac:chgData name="Kenny Arnold" userId="a9674c4e-a814-457e-8b50-3b678eb5da82" providerId="ADAL" clId="{69B77E5C-2D71-4C6D-A40B-FFDA560EFAD2}" dt="2026-08-22T15:16:19.068" v="13447"/>
          <ac:cxnSpMkLst>
            <pc:docMk/>
            <pc:sldMk cId="18730479" sldId="654"/>
            <ac:cxnSpMk id="47" creationId="{E402D0C3-3FAC-CC24-9D52-039E77260DE2}"/>
          </ac:cxnSpMkLst>
        </pc:cxnChg>
        <pc:cxnChg chg="mod ord">
          <ac:chgData name="Kenny Arnold" userId="a9674c4e-a814-457e-8b50-3b678eb5da82" providerId="ADAL" clId="{69B77E5C-2D71-4C6D-A40B-FFDA560EFAD2}" dt="2026-08-22T15:16:19.068" v="13447"/>
          <ac:cxnSpMkLst>
            <pc:docMk/>
            <pc:sldMk cId="18730479" sldId="654"/>
            <ac:cxnSpMk id="49" creationId="{C4227DC8-2879-2AE8-2A7B-C91C90D3856A}"/>
          </ac:cxnSpMkLst>
        </pc:cxnChg>
        <pc:cxnChg chg="mod ord">
          <ac:chgData name="Kenny Arnold" userId="a9674c4e-a814-457e-8b50-3b678eb5da82" providerId="ADAL" clId="{69B77E5C-2D71-4C6D-A40B-FFDA560EFAD2}" dt="2026-08-22T15:16:19.068" v="13447"/>
          <ac:cxnSpMkLst>
            <pc:docMk/>
            <pc:sldMk cId="18730479" sldId="654"/>
            <ac:cxnSpMk id="51" creationId="{72E00401-83F8-9C3C-6599-9093835C074B}"/>
          </ac:cxnSpMkLst>
        </pc:cxnChg>
        <pc:cxnChg chg="mod ord">
          <ac:chgData name="Kenny Arnold" userId="a9674c4e-a814-457e-8b50-3b678eb5da82" providerId="ADAL" clId="{69B77E5C-2D71-4C6D-A40B-FFDA560EFAD2}" dt="2026-08-22T15:16:19.068" v="13447"/>
          <ac:cxnSpMkLst>
            <pc:docMk/>
            <pc:sldMk cId="18730479" sldId="654"/>
            <ac:cxnSpMk id="53" creationId="{6FC2DB26-FA2B-D4FD-AA41-EE44BBD410F6}"/>
          </ac:cxnSpMkLst>
        </pc:cxnChg>
        <pc:cxnChg chg="mod ord">
          <ac:chgData name="Kenny Arnold" userId="a9674c4e-a814-457e-8b50-3b678eb5da82" providerId="ADAL" clId="{69B77E5C-2D71-4C6D-A40B-FFDA560EFAD2}" dt="2026-08-22T15:16:19.068" v="13447"/>
          <ac:cxnSpMkLst>
            <pc:docMk/>
            <pc:sldMk cId="18730479" sldId="654"/>
            <ac:cxnSpMk id="55" creationId="{56C6D86A-AB22-A364-D8EF-1A4637EBACD3}"/>
          </ac:cxnSpMkLst>
        </pc:cxnChg>
        <pc:cxnChg chg="mod ord">
          <ac:chgData name="Kenny Arnold" userId="a9674c4e-a814-457e-8b50-3b678eb5da82" providerId="ADAL" clId="{69B77E5C-2D71-4C6D-A40B-FFDA560EFAD2}" dt="2026-08-22T15:16:19.068" v="13447"/>
          <ac:cxnSpMkLst>
            <pc:docMk/>
            <pc:sldMk cId="18730479" sldId="654"/>
            <ac:cxnSpMk id="56" creationId="{3FA36CEC-BECE-C81C-EE1C-7A1A02992759}"/>
          </ac:cxnSpMkLst>
        </pc:cxnChg>
      </pc:sldChg>
      <pc:sldChg chg="addSp delSp modSp add mod modTransition">
        <pc:chgData name="Kenny Arnold" userId="a9674c4e-a814-457e-8b50-3b678eb5da82" providerId="ADAL" clId="{69B77E5C-2D71-4C6D-A40B-FFDA560EFAD2}" dt="2026-08-22T17:10:21.849" v="18771" actId="14100"/>
        <pc:sldMkLst>
          <pc:docMk/>
          <pc:sldMk cId="2034005947" sldId="654"/>
        </pc:sldMkLst>
        <pc:spChg chg="mod ord">
          <ac:chgData name="Kenny Arnold" userId="a9674c4e-a814-457e-8b50-3b678eb5da82" providerId="ADAL" clId="{69B77E5C-2D71-4C6D-A40B-FFDA560EFAD2}" dt="2026-08-22T15:37:09.559" v="16570"/>
          <ac:spMkLst>
            <pc:docMk/>
            <pc:sldMk cId="2034005947" sldId="654"/>
            <ac:spMk id="2" creationId="{37434E25-A79A-B00C-7F77-E08EF54CCC4D}"/>
          </ac:spMkLst>
        </pc:spChg>
        <pc:spChg chg="mod ord">
          <ac:chgData name="Kenny Arnold" userId="a9674c4e-a814-457e-8b50-3b678eb5da82" providerId="ADAL" clId="{69B77E5C-2D71-4C6D-A40B-FFDA560EFAD2}" dt="2026-08-22T15:37:09.559" v="16570"/>
          <ac:spMkLst>
            <pc:docMk/>
            <pc:sldMk cId="2034005947" sldId="654"/>
            <ac:spMk id="3" creationId="{3B5A6AFE-4586-B207-DFA2-4F0350C18C30}"/>
          </ac:spMkLst>
        </pc:spChg>
        <pc:spChg chg="mod ord">
          <ac:chgData name="Kenny Arnold" userId="a9674c4e-a814-457e-8b50-3b678eb5da82" providerId="ADAL" clId="{69B77E5C-2D71-4C6D-A40B-FFDA560EFAD2}" dt="2026-08-22T17:10:05.297" v="18758"/>
          <ac:spMkLst>
            <pc:docMk/>
            <pc:sldMk cId="2034005947" sldId="654"/>
            <ac:spMk id="24" creationId="{45FCB3DF-A0CF-73D9-793E-3D828B891229}"/>
          </ac:spMkLst>
        </pc:spChg>
        <pc:spChg chg="mod ord">
          <ac:chgData name="Kenny Arnold" userId="a9674c4e-a814-457e-8b50-3b678eb5da82" providerId="ADAL" clId="{69B77E5C-2D71-4C6D-A40B-FFDA560EFAD2}" dt="2026-08-22T15:37:09.559" v="16570"/>
          <ac:spMkLst>
            <pc:docMk/>
            <pc:sldMk cId="2034005947" sldId="654"/>
            <ac:spMk id="25" creationId="{76EA7368-1CC1-F9EA-B8F1-D9AFB8AA1309}"/>
          </ac:spMkLst>
        </pc:spChg>
        <pc:spChg chg="mod ord">
          <ac:chgData name="Kenny Arnold" userId="a9674c4e-a814-457e-8b50-3b678eb5da82" providerId="ADAL" clId="{69B77E5C-2D71-4C6D-A40B-FFDA560EFAD2}" dt="2026-08-22T17:10:05.298" v="18760"/>
          <ac:spMkLst>
            <pc:docMk/>
            <pc:sldMk cId="2034005947" sldId="654"/>
            <ac:spMk id="26" creationId="{6102E5DA-EFBC-3D2B-0D8C-BBF6D14E3B3A}"/>
          </ac:spMkLst>
        </pc:spChg>
        <pc:spChg chg="mod ord">
          <ac:chgData name="Kenny Arnold" userId="a9674c4e-a814-457e-8b50-3b678eb5da82" providerId="ADAL" clId="{69B77E5C-2D71-4C6D-A40B-FFDA560EFAD2}" dt="2026-08-22T17:10:05.300" v="18762"/>
          <ac:spMkLst>
            <pc:docMk/>
            <pc:sldMk cId="2034005947" sldId="654"/>
            <ac:spMk id="27" creationId="{38758408-9E4F-5496-345E-7DDCBE9C6BC1}"/>
          </ac:spMkLst>
        </pc:spChg>
        <pc:spChg chg="mod ord">
          <ac:chgData name="Kenny Arnold" userId="a9674c4e-a814-457e-8b50-3b678eb5da82" providerId="ADAL" clId="{69B77E5C-2D71-4C6D-A40B-FFDA560EFAD2}" dt="2026-08-22T17:10:05.301" v="18764"/>
          <ac:spMkLst>
            <pc:docMk/>
            <pc:sldMk cId="2034005947" sldId="654"/>
            <ac:spMk id="28" creationId="{0E5991B7-0308-BE8A-3A2A-B856EA292311}"/>
          </ac:spMkLst>
        </pc:spChg>
        <pc:spChg chg="mod ord">
          <ac:chgData name="Kenny Arnold" userId="a9674c4e-a814-457e-8b50-3b678eb5da82" providerId="ADAL" clId="{69B77E5C-2D71-4C6D-A40B-FFDA560EFAD2}" dt="2026-08-22T15:37:09.559" v="16572"/>
          <ac:spMkLst>
            <pc:docMk/>
            <pc:sldMk cId="2034005947" sldId="654"/>
            <ac:spMk id="45" creationId="{E52418BA-26FC-48BC-DA08-2538A37766EF}"/>
          </ac:spMkLst>
        </pc:spChg>
        <pc:spChg chg="mod ord">
          <ac:chgData name="Kenny Arnold" userId="a9674c4e-a814-457e-8b50-3b678eb5da82" providerId="ADAL" clId="{69B77E5C-2D71-4C6D-A40B-FFDA560EFAD2}" dt="2026-08-22T15:37:09.559" v="16572"/>
          <ac:spMkLst>
            <pc:docMk/>
            <pc:sldMk cId="2034005947" sldId="654"/>
            <ac:spMk id="46" creationId="{03EDC425-DBE2-78DC-210A-35FDE27AFA27}"/>
          </ac:spMkLst>
        </pc:spChg>
        <pc:spChg chg="mod ord">
          <ac:chgData name="Kenny Arnold" userId="a9674c4e-a814-457e-8b50-3b678eb5da82" providerId="ADAL" clId="{69B77E5C-2D71-4C6D-A40B-FFDA560EFAD2}" dt="2026-08-22T15:37:09.559" v="16572"/>
          <ac:spMkLst>
            <pc:docMk/>
            <pc:sldMk cId="2034005947" sldId="654"/>
            <ac:spMk id="48" creationId="{0AA96F28-40D0-A3B6-01C6-5B8248AE81D7}"/>
          </ac:spMkLst>
        </pc:spChg>
        <pc:spChg chg="mod ord">
          <ac:chgData name="Kenny Arnold" userId="a9674c4e-a814-457e-8b50-3b678eb5da82" providerId="ADAL" clId="{69B77E5C-2D71-4C6D-A40B-FFDA560EFAD2}" dt="2026-08-22T15:37:09.559" v="16572"/>
          <ac:spMkLst>
            <pc:docMk/>
            <pc:sldMk cId="2034005947" sldId="654"/>
            <ac:spMk id="50" creationId="{C399F4C3-5F34-D1F9-CB60-D9DC1D14DA9A}"/>
          </ac:spMkLst>
        </pc:spChg>
        <pc:spChg chg="mod ord">
          <ac:chgData name="Kenny Arnold" userId="a9674c4e-a814-457e-8b50-3b678eb5da82" providerId="ADAL" clId="{69B77E5C-2D71-4C6D-A40B-FFDA560EFAD2}" dt="2026-08-22T15:37:09.559" v="16572"/>
          <ac:spMkLst>
            <pc:docMk/>
            <pc:sldMk cId="2034005947" sldId="654"/>
            <ac:spMk id="52" creationId="{61651155-3282-AC4F-6284-3BEDD21C8B7C}"/>
          </ac:spMkLst>
        </pc:spChg>
        <pc:spChg chg="mod ord">
          <ac:chgData name="Kenny Arnold" userId="a9674c4e-a814-457e-8b50-3b678eb5da82" providerId="ADAL" clId="{69B77E5C-2D71-4C6D-A40B-FFDA560EFAD2}" dt="2026-08-22T15:37:09.559" v="16572"/>
          <ac:spMkLst>
            <pc:docMk/>
            <pc:sldMk cId="2034005947" sldId="654"/>
            <ac:spMk id="54" creationId="{DAB1B93D-443C-643A-EF77-807552FC3378}"/>
          </ac:spMkLst>
        </pc:spChg>
        <pc:spChg chg="mod ord">
          <ac:chgData name="Kenny Arnold" userId="a9674c4e-a814-457e-8b50-3b678eb5da82" providerId="ADAL" clId="{69B77E5C-2D71-4C6D-A40B-FFDA560EFAD2}" dt="2026-08-22T17:10:05.303" v="18766"/>
          <ac:spMkLst>
            <pc:docMk/>
            <pc:sldMk cId="2034005947" sldId="654"/>
            <ac:spMk id="57" creationId="{66DD32F7-118F-FDB9-999F-0417811FDE4D}"/>
          </ac:spMkLst>
        </pc:spChg>
        <pc:spChg chg="mod ord">
          <ac:chgData name="Kenny Arnold" userId="a9674c4e-a814-457e-8b50-3b678eb5da82" providerId="ADAL" clId="{69B77E5C-2D71-4C6D-A40B-FFDA560EFAD2}" dt="2026-08-22T17:10:05.304" v="18768"/>
          <ac:spMkLst>
            <pc:docMk/>
            <pc:sldMk cId="2034005947" sldId="654"/>
            <ac:spMk id="65" creationId="{8BCFF9FD-1D2E-ABE0-214C-D8986B5A94F5}"/>
          </ac:spMkLst>
        </pc:spChg>
        <pc:cxnChg chg="add del mod">
          <ac:chgData name="Kenny Arnold" userId="a9674c4e-a814-457e-8b50-3b678eb5da82" providerId="ADAL" clId="{69B77E5C-2D71-4C6D-A40B-FFDA560EFAD2}" dt="2026-08-22T15:37:38.831" v="16579" actId="478"/>
          <ac:cxnSpMkLst>
            <pc:docMk/>
            <pc:sldMk cId="2034005947" sldId="654"/>
            <ac:cxnSpMk id="5" creationId="{B366DD63-8827-81F0-AA91-E8B271966D15}"/>
          </ac:cxnSpMkLst>
        </pc:cxnChg>
        <pc:cxnChg chg="add del mod">
          <ac:chgData name="Kenny Arnold" userId="a9674c4e-a814-457e-8b50-3b678eb5da82" providerId="ADAL" clId="{69B77E5C-2D71-4C6D-A40B-FFDA560EFAD2}" dt="2026-08-22T17:10:12.896" v="18770" actId="478"/>
          <ac:cxnSpMkLst>
            <pc:docMk/>
            <pc:sldMk cId="2034005947" sldId="654"/>
            <ac:cxnSpMk id="14" creationId="{4C1888BE-EC2A-4E0C-8A7E-D4E0068A4EFB}"/>
          </ac:cxnSpMkLst>
        </pc:cxnChg>
        <pc:cxnChg chg="add del mod">
          <ac:chgData name="Kenny Arnold" userId="a9674c4e-a814-457e-8b50-3b678eb5da82" providerId="ADAL" clId="{69B77E5C-2D71-4C6D-A40B-FFDA560EFAD2}" dt="2026-08-22T15:38:01.350" v="16613" actId="478"/>
          <ac:cxnSpMkLst>
            <pc:docMk/>
            <pc:sldMk cId="2034005947" sldId="654"/>
            <ac:cxnSpMk id="15" creationId="{5EB29340-BE88-83A7-A630-640EEA68E1F1}"/>
          </ac:cxnSpMkLst>
        </pc:cxnChg>
        <pc:cxnChg chg="add mod">
          <ac:chgData name="Kenny Arnold" userId="a9674c4e-a814-457e-8b50-3b678eb5da82" providerId="ADAL" clId="{69B77E5C-2D71-4C6D-A40B-FFDA560EFAD2}" dt="2026-08-22T17:10:10.753" v="18769" actId="14100"/>
          <ac:cxnSpMkLst>
            <pc:docMk/>
            <pc:sldMk cId="2034005947" sldId="654"/>
            <ac:cxnSpMk id="16" creationId="{288B1812-768C-55AC-20A6-E6360AF22A3B}"/>
          </ac:cxnSpMkLst>
        </pc:cxnChg>
        <pc:cxnChg chg="add mod">
          <ac:chgData name="Kenny Arnold" userId="a9674c4e-a814-457e-8b50-3b678eb5da82" providerId="ADAL" clId="{69B77E5C-2D71-4C6D-A40B-FFDA560EFAD2}" dt="2026-08-22T17:10:21.849" v="18771" actId="14100"/>
          <ac:cxnSpMkLst>
            <pc:docMk/>
            <pc:sldMk cId="2034005947" sldId="654"/>
            <ac:cxnSpMk id="17" creationId="{9AD21879-B9EB-D3C6-1B81-23038837C70F}"/>
          </ac:cxnSpMkLst>
        </pc:cxnChg>
        <pc:cxnChg chg="mod ord">
          <ac:chgData name="Kenny Arnold" userId="a9674c4e-a814-457e-8b50-3b678eb5da82" providerId="ADAL" clId="{69B77E5C-2D71-4C6D-A40B-FFDA560EFAD2}" dt="2026-08-22T15:37:09.560" v="16574"/>
          <ac:cxnSpMkLst>
            <pc:docMk/>
            <pc:sldMk cId="2034005947" sldId="654"/>
            <ac:cxnSpMk id="47" creationId="{85D1BE54-087E-3FFC-77D7-DEB114B68C0E}"/>
          </ac:cxnSpMkLst>
        </pc:cxnChg>
        <pc:cxnChg chg="mod ord">
          <ac:chgData name="Kenny Arnold" userId="a9674c4e-a814-457e-8b50-3b678eb5da82" providerId="ADAL" clId="{69B77E5C-2D71-4C6D-A40B-FFDA560EFAD2}" dt="2026-08-22T15:37:09.560" v="16574"/>
          <ac:cxnSpMkLst>
            <pc:docMk/>
            <pc:sldMk cId="2034005947" sldId="654"/>
            <ac:cxnSpMk id="49" creationId="{12FE4E05-FA59-C2AA-E955-C7437DB44A08}"/>
          </ac:cxnSpMkLst>
        </pc:cxnChg>
        <pc:cxnChg chg="mod ord">
          <ac:chgData name="Kenny Arnold" userId="a9674c4e-a814-457e-8b50-3b678eb5da82" providerId="ADAL" clId="{69B77E5C-2D71-4C6D-A40B-FFDA560EFAD2}" dt="2026-08-22T15:37:09.560" v="16574"/>
          <ac:cxnSpMkLst>
            <pc:docMk/>
            <pc:sldMk cId="2034005947" sldId="654"/>
            <ac:cxnSpMk id="51" creationId="{F2A48372-8B09-1096-FE3F-AF5B9DE59215}"/>
          </ac:cxnSpMkLst>
        </pc:cxnChg>
        <pc:cxnChg chg="mod ord">
          <ac:chgData name="Kenny Arnold" userId="a9674c4e-a814-457e-8b50-3b678eb5da82" providerId="ADAL" clId="{69B77E5C-2D71-4C6D-A40B-FFDA560EFAD2}" dt="2026-08-22T15:37:09.560" v="16574"/>
          <ac:cxnSpMkLst>
            <pc:docMk/>
            <pc:sldMk cId="2034005947" sldId="654"/>
            <ac:cxnSpMk id="53" creationId="{EEC95E10-6DFF-8CBB-8E67-6A01A475EFF5}"/>
          </ac:cxnSpMkLst>
        </pc:cxnChg>
        <pc:cxnChg chg="mod ord">
          <ac:chgData name="Kenny Arnold" userId="a9674c4e-a814-457e-8b50-3b678eb5da82" providerId="ADAL" clId="{69B77E5C-2D71-4C6D-A40B-FFDA560EFAD2}" dt="2026-08-22T15:37:09.560" v="16574"/>
          <ac:cxnSpMkLst>
            <pc:docMk/>
            <pc:sldMk cId="2034005947" sldId="654"/>
            <ac:cxnSpMk id="55" creationId="{26A3810B-A484-74EA-2AEA-E00FE88AE3F6}"/>
          </ac:cxnSpMkLst>
        </pc:cxnChg>
        <pc:cxnChg chg="mod ord">
          <ac:chgData name="Kenny Arnold" userId="a9674c4e-a814-457e-8b50-3b678eb5da82" providerId="ADAL" clId="{69B77E5C-2D71-4C6D-A40B-FFDA560EFAD2}" dt="2026-08-22T15:37:09.560" v="16574"/>
          <ac:cxnSpMkLst>
            <pc:docMk/>
            <pc:sldMk cId="2034005947" sldId="654"/>
            <ac:cxnSpMk id="56" creationId="{3A3BB83C-F402-6279-84F8-59BE9C6F48CD}"/>
          </ac:cxnSpMkLst>
        </pc:cxnChg>
        <pc:cxnChg chg="mod">
          <ac:chgData name="Kenny Arnold" userId="a9674c4e-a814-457e-8b50-3b678eb5da82" providerId="ADAL" clId="{69B77E5C-2D71-4C6D-A40B-FFDA560EFAD2}" dt="2026-08-22T17:10:05.298" v="18760"/>
          <ac:cxnSpMkLst>
            <pc:docMk/>
            <pc:sldMk cId="2034005947" sldId="654"/>
            <ac:cxnSpMk id="60" creationId="{E790373A-1A53-C035-FFE0-C06568EC5DA2}"/>
          </ac:cxnSpMkLst>
        </pc:cxnChg>
        <pc:cxnChg chg="del mod">
          <ac:chgData name="Kenny Arnold" userId="a9674c4e-a814-457e-8b50-3b678eb5da82" providerId="ADAL" clId="{69B77E5C-2D71-4C6D-A40B-FFDA560EFAD2}" dt="2026-08-22T15:37:38.040" v="16578" actId="478"/>
          <ac:cxnSpMkLst>
            <pc:docMk/>
            <pc:sldMk cId="2034005947" sldId="654"/>
            <ac:cxnSpMk id="61" creationId="{C261FA4F-4326-E9EC-1F98-E0A39E76BDB6}"/>
          </ac:cxnSpMkLst>
        </pc:cxnChg>
        <pc:cxnChg chg="mod">
          <ac:chgData name="Kenny Arnold" userId="a9674c4e-a814-457e-8b50-3b678eb5da82" providerId="ADAL" clId="{69B77E5C-2D71-4C6D-A40B-FFDA560EFAD2}" dt="2026-08-22T17:10:05.300" v="18762"/>
          <ac:cxnSpMkLst>
            <pc:docMk/>
            <pc:sldMk cId="2034005947" sldId="654"/>
            <ac:cxnSpMk id="62" creationId="{39E9B64D-BFEC-86B8-FEC2-E40D90E344F0}"/>
          </ac:cxnSpMkLst>
        </pc:cxnChg>
        <pc:cxnChg chg="del mod">
          <ac:chgData name="Kenny Arnold" userId="a9674c4e-a814-457e-8b50-3b678eb5da82" providerId="ADAL" clId="{69B77E5C-2D71-4C6D-A40B-FFDA560EFAD2}" dt="2026-08-22T15:35:28.194" v="15720" actId="478"/>
          <ac:cxnSpMkLst>
            <pc:docMk/>
            <pc:sldMk cId="2034005947" sldId="654"/>
            <ac:cxnSpMk id="63" creationId="{BE775695-41D3-AB5B-F844-C63BFE332A7A}"/>
          </ac:cxnSpMkLst>
        </pc:cxnChg>
      </pc:sldChg>
      <pc:sldChg chg="modSp add mod ord modTransition">
        <pc:chgData name="Kenny Arnold" userId="a9674c4e-a814-457e-8b50-3b678eb5da82" providerId="ADAL" clId="{69B77E5C-2D71-4C6D-A40B-FFDA560EFAD2}" dt="2026-08-22T17:13:02.146" v="18831" actId="14100"/>
        <pc:sldMkLst>
          <pc:docMk/>
          <pc:sldMk cId="2875322639" sldId="655"/>
        </pc:sldMkLst>
        <pc:spChg chg="mod">
          <ac:chgData name="Kenny Arnold" userId="a9674c4e-a814-457e-8b50-3b678eb5da82" providerId="ADAL" clId="{69B77E5C-2D71-4C6D-A40B-FFDA560EFAD2}" dt="2026-08-22T17:10:36.395" v="18819"/>
          <ac:spMkLst>
            <pc:docMk/>
            <pc:sldMk cId="2875322639" sldId="655"/>
            <ac:spMk id="24" creationId="{C5FC68C8-7837-5200-3023-9F90AAC05A77}"/>
          </ac:spMkLst>
        </pc:spChg>
        <pc:spChg chg="mod">
          <ac:chgData name="Kenny Arnold" userId="a9674c4e-a814-457e-8b50-3b678eb5da82" providerId="ADAL" clId="{69B77E5C-2D71-4C6D-A40B-FFDA560EFAD2}" dt="2026-08-22T17:10:36.396" v="18821"/>
          <ac:spMkLst>
            <pc:docMk/>
            <pc:sldMk cId="2875322639" sldId="655"/>
            <ac:spMk id="26" creationId="{A9DB92EB-0A65-753E-F62B-09B8935A9B40}"/>
          </ac:spMkLst>
        </pc:spChg>
        <pc:spChg chg="mod">
          <ac:chgData name="Kenny Arnold" userId="a9674c4e-a814-457e-8b50-3b678eb5da82" providerId="ADAL" clId="{69B77E5C-2D71-4C6D-A40B-FFDA560EFAD2}" dt="2026-08-22T17:10:36.398" v="18823"/>
          <ac:spMkLst>
            <pc:docMk/>
            <pc:sldMk cId="2875322639" sldId="655"/>
            <ac:spMk id="27" creationId="{C3EB99FC-A846-AD5E-E611-C9CA0E0FF0CB}"/>
          </ac:spMkLst>
        </pc:spChg>
        <pc:spChg chg="mod">
          <ac:chgData name="Kenny Arnold" userId="a9674c4e-a814-457e-8b50-3b678eb5da82" providerId="ADAL" clId="{69B77E5C-2D71-4C6D-A40B-FFDA560EFAD2}" dt="2026-08-22T17:10:36.399" v="18825"/>
          <ac:spMkLst>
            <pc:docMk/>
            <pc:sldMk cId="2875322639" sldId="655"/>
            <ac:spMk id="28" creationId="{67872E5D-1972-E763-76F0-CE820CDE9BF5}"/>
          </ac:spMkLst>
        </pc:spChg>
        <pc:spChg chg="mod">
          <ac:chgData name="Kenny Arnold" userId="a9674c4e-a814-457e-8b50-3b678eb5da82" providerId="ADAL" clId="{69B77E5C-2D71-4C6D-A40B-FFDA560EFAD2}" dt="2026-08-22T17:10:36.401" v="18827"/>
          <ac:spMkLst>
            <pc:docMk/>
            <pc:sldMk cId="2875322639" sldId="655"/>
            <ac:spMk id="57" creationId="{49B43D99-8B77-92D6-BADD-E90551C716F3}"/>
          </ac:spMkLst>
        </pc:spChg>
        <pc:spChg chg="mod">
          <ac:chgData name="Kenny Arnold" userId="a9674c4e-a814-457e-8b50-3b678eb5da82" providerId="ADAL" clId="{69B77E5C-2D71-4C6D-A40B-FFDA560EFAD2}" dt="2026-08-22T17:10:36.402" v="18829"/>
          <ac:spMkLst>
            <pc:docMk/>
            <pc:sldMk cId="2875322639" sldId="655"/>
            <ac:spMk id="65" creationId="{54F36425-7FDF-634A-7A4C-E6CE44191C00}"/>
          </ac:spMkLst>
        </pc:spChg>
        <pc:cxnChg chg="mod">
          <ac:chgData name="Kenny Arnold" userId="a9674c4e-a814-457e-8b50-3b678eb5da82" providerId="ADAL" clId="{69B77E5C-2D71-4C6D-A40B-FFDA560EFAD2}" dt="2026-08-22T17:13:02.146" v="18831" actId="14100"/>
          <ac:cxnSpMkLst>
            <pc:docMk/>
            <pc:sldMk cId="2875322639" sldId="655"/>
            <ac:cxnSpMk id="12" creationId="{4F8C9A76-6E30-7C7A-DB73-40F502736853}"/>
          </ac:cxnSpMkLst>
        </pc:cxnChg>
        <pc:cxnChg chg="mod">
          <ac:chgData name="Kenny Arnold" userId="a9674c4e-a814-457e-8b50-3b678eb5da82" providerId="ADAL" clId="{69B77E5C-2D71-4C6D-A40B-FFDA560EFAD2}" dt="2026-08-22T17:10:36.396" v="18821"/>
          <ac:cxnSpMkLst>
            <pc:docMk/>
            <pc:sldMk cId="2875322639" sldId="655"/>
            <ac:cxnSpMk id="60" creationId="{06D4946C-C9FE-F286-AE18-CF7EECA53425}"/>
          </ac:cxnSpMkLst>
        </pc:cxnChg>
        <pc:cxnChg chg="mod">
          <ac:chgData name="Kenny Arnold" userId="a9674c4e-a814-457e-8b50-3b678eb5da82" providerId="ADAL" clId="{69B77E5C-2D71-4C6D-A40B-FFDA560EFAD2}" dt="2026-08-22T17:10:42.204" v="18830" actId="14100"/>
          <ac:cxnSpMkLst>
            <pc:docMk/>
            <pc:sldMk cId="2875322639" sldId="655"/>
            <ac:cxnSpMk id="61" creationId="{45A54431-A12D-061C-54AC-BEE4888A0AF6}"/>
          </ac:cxnSpMkLst>
        </pc:cxnChg>
        <pc:cxnChg chg="mod">
          <ac:chgData name="Kenny Arnold" userId="a9674c4e-a814-457e-8b50-3b678eb5da82" providerId="ADAL" clId="{69B77E5C-2D71-4C6D-A40B-FFDA560EFAD2}" dt="2026-08-22T17:10:36.398" v="18823"/>
          <ac:cxnSpMkLst>
            <pc:docMk/>
            <pc:sldMk cId="2875322639" sldId="655"/>
            <ac:cxnSpMk id="62" creationId="{B6FB505D-7C27-8629-FF17-87CD7A52BF73}"/>
          </ac:cxnSpMkLst>
        </pc:cxnChg>
      </pc:sldChg>
      <pc:sldChg chg="addSp delSp modSp add del mod">
        <pc:chgData name="Kenny Arnold" userId="a9674c4e-a814-457e-8b50-3b678eb5da82" providerId="ADAL" clId="{69B77E5C-2D71-4C6D-A40B-FFDA560EFAD2}" dt="2026-08-22T15:25:02.828" v="13867" actId="47"/>
        <pc:sldMkLst>
          <pc:docMk/>
          <pc:sldMk cId="3550850160" sldId="655"/>
        </pc:sldMkLst>
        <pc:spChg chg="add del mod">
          <ac:chgData name="Kenny Arnold" userId="a9674c4e-a814-457e-8b50-3b678eb5da82" providerId="ADAL" clId="{69B77E5C-2D71-4C6D-A40B-FFDA560EFAD2}" dt="2026-08-22T15:18:26.958" v="13464" actId="767"/>
          <ac:spMkLst>
            <pc:docMk/>
            <pc:sldMk cId="3550850160" sldId="655"/>
            <ac:spMk id="4" creationId="{37688F3F-3BC2-6620-332A-0BB7ED7D13E1}"/>
          </ac:spMkLst>
        </pc:spChg>
        <pc:spChg chg="mod">
          <ac:chgData name="Kenny Arnold" userId="a9674c4e-a814-457e-8b50-3b678eb5da82" providerId="ADAL" clId="{69B77E5C-2D71-4C6D-A40B-FFDA560EFAD2}" dt="2026-08-22T15:19:42.215" v="13471" actId="693"/>
          <ac:spMkLst>
            <pc:docMk/>
            <pc:sldMk cId="3550850160" sldId="655"/>
            <ac:spMk id="24" creationId="{BC048806-514C-A93F-E003-8855186BFDFC}"/>
          </ac:spMkLst>
        </pc:spChg>
        <pc:spChg chg="mod">
          <ac:chgData name="Kenny Arnold" userId="a9674c4e-a814-457e-8b50-3b678eb5da82" providerId="ADAL" clId="{69B77E5C-2D71-4C6D-A40B-FFDA560EFAD2}" dt="2026-08-22T15:19:42.215" v="13471" actId="693"/>
          <ac:spMkLst>
            <pc:docMk/>
            <pc:sldMk cId="3550850160" sldId="655"/>
            <ac:spMk id="26" creationId="{CFE50995-4D4E-87D1-8F12-784CFE86D982}"/>
          </ac:spMkLst>
        </pc:spChg>
        <pc:spChg chg="mod">
          <ac:chgData name="Kenny Arnold" userId="a9674c4e-a814-457e-8b50-3b678eb5da82" providerId="ADAL" clId="{69B77E5C-2D71-4C6D-A40B-FFDA560EFAD2}" dt="2026-08-22T15:19:42.215" v="13471" actId="693"/>
          <ac:spMkLst>
            <pc:docMk/>
            <pc:sldMk cId="3550850160" sldId="655"/>
            <ac:spMk id="27" creationId="{2707BD46-EF2D-B5D9-BA3B-015169BCD7D4}"/>
          </ac:spMkLst>
        </pc:spChg>
        <pc:spChg chg="mod">
          <ac:chgData name="Kenny Arnold" userId="a9674c4e-a814-457e-8b50-3b678eb5da82" providerId="ADAL" clId="{69B77E5C-2D71-4C6D-A40B-FFDA560EFAD2}" dt="2026-08-22T15:18:54.106" v="13466" actId="14861"/>
          <ac:spMkLst>
            <pc:docMk/>
            <pc:sldMk cId="3550850160" sldId="655"/>
            <ac:spMk id="57" creationId="{9B97C895-7AA2-2B02-B474-5BDA05F0A7DD}"/>
          </ac:spMkLst>
        </pc:spChg>
      </pc:sldChg>
      <pc:sldChg chg="addSp delSp modSp add mod modTransition">
        <pc:chgData name="Kenny Arnold" userId="a9674c4e-a814-457e-8b50-3b678eb5da82" providerId="ADAL" clId="{69B77E5C-2D71-4C6D-A40B-FFDA560EFAD2}" dt="2026-08-22T17:14:27.334" v="19070" actId="14100"/>
        <pc:sldMkLst>
          <pc:docMk/>
          <pc:sldMk cId="1321124945" sldId="656"/>
        </pc:sldMkLst>
        <pc:spChg chg="add del mod">
          <ac:chgData name="Kenny Arnold" userId="a9674c4e-a814-457e-8b50-3b678eb5da82" providerId="ADAL" clId="{69B77E5C-2D71-4C6D-A40B-FFDA560EFAD2}" dt="2026-08-22T15:39:16.585" v="16624" actId="478"/>
          <ac:spMkLst>
            <pc:docMk/>
            <pc:sldMk cId="1321124945" sldId="656"/>
            <ac:spMk id="4" creationId="{92E08F61-2E5B-D33E-4F0C-B02A84D1100D}"/>
          </ac:spMkLst>
        </pc:spChg>
        <pc:spChg chg="mod">
          <ac:chgData name="Kenny Arnold" userId="a9674c4e-a814-457e-8b50-3b678eb5da82" providerId="ADAL" clId="{69B77E5C-2D71-4C6D-A40B-FFDA560EFAD2}" dt="2026-08-22T17:13:14.034" v="18878"/>
          <ac:spMkLst>
            <pc:docMk/>
            <pc:sldMk cId="1321124945" sldId="656"/>
            <ac:spMk id="24" creationId="{B7A29DFE-72BD-1B93-E5C0-01D3F79B528B}"/>
          </ac:spMkLst>
        </pc:spChg>
        <pc:spChg chg="mod">
          <ac:chgData name="Kenny Arnold" userId="a9674c4e-a814-457e-8b50-3b678eb5da82" providerId="ADAL" clId="{69B77E5C-2D71-4C6D-A40B-FFDA560EFAD2}" dt="2026-08-22T17:13:14.036" v="18880"/>
          <ac:spMkLst>
            <pc:docMk/>
            <pc:sldMk cId="1321124945" sldId="656"/>
            <ac:spMk id="26" creationId="{46D957F7-C3EA-FF74-3EC7-C49ADC6EA1FB}"/>
          </ac:spMkLst>
        </pc:spChg>
        <pc:spChg chg="mod">
          <ac:chgData name="Kenny Arnold" userId="a9674c4e-a814-457e-8b50-3b678eb5da82" providerId="ADAL" clId="{69B77E5C-2D71-4C6D-A40B-FFDA560EFAD2}" dt="2026-08-22T17:13:14.037" v="18882"/>
          <ac:spMkLst>
            <pc:docMk/>
            <pc:sldMk cId="1321124945" sldId="656"/>
            <ac:spMk id="27" creationId="{6C7ADFD8-7737-055D-55C2-DC3B17A49DE0}"/>
          </ac:spMkLst>
        </pc:spChg>
        <pc:spChg chg="mod">
          <ac:chgData name="Kenny Arnold" userId="a9674c4e-a814-457e-8b50-3b678eb5da82" providerId="ADAL" clId="{69B77E5C-2D71-4C6D-A40B-FFDA560EFAD2}" dt="2026-08-22T17:13:14.039" v="18884"/>
          <ac:spMkLst>
            <pc:docMk/>
            <pc:sldMk cId="1321124945" sldId="656"/>
            <ac:spMk id="28" creationId="{46924CD6-DD3E-6FA6-DCF2-DB30E1499801}"/>
          </ac:spMkLst>
        </pc:spChg>
        <pc:spChg chg="mod">
          <ac:chgData name="Kenny Arnold" userId="a9674c4e-a814-457e-8b50-3b678eb5da82" providerId="ADAL" clId="{69B77E5C-2D71-4C6D-A40B-FFDA560EFAD2}" dt="2026-08-22T17:13:14.041" v="18886"/>
          <ac:spMkLst>
            <pc:docMk/>
            <pc:sldMk cId="1321124945" sldId="656"/>
            <ac:spMk id="57" creationId="{1EA2AAA2-6ED5-E264-B759-F7F17F532781}"/>
          </ac:spMkLst>
        </pc:spChg>
        <pc:spChg chg="mod">
          <ac:chgData name="Kenny Arnold" userId="a9674c4e-a814-457e-8b50-3b678eb5da82" providerId="ADAL" clId="{69B77E5C-2D71-4C6D-A40B-FFDA560EFAD2}" dt="2026-08-22T17:13:14.043" v="18888"/>
          <ac:spMkLst>
            <pc:docMk/>
            <pc:sldMk cId="1321124945" sldId="656"/>
            <ac:spMk id="65" creationId="{0E0A15E7-F1FD-338A-C5CF-DC17032A4125}"/>
          </ac:spMkLst>
        </pc:spChg>
        <pc:cxnChg chg="mod">
          <ac:chgData name="Kenny Arnold" userId="a9674c4e-a814-457e-8b50-3b678eb5da82" providerId="ADAL" clId="{69B77E5C-2D71-4C6D-A40B-FFDA560EFAD2}" dt="2026-08-22T17:14:27.334" v="19070" actId="14100"/>
          <ac:cxnSpMkLst>
            <pc:docMk/>
            <pc:sldMk cId="1321124945" sldId="656"/>
            <ac:cxnSpMk id="12" creationId="{DBDDB1C1-9979-364A-0326-F8A39FEC9F5D}"/>
          </ac:cxnSpMkLst>
        </pc:cxnChg>
        <pc:cxnChg chg="mod">
          <ac:chgData name="Kenny Arnold" userId="a9674c4e-a814-457e-8b50-3b678eb5da82" providerId="ADAL" clId="{69B77E5C-2D71-4C6D-A40B-FFDA560EFAD2}" dt="2026-08-22T17:13:14.036" v="18880"/>
          <ac:cxnSpMkLst>
            <pc:docMk/>
            <pc:sldMk cId="1321124945" sldId="656"/>
            <ac:cxnSpMk id="60" creationId="{CFEF4593-1C9F-B719-9E02-B3310A2B5C8D}"/>
          </ac:cxnSpMkLst>
        </pc:cxnChg>
        <pc:cxnChg chg="mod">
          <ac:chgData name="Kenny Arnold" userId="a9674c4e-a814-457e-8b50-3b678eb5da82" providerId="ADAL" clId="{69B77E5C-2D71-4C6D-A40B-FFDA560EFAD2}" dt="2026-08-22T17:13:19.413" v="18889" actId="14100"/>
          <ac:cxnSpMkLst>
            <pc:docMk/>
            <pc:sldMk cId="1321124945" sldId="656"/>
            <ac:cxnSpMk id="61" creationId="{AA8B8F6A-B559-CBD6-04C0-EF94F6DB76C7}"/>
          </ac:cxnSpMkLst>
        </pc:cxnChg>
        <pc:cxnChg chg="mod">
          <ac:chgData name="Kenny Arnold" userId="a9674c4e-a814-457e-8b50-3b678eb5da82" providerId="ADAL" clId="{69B77E5C-2D71-4C6D-A40B-FFDA560EFAD2}" dt="2026-08-22T17:13:14.037" v="18882"/>
          <ac:cxnSpMkLst>
            <pc:docMk/>
            <pc:sldMk cId="1321124945" sldId="656"/>
            <ac:cxnSpMk id="62" creationId="{C12AFF51-8B37-0476-980C-0E850C49212D}"/>
          </ac:cxnSpMkLst>
        </pc:cxnChg>
      </pc:sldChg>
      <pc:sldChg chg="modSp add mod modTransition">
        <pc:chgData name="Kenny Arnold" userId="a9674c4e-a814-457e-8b50-3b678eb5da82" providerId="ADAL" clId="{69B77E5C-2D71-4C6D-A40B-FFDA560EFAD2}" dt="2026-08-22T17:14:33.048" v="19071" actId="14100"/>
        <pc:sldMkLst>
          <pc:docMk/>
          <pc:sldMk cId="3736036856" sldId="657"/>
        </pc:sldMkLst>
        <pc:spChg chg="mod ord">
          <ac:chgData name="Kenny Arnold" userId="a9674c4e-a814-457e-8b50-3b678eb5da82" providerId="ADAL" clId="{69B77E5C-2D71-4C6D-A40B-FFDA560EFAD2}" dt="2026-08-22T15:39:51.613" v="17077"/>
          <ac:spMkLst>
            <pc:docMk/>
            <pc:sldMk cId="3736036856" sldId="657"/>
            <ac:spMk id="2" creationId="{1028A9CB-300A-5461-5EC3-09D21D41FA85}"/>
          </ac:spMkLst>
        </pc:spChg>
        <pc:spChg chg="mod ord">
          <ac:chgData name="Kenny Arnold" userId="a9674c4e-a814-457e-8b50-3b678eb5da82" providerId="ADAL" clId="{69B77E5C-2D71-4C6D-A40B-FFDA560EFAD2}" dt="2026-08-22T15:39:51.613" v="17077"/>
          <ac:spMkLst>
            <pc:docMk/>
            <pc:sldMk cId="3736036856" sldId="657"/>
            <ac:spMk id="3" creationId="{268EA167-9543-69AE-BD49-176012F124FD}"/>
          </ac:spMkLst>
        </pc:spChg>
        <pc:spChg chg="mod ord">
          <ac:chgData name="Kenny Arnold" userId="a9674c4e-a814-457e-8b50-3b678eb5da82" providerId="ADAL" clId="{69B77E5C-2D71-4C6D-A40B-FFDA560EFAD2}" dt="2026-08-22T17:13:32.460" v="18937"/>
          <ac:spMkLst>
            <pc:docMk/>
            <pc:sldMk cId="3736036856" sldId="657"/>
            <ac:spMk id="24" creationId="{49BBED91-775E-9C77-283F-145511DDBCFE}"/>
          </ac:spMkLst>
        </pc:spChg>
        <pc:spChg chg="mod ord">
          <ac:chgData name="Kenny Arnold" userId="a9674c4e-a814-457e-8b50-3b678eb5da82" providerId="ADAL" clId="{69B77E5C-2D71-4C6D-A40B-FFDA560EFAD2}" dt="2026-08-22T17:13:32.461" v="18939"/>
          <ac:spMkLst>
            <pc:docMk/>
            <pc:sldMk cId="3736036856" sldId="657"/>
            <ac:spMk id="26" creationId="{71336363-B931-B07E-8E1C-70EF8DE99F3F}"/>
          </ac:spMkLst>
        </pc:spChg>
        <pc:spChg chg="mod ord">
          <ac:chgData name="Kenny Arnold" userId="a9674c4e-a814-457e-8b50-3b678eb5da82" providerId="ADAL" clId="{69B77E5C-2D71-4C6D-A40B-FFDA560EFAD2}" dt="2026-08-22T17:13:32.463" v="18941"/>
          <ac:spMkLst>
            <pc:docMk/>
            <pc:sldMk cId="3736036856" sldId="657"/>
            <ac:spMk id="27" creationId="{5D4983AD-12BD-EEF5-8505-327C68BF477C}"/>
          </ac:spMkLst>
        </pc:spChg>
        <pc:spChg chg="mod ord">
          <ac:chgData name="Kenny Arnold" userId="a9674c4e-a814-457e-8b50-3b678eb5da82" providerId="ADAL" clId="{69B77E5C-2D71-4C6D-A40B-FFDA560EFAD2}" dt="2026-08-22T17:13:32.465" v="18943"/>
          <ac:spMkLst>
            <pc:docMk/>
            <pc:sldMk cId="3736036856" sldId="657"/>
            <ac:spMk id="28" creationId="{EFEDF43A-502C-4C32-677B-59F33BF2D79B}"/>
          </ac:spMkLst>
        </pc:spChg>
        <pc:spChg chg="mod ord">
          <ac:chgData name="Kenny Arnold" userId="a9674c4e-a814-457e-8b50-3b678eb5da82" providerId="ADAL" clId="{69B77E5C-2D71-4C6D-A40B-FFDA560EFAD2}" dt="2026-08-22T15:39:51.601" v="17016"/>
          <ac:spMkLst>
            <pc:docMk/>
            <pc:sldMk cId="3736036856" sldId="657"/>
            <ac:spMk id="45" creationId="{266C0E76-E7CA-3D5E-BB43-942EFE53CC8B}"/>
          </ac:spMkLst>
        </pc:spChg>
        <pc:spChg chg="mod ord">
          <ac:chgData name="Kenny Arnold" userId="a9674c4e-a814-457e-8b50-3b678eb5da82" providerId="ADAL" clId="{69B77E5C-2D71-4C6D-A40B-FFDA560EFAD2}" dt="2026-08-22T15:39:51.613" v="17077"/>
          <ac:spMkLst>
            <pc:docMk/>
            <pc:sldMk cId="3736036856" sldId="657"/>
            <ac:spMk id="46" creationId="{20C03B76-6579-07E4-32BC-6C8EA711DFCF}"/>
          </ac:spMkLst>
        </pc:spChg>
        <pc:spChg chg="mod ord">
          <ac:chgData name="Kenny Arnold" userId="a9674c4e-a814-457e-8b50-3b678eb5da82" providerId="ADAL" clId="{69B77E5C-2D71-4C6D-A40B-FFDA560EFAD2}" dt="2026-08-22T15:39:51.601" v="17016"/>
          <ac:spMkLst>
            <pc:docMk/>
            <pc:sldMk cId="3736036856" sldId="657"/>
            <ac:spMk id="48" creationId="{E710C209-1719-CC60-BE98-29F7F0F0CF08}"/>
          </ac:spMkLst>
        </pc:spChg>
        <pc:spChg chg="mod ord">
          <ac:chgData name="Kenny Arnold" userId="a9674c4e-a814-457e-8b50-3b678eb5da82" providerId="ADAL" clId="{69B77E5C-2D71-4C6D-A40B-FFDA560EFAD2}" dt="2026-08-22T15:39:51.613" v="17077"/>
          <ac:spMkLst>
            <pc:docMk/>
            <pc:sldMk cId="3736036856" sldId="657"/>
            <ac:spMk id="50" creationId="{EC889408-2031-645B-075C-903A6528FBC5}"/>
          </ac:spMkLst>
        </pc:spChg>
        <pc:spChg chg="mod ord">
          <ac:chgData name="Kenny Arnold" userId="a9674c4e-a814-457e-8b50-3b678eb5da82" providerId="ADAL" clId="{69B77E5C-2D71-4C6D-A40B-FFDA560EFAD2}" dt="2026-08-22T15:39:51.613" v="17077"/>
          <ac:spMkLst>
            <pc:docMk/>
            <pc:sldMk cId="3736036856" sldId="657"/>
            <ac:spMk id="52" creationId="{76FC22C4-42F2-FBB2-B927-A50E11199F9E}"/>
          </ac:spMkLst>
        </pc:spChg>
        <pc:spChg chg="mod ord">
          <ac:chgData name="Kenny Arnold" userId="a9674c4e-a814-457e-8b50-3b678eb5da82" providerId="ADAL" clId="{69B77E5C-2D71-4C6D-A40B-FFDA560EFAD2}" dt="2026-08-22T15:39:51.601" v="17016"/>
          <ac:spMkLst>
            <pc:docMk/>
            <pc:sldMk cId="3736036856" sldId="657"/>
            <ac:spMk id="54" creationId="{846F0FF9-0F19-2638-D28D-D050F56D94CA}"/>
          </ac:spMkLst>
        </pc:spChg>
        <pc:spChg chg="mod ord">
          <ac:chgData name="Kenny Arnold" userId="a9674c4e-a814-457e-8b50-3b678eb5da82" providerId="ADAL" clId="{69B77E5C-2D71-4C6D-A40B-FFDA560EFAD2}" dt="2026-08-22T17:13:32.466" v="18945"/>
          <ac:spMkLst>
            <pc:docMk/>
            <pc:sldMk cId="3736036856" sldId="657"/>
            <ac:spMk id="57" creationId="{6F74022A-A374-5754-D0D1-7660CFFA5063}"/>
          </ac:spMkLst>
        </pc:spChg>
        <pc:spChg chg="mod ord">
          <ac:chgData name="Kenny Arnold" userId="a9674c4e-a814-457e-8b50-3b678eb5da82" providerId="ADAL" clId="{69B77E5C-2D71-4C6D-A40B-FFDA560EFAD2}" dt="2026-08-22T17:13:32.468" v="18947"/>
          <ac:spMkLst>
            <pc:docMk/>
            <pc:sldMk cId="3736036856" sldId="657"/>
            <ac:spMk id="65" creationId="{25AFE97C-C400-9CE3-82C7-C77B09E4B987}"/>
          </ac:spMkLst>
        </pc:spChg>
        <pc:cxnChg chg="mod">
          <ac:chgData name="Kenny Arnold" userId="a9674c4e-a814-457e-8b50-3b678eb5da82" providerId="ADAL" clId="{69B77E5C-2D71-4C6D-A40B-FFDA560EFAD2}" dt="2026-08-22T17:14:33.048" v="19071" actId="14100"/>
          <ac:cxnSpMkLst>
            <pc:docMk/>
            <pc:sldMk cId="3736036856" sldId="657"/>
            <ac:cxnSpMk id="12" creationId="{D3DDB118-6C89-3671-8883-555FC9EE8261}"/>
          </ac:cxnSpMkLst>
        </pc:cxnChg>
        <pc:cxnChg chg="mod ord">
          <ac:chgData name="Kenny Arnold" userId="a9674c4e-a814-457e-8b50-3b678eb5da82" providerId="ADAL" clId="{69B77E5C-2D71-4C6D-A40B-FFDA560EFAD2}" dt="2026-08-22T15:39:51.601" v="17015"/>
          <ac:cxnSpMkLst>
            <pc:docMk/>
            <pc:sldMk cId="3736036856" sldId="657"/>
            <ac:cxnSpMk id="47" creationId="{E00B6C5D-3334-905B-34AF-23284EE62913}"/>
          </ac:cxnSpMkLst>
        </pc:cxnChg>
        <pc:cxnChg chg="mod ord">
          <ac:chgData name="Kenny Arnold" userId="a9674c4e-a814-457e-8b50-3b678eb5da82" providerId="ADAL" clId="{69B77E5C-2D71-4C6D-A40B-FFDA560EFAD2}" dt="2026-08-22T15:39:51.601" v="17015"/>
          <ac:cxnSpMkLst>
            <pc:docMk/>
            <pc:sldMk cId="3736036856" sldId="657"/>
            <ac:cxnSpMk id="49" creationId="{E9F1D77E-A664-26CA-AE71-DA0A9CC9A2EF}"/>
          </ac:cxnSpMkLst>
        </pc:cxnChg>
        <pc:cxnChg chg="mod ord">
          <ac:chgData name="Kenny Arnold" userId="a9674c4e-a814-457e-8b50-3b678eb5da82" providerId="ADAL" clId="{69B77E5C-2D71-4C6D-A40B-FFDA560EFAD2}" dt="2026-08-22T15:39:51.601" v="17015"/>
          <ac:cxnSpMkLst>
            <pc:docMk/>
            <pc:sldMk cId="3736036856" sldId="657"/>
            <ac:cxnSpMk id="51" creationId="{AED84A50-AB6A-AADB-ACD9-C329FF900E96}"/>
          </ac:cxnSpMkLst>
        </pc:cxnChg>
        <pc:cxnChg chg="mod ord">
          <ac:chgData name="Kenny Arnold" userId="a9674c4e-a814-457e-8b50-3b678eb5da82" providerId="ADAL" clId="{69B77E5C-2D71-4C6D-A40B-FFDA560EFAD2}" dt="2026-08-22T15:39:51.601" v="17015"/>
          <ac:cxnSpMkLst>
            <pc:docMk/>
            <pc:sldMk cId="3736036856" sldId="657"/>
            <ac:cxnSpMk id="53" creationId="{F47FBA53-73BD-C2E8-360E-AA809C0FB0F0}"/>
          </ac:cxnSpMkLst>
        </pc:cxnChg>
        <pc:cxnChg chg="mod ord">
          <ac:chgData name="Kenny Arnold" userId="a9674c4e-a814-457e-8b50-3b678eb5da82" providerId="ADAL" clId="{69B77E5C-2D71-4C6D-A40B-FFDA560EFAD2}" dt="2026-08-22T15:39:51.601" v="17015"/>
          <ac:cxnSpMkLst>
            <pc:docMk/>
            <pc:sldMk cId="3736036856" sldId="657"/>
            <ac:cxnSpMk id="55" creationId="{DA1C1E10-C659-C23A-A8F1-7F9886BE2483}"/>
          </ac:cxnSpMkLst>
        </pc:cxnChg>
        <pc:cxnChg chg="mod ord">
          <ac:chgData name="Kenny Arnold" userId="a9674c4e-a814-457e-8b50-3b678eb5da82" providerId="ADAL" clId="{69B77E5C-2D71-4C6D-A40B-FFDA560EFAD2}" dt="2026-08-22T15:39:51.601" v="17015"/>
          <ac:cxnSpMkLst>
            <pc:docMk/>
            <pc:sldMk cId="3736036856" sldId="657"/>
            <ac:cxnSpMk id="56" creationId="{2E44D720-1CF1-9F5E-498A-1258EE2E78FA}"/>
          </ac:cxnSpMkLst>
        </pc:cxnChg>
        <pc:cxnChg chg="mod">
          <ac:chgData name="Kenny Arnold" userId="a9674c4e-a814-457e-8b50-3b678eb5da82" providerId="ADAL" clId="{69B77E5C-2D71-4C6D-A40B-FFDA560EFAD2}" dt="2026-08-22T17:13:32.461" v="18939"/>
          <ac:cxnSpMkLst>
            <pc:docMk/>
            <pc:sldMk cId="3736036856" sldId="657"/>
            <ac:cxnSpMk id="60" creationId="{008D867C-F5BD-05DD-26CD-8A75DF255458}"/>
          </ac:cxnSpMkLst>
        </pc:cxnChg>
        <pc:cxnChg chg="mod">
          <ac:chgData name="Kenny Arnold" userId="a9674c4e-a814-457e-8b50-3b678eb5da82" providerId="ADAL" clId="{69B77E5C-2D71-4C6D-A40B-FFDA560EFAD2}" dt="2026-08-22T17:13:38.463" v="18948" actId="14100"/>
          <ac:cxnSpMkLst>
            <pc:docMk/>
            <pc:sldMk cId="3736036856" sldId="657"/>
            <ac:cxnSpMk id="61" creationId="{E2E87847-9297-5534-601D-E7CB488EE702}"/>
          </ac:cxnSpMkLst>
        </pc:cxnChg>
        <pc:cxnChg chg="mod">
          <ac:chgData name="Kenny Arnold" userId="a9674c4e-a814-457e-8b50-3b678eb5da82" providerId="ADAL" clId="{69B77E5C-2D71-4C6D-A40B-FFDA560EFAD2}" dt="2026-08-22T17:13:32.463" v="18941"/>
          <ac:cxnSpMkLst>
            <pc:docMk/>
            <pc:sldMk cId="3736036856" sldId="657"/>
            <ac:cxnSpMk id="62" creationId="{7EB03356-E60D-82C8-3E68-32DC06B907A1}"/>
          </ac:cxnSpMkLst>
        </pc:cxnChg>
      </pc:sldChg>
      <pc:sldChg chg="addSp delSp modSp add del mod">
        <pc:chgData name="Kenny Arnold" userId="a9674c4e-a814-457e-8b50-3b678eb5da82" providerId="ADAL" clId="{69B77E5C-2D71-4C6D-A40B-FFDA560EFAD2}" dt="2026-08-22T15:45:20.165" v="17713" actId="47"/>
        <pc:sldMkLst>
          <pc:docMk/>
          <pc:sldMk cId="2562929106" sldId="658"/>
        </pc:sldMkLst>
        <pc:spChg chg="add del mod">
          <ac:chgData name="Kenny Arnold" userId="a9674c4e-a814-457e-8b50-3b678eb5da82" providerId="ADAL" clId="{69B77E5C-2D71-4C6D-A40B-FFDA560EFAD2}" dt="2026-08-22T15:45:15.953" v="17712" actId="21"/>
          <ac:spMkLst>
            <pc:docMk/>
            <pc:sldMk cId="2562929106" sldId="658"/>
            <ac:spMk id="4" creationId="{2AD3A0D9-222D-BD24-0CFB-C69BBCA15332}"/>
          </ac:spMkLst>
        </pc:spChg>
        <pc:spChg chg="add del mod">
          <ac:chgData name="Kenny Arnold" userId="a9674c4e-a814-457e-8b50-3b678eb5da82" providerId="ADAL" clId="{69B77E5C-2D71-4C6D-A40B-FFDA560EFAD2}" dt="2026-08-22T15:43:05.792" v="17192"/>
          <ac:spMkLst>
            <pc:docMk/>
            <pc:sldMk cId="2562929106" sldId="658"/>
            <ac:spMk id="5" creationId="{332F4CBA-CA39-8FCF-DD41-09CB126D4ECA}"/>
          </ac:spMkLst>
        </pc:spChg>
      </pc:sldChg>
      <pc:sldChg chg="addSp delSp modSp add del mod">
        <pc:chgData name="Kenny Arnold" userId="a9674c4e-a814-457e-8b50-3b678eb5da82" providerId="ADAL" clId="{69B77E5C-2D71-4C6D-A40B-FFDA560EFAD2}" dt="2026-08-22T15:46:00.279" v="17721" actId="47"/>
        <pc:sldMkLst>
          <pc:docMk/>
          <pc:sldMk cId="815139298" sldId="659"/>
        </pc:sldMkLst>
        <pc:spChg chg="del">
          <ac:chgData name="Kenny Arnold" userId="a9674c4e-a814-457e-8b50-3b678eb5da82" providerId="ADAL" clId="{69B77E5C-2D71-4C6D-A40B-FFDA560EFAD2}" dt="2026-08-22T15:43:25.631" v="17194" actId="478"/>
          <ac:spMkLst>
            <pc:docMk/>
            <pc:sldMk cId="815139298" sldId="659"/>
            <ac:spMk id="4" creationId="{1F8118E4-0C48-6944-AA0B-DCE8BFBAB85F}"/>
          </ac:spMkLst>
        </pc:spChg>
        <pc:spChg chg="add del mod">
          <ac:chgData name="Kenny Arnold" userId="a9674c4e-a814-457e-8b50-3b678eb5da82" providerId="ADAL" clId="{69B77E5C-2D71-4C6D-A40B-FFDA560EFAD2}" dt="2026-08-22T15:44:09.614" v="17250" actId="478"/>
          <ac:spMkLst>
            <pc:docMk/>
            <pc:sldMk cId="815139298" sldId="659"/>
            <ac:spMk id="5" creationId="{EFBA5828-E021-F8FB-3D7F-D196FD47A4A3}"/>
          </ac:spMkLst>
        </pc:spChg>
        <pc:spChg chg="add del mod">
          <ac:chgData name="Kenny Arnold" userId="a9674c4e-a814-457e-8b50-3b678eb5da82" providerId="ADAL" clId="{69B77E5C-2D71-4C6D-A40B-FFDA560EFAD2}" dt="2026-08-22T15:45:59.503" v="17720" actId="478"/>
          <ac:spMkLst>
            <pc:docMk/>
            <pc:sldMk cId="815139298" sldId="659"/>
            <ac:spMk id="6" creationId="{FF323508-6CEC-D1FF-8778-CCFD0D26AE2E}"/>
          </ac:spMkLst>
        </pc:spChg>
      </pc:sldChg>
      <pc:sldChg chg="modSp add mod">
        <pc:chgData name="Kenny Arnold" userId="a9674c4e-a814-457e-8b50-3b678eb5da82" providerId="ADAL" clId="{69B77E5C-2D71-4C6D-A40B-FFDA560EFAD2}" dt="2026-08-22T17:14:38.604" v="19072" actId="14100"/>
        <pc:sldMkLst>
          <pc:docMk/>
          <pc:sldMk cId="3052688945" sldId="660"/>
        </pc:sldMkLst>
        <pc:spChg chg="mod ord">
          <ac:chgData name="Kenny Arnold" userId="a9674c4e-a814-457e-8b50-3b678eb5da82" providerId="ADAL" clId="{69B77E5C-2D71-4C6D-A40B-FFDA560EFAD2}" dt="2026-08-22T15:44:56.519" v="17704"/>
          <ac:spMkLst>
            <pc:docMk/>
            <pc:sldMk cId="3052688945" sldId="660"/>
            <ac:spMk id="2" creationId="{6E1514F8-5ECA-9468-0760-2688ABD7DD23}"/>
          </ac:spMkLst>
        </pc:spChg>
        <pc:spChg chg="mod ord">
          <ac:chgData name="Kenny Arnold" userId="a9674c4e-a814-457e-8b50-3b678eb5da82" providerId="ADAL" clId="{69B77E5C-2D71-4C6D-A40B-FFDA560EFAD2}" dt="2026-08-22T15:44:56.519" v="17704"/>
          <ac:spMkLst>
            <pc:docMk/>
            <pc:sldMk cId="3052688945" sldId="660"/>
            <ac:spMk id="3" creationId="{AAB556F4-0926-2EE0-6785-FE565CE6CC3F}"/>
          </ac:spMkLst>
        </pc:spChg>
        <pc:spChg chg="mod ord">
          <ac:chgData name="Kenny Arnold" userId="a9674c4e-a814-457e-8b50-3b678eb5da82" providerId="ADAL" clId="{69B77E5C-2D71-4C6D-A40B-FFDA560EFAD2}" dt="2026-08-22T17:13:47.140" v="18996"/>
          <ac:spMkLst>
            <pc:docMk/>
            <pc:sldMk cId="3052688945" sldId="660"/>
            <ac:spMk id="24" creationId="{20CE4C23-0772-0F48-99F8-3A5ABE5D69A8}"/>
          </ac:spMkLst>
        </pc:spChg>
        <pc:spChg chg="mod ord">
          <ac:chgData name="Kenny Arnold" userId="a9674c4e-a814-457e-8b50-3b678eb5da82" providerId="ADAL" clId="{69B77E5C-2D71-4C6D-A40B-FFDA560EFAD2}" dt="2026-08-22T17:13:47.143" v="18998"/>
          <ac:spMkLst>
            <pc:docMk/>
            <pc:sldMk cId="3052688945" sldId="660"/>
            <ac:spMk id="26" creationId="{447CAB09-2CF6-3F84-8042-74734402F653}"/>
          </ac:spMkLst>
        </pc:spChg>
        <pc:spChg chg="mod ord">
          <ac:chgData name="Kenny Arnold" userId="a9674c4e-a814-457e-8b50-3b678eb5da82" providerId="ADAL" clId="{69B77E5C-2D71-4C6D-A40B-FFDA560EFAD2}" dt="2026-08-22T17:13:47.144" v="19000"/>
          <ac:spMkLst>
            <pc:docMk/>
            <pc:sldMk cId="3052688945" sldId="660"/>
            <ac:spMk id="27" creationId="{6E75591D-7117-2DEB-29B6-FADD726888A7}"/>
          </ac:spMkLst>
        </pc:spChg>
        <pc:spChg chg="mod ord">
          <ac:chgData name="Kenny Arnold" userId="a9674c4e-a814-457e-8b50-3b678eb5da82" providerId="ADAL" clId="{69B77E5C-2D71-4C6D-A40B-FFDA560EFAD2}" dt="2026-08-22T17:13:47.145" v="19002"/>
          <ac:spMkLst>
            <pc:docMk/>
            <pc:sldMk cId="3052688945" sldId="660"/>
            <ac:spMk id="28" creationId="{4A0075F5-5D28-4EAD-B2A9-865C8119378B}"/>
          </ac:spMkLst>
        </pc:spChg>
        <pc:spChg chg="mod ord">
          <ac:chgData name="Kenny Arnold" userId="a9674c4e-a814-457e-8b50-3b678eb5da82" providerId="ADAL" clId="{69B77E5C-2D71-4C6D-A40B-FFDA560EFAD2}" dt="2026-08-22T15:44:56.519" v="17704"/>
          <ac:spMkLst>
            <pc:docMk/>
            <pc:sldMk cId="3052688945" sldId="660"/>
            <ac:spMk id="45" creationId="{8600E849-5729-C9D3-F98F-E4A22A5287A0}"/>
          </ac:spMkLst>
        </pc:spChg>
        <pc:spChg chg="mod ord">
          <ac:chgData name="Kenny Arnold" userId="a9674c4e-a814-457e-8b50-3b678eb5da82" providerId="ADAL" clId="{69B77E5C-2D71-4C6D-A40B-FFDA560EFAD2}" dt="2026-08-22T15:44:56.446" v="17643"/>
          <ac:spMkLst>
            <pc:docMk/>
            <pc:sldMk cId="3052688945" sldId="660"/>
            <ac:spMk id="46" creationId="{A200384B-6719-F6B4-B206-2C5A6B99FA2F}"/>
          </ac:spMkLst>
        </pc:spChg>
        <pc:spChg chg="mod ord">
          <ac:chgData name="Kenny Arnold" userId="a9674c4e-a814-457e-8b50-3b678eb5da82" providerId="ADAL" clId="{69B77E5C-2D71-4C6D-A40B-FFDA560EFAD2}" dt="2026-08-22T15:44:56.519" v="17704"/>
          <ac:spMkLst>
            <pc:docMk/>
            <pc:sldMk cId="3052688945" sldId="660"/>
            <ac:spMk id="48" creationId="{F5EA0309-FB7E-3FE3-AA34-7B8EDD3E68EE}"/>
          </ac:spMkLst>
        </pc:spChg>
        <pc:spChg chg="mod ord">
          <ac:chgData name="Kenny Arnold" userId="a9674c4e-a814-457e-8b50-3b678eb5da82" providerId="ADAL" clId="{69B77E5C-2D71-4C6D-A40B-FFDA560EFAD2}" dt="2026-08-22T15:44:56.446" v="17643"/>
          <ac:spMkLst>
            <pc:docMk/>
            <pc:sldMk cId="3052688945" sldId="660"/>
            <ac:spMk id="50" creationId="{2B0479AA-F7A3-485D-969D-E99D15DACD44}"/>
          </ac:spMkLst>
        </pc:spChg>
        <pc:spChg chg="mod ord">
          <ac:chgData name="Kenny Arnold" userId="a9674c4e-a814-457e-8b50-3b678eb5da82" providerId="ADAL" clId="{69B77E5C-2D71-4C6D-A40B-FFDA560EFAD2}" dt="2026-08-22T15:44:56.446" v="17643"/>
          <ac:spMkLst>
            <pc:docMk/>
            <pc:sldMk cId="3052688945" sldId="660"/>
            <ac:spMk id="52" creationId="{3E6EC442-39E4-E011-2216-ABE84C979D98}"/>
          </ac:spMkLst>
        </pc:spChg>
        <pc:spChg chg="mod ord">
          <ac:chgData name="Kenny Arnold" userId="a9674c4e-a814-457e-8b50-3b678eb5da82" providerId="ADAL" clId="{69B77E5C-2D71-4C6D-A40B-FFDA560EFAD2}" dt="2026-08-22T15:44:56.519" v="17704"/>
          <ac:spMkLst>
            <pc:docMk/>
            <pc:sldMk cId="3052688945" sldId="660"/>
            <ac:spMk id="54" creationId="{D86F1727-95C7-1280-349B-5C4123466C8B}"/>
          </ac:spMkLst>
        </pc:spChg>
        <pc:spChg chg="mod ord">
          <ac:chgData name="Kenny Arnold" userId="a9674c4e-a814-457e-8b50-3b678eb5da82" providerId="ADAL" clId="{69B77E5C-2D71-4C6D-A40B-FFDA560EFAD2}" dt="2026-08-22T17:13:47.147" v="19004"/>
          <ac:spMkLst>
            <pc:docMk/>
            <pc:sldMk cId="3052688945" sldId="660"/>
            <ac:spMk id="57" creationId="{AF70BDC5-6981-E048-2C80-B5B6CA1F86FC}"/>
          </ac:spMkLst>
        </pc:spChg>
        <pc:spChg chg="mod ord">
          <ac:chgData name="Kenny Arnold" userId="a9674c4e-a814-457e-8b50-3b678eb5da82" providerId="ADAL" clId="{69B77E5C-2D71-4C6D-A40B-FFDA560EFAD2}" dt="2026-08-22T17:13:47.149" v="19006"/>
          <ac:spMkLst>
            <pc:docMk/>
            <pc:sldMk cId="3052688945" sldId="660"/>
            <ac:spMk id="65" creationId="{7E6787EB-3B74-8C5E-1A15-B2E9ABDE7473}"/>
          </ac:spMkLst>
        </pc:spChg>
        <pc:cxnChg chg="mod">
          <ac:chgData name="Kenny Arnold" userId="a9674c4e-a814-457e-8b50-3b678eb5da82" providerId="ADAL" clId="{69B77E5C-2D71-4C6D-A40B-FFDA560EFAD2}" dt="2026-08-22T17:14:38.604" v="19072" actId="14100"/>
          <ac:cxnSpMkLst>
            <pc:docMk/>
            <pc:sldMk cId="3052688945" sldId="660"/>
            <ac:cxnSpMk id="12" creationId="{89819AD7-6042-952E-610B-4937397BACF8}"/>
          </ac:cxnSpMkLst>
        </pc:cxnChg>
        <pc:cxnChg chg="mod ord">
          <ac:chgData name="Kenny Arnold" userId="a9674c4e-a814-457e-8b50-3b678eb5da82" providerId="ADAL" clId="{69B77E5C-2D71-4C6D-A40B-FFDA560EFAD2}" dt="2026-08-22T15:44:56.446" v="17642"/>
          <ac:cxnSpMkLst>
            <pc:docMk/>
            <pc:sldMk cId="3052688945" sldId="660"/>
            <ac:cxnSpMk id="47" creationId="{DC49FF31-586C-8143-6D85-F33B3F9AC9E5}"/>
          </ac:cxnSpMkLst>
        </pc:cxnChg>
        <pc:cxnChg chg="mod ord">
          <ac:chgData name="Kenny Arnold" userId="a9674c4e-a814-457e-8b50-3b678eb5da82" providerId="ADAL" clId="{69B77E5C-2D71-4C6D-A40B-FFDA560EFAD2}" dt="2026-08-22T15:44:56.446" v="17642"/>
          <ac:cxnSpMkLst>
            <pc:docMk/>
            <pc:sldMk cId="3052688945" sldId="660"/>
            <ac:cxnSpMk id="49" creationId="{4288BC88-AA95-45CE-A8CE-71BC7F7D7D64}"/>
          </ac:cxnSpMkLst>
        </pc:cxnChg>
        <pc:cxnChg chg="mod ord">
          <ac:chgData name="Kenny Arnold" userId="a9674c4e-a814-457e-8b50-3b678eb5da82" providerId="ADAL" clId="{69B77E5C-2D71-4C6D-A40B-FFDA560EFAD2}" dt="2026-08-22T15:44:56.446" v="17642"/>
          <ac:cxnSpMkLst>
            <pc:docMk/>
            <pc:sldMk cId="3052688945" sldId="660"/>
            <ac:cxnSpMk id="51" creationId="{C29DFFFB-E659-1BDA-3364-EF406AB17343}"/>
          </ac:cxnSpMkLst>
        </pc:cxnChg>
        <pc:cxnChg chg="mod ord">
          <ac:chgData name="Kenny Arnold" userId="a9674c4e-a814-457e-8b50-3b678eb5da82" providerId="ADAL" clId="{69B77E5C-2D71-4C6D-A40B-FFDA560EFAD2}" dt="2026-08-22T15:44:56.446" v="17642"/>
          <ac:cxnSpMkLst>
            <pc:docMk/>
            <pc:sldMk cId="3052688945" sldId="660"/>
            <ac:cxnSpMk id="53" creationId="{1BB7F6D0-8EBF-D247-E402-873264E39178}"/>
          </ac:cxnSpMkLst>
        </pc:cxnChg>
        <pc:cxnChg chg="mod ord">
          <ac:chgData name="Kenny Arnold" userId="a9674c4e-a814-457e-8b50-3b678eb5da82" providerId="ADAL" clId="{69B77E5C-2D71-4C6D-A40B-FFDA560EFAD2}" dt="2026-08-22T15:44:56.446" v="17642"/>
          <ac:cxnSpMkLst>
            <pc:docMk/>
            <pc:sldMk cId="3052688945" sldId="660"/>
            <ac:cxnSpMk id="55" creationId="{DD580C83-828A-5130-7E95-217F402722A9}"/>
          </ac:cxnSpMkLst>
        </pc:cxnChg>
        <pc:cxnChg chg="mod ord">
          <ac:chgData name="Kenny Arnold" userId="a9674c4e-a814-457e-8b50-3b678eb5da82" providerId="ADAL" clId="{69B77E5C-2D71-4C6D-A40B-FFDA560EFAD2}" dt="2026-08-22T15:44:56.446" v="17642"/>
          <ac:cxnSpMkLst>
            <pc:docMk/>
            <pc:sldMk cId="3052688945" sldId="660"/>
            <ac:cxnSpMk id="56" creationId="{C12D4DA8-D116-E4A2-A75A-C92DA08E46A6}"/>
          </ac:cxnSpMkLst>
        </pc:cxnChg>
        <pc:cxnChg chg="mod">
          <ac:chgData name="Kenny Arnold" userId="a9674c4e-a814-457e-8b50-3b678eb5da82" providerId="ADAL" clId="{69B77E5C-2D71-4C6D-A40B-FFDA560EFAD2}" dt="2026-08-22T17:13:47.143" v="18998"/>
          <ac:cxnSpMkLst>
            <pc:docMk/>
            <pc:sldMk cId="3052688945" sldId="660"/>
            <ac:cxnSpMk id="60" creationId="{7DD0015E-B4DD-7462-4C66-A3CAE90E0102}"/>
          </ac:cxnSpMkLst>
        </pc:cxnChg>
        <pc:cxnChg chg="mod">
          <ac:chgData name="Kenny Arnold" userId="a9674c4e-a814-457e-8b50-3b678eb5da82" providerId="ADAL" clId="{69B77E5C-2D71-4C6D-A40B-FFDA560EFAD2}" dt="2026-08-22T17:13:51.825" v="19007" actId="14100"/>
          <ac:cxnSpMkLst>
            <pc:docMk/>
            <pc:sldMk cId="3052688945" sldId="660"/>
            <ac:cxnSpMk id="61" creationId="{7F3F402B-2A3E-892C-3C9B-0C701A24F9D3}"/>
          </ac:cxnSpMkLst>
        </pc:cxnChg>
        <pc:cxnChg chg="mod">
          <ac:chgData name="Kenny Arnold" userId="a9674c4e-a814-457e-8b50-3b678eb5da82" providerId="ADAL" clId="{69B77E5C-2D71-4C6D-A40B-FFDA560EFAD2}" dt="2026-08-22T17:13:47.144" v="19000"/>
          <ac:cxnSpMkLst>
            <pc:docMk/>
            <pc:sldMk cId="3052688945" sldId="660"/>
            <ac:cxnSpMk id="62" creationId="{BA88BDEF-29F3-16F7-DFBD-29CC6B5DAFE5}"/>
          </ac:cxnSpMkLst>
        </pc:cxnChg>
      </pc:sldChg>
      <pc:sldChg chg="addSp modSp add mod modTransition modAnim">
        <pc:chgData name="Kenny Arnold" userId="a9674c4e-a814-457e-8b50-3b678eb5da82" providerId="ADAL" clId="{69B77E5C-2D71-4C6D-A40B-FFDA560EFAD2}" dt="2026-08-22T17:26:56.219" v="19241"/>
        <pc:sldMkLst>
          <pc:docMk/>
          <pc:sldMk cId="3733434405" sldId="661"/>
        </pc:sldMkLst>
        <pc:spChg chg="add mod">
          <ac:chgData name="Kenny Arnold" userId="a9674c4e-a814-457e-8b50-3b678eb5da82" providerId="ADAL" clId="{69B77E5C-2D71-4C6D-A40B-FFDA560EFAD2}" dt="2026-08-22T17:14:21.304" v="19069" actId="1076"/>
          <ac:spMkLst>
            <pc:docMk/>
            <pc:sldMk cId="3733434405" sldId="661"/>
            <ac:spMk id="5" creationId="{00ECEB87-1544-8A4D-2DC6-811F51F4D7F3}"/>
          </ac:spMkLst>
        </pc:spChg>
        <pc:spChg chg="mod">
          <ac:chgData name="Kenny Arnold" userId="a9674c4e-a814-457e-8b50-3b678eb5da82" providerId="ADAL" clId="{69B77E5C-2D71-4C6D-A40B-FFDA560EFAD2}" dt="2026-08-22T17:14:10.450" v="19057"/>
          <ac:spMkLst>
            <pc:docMk/>
            <pc:sldMk cId="3733434405" sldId="661"/>
            <ac:spMk id="24" creationId="{8E6BE221-D6D7-0810-10FA-78A3E6C6D9A5}"/>
          </ac:spMkLst>
        </pc:spChg>
        <pc:spChg chg="mod">
          <ac:chgData name="Kenny Arnold" userId="a9674c4e-a814-457e-8b50-3b678eb5da82" providerId="ADAL" clId="{69B77E5C-2D71-4C6D-A40B-FFDA560EFAD2}" dt="2026-08-22T17:14:10.451" v="19059"/>
          <ac:spMkLst>
            <pc:docMk/>
            <pc:sldMk cId="3733434405" sldId="661"/>
            <ac:spMk id="26" creationId="{963E1C31-A1E6-5CC8-B07E-A23E3CB210BB}"/>
          </ac:spMkLst>
        </pc:spChg>
        <pc:spChg chg="mod">
          <ac:chgData name="Kenny Arnold" userId="a9674c4e-a814-457e-8b50-3b678eb5da82" providerId="ADAL" clId="{69B77E5C-2D71-4C6D-A40B-FFDA560EFAD2}" dt="2026-08-22T17:14:10.453" v="19061"/>
          <ac:spMkLst>
            <pc:docMk/>
            <pc:sldMk cId="3733434405" sldId="661"/>
            <ac:spMk id="27" creationId="{F098AAD9-CAFC-9EF4-952F-C6D5DC08A291}"/>
          </ac:spMkLst>
        </pc:spChg>
        <pc:spChg chg="mod">
          <ac:chgData name="Kenny Arnold" userId="a9674c4e-a814-457e-8b50-3b678eb5da82" providerId="ADAL" clId="{69B77E5C-2D71-4C6D-A40B-FFDA560EFAD2}" dt="2026-08-22T17:14:10.455" v="19063"/>
          <ac:spMkLst>
            <pc:docMk/>
            <pc:sldMk cId="3733434405" sldId="661"/>
            <ac:spMk id="28" creationId="{63A14D79-92A3-F007-4996-882E5BE75F00}"/>
          </ac:spMkLst>
        </pc:spChg>
        <pc:spChg chg="mod">
          <ac:chgData name="Kenny Arnold" userId="a9674c4e-a814-457e-8b50-3b678eb5da82" providerId="ADAL" clId="{69B77E5C-2D71-4C6D-A40B-FFDA560EFAD2}" dt="2026-08-22T17:14:10.457" v="19065"/>
          <ac:spMkLst>
            <pc:docMk/>
            <pc:sldMk cId="3733434405" sldId="661"/>
            <ac:spMk id="57" creationId="{BB698B6E-363D-51AA-0BBF-82CDC3F40236}"/>
          </ac:spMkLst>
        </pc:spChg>
        <pc:spChg chg="mod">
          <ac:chgData name="Kenny Arnold" userId="a9674c4e-a814-457e-8b50-3b678eb5da82" providerId="ADAL" clId="{69B77E5C-2D71-4C6D-A40B-FFDA560EFAD2}" dt="2026-08-22T17:14:10.458" v="19067"/>
          <ac:spMkLst>
            <pc:docMk/>
            <pc:sldMk cId="3733434405" sldId="661"/>
            <ac:spMk id="65" creationId="{BB168CC2-7635-8C58-299B-BE836E04B770}"/>
          </ac:spMkLst>
        </pc:spChg>
        <pc:cxnChg chg="mod">
          <ac:chgData name="Kenny Arnold" userId="a9674c4e-a814-457e-8b50-3b678eb5da82" providerId="ADAL" clId="{69B77E5C-2D71-4C6D-A40B-FFDA560EFAD2}" dt="2026-08-22T17:14:48.695" v="19073" actId="14100"/>
          <ac:cxnSpMkLst>
            <pc:docMk/>
            <pc:sldMk cId="3733434405" sldId="661"/>
            <ac:cxnSpMk id="12" creationId="{D8652456-5C74-38FF-3F58-1B560E96E0A1}"/>
          </ac:cxnSpMkLst>
        </pc:cxnChg>
        <pc:cxnChg chg="mod">
          <ac:chgData name="Kenny Arnold" userId="a9674c4e-a814-457e-8b50-3b678eb5da82" providerId="ADAL" clId="{69B77E5C-2D71-4C6D-A40B-FFDA560EFAD2}" dt="2026-08-22T17:14:10.451" v="19059"/>
          <ac:cxnSpMkLst>
            <pc:docMk/>
            <pc:sldMk cId="3733434405" sldId="661"/>
            <ac:cxnSpMk id="60" creationId="{7B46CDF9-1F94-BA6D-6BF2-DE35A9357792}"/>
          </ac:cxnSpMkLst>
        </pc:cxnChg>
        <pc:cxnChg chg="mod">
          <ac:chgData name="Kenny Arnold" userId="a9674c4e-a814-457e-8b50-3b678eb5da82" providerId="ADAL" clId="{69B77E5C-2D71-4C6D-A40B-FFDA560EFAD2}" dt="2026-08-22T17:26:53.069" v="19240" actId="14100"/>
          <ac:cxnSpMkLst>
            <pc:docMk/>
            <pc:sldMk cId="3733434405" sldId="661"/>
            <ac:cxnSpMk id="61" creationId="{F24DCDDC-DAE6-42F3-066B-F2A0F57401D8}"/>
          </ac:cxnSpMkLst>
        </pc:cxnChg>
        <pc:cxnChg chg="mod">
          <ac:chgData name="Kenny Arnold" userId="a9674c4e-a814-457e-8b50-3b678eb5da82" providerId="ADAL" clId="{69B77E5C-2D71-4C6D-A40B-FFDA560EFAD2}" dt="2026-08-22T17:14:10.453" v="19061"/>
          <ac:cxnSpMkLst>
            <pc:docMk/>
            <pc:sldMk cId="3733434405" sldId="661"/>
            <ac:cxnSpMk id="62" creationId="{63A7CDE6-2903-4005-5879-966F54682D59}"/>
          </ac:cxnSpMkLst>
        </pc:cxnChg>
      </pc:sldChg>
      <pc:sldChg chg="addSp delSp modSp add mod delAnim">
        <pc:chgData name="Kenny Arnold" userId="a9674c4e-a814-457e-8b50-3b678eb5da82" providerId="ADAL" clId="{69B77E5C-2D71-4C6D-A40B-FFDA560EFAD2}" dt="2026-08-22T17:15:29.813" v="19134" actId="14100"/>
        <pc:sldMkLst>
          <pc:docMk/>
          <pc:sldMk cId="1440023940" sldId="662"/>
        </pc:sldMkLst>
        <pc:spChg chg="add mod">
          <ac:chgData name="Kenny Arnold" userId="a9674c4e-a814-457e-8b50-3b678eb5da82" providerId="ADAL" clId="{69B77E5C-2D71-4C6D-A40B-FFDA560EFAD2}" dt="2026-08-22T17:15:29.813" v="19134" actId="14100"/>
          <ac:spMkLst>
            <pc:docMk/>
            <pc:sldMk cId="1440023940" sldId="662"/>
            <ac:spMk id="4" creationId="{C03CD002-A0EB-9AC0-D059-50D13C2EBFB0}"/>
          </ac:spMkLst>
        </pc:spChg>
        <pc:spChg chg="del">
          <ac:chgData name="Kenny Arnold" userId="a9674c4e-a814-457e-8b50-3b678eb5da82" providerId="ADAL" clId="{69B77E5C-2D71-4C6D-A40B-FFDA560EFAD2}" dt="2026-08-22T15:46:04.982" v="17723" actId="478"/>
          <ac:spMkLst>
            <pc:docMk/>
            <pc:sldMk cId="1440023940" sldId="662"/>
            <ac:spMk id="5" creationId="{BA235788-1BA1-6FAB-99D9-2D7DCA85D30D}"/>
          </ac:spMkLst>
        </pc:spChg>
        <pc:spChg chg="mod ord">
          <ac:chgData name="Kenny Arnold" userId="a9674c4e-a814-457e-8b50-3b678eb5da82" providerId="ADAL" clId="{69B77E5C-2D71-4C6D-A40B-FFDA560EFAD2}" dt="2026-08-22T17:14:57.797" v="19120"/>
          <ac:spMkLst>
            <pc:docMk/>
            <pc:sldMk cId="1440023940" sldId="662"/>
            <ac:spMk id="24" creationId="{BB724B19-B3A8-4465-8248-F6B48DDBDE85}"/>
          </ac:spMkLst>
        </pc:spChg>
        <pc:spChg chg="mod ord">
          <ac:chgData name="Kenny Arnold" userId="a9674c4e-a814-457e-8b50-3b678eb5da82" providerId="ADAL" clId="{69B77E5C-2D71-4C6D-A40B-FFDA560EFAD2}" dt="2026-08-22T17:14:57.800" v="19122"/>
          <ac:spMkLst>
            <pc:docMk/>
            <pc:sldMk cId="1440023940" sldId="662"/>
            <ac:spMk id="26" creationId="{03460AD9-1823-E707-0D95-C355CDDC9587}"/>
          </ac:spMkLst>
        </pc:spChg>
        <pc:spChg chg="mod ord">
          <ac:chgData name="Kenny Arnold" userId="a9674c4e-a814-457e-8b50-3b678eb5da82" providerId="ADAL" clId="{69B77E5C-2D71-4C6D-A40B-FFDA560EFAD2}" dt="2026-08-22T17:14:57.802" v="19124"/>
          <ac:spMkLst>
            <pc:docMk/>
            <pc:sldMk cId="1440023940" sldId="662"/>
            <ac:spMk id="27" creationId="{1AAFFDCA-93DC-B589-7D03-CEDD2BB0BAD1}"/>
          </ac:spMkLst>
        </pc:spChg>
        <pc:spChg chg="mod ord">
          <ac:chgData name="Kenny Arnold" userId="a9674c4e-a814-457e-8b50-3b678eb5da82" providerId="ADAL" clId="{69B77E5C-2D71-4C6D-A40B-FFDA560EFAD2}" dt="2026-08-22T17:14:57.803" v="19126"/>
          <ac:spMkLst>
            <pc:docMk/>
            <pc:sldMk cId="1440023940" sldId="662"/>
            <ac:spMk id="28" creationId="{67E16A3C-722D-8164-A9D6-DBAE8C8203F3}"/>
          </ac:spMkLst>
        </pc:spChg>
        <pc:spChg chg="mod ord">
          <ac:chgData name="Kenny Arnold" userId="a9674c4e-a814-457e-8b50-3b678eb5da82" providerId="ADAL" clId="{69B77E5C-2D71-4C6D-A40B-FFDA560EFAD2}" dt="2026-08-22T17:14:57.805" v="19128"/>
          <ac:spMkLst>
            <pc:docMk/>
            <pc:sldMk cId="1440023940" sldId="662"/>
            <ac:spMk id="57" creationId="{81F200FF-230D-623D-AE21-92EF61946487}"/>
          </ac:spMkLst>
        </pc:spChg>
        <pc:spChg chg="mod">
          <ac:chgData name="Kenny Arnold" userId="a9674c4e-a814-457e-8b50-3b678eb5da82" providerId="ADAL" clId="{69B77E5C-2D71-4C6D-A40B-FFDA560EFAD2}" dt="2026-08-22T17:14:57.807" v="19130"/>
          <ac:spMkLst>
            <pc:docMk/>
            <pc:sldMk cId="1440023940" sldId="662"/>
            <ac:spMk id="65" creationId="{87FAA45F-DF44-B184-A900-4999EBC21C14}"/>
          </ac:spMkLst>
        </pc:spChg>
        <pc:cxnChg chg="mod ord">
          <ac:chgData name="Kenny Arnold" userId="a9674c4e-a814-457e-8b50-3b678eb5da82" providerId="ADAL" clId="{69B77E5C-2D71-4C6D-A40B-FFDA560EFAD2}" dt="2026-08-22T17:15:07.401" v="19132" actId="14100"/>
          <ac:cxnSpMkLst>
            <pc:docMk/>
            <pc:sldMk cId="1440023940" sldId="662"/>
            <ac:cxnSpMk id="12" creationId="{22D0DD2B-D713-E0F8-B7DE-ED928DB43653}"/>
          </ac:cxnSpMkLst>
        </pc:cxnChg>
        <pc:cxnChg chg="mod ord">
          <ac:chgData name="Kenny Arnold" userId="a9674c4e-a814-457e-8b50-3b678eb5da82" providerId="ADAL" clId="{69B77E5C-2D71-4C6D-A40B-FFDA560EFAD2}" dt="2026-08-22T17:14:57.800" v="19122"/>
          <ac:cxnSpMkLst>
            <pc:docMk/>
            <pc:sldMk cId="1440023940" sldId="662"/>
            <ac:cxnSpMk id="60" creationId="{8B3CB488-B696-3561-FFBF-EEA98955D0DE}"/>
          </ac:cxnSpMkLst>
        </pc:cxnChg>
        <pc:cxnChg chg="mod ord">
          <ac:chgData name="Kenny Arnold" userId="a9674c4e-a814-457e-8b50-3b678eb5da82" providerId="ADAL" clId="{69B77E5C-2D71-4C6D-A40B-FFDA560EFAD2}" dt="2026-08-22T17:15:03.270" v="19131" actId="14100"/>
          <ac:cxnSpMkLst>
            <pc:docMk/>
            <pc:sldMk cId="1440023940" sldId="662"/>
            <ac:cxnSpMk id="61" creationId="{9B8C2462-711C-7B2F-FA98-7EC2E8357DBF}"/>
          </ac:cxnSpMkLst>
        </pc:cxnChg>
        <pc:cxnChg chg="mod ord">
          <ac:chgData name="Kenny Arnold" userId="a9674c4e-a814-457e-8b50-3b678eb5da82" providerId="ADAL" clId="{69B77E5C-2D71-4C6D-A40B-FFDA560EFAD2}" dt="2026-08-22T17:14:57.802" v="19124"/>
          <ac:cxnSpMkLst>
            <pc:docMk/>
            <pc:sldMk cId="1440023940" sldId="662"/>
            <ac:cxnSpMk id="62" creationId="{BE6EB6C1-975A-5B38-EFFF-B61E9C2C7671}"/>
          </ac:cxnSpMkLst>
        </pc:cxnChg>
      </pc:sldChg>
      <pc:sldChg chg="modSp add mod modAnim">
        <pc:chgData name="Kenny Arnold" userId="a9674c4e-a814-457e-8b50-3b678eb5da82" providerId="ADAL" clId="{69B77E5C-2D71-4C6D-A40B-FFDA560EFAD2}" dt="2026-08-22T17:02:09.345" v="18112" actId="403"/>
        <pc:sldMkLst>
          <pc:docMk/>
          <pc:sldMk cId="2429357076" sldId="702"/>
        </pc:sldMkLst>
        <pc:spChg chg="mod">
          <ac:chgData name="Kenny Arnold" userId="a9674c4e-a814-457e-8b50-3b678eb5da82" providerId="ADAL" clId="{69B77E5C-2D71-4C6D-A40B-FFDA560EFAD2}" dt="2026-08-22T17:02:09.345" v="18112" actId="403"/>
          <ac:spMkLst>
            <pc:docMk/>
            <pc:sldMk cId="2429357076" sldId="702"/>
            <ac:spMk id="11" creationId="{635E05B4-BA5D-3CEC-A016-56B13723857E}"/>
          </ac:spMkLst>
        </pc:spChg>
        <pc:spChg chg="mod">
          <ac:chgData name="Kenny Arnold" userId="a9674c4e-a814-457e-8b50-3b678eb5da82" providerId="ADAL" clId="{69B77E5C-2D71-4C6D-A40B-FFDA560EFAD2}" dt="2026-08-22T17:02:09.345" v="18112" actId="403"/>
          <ac:spMkLst>
            <pc:docMk/>
            <pc:sldMk cId="2429357076" sldId="702"/>
            <ac:spMk id="15" creationId="{8938A9FB-EB9C-114F-2ECA-FA155E6FE2DA}"/>
          </ac:spMkLst>
        </pc:spChg>
        <pc:spChg chg="mod">
          <ac:chgData name="Kenny Arnold" userId="a9674c4e-a814-457e-8b50-3b678eb5da82" providerId="ADAL" clId="{69B77E5C-2D71-4C6D-A40B-FFDA560EFAD2}" dt="2026-08-22T17:02:09.345" v="18112" actId="403"/>
          <ac:spMkLst>
            <pc:docMk/>
            <pc:sldMk cId="2429357076" sldId="702"/>
            <ac:spMk id="17" creationId="{2D8E87B2-D147-58E7-7616-E2700C674670}"/>
          </ac:spMkLst>
        </pc:spChg>
        <pc:spChg chg="mod">
          <ac:chgData name="Kenny Arnold" userId="a9674c4e-a814-457e-8b50-3b678eb5da82" providerId="ADAL" clId="{69B77E5C-2D71-4C6D-A40B-FFDA560EFAD2}" dt="2026-08-22T17:00:42.777" v="18094" actId="1076"/>
          <ac:spMkLst>
            <pc:docMk/>
            <pc:sldMk cId="2429357076" sldId="702"/>
            <ac:spMk id="57" creationId="{9C78C90E-DA03-4885-409A-2DE3BF4EC093}"/>
          </ac:spMkLst>
        </pc:spChg>
        <pc:cxnChg chg="mod">
          <ac:chgData name="Kenny Arnold" userId="a9674c4e-a814-457e-8b50-3b678eb5da82" providerId="ADAL" clId="{69B77E5C-2D71-4C6D-A40B-FFDA560EFAD2}" dt="2026-08-22T17:02:02.808" v="18110" actId="408"/>
          <ac:cxnSpMkLst>
            <pc:docMk/>
            <pc:sldMk cId="2429357076" sldId="702"/>
            <ac:cxnSpMk id="27" creationId="{453FB7CA-04A3-A817-BB48-0AEE02096643}"/>
          </ac:cxnSpMkLst>
        </pc:cxnChg>
        <pc:cxnChg chg="mod">
          <ac:chgData name="Kenny Arnold" userId="a9674c4e-a814-457e-8b50-3b678eb5da82" providerId="ADAL" clId="{69B77E5C-2D71-4C6D-A40B-FFDA560EFAD2}" dt="2026-08-22T17:02:02.808" v="18110" actId="408"/>
          <ac:cxnSpMkLst>
            <pc:docMk/>
            <pc:sldMk cId="2429357076" sldId="702"/>
            <ac:cxnSpMk id="31" creationId="{BEDBBA10-DD11-18AA-2689-2D0FC3860915}"/>
          </ac:cxnSpMkLst>
        </pc:cxnChg>
      </pc:sldChg>
      <pc:sldChg chg="modSp add mod">
        <pc:chgData name="Kenny Arnold" userId="a9674c4e-a814-457e-8b50-3b678eb5da82" providerId="ADAL" clId="{69B77E5C-2D71-4C6D-A40B-FFDA560EFAD2}" dt="2026-08-22T17:02:36.702" v="18115" actId="1582"/>
        <pc:sldMkLst>
          <pc:docMk/>
          <pc:sldMk cId="2287836457" sldId="703"/>
        </pc:sldMkLst>
        <pc:spChg chg="mod">
          <ac:chgData name="Kenny Arnold" userId="a9674c4e-a814-457e-8b50-3b678eb5da82" providerId="ADAL" clId="{69B77E5C-2D71-4C6D-A40B-FFDA560EFAD2}" dt="2026-08-22T17:02:36.702" v="18115" actId="1582"/>
          <ac:spMkLst>
            <pc:docMk/>
            <pc:sldMk cId="2287836457" sldId="703"/>
            <ac:spMk id="11" creationId="{6BE77934-FA76-A7C7-0919-82219EC5787C}"/>
          </ac:spMkLst>
        </pc:spChg>
      </pc:sldChg>
      <pc:sldChg chg="modSp add mod ord setBg">
        <pc:chgData name="Kenny Arnold" userId="a9674c4e-a814-457e-8b50-3b678eb5da82" providerId="ADAL" clId="{69B77E5C-2D71-4C6D-A40B-FFDA560EFAD2}" dt="2026-08-22T17:02:59.905" v="18121" actId="1582"/>
        <pc:sldMkLst>
          <pc:docMk/>
          <pc:sldMk cId="108729052" sldId="704"/>
        </pc:sldMkLst>
        <pc:spChg chg="mod">
          <ac:chgData name="Kenny Arnold" userId="a9674c4e-a814-457e-8b50-3b678eb5da82" providerId="ADAL" clId="{69B77E5C-2D71-4C6D-A40B-FFDA560EFAD2}" dt="2026-08-22T17:02:52.251" v="18119" actId="108"/>
          <ac:spMkLst>
            <pc:docMk/>
            <pc:sldMk cId="108729052" sldId="704"/>
            <ac:spMk id="11" creationId="{3C89BD44-AB3C-5753-E991-CA715EBACE48}"/>
          </ac:spMkLst>
        </pc:spChg>
        <pc:spChg chg="mod">
          <ac:chgData name="Kenny Arnold" userId="a9674c4e-a814-457e-8b50-3b678eb5da82" providerId="ADAL" clId="{69B77E5C-2D71-4C6D-A40B-FFDA560EFAD2}" dt="2026-08-22T17:02:59.905" v="18121" actId="1582"/>
          <ac:spMkLst>
            <pc:docMk/>
            <pc:sldMk cId="108729052" sldId="704"/>
            <ac:spMk id="17" creationId="{29E87448-A127-837E-7EC8-7D3DAE9FBA17}"/>
          </ac:spMkLst>
        </pc:spChg>
      </pc:sldChg>
      <pc:sldChg chg="modSp add mod ord">
        <pc:chgData name="Kenny Arnold" userId="a9674c4e-a814-457e-8b50-3b678eb5da82" providerId="ADAL" clId="{69B77E5C-2D71-4C6D-A40B-FFDA560EFAD2}" dt="2026-08-22T17:03:35.787" v="18127" actId="1582"/>
        <pc:sldMkLst>
          <pc:docMk/>
          <pc:sldMk cId="888434966" sldId="705"/>
        </pc:sldMkLst>
        <pc:spChg chg="mod">
          <ac:chgData name="Kenny Arnold" userId="a9674c4e-a814-457e-8b50-3b678eb5da82" providerId="ADAL" clId="{69B77E5C-2D71-4C6D-A40B-FFDA560EFAD2}" dt="2026-08-22T17:03:35.787" v="18127" actId="1582"/>
          <ac:spMkLst>
            <pc:docMk/>
            <pc:sldMk cId="888434966" sldId="705"/>
            <ac:spMk id="15" creationId="{A0037886-0DA7-704C-5F6B-E258D4663768}"/>
          </ac:spMkLst>
        </pc:spChg>
      </pc:sldChg>
      <pc:sldChg chg="modSp add ord modAnim">
        <pc:chgData name="Kenny Arnold" userId="a9674c4e-a814-457e-8b50-3b678eb5da82" providerId="ADAL" clId="{69B77E5C-2D71-4C6D-A40B-FFDA560EFAD2}" dt="2026-08-22T17:37:34.264" v="19448" actId="113"/>
        <pc:sldMkLst>
          <pc:docMk/>
          <pc:sldMk cId="176106121" sldId="706"/>
        </pc:sldMkLst>
        <pc:spChg chg="mod">
          <ac:chgData name="Kenny Arnold" userId="a9674c4e-a814-457e-8b50-3b678eb5da82" providerId="ADAL" clId="{69B77E5C-2D71-4C6D-A40B-FFDA560EFAD2}" dt="2026-08-22T17:37:34.264" v="19448" actId="113"/>
          <ac:spMkLst>
            <pc:docMk/>
            <pc:sldMk cId="176106121" sldId="706"/>
            <ac:spMk id="2" creationId="{74463F4F-36A3-52C9-FC68-955D16724762}"/>
          </ac:spMkLst>
        </pc:spChg>
      </pc:sldChg>
      <pc:sldChg chg="addSp delSp modSp new mod">
        <pc:chgData name="Kenny Arnold" userId="a9674c4e-a814-457e-8b50-3b678eb5da82" providerId="ADAL" clId="{69B77E5C-2D71-4C6D-A40B-FFDA560EFAD2}" dt="2026-08-22T17:32:07.189" v="19284" actId="14100"/>
        <pc:sldMkLst>
          <pc:docMk/>
          <pc:sldMk cId="2641685235" sldId="707"/>
        </pc:sldMkLst>
        <pc:picChg chg="add mod modCrop">
          <ac:chgData name="Kenny Arnold" userId="a9674c4e-a814-457e-8b50-3b678eb5da82" providerId="ADAL" clId="{69B77E5C-2D71-4C6D-A40B-FFDA560EFAD2}" dt="2026-08-22T17:24:06.791" v="19180" actId="14100"/>
          <ac:picMkLst>
            <pc:docMk/>
            <pc:sldMk cId="2641685235" sldId="707"/>
            <ac:picMk id="3" creationId="{643C4F85-1B41-1FDA-8C11-0AF93773664C}"/>
          </ac:picMkLst>
        </pc:picChg>
        <pc:picChg chg="add mod">
          <ac:chgData name="Kenny Arnold" userId="a9674c4e-a814-457e-8b50-3b678eb5da82" providerId="ADAL" clId="{69B77E5C-2D71-4C6D-A40B-FFDA560EFAD2}" dt="2026-08-22T17:32:01.069" v="19283" actId="1076"/>
          <ac:picMkLst>
            <pc:docMk/>
            <pc:sldMk cId="2641685235" sldId="707"/>
            <ac:picMk id="5" creationId="{81202709-3D7C-FFC6-11E0-B78DC9D292AD}"/>
          </ac:picMkLst>
        </pc:picChg>
        <pc:cxnChg chg="add del mod">
          <ac:chgData name="Kenny Arnold" userId="a9674c4e-a814-457e-8b50-3b678eb5da82" providerId="ADAL" clId="{69B77E5C-2D71-4C6D-A40B-FFDA560EFAD2}" dt="2026-08-22T17:24:08.638" v="19181" actId="478"/>
          <ac:cxnSpMkLst>
            <pc:docMk/>
            <pc:sldMk cId="2641685235" sldId="707"/>
            <ac:cxnSpMk id="7" creationId="{2832A7F7-A05E-A6D6-8D9E-421680C92092}"/>
          </ac:cxnSpMkLst>
        </pc:cxnChg>
        <pc:cxnChg chg="add mod">
          <ac:chgData name="Kenny Arnold" userId="a9674c4e-a814-457e-8b50-3b678eb5da82" providerId="ADAL" clId="{69B77E5C-2D71-4C6D-A40B-FFDA560EFAD2}" dt="2026-08-22T17:32:07.189" v="19284" actId="14100"/>
          <ac:cxnSpMkLst>
            <pc:docMk/>
            <pc:sldMk cId="2641685235" sldId="707"/>
            <ac:cxnSpMk id="9" creationId="{9EFFDADB-5AE2-7E8D-1935-FB15EACCEE6B}"/>
          </ac:cxnSpMkLst>
        </pc:cxnChg>
      </pc:sldChg>
      <pc:sldChg chg="delSp add del mod ord">
        <pc:chgData name="Kenny Arnold" userId="a9674c4e-a814-457e-8b50-3b678eb5da82" providerId="ADAL" clId="{69B77E5C-2D71-4C6D-A40B-FFDA560EFAD2}" dt="2026-08-22T17:25:29.782" v="19239" actId="47"/>
        <pc:sldMkLst>
          <pc:docMk/>
          <pc:sldMk cId="742396840" sldId="708"/>
        </pc:sldMkLst>
        <pc:picChg chg="del">
          <ac:chgData name="Kenny Arnold" userId="a9674c4e-a814-457e-8b50-3b678eb5da82" providerId="ADAL" clId="{69B77E5C-2D71-4C6D-A40B-FFDA560EFAD2}" dt="2026-08-22T17:23:10.150" v="19162" actId="21"/>
          <ac:picMkLst>
            <pc:docMk/>
            <pc:sldMk cId="742396840" sldId="708"/>
            <ac:picMk id="7" creationId="{23D7581D-B9D1-C9A2-18E4-5BF11B3E154D}"/>
          </ac:picMkLst>
        </pc:picChg>
      </pc:sldChg>
      <pc:sldChg chg="addSp delSp modSp new mod modClrScheme modAnim chgLayout">
        <pc:chgData name="Kenny Arnold" userId="a9674c4e-a814-457e-8b50-3b678eb5da82" providerId="ADAL" clId="{69B77E5C-2D71-4C6D-A40B-FFDA560EFAD2}" dt="2026-08-22T17:33:52.374" v="19288" actId="14100"/>
        <pc:sldMkLst>
          <pc:docMk/>
          <pc:sldMk cId="2748664851" sldId="708"/>
        </pc:sldMkLst>
        <pc:spChg chg="del">
          <ac:chgData name="Kenny Arnold" userId="a9674c4e-a814-457e-8b50-3b678eb5da82" providerId="ADAL" clId="{69B77E5C-2D71-4C6D-A40B-FFDA560EFAD2}" dt="2026-08-22T17:29:48.247" v="19246" actId="700"/>
          <ac:spMkLst>
            <pc:docMk/>
            <pc:sldMk cId="2748664851" sldId="708"/>
            <ac:spMk id="2" creationId="{EAE603F0-B350-6B2C-D5CF-3ED17B8B570D}"/>
          </ac:spMkLst>
        </pc:spChg>
        <pc:spChg chg="del">
          <ac:chgData name="Kenny Arnold" userId="a9674c4e-a814-457e-8b50-3b678eb5da82" providerId="ADAL" clId="{69B77E5C-2D71-4C6D-A40B-FFDA560EFAD2}" dt="2026-08-22T17:29:48.247" v="19246" actId="700"/>
          <ac:spMkLst>
            <pc:docMk/>
            <pc:sldMk cId="2748664851" sldId="708"/>
            <ac:spMk id="3" creationId="{C026C5EC-33B2-97A9-3E05-77464CF19508}"/>
          </ac:spMkLst>
        </pc:spChg>
        <pc:picChg chg="add mod ord">
          <ac:chgData name="Kenny Arnold" userId="a9674c4e-a814-457e-8b50-3b678eb5da82" providerId="ADAL" clId="{69B77E5C-2D71-4C6D-A40B-FFDA560EFAD2}" dt="2026-08-22T17:30:34.696" v="19263" actId="1076"/>
          <ac:picMkLst>
            <pc:docMk/>
            <pc:sldMk cId="2748664851" sldId="708"/>
            <ac:picMk id="5" creationId="{31C988C8-D647-86C1-2576-56F45F01A640}"/>
          </ac:picMkLst>
        </pc:picChg>
        <pc:picChg chg="add mod modCrop">
          <ac:chgData name="Kenny Arnold" userId="a9674c4e-a814-457e-8b50-3b678eb5da82" providerId="ADAL" clId="{69B77E5C-2D71-4C6D-A40B-FFDA560EFAD2}" dt="2026-08-22T17:31:29.539" v="19277" actId="1076"/>
          <ac:picMkLst>
            <pc:docMk/>
            <pc:sldMk cId="2748664851" sldId="708"/>
            <ac:picMk id="6" creationId="{D4D36AD2-3873-D304-E21E-1B6B8C5B6BD8}"/>
          </ac:picMkLst>
        </pc:picChg>
        <pc:cxnChg chg="add mod">
          <ac:chgData name="Kenny Arnold" userId="a9674c4e-a814-457e-8b50-3b678eb5da82" providerId="ADAL" clId="{69B77E5C-2D71-4C6D-A40B-FFDA560EFAD2}" dt="2026-08-22T17:33:52.374" v="19288" actId="14100"/>
          <ac:cxnSpMkLst>
            <pc:docMk/>
            <pc:sldMk cId="2748664851" sldId="708"/>
            <ac:cxnSpMk id="8" creationId="{31830575-3738-9DB0-7683-C301CD64326C}"/>
          </ac:cxnSpMkLst>
        </pc:cxnChg>
      </pc:sldChg>
    </pc:docChg>
  </pc:docChgLst>
  <pc:docChgLst>
    <pc:chgData name="Jason Berg" userId="ed4c406a-3759-4273-88c5-085aad4a9f47" providerId="ADAL" clId="{7878CA2B-8F36-4161-8127-867923CBDA05}"/>
    <pc:docChg chg="undo custSel addSld modSld sldOrd">
      <pc:chgData name="Jason Berg" userId="ed4c406a-3759-4273-88c5-085aad4a9f47" providerId="ADAL" clId="{7878CA2B-8F36-4161-8127-867923CBDA05}" dt="2026-08-12T17:37:53.300" v="522" actId="113"/>
      <pc:docMkLst>
        <pc:docMk/>
      </pc:docMkLst>
      <pc:sldChg chg="modSp mod">
        <pc:chgData name="Jason Berg" userId="ed4c406a-3759-4273-88c5-085aad4a9f47" providerId="ADAL" clId="{7878CA2B-8F36-4161-8127-867923CBDA05}" dt="2026-08-12T17:37:53.300" v="522" actId="113"/>
        <pc:sldMkLst>
          <pc:docMk/>
          <pc:sldMk cId="3554532119" sldId="264"/>
        </pc:sldMkLst>
        <pc:spChg chg="mod">
          <ac:chgData name="Jason Berg" userId="ed4c406a-3759-4273-88c5-085aad4a9f47" providerId="ADAL" clId="{7878CA2B-8F36-4161-8127-867923CBDA05}" dt="2026-08-12T17:37:53.300" v="522" actId="113"/>
          <ac:spMkLst>
            <pc:docMk/>
            <pc:sldMk cId="3554532119" sldId="264"/>
            <ac:spMk id="4" creationId="{15B83B49-88ED-8B3F-FB6B-3942A68D70CA}"/>
          </ac:spMkLst>
        </pc:spChg>
      </pc:sldChg>
      <pc:sldChg chg="modSp mod ord">
        <pc:chgData name="Jason Berg" userId="ed4c406a-3759-4273-88c5-085aad4a9f47" providerId="ADAL" clId="{7878CA2B-8F36-4161-8127-867923CBDA05}" dt="2026-08-12T17:34:05.448" v="466" actId="20577"/>
        <pc:sldMkLst>
          <pc:docMk/>
          <pc:sldMk cId="1145535539" sldId="387"/>
        </pc:sldMkLst>
        <pc:spChg chg="mod">
          <ac:chgData name="Jason Berg" userId="ed4c406a-3759-4273-88c5-085aad4a9f47" providerId="ADAL" clId="{7878CA2B-8F36-4161-8127-867923CBDA05}" dt="2026-08-12T17:34:05.448" v="466" actId="20577"/>
          <ac:spMkLst>
            <pc:docMk/>
            <pc:sldMk cId="1145535539" sldId="387"/>
            <ac:spMk id="4" creationId="{6BB34D11-6A11-EB11-C2BA-FAB110FBD12E}"/>
          </ac:spMkLst>
        </pc:spChg>
      </pc:sldChg>
      <pc:sldChg chg="add modTransition">
        <pc:chgData name="Jason Berg" userId="ed4c406a-3759-4273-88c5-085aad4a9f47" providerId="ADAL" clId="{7878CA2B-8F36-4161-8127-867923CBDA05}" dt="2026-08-12T17:13:38.879" v="181"/>
        <pc:sldMkLst>
          <pc:docMk/>
          <pc:sldMk cId="4196536146" sldId="416"/>
        </pc:sldMkLst>
      </pc:sldChg>
      <pc:sldChg chg="modSp add mod ord">
        <pc:chgData name="Jason Berg" userId="ed4c406a-3759-4273-88c5-085aad4a9f47" providerId="ADAL" clId="{7878CA2B-8F36-4161-8127-867923CBDA05}" dt="2026-08-12T17:35:05.409" v="499" actId="12789"/>
        <pc:sldMkLst>
          <pc:docMk/>
          <pc:sldMk cId="3582680317" sldId="417"/>
        </pc:sldMkLst>
        <pc:spChg chg="mod">
          <ac:chgData name="Jason Berg" userId="ed4c406a-3759-4273-88c5-085aad4a9f47" providerId="ADAL" clId="{7878CA2B-8F36-4161-8127-867923CBDA05}" dt="2026-08-12T17:35:05.409" v="499" actId="12789"/>
          <ac:spMkLst>
            <pc:docMk/>
            <pc:sldMk cId="3582680317" sldId="417"/>
            <ac:spMk id="4" creationId="{89B39542-C6CA-207C-BC6E-20BCB52A3F2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9AEC9-2179-4204-BBB9-BF2CDC5EA39B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7B406-904A-43C0-833D-DCE9224BDA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50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5BE27-DF3C-DC9F-07CC-BFD2501B1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73B612-A4FE-1551-5780-7A7FBD7F6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6088F4-5812-FDC7-C539-51BBA9C50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9EC63-BFAC-4B38-42F3-A6BA33D41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927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A069-32B3-E063-669A-9494E4B25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FE9DF0-02F1-0660-2111-A56249D04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0E0D98-E9C9-8604-1D9B-E7C609D463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E563C-4B5B-AD33-9BD8-189279C47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52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4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4C6E4-4215-1404-C77F-BFE75876F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2ADA23-1F40-9670-ED8E-B21A9EB38E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D3C02A-D192-C972-0DA5-2B797EDC67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F91C9-8D6A-83B4-1CEF-05819C454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272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D9F66-5753-F716-4031-62A08F7A5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FC37F-0503-E153-0E48-4ADDBE9D9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17B231-5081-E274-DEB9-AEA42A2A7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53B8A-7251-1970-2CEA-8DA80BCF8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02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3A87C-416B-350F-B8FC-EE39B7B9B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236952-4390-429F-020F-B6CDF8491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FC84F-095A-80EE-DBD4-5172019CD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F2A17-3190-AC39-E103-8D17FCB7F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308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55E96-25D3-43A6-8C91-8874A69EC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92FE61-C31C-4377-BECB-F956A94ED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41E2B-BCC0-9008-B714-5FA932E41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005C1-47CD-C606-4569-A1824D726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57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6C05F-0D0A-5398-5E38-91352C17D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325487-02CC-FF3B-71DD-4D3AE151BA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35E98B-6665-6A70-4157-EC5AFD15D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903BB-D8E2-8976-3354-79867C40D2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47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09671-5CD9-6465-6DFF-7E4C3C0C3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6E2714-2BD0-8B04-2547-383360E15E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1DBEF-1EEC-BA6E-4EFB-709EB2484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FF3AD-3645-D888-B964-8FC267C41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874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7377C-9086-FC4F-3035-F31F6D12B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84808-D215-2E64-1558-136CCB43F0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123C3-68B3-32DB-64FF-335E569E6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B1AA8-0071-5618-A324-A93331716E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7B406-904A-43C0-833D-DCE9224BDAD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905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893B9F-6506-7DD5-F390-CA7B402F1746}"/>
              </a:ext>
            </a:extLst>
          </p:cNvPr>
          <p:cNvSpPr/>
          <p:nvPr userDrawn="1"/>
        </p:nvSpPr>
        <p:spPr>
          <a:xfrm>
            <a:off x="0" y="2414588"/>
            <a:ext cx="1171575" cy="2028825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BA99BE-ACD4-4301-C5CE-7A926601CA47}"/>
              </a:ext>
            </a:extLst>
          </p:cNvPr>
          <p:cNvSpPr/>
          <p:nvPr userDrawn="1"/>
        </p:nvSpPr>
        <p:spPr>
          <a:xfrm>
            <a:off x="705504" y="659027"/>
            <a:ext cx="10780993" cy="5275048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3F3876-C8D1-91A1-266C-9C61DA3D29D1}"/>
              </a:ext>
            </a:extLst>
          </p:cNvPr>
          <p:cNvCxnSpPr/>
          <p:nvPr userDrawn="1"/>
        </p:nvCxnSpPr>
        <p:spPr>
          <a:xfrm>
            <a:off x="979514" y="3580526"/>
            <a:ext cx="178685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830D368-33EE-0069-1223-6227CD979F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0238" y="384055"/>
            <a:ext cx="10716258" cy="2357576"/>
          </a:xfrm>
          <a:prstGeom prst="rect">
            <a:avLst/>
          </a:prstGeom>
        </p:spPr>
      </p:pic>
      <p:sp>
        <p:nvSpPr>
          <p:cNvPr id="7" name="Title 21">
            <a:extLst>
              <a:ext uri="{FF2B5EF4-FFF2-40B4-BE49-F238E27FC236}">
                <a16:creationId xmlns:a16="http://schemas.microsoft.com/office/drawing/2014/main" id="{6174DDB8-7938-806D-229C-4A641221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2" y="2741631"/>
            <a:ext cx="10515600" cy="7453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0220A1CC-0255-83B8-1DA9-9C47CE624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162" y="3722688"/>
            <a:ext cx="4045666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92F20E14-A7D1-6C67-F8AE-269835A763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6161" y="4198944"/>
            <a:ext cx="5802135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455673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 userDrawn="1"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 userDrawn="1"/>
        </p:nvSpPr>
        <p:spPr>
          <a:xfrm>
            <a:off x="729567" y="326567"/>
            <a:ext cx="10276350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7" y="1675234"/>
            <a:ext cx="10276351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275667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552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 userDrawn="1"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 userDrawn="1"/>
        </p:nvSpPr>
        <p:spPr>
          <a:xfrm>
            <a:off x="729566" y="326567"/>
            <a:ext cx="10732183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8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732183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  <p:sp>
        <p:nvSpPr>
          <p:cNvPr id="8" name="Content Placeholder 23">
            <a:extLst>
              <a:ext uri="{FF2B5EF4-FFF2-40B4-BE49-F238E27FC236}">
                <a16:creationId xmlns:a16="http://schemas.microsoft.com/office/drawing/2014/main" id="{E3BE7459-59F3-F216-6A4D-9A569F0D97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38564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376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D368C6-216B-0165-DF56-73534B90588D}"/>
              </a:ext>
            </a:extLst>
          </p:cNvPr>
          <p:cNvSpPr/>
          <p:nvPr userDrawn="1"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464D29-FE4B-BC54-92DA-4988D956747B}"/>
              </a:ext>
            </a:extLst>
          </p:cNvPr>
          <p:cNvSpPr/>
          <p:nvPr userDrawn="1"/>
        </p:nvSpPr>
        <p:spPr>
          <a:xfrm>
            <a:off x="729567" y="326567"/>
            <a:ext cx="6044095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5FBF9E-6622-D1D1-BAD1-FFB4E6A3EC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0692" y="0"/>
            <a:ext cx="5811308" cy="6845300"/>
          </a:xfrm>
          <a:custGeom>
            <a:avLst/>
            <a:gdLst>
              <a:gd name="connsiteX0" fmla="*/ 0 w 5811308"/>
              <a:gd name="connsiteY0" fmla="*/ 0 h 6845300"/>
              <a:gd name="connsiteX1" fmla="*/ 5811308 w 5811308"/>
              <a:gd name="connsiteY1" fmla="*/ 0 h 6845300"/>
              <a:gd name="connsiteX2" fmla="*/ 5811308 w 5811308"/>
              <a:gd name="connsiteY2" fmla="*/ 6845300 h 6845300"/>
              <a:gd name="connsiteX3" fmla="*/ 161690 w 5811308"/>
              <a:gd name="connsiteY3" fmla="*/ 6845300 h 6845300"/>
              <a:gd name="connsiteX4" fmla="*/ 617008 w 5811308"/>
              <a:gd name="connsiteY4" fmla="*/ 2933700 h 684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308" h="6845300">
                <a:moveTo>
                  <a:pt x="0" y="0"/>
                </a:moveTo>
                <a:lnTo>
                  <a:pt x="5811308" y="0"/>
                </a:lnTo>
                <a:lnTo>
                  <a:pt x="5811308" y="6845300"/>
                </a:lnTo>
                <a:lnTo>
                  <a:pt x="161690" y="6845300"/>
                </a:lnTo>
                <a:lnTo>
                  <a:pt x="617008" y="2933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361CF6-10BD-0704-776D-0B27387C8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250" y="1593849"/>
            <a:ext cx="5811308" cy="4745699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82CE12C7-F880-6716-4B16-B729A7AA82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251" y="327025"/>
            <a:ext cx="6043412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9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365FD-A2C1-8EA3-B0DD-15E4D6F5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5795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170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1C2CFAF-E445-F61F-9C5B-B7E67B4E3B6B}"/>
              </a:ext>
            </a:extLst>
          </p:cNvPr>
          <p:cNvSpPr/>
          <p:nvPr userDrawn="1"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738A124-D825-5B32-512D-79FB9A8BB3F2}"/>
              </a:ext>
            </a:extLst>
          </p:cNvPr>
          <p:cNvSpPr/>
          <p:nvPr userDrawn="1"/>
        </p:nvSpPr>
        <p:spPr>
          <a:xfrm>
            <a:off x="729566" y="326567"/>
            <a:ext cx="10276351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536D9BFD-F989-F15C-F0E4-233B09B1FB1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7" y="1675234"/>
            <a:ext cx="10276351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B9694BA-1CAE-EAC1-12F2-C323F179C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275667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99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D368C6-216B-0165-DF56-73534B90588D}"/>
              </a:ext>
            </a:extLst>
          </p:cNvPr>
          <p:cNvSpPr/>
          <p:nvPr userDrawn="1"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464D29-FE4B-BC54-92DA-4988D956747B}"/>
              </a:ext>
            </a:extLst>
          </p:cNvPr>
          <p:cNvSpPr/>
          <p:nvPr userDrawn="1"/>
        </p:nvSpPr>
        <p:spPr>
          <a:xfrm>
            <a:off x="729567" y="326567"/>
            <a:ext cx="6044095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5FBF9E-6622-D1D1-BAD1-FFB4E6A3EC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0692" y="0"/>
            <a:ext cx="5811308" cy="6845300"/>
          </a:xfrm>
          <a:custGeom>
            <a:avLst/>
            <a:gdLst>
              <a:gd name="connsiteX0" fmla="*/ 0 w 5811308"/>
              <a:gd name="connsiteY0" fmla="*/ 0 h 6845300"/>
              <a:gd name="connsiteX1" fmla="*/ 5811308 w 5811308"/>
              <a:gd name="connsiteY1" fmla="*/ 0 h 6845300"/>
              <a:gd name="connsiteX2" fmla="*/ 5811308 w 5811308"/>
              <a:gd name="connsiteY2" fmla="*/ 6845300 h 6845300"/>
              <a:gd name="connsiteX3" fmla="*/ 161690 w 5811308"/>
              <a:gd name="connsiteY3" fmla="*/ 6845300 h 6845300"/>
              <a:gd name="connsiteX4" fmla="*/ 617008 w 5811308"/>
              <a:gd name="connsiteY4" fmla="*/ 2933700 h 684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308" h="6845300">
                <a:moveTo>
                  <a:pt x="0" y="0"/>
                </a:moveTo>
                <a:lnTo>
                  <a:pt x="5811308" y="0"/>
                </a:lnTo>
                <a:lnTo>
                  <a:pt x="5811308" y="6845300"/>
                </a:lnTo>
                <a:lnTo>
                  <a:pt x="161690" y="6845300"/>
                </a:lnTo>
                <a:lnTo>
                  <a:pt x="617008" y="2933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361CF6-10BD-0704-776D-0B27387C8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250" y="1593849"/>
            <a:ext cx="5811308" cy="4745699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95B8E54A-0BC7-70B8-84B4-FDBA70CFE1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0251" y="327025"/>
            <a:ext cx="6043412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60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078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720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C30DBD6-6588-0025-28B7-1210AFBF632C}"/>
              </a:ext>
            </a:extLst>
          </p:cNvPr>
          <p:cNvSpPr/>
          <p:nvPr userDrawn="1"/>
        </p:nvSpPr>
        <p:spPr>
          <a:xfrm>
            <a:off x="0" y="2414588"/>
            <a:ext cx="1171575" cy="2028825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46E590-5F92-7F73-F672-A8E2F4AD3DD1}"/>
              </a:ext>
            </a:extLst>
          </p:cNvPr>
          <p:cNvSpPr/>
          <p:nvPr userDrawn="1"/>
        </p:nvSpPr>
        <p:spPr>
          <a:xfrm>
            <a:off x="705504" y="659027"/>
            <a:ext cx="10780993" cy="5275048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823D0A-848E-4159-8162-07A5BB1CA2ED}"/>
              </a:ext>
            </a:extLst>
          </p:cNvPr>
          <p:cNvCxnSpPr/>
          <p:nvPr userDrawn="1"/>
        </p:nvCxnSpPr>
        <p:spPr>
          <a:xfrm>
            <a:off x="979514" y="3580526"/>
            <a:ext cx="178685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E7FDF951-4966-3CD7-7F6C-8A5891D654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0238" y="384055"/>
            <a:ext cx="10716258" cy="2357576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9D71A102-94C6-78BD-1461-3189AAACC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2" y="2741631"/>
            <a:ext cx="10515600" cy="7453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30">
            <a:extLst>
              <a:ext uri="{FF2B5EF4-FFF2-40B4-BE49-F238E27FC236}">
                <a16:creationId xmlns:a16="http://schemas.microsoft.com/office/drawing/2014/main" id="{2231554D-F4DD-54F0-297F-F8CC5EF761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162" y="3722688"/>
            <a:ext cx="4045666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3" name="Text Placeholder 30">
            <a:extLst>
              <a:ext uri="{FF2B5EF4-FFF2-40B4-BE49-F238E27FC236}">
                <a16:creationId xmlns:a16="http://schemas.microsoft.com/office/drawing/2014/main" id="{B94C0555-3B6C-6443-072D-004F3C76FA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6161" y="4198944"/>
            <a:ext cx="5802135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015266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365FD-A2C1-8EA3-B0DD-15E4D6F5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71034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76F11-AF56-CCFF-F060-0C7E77549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60847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76F11-AF56-CCFF-F060-0C7E77549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3C92408-4CAE-6C8F-A58A-C1D61B22CAB0}"/>
              </a:ext>
            </a:extLst>
          </p:cNvPr>
          <p:cNvCxnSpPr>
            <a:cxnSpLocks/>
          </p:cNvCxnSpPr>
          <p:nvPr userDrawn="1"/>
        </p:nvCxnSpPr>
        <p:spPr>
          <a:xfrm>
            <a:off x="838200" y="4241330"/>
            <a:ext cx="2820837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769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2029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893B9F-6506-7DD5-F390-CA7B402F1746}"/>
              </a:ext>
            </a:extLst>
          </p:cNvPr>
          <p:cNvSpPr/>
          <p:nvPr/>
        </p:nvSpPr>
        <p:spPr>
          <a:xfrm>
            <a:off x="0" y="2414588"/>
            <a:ext cx="1171575" cy="2028825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BA99BE-ACD4-4301-C5CE-7A926601CA47}"/>
              </a:ext>
            </a:extLst>
          </p:cNvPr>
          <p:cNvSpPr/>
          <p:nvPr/>
        </p:nvSpPr>
        <p:spPr>
          <a:xfrm>
            <a:off x="705504" y="659027"/>
            <a:ext cx="10780993" cy="5275048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3F3876-C8D1-91A1-266C-9C61DA3D29D1}"/>
              </a:ext>
            </a:extLst>
          </p:cNvPr>
          <p:cNvCxnSpPr/>
          <p:nvPr/>
        </p:nvCxnSpPr>
        <p:spPr>
          <a:xfrm>
            <a:off x="979514" y="3580526"/>
            <a:ext cx="178685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830D368-33EE-0069-1223-6227CD979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0238" y="384055"/>
            <a:ext cx="10716258" cy="2357576"/>
          </a:xfrm>
          <a:prstGeom prst="rect">
            <a:avLst/>
          </a:prstGeom>
        </p:spPr>
      </p:pic>
      <p:sp>
        <p:nvSpPr>
          <p:cNvPr id="7" name="Title 21">
            <a:extLst>
              <a:ext uri="{FF2B5EF4-FFF2-40B4-BE49-F238E27FC236}">
                <a16:creationId xmlns:a16="http://schemas.microsoft.com/office/drawing/2014/main" id="{6174DDB8-7938-806D-229C-4A641221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2" y="2741631"/>
            <a:ext cx="10515600" cy="7453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0220A1CC-0255-83B8-1DA9-9C47CE624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162" y="3722688"/>
            <a:ext cx="4045666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92F20E14-A7D1-6C67-F8AE-269835A763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6161" y="4198944"/>
            <a:ext cx="5802135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9647976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/>
        </p:nvSpPr>
        <p:spPr>
          <a:xfrm>
            <a:off x="729567" y="326567"/>
            <a:ext cx="10276350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7" y="1675234"/>
            <a:ext cx="10276351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275667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49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/>
        </p:nvSpPr>
        <p:spPr>
          <a:xfrm>
            <a:off x="729566" y="326567"/>
            <a:ext cx="10732183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8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732183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  <p:sp>
        <p:nvSpPr>
          <p:cNvPr id="8" name="Content Placeholder 23">
            <a:extLst>
              <a:ext uri="{FF2B5EF4-FFF2-40B4-BE49-F238E27FC236}">
                <a16:creationId xmlns:a16="http://schemas.microsoft.com/office/drawing/2014/main" id="{E3BE7459-59F3-F216-6A4D-9A569F0D97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38564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1466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D368C6-216B-0165-DF56-73534B90588D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464D29-FE4B-BC54-92DA-4988D956747B}"/>
              </a:ext>
            </a:extLst>
          </p:cNvPr>
          <p:cNvSpPr/>
          <p:nvPr/>
        </p:nvSpPr>
        <p:spPr>
          <a:xfrm>
            <a:off x="729567" y="326567"/>
            <a:ext cx="6044095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5FBF9E-6622-D1D1-BAD1-FFB4E6A3EC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0692" y="0"/>
            <a:ext cx="5811308" cy="6845300"/>
          </a:xfrm>
          <a:custGeom>
            <a:avLst/>
            <a:gdLst>
              <a:gd name="connsiteX0" fmla="*/ 0 w 5811308"/>
              <a:gd name="connsiteY0" fmla="*/ 0 h 6845300"/>
              <a:gd name="connsiteX1" fmla="*/ 5811308 w 5811308"/>
              <a:gd name="connsiteY1" fmla="*/ 0 h 6845300"/>
              <a:gd name="connsiteX2" fmla="*/ 5811308 w 5811308"/>
              <a:gd name="connsiteY2" fmla="*/ 6845300 h 6845300"/>
              <a:gd name="connsiteX3" fmla="*/ 161690 w 5811308"/>
              <a:gd name="connsiteY3" fmla="*/ 6845300 h 6845300"/>
              <a:gd name="connsiteX4" fmla="*/ 617008 w 5811308"/>
              <a:gd name="connsiteY4" fmla="*/ 2933700 h 684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308" h="6845300">
                <a:moveTo>
                  <a:pt x="0" y="0"/>
                </a:moveTo>
                <a:lnTo>
                  <a:pt x="5811308" y="0"/>
                </a:lnTo>
                <a:lnTo>
                  <a:pt x="5811308" y="6845300"/>
                </a:lnTo>
                <a:lnTo>
                  <a:pt x="161690" y="6845300"/>
                </a:lnTo>
                <a:lnTo>
                  <a:pt x="617008" y="2933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361CF6-10BD-0704-776D-0B27387C8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250" y="1593849"/>
            <a:ext cx="5811308" cy="4745699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82CE12C7-F880-6716-4B16-B729A7AA82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251" y="327025"/>
            <a:ext cx="6043412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957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365FD-A2C1-8EA3-B0DD-15E4D6F5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97775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5250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37E211-2638-76C1-FDB2-391CED419179}"/>
              </a:ext>
            </a:extLst>
          </p:cNvPr>
          <p:cNvSpPr/>
          <p:nvPr userDrawn="1"/>
        </p:nvSpPr>
        <p:spPr>
          <a:xfrm>
            <a:off x="0" y="2414588"/>
            <a:ext cx="1171575" cy="2028825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uman Sans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04F025-A612-65B4-B4DB-3CDC3ECDE857}"/>
              </a:ext>
            </a:extLst>
          </p:cNvPr>
          <p:cNvSpPr/>
          <p:nvPr userDrawn="1"/>
        </p:nvSpPr>
        <p:spPr>
          <a:xfrm>
            <a:off x="686841" y="923925"/>
            <a:ext cx="10619593" cy="463712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uman Sans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AE3DE-75D9-440B-BCDC-EC966CBCB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1" y="3190875"/>
            <a:ext cx="10544434" cy="242887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 algn="l">
              <a:spcBef>
                <a:spcPts val="600"/>
              </a:spcBef>
              <a:spcAft>
                <a:spcPts val="600"/>
              </a:spcAft>
              <a:buNone/>
              <a:defRPr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 marL="914400" indent="0" algn="l">
              <a:spcBef>
                <a:spcPts val="600"/>
              </a:spcBef>
              <a:spcAft>
                <a:spcPts val="600"/>
              </a:spcAft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 marL="1371600" indent="0" algn="l">
              <a:spcBef>
                <a:spcPts val="60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 marL="1828800" indent="0" algn="l">
              <a:spcBef>
                <a:spcPts val="60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60D5C5A-B571-2453-F63D-7F2527DE2C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6853" y="551969"/>
            <a:ext cx="10479568" cy="230550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43FD70-897B-5FB9-D0B7-FA34C7E472F5}"/>
              </a:ext>
            </a:extLst>
          </p:cNvPr>
          <p:cNvCxnSpPr/>
          <p:nvPr userDrawn="1"/>
        </p:nvCxnSpPr>
        <p:spPr>
          <a:xfrm>
            <a:off x="808064" y="3648562"/>
            <a:ext cx="178685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918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151B01-6FDD-D9CB-334C-8D32F54AED2D}"/>
              </a:ext>
            </a:extLst>
          </p:cNvPr>
          <p:cNvSpPr/>
          <p:nvPr userDrawn="1"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uman Sans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C8326D-9AC6-9462-D938-AA869D2EF054}"/>
              </a:ext>
            </a:extLst>
          </p:cNvPr>
          <p:cNvSpPr/>
          <p:nvPr userDrawn="1"/>
        </p:nvSpPr>
        <p:spPr>
          <a:xfrm>
            <a:off x="729566" y="326567"/>
            <a:ext cx="10428971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sz="440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8A39A1D-E504-199D-FC16-19A3F48C7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336178"/>
            <a:ext cx="10406062" cy="1019089"/>
          </a:xfr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124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8D681-EE43-495B-B782-BB4D6EA21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C06D27-9E39-4691-BA14-B3F9FD373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851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1BD9D9B-312A-18F3-BB87-6BAA4582D8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1395" y="297809"/>
            <a:ext cx="6425180" cy="6262382"/>
          </a:xfrm>
          <a:custGeom>
            <a:avLst/>
            <a:gdLst>
              <a:gd name="connsiteX0" fmla="*/ 0 w 5712903"/>
              <a:gd name="connsiteY0" fmla="*/ 0 h 6262382"/>
              <a:gd name="connsiteX1" fmla="*/ 5712903 w 5712903"/>
              <a:gd name="connsiteY1" fmla="*/ 0 h 6262382"/>
              <a:gd name="connsiteX2" fmla="*/ 5712903 w 5712903"/>
              <a:gd name="connsiteY2" fmla="*/ 6262382 h 6262382"/>
              <a:gd name="connsiteX3" fmla="*/ 0 w 5712903"/>
              <a:gd name="connsiteY3" fmla="*/ 6262382 h 6262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2903" h="6262382">
                <a:moveTo>
                  <a:pt x="0" y="0"/>
                </a:moveTo>
                <a:lnTo>
                  <a:pt x="5712903" y="0"/>
                </a:lnTo>
                <a:lnTo>
                  <a:pt x="5712903" y="6262382"/>
                </a:lnTo>
                <a:lnTo>
                  <a:pt x="0" y="626238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1547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856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45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893B9F-6506-7DD5-F390-CA7B402F1746}"/>
              </a:ext>
            </a:extLst>
          </p:cNvPr>
          <p:cNvSpPr/>
          <p:nvPr/>
        </p:nvSpPr>
        <p:spPr>
          <a:xfrm>
            <a:off x="0" y="2414588"/>
            <a:ext cx="1171575" cy="2028825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BA99BE-ACD4-4301-C5CE-7A926601CA47}"/>
              </a:ext>
            </a:extLst>
          </p:cNvPr>
          <p:cNvSpPr/>
          <p:nvPr/>
        </p:nvSpPr>
        <p:spPr>
          <a:xfrm>
            <a:off x="705504" y="659027"/>
            <a:ext cx="10780993" cy="5275048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3F3876-C8D1-91A1-266C-9C61DA3D29D1}"/>
              </a:ext>
            </a:extLst>
          </p:cNvPr>
          <p:cNvCxnSpPr/>
          <p:nvPr/>
        </p:nvCxnSpPr>
        <p:spPr>
          <a:xfrm>
            <a:off x="979514" y="3580526"/>
            <a:ext cx="178685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830D368-33EE-0069-1223-6227CD979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0238" y="384055"/>
            <a:ext cx="10716258" cy="2357576"/>
          </a:xfrm>
          <a:prstGeom prst="rect">
            <a:avLst/>
          </a:prstGeom>
        </p:spPr>
      </p:pic>
      <p:sp>
        <p:nvSpPr>
          <p:cNvPr id="7" name="Title 21">
            <a:extLst>
              <a:ext uri="{FF2B5EF4-FFF2-40B4-BE49-F238E27FC236}">
                <a16:creationId xmlns:a16="http://schemas.microsoft.com/office/drawing/2014/main" id="{6174DDB8-7938-806D-229C-4A641221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2" y="2741631"/>
            <a:ext cx="10515600" cy="7453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0220A1CC-0255-83B8-1DA9-9C47CE624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162" y="3722688"/>
            <a:ext cx="4045666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92F20E14-A7D1-6C67-F8AE-269835A763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6161" y="4198944"/>
            <a:ext cx="5802135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026046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/>
        </p:nvSpPr>
        <p:spPr>
          <a:xfrm>
            <a:off x="729567" y="326567"/>
            <a:ext cx="10276350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7" y="1675234"/>
            <a:ext cx="10276351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275667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284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/>
        </p:nvSpPr>
        <p:spPr>
          <a:xfrm>
            <a:off x="729566" y="326567"/>
            <a:ext cx="10732183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8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732183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  <p:sp>
        <p:nvSpPr>
          <p:cNvPr id="8" name="Content Placeholder 23">
            <a:extLst>
              <a:ext uri="{FF2B5EF4-FFF2-40B4-BE49-F238E27FC236}">
                <a16:creationId xmlns:a16="http://schemas.microsoft.com/office/drawing/2014/main" id="{E3BE7459-59F3-F216-6A4D-9A569F0D97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38564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2119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D368C6-216B-0165-DF56-73534B90588D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464D29-FE4B-BC54-92DA-4988D956747B}"/>
              </a:ext>
            </a:extLst>
          </p:cNvPr>
          <p:cNvSpPr/>
          <p:nvPr/>
        </p:nvSpPr>
        <p:spPr>
          <a:xfrm>
            <a:off x="729567" y="326567"/>
            <a:ext cx="6044095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5FBF9E-6622-D1D1-BAD1-FFB4E6A3EC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0692" y="0"/>
            <a:ext cx="5811308" cy="6845300"/>
          </a:xfrm>
          <a:custGeom>
            <a:avLst/>
            <a:gdLst>
              <a:gd name="connsiteX0" fmla="*/ 0 w 5811308"/>
              <a:gd name="connsiteY0" fmla="*/ 0 h 6845300"/>
              <a:gd name="connsiteX1" fmla="*/ 5811308 w 5811308"/>
              <a:gd name="connsiteY1" fmla="*/ 0 h 6845300"/>
              <a:gd name="connsiteX2" fmla="*/ 5811308 w 5811308"/>
              <a:gd name="connsiteY2" fmla="*/ 6845300 h 6845300"/>
              <a:gd name="connsiteX3" fmla="*/ 161690 w 5811308"/>
              <a:gd name="connsiteY3" fmla="*/ 6845300 h 6845300"/>
              <a:gd name="connsiteX4" fmla="*/ 617008 w 5811308"/>
              <a:gd name="connsiteY4" fmla="*/ 2933700 h 684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308" h="6845300">
                <a:moveTo>
                  <a:pt x="0" y="0"/>
                </a:moveTo>
                <a:lnTo>
                  <a:pt x="5811308" y="0"/>
                </a:lnTo>
                <a:lnTo>
                  <a:pt x="5811308" y="6845300"/>
                </a:lnTo>
                <a:lnTo>
                  <a:pt x="161690" y="6845300"/>
                </a:lnTo>
                <a:lnTo>
                  <a:pt x="617008" y="2933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361CF6-10BD-0704-776D-0B27387C8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250" y="1593849"/>
            <a:ext cx="5811308" cy="4745699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82CE12C7-F880-6716-4B16-B729A7AA82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251" y="327025"/>
            <a:ext cx="6043412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858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365FD-A2C1-8EA3-B0DD-15E4D6F5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6637311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6059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432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solidFill>
          <a:srgbClr val="C4C4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BF1986CD-49B3-D345-B9BF-45C098069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502" y="342900"/>
            <a:ext cx="11218127" cy="10668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5CFA21E-5779-ED43-8A28-F59690077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502" y="1409700"/>
            <a:ext cx="11218127" cy="4991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39DE1DCA-662B-D447-94CD-31606B58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81" y="6445559"/>
            <a:ext cx="3912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A8160BDD-7155-D744-B749-9730458604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474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rgbClr val="C4C4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1C61DAC-1E90-A44F-A1D0-46B44AB67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981" y="6445559"/>
            <a:ext cx="3912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A8160BDD-7155-D744-B749-9730458604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810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893B9F-6506-7DD5-F390-CA7B402F1746}"/>
              </a:ext>
            </a:extLst>
          </p:cNvPr>
          <p:cNvSpPr/>
          <p:nvPr/>
        </p:nvSpPr>
        <p:spPr>
          <a:xfrm>
            <a:off x="0" y="2414588"/>
            <a:ext cx="1171575" cy="2028825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BA99BE-ACD4-4301-C5CE-7A926601CA47}"/>
              </a:ext>
            </a:extLst>
          </p:cNvPr>
          <p:cNvSpPr/>
          <p:nvPr/>
        </p:nvSpPr>
        <p:spPr>
          <a:xfrm>
            <a:off x="705504" y="659027"/>
            <a:ext cx="10780993" cy="5275048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13F3876-C8D1-91A1-266C-9C61DA3D29D1}"/>
              </a:ext>
            </a:extLst>
          </p:cNvPr>
          <p:cNvCxnSpPr/>
          <p:nvPr/>
        </p:nvCxnSpPr>
        <p:spPr>
          <a:xfrm>
            <a:off x="979514" y="3580526"/>
            <a:ext cx="178685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830D368-33EE-0069-1223-6227CD979F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0238" y="384055"/>
            <a:ext cx="10716258" cy="2357576"/>
          </a:xfrm>
          <a:prstGeom prst="rect">
            <a:avLst/>
          </a:prstGeom>
        </p:spPr>
      </p:pic>
      <p:sp>
        <p:nvSpPr>
          <p:cNvPr id="7" name="Title 21">
            <a:extLst>
              <a:ext uri="{FF2B5EF4-FFF2-40B4-BE49-F238E27FC236}">
                <a16:creationId xmlns:a16="http://schemas.microsoft.com/office/drawing/2014/main" id="{6174DDB8-7938-806D-229C-4A6412219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2" y="2741631"/>
            <a:ext cx="10515600" cy="7453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0220A1CC-0255-83B8-1DA9-9C47CE62453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6162" y="3722688"/>
            <a:ext cx="4045666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92F20E14-A7D1-6C67-F8AE-269835A763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6161" y="4198944"/>
            <a:ext cx="5802135" cy="3385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78481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/>
        </p:nvSpPr>
        <p:spPr>
          <a:xfrm>
            <a:off x="729567" y="326567"/>
            <a:ext cx="10276350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7" y="1675234"/>
            <a:ext cx="10276351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275667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725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BF08DC-059B-6569-027C-46E62228E8B3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506D3C-E7C6-C7EB-C705-721E3B12D74C}"/>
              </a:ext>
            </a:extLst>
          </p:cNvPr>
          <p:cNvSpPr/>
          <p:nvPr/>
        </p:nvSpPr>
        <p:spPr>
          <a:xfrm>
            <a:off x="729566" y="326567"/>
            <a:ext cx="10732183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Content Placeholder 23">
            <a:extLst>
              <a:ext uri="{FF2B5EF4-FFF2-40B4-BE49-F238E27FC236}">
                <a16:creationId xmlns:a16="http://schemas.microsoft.com/office/drawing/2014/main" id="{FB68CB1F-50D1-2437-D359-9BBD422EDA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8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A6E155C0-6198-8C6F-805E-675C85AC02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0250" y="327025"/>
            <a:ext cx="10732183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  <p:sp>
        <p:nvSpPr>
          <p:cNvPr id="8" name="Content Placeholder 23">
            <a:extLst>
              <a:ext uri="{FF2B5EF4-FFF2-40B4-BE49-F238E27FC236}">
                <a16:creationId xmlns:a16="http://schemas.microsoft.com/office/drawing/2014/main" id="{E3BE7459-59F3-F216-6A4D-9A569F0D979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38564" y="1675234"/>
            <a:ext cx="5023870" cy="4418068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2520759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D368C6-216B-0165-DF56-73534B90588D}"/>
              </a:ext>
            </a:extLst>
          </p:cNvPr>
          <p:cNvSpPr/>
          <p:nvPr/>
        </p:nvSpPr>
        <p:spPr>
          <a:xfrm>
            <a:off x="0" y="518451"/>
            <a:ext cx="1171575" cy="583721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464D29-FE4B-BC54-92DA-4988D956747B}"/>
              </a:ext>
            </a:extLst>
          </p:cNvPr>
          <p:cNvSpPr/>
          <p:nvPr/>
        </p:nvSpPr>
        <p:spPr>
          <a:xfrm>
            <a:off x="729567" y="326567"/>
            <a:ext cx="6044095" cy="1028700"/>
          </a:xfrm>
          <a:prstGeom prst="rect">
            <a:avLst/>
          </a:prstGeom>
          <a:solidFill>
            <a:srgbClr val="0C23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5FBF9E-6622-D1D1-BAD1-FFB4E6A3EC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0692" y="0"/>
            <a:ext cx="5811308" cy="6845300"/>
          </a:xfrm>
          <a:custGeom>
            <a:avLst/>
            <a:gdLst>
              <a:gd name="connsiteX0" fmla="*/ 0 w 5811308"/>
              <a:gd name="connsiteY0" fmla="*/ 0 h 6845300"/>
              <a:gd name="connsiteX1" fmla="*/ 5811308 w 5811308"/>
              <a:gd name="connsiteY1" fmla="*/ 0 h 6845300"/>
              <a:gd name="connsiteX2" fmla="*/ 5811308 w 5811308"/>
              <a:gd name="connsiteY2" fmla="*/ 6845300 h 6845300"/>
              <a:gd name="connsiteX3" fmla="*/ 161690 w 5811308"/>
              <a:gd name="connsiteY3" fmla="*/ 6845300 h 6845300"/>
              <a:gd name="connsiteX4" fmla="*/ 617008 w 5811308"/>
              <a:gd name="connsiteY4" fmla="*/ 2933700 h 684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308" h="6845300">
                <a:moveTo>
                  <a:pt x="0" y="0"/>
                </a:moveTo>
                <a:lnTo>
                  <a:pt x="5811308" y="0"/>
                </a:lnTo>
                <a:lnTo>
                  <a:pt x="5811308" y="6845300"/>
                </a:lnTo>
                <a:lnTo>
                  <a:pt x="161690" y="6845300"/>
                </a:lnTo>
                <a:lnTo>
                  <a:pt x="617008" y="29337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E361CF6-10BD-0704-776D-0B27387C8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0250" y="1593849"/>
            <a:ext cx="5811308" cy="4745699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82CE12C7-F880-6716-4B16-B729A7AA82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251" y="327025"/>
            <a:ext cx="6043412" cy="102824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Click to add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82514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365FD-A2C1-8EA3-B0DD-15E4D6F50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5576959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2036543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5CBB16D-D39B-03D0-8074-DF79928D8C1F}"/>
              </a:ext>
            </a:extLst>
          </p:cNvPr>
          <p:cNvSpPr/>
          <p:nvPr userDrawn="1"/>
        </p:nvSpPr>
        <p:spPr>
          <a:xfrm>
            <a:off x="7358063" y="6211019"/>
            <a:ext cx="4833937" cy="646982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E34A8B-B946-5A37-B0C5-A83C684C6BD3}"/>
              </a:ext>
            </a:extLst>
          </p:cNvPr>
          <p:cNvGrpSpPr/>
          <p:nvPr userDrawn="1"/>
        </p:nvGrpSpPr>
        <p:grpSpPr>
          <a:xfrm>
            <a:off x="0" y="6347461"/>
            <a:ext cx="12192001" cy="510540"/>
            <a:chOff x="0" y="6575425"/>
            <a:chExt cx="12192001" cy="2825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AA0CFC-AEAC-15F6-1043-B7A4EFB4EE9E}"/>
                </a:ext>
              </a:extLst>
            </p:cNvPr>
            <p:cNvSpPr/>
            <p:nvPr/>
          </p:nvSpPr>
          <p:spPr>
            <a:xfrm>
              <a:off x="0" y="6753225"/>
              <a:ext cx="12192000" cy="104775"/>
            </a:xfrm>
            <a:prstGeom prst="rect">
              <a:avLst/>
            </a:pr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701FDC6-F1FF-8C49-D72F-5440B4BB2629}"/>
                </a:ext>
              </a:extLst>
            </p:cNvPr>
            <p:cNvSpPr/>
            <p:nvPr/>
          </p:nvSpPr>
          <p:spPr>
            <a:xfrm>
              <a:off x="7077076" y="6575425"/>
              <a:ext cx="5114925" cy="282575"/>
            </a:xfrm>
            <a:custGeom>
              <a:avLst/>
              <a:gdLst>
                <a:gd name="connsiteX0" fmla="*/ 282968 w 5114925"/>
                <a:gd name="connsiteY0" fmla="*/ 0 h 282575"/>
                <a:gd name="connsiteX1" fmla="*/ 5114925 w 5114925"/>
                <a:gd name="connsiteY1" fmla="*/ 0 h 282575"/>
                <a:gd name="connsiteX2" fmla="*/ 5114925 w 5114925"/>
                <a:gd name="connsiteY2" fmla="*/ 282575 h 282575"/>
                <a:gd name="connsiteX3" fmla="*/ 0 w 5114925"/>
                <a:gd name="connsiteY3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4925" h="282575">
                  <a:moveTo>
                    <a:pt x="282968" y="0"/>
                  </a:moveTo>
                  <a:lnTo>
                    <a:pt x="5114925" y="0"/>
                  </a:lnTo>
                  <a:lnTo>
                    <a:pt x="5114925" y="282575"/>
                  </a:lnTo>
                  <a:lnTo>
                    <a:pt x="0" y="282575"/>
                  </a:lnTo>
                  <a:close/>
                </a:path>
              </a:pathLst>
            </a:cu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BBE0EDA-130D-481A-DFBA-EA56324B78C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06" y="6426656"/>
            <a:ext cx="3360064" cy="3539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D9FBD-9B49-E440-0F29-E402E894B98B}"/>
              </a:ext>
            </a:extLst>
          </p:cNvPr>
          <p:cNvSpPr txBox="1"/>
          <p:nvPr userDrawn="1"/>
        </p:nvSpPr>
        <p:spPr>
          <a:xfrm>
            <a:off x="11591925" y="6448843"/>
            <a:ext cx="509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A708B77-6E7E-4E8C-96D3-110BFA8CDD6A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38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8" r:id="rId2"/>
    <p:sldLayoutId id="2147483679" r:id="rId3"/>
    <p:sldLayoutId id="2147483651" r:id="rId4"/>
    <p:sldLayoutId id="2147483687" r:id="rId5"/>
    <p:sldLayoutId id="214748365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47" userDrawn="1">
          <p15:clr>
            <a:srgbClr val="F26B43"/>
          </p15:clr>
        </p15:guide>
        <p15:guide id="4" pos="7533" userDrawn="1">
          <p15:clr>
            <a:srgbClr val="F26B43"/>
          </p15:clr>
        </p15:guide>
        <p15:guide id="5" orient="horz" pos="160" userDrawn="1">
          <p15:clr>
            <a:srgbClr val="F26B43"/>
          </p15:clr>
        </p15:guide>
        <p15:guide id="6" orient="horz" pos="4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E34A8B-B946-5A37-B0C5-A83C684C6BD3}"/>
              </a:ext>
            </a:extLst>
          </p:cNvPr>
          <p:cNvGrpSpPr/>
          <p:nvPr userDrawn="1"/>
        </p:nvGrpSpPr>
        <p:grpSpPr>
          <a:xfrm>
            <a:off x="0" y="6347461"/>
            <a:ext cx="12192001" cy="510540"/>
            <a:chOff x="0" y="6575425"/>
            <a:chExt cx="12192001" cy="2825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AA0CFC-AEAC-15F6-1043-B7A4EFB4EE9E}"/>
                </a:ext>
              </a:extLst>
            </p:cNvPr>
            <p:cNvSpPr/>
            <p:nvPr/>
          </p:nvSpPr>
          <p:spPr>
            <a:xfrm>
              <a:off x="0" y="6753225"/>
              <a:ext cx="12192000" cy="104775"/>
            </a:xfrm>
            <a:prstGeom prst="rect">
              <a:avLst/>
            </a:pr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701FDC6-F1FF-8C49-D72F-5440B4BB2629}"/>
                </a:ext>
              </a:extLst>
            </p:cNvPr>
            <p:cNvSpPr/>
            <p:nvPr/>
          </p:nvSpPr>
          <p:spPr>
            <a:xfrm>
              <a:off x="7077076" y="6575425"/>
              <a:ext cx="5114925" cy="282575"/>
            </a:xfrm>
            <a:custGeom>
              <a:avLst/>
              <a:gdLst>
                <a:gd name="connsiteX0" fmla="*/ 282968 w 5114925"/>
                <a:gd name="connsiteY0" fmla="*/ 0 h 282575"/>
                <a:gd name="connsiteX1" fmla="*/ 5114925 w 5114925"/>
                <a:gd name="connsiteY1" fmla="*/ 0 h 282575"/>
                <a:gd name="connsiteX2" fmla="*/ 5114925 w 5114925"/>
                <a:gd name="connsiteY2" fmla="*/ 282575 h 282575"/>
                <a:gd name="connsiteX3" fmla="*/ 0 w 5114925"/>
                <a:gd name="connsiteY3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4925" h="282575">
                  <a:moveTo>
                    <a:pt x="282968" y="0"/>
                  </a:moveTo>
                  <a:lnTo>
                    <a:pt x="5114925" y="0"/>
                  </a:lnTo>
                  <a:lnTo>
                    <a:pt x="5114925" y="282575"/>
                  </a:lnTo>
                  <a:lnTo>
                    <a:pt x="0" y="282575"/>
                  </a:lnTo>
                  <a:close/>
                </a:path>
              </a:pathLst>
            </a:cu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BBE0EDA-130D-481A-DFBA-EA56324B78C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06" y="6425768"/>
            <a:ext cx="3360064" cy="3539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D9FBD-9B49-E440-0F29-E402E894B98B}"/>
              </a:ext>
            </a:extLst>
          </p:cNvPr>
          <p:cNvSpPr txBox="1"/>
          <p:nvPr userDrawn="1"/>
        </p:nvSpPr>
        <p:spPr>
          <a:xfrm>
            <a:off x="11591925" y="6448843"/>
            <a:ext cx="509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A708B77-6E7E-4E8C-96D3-110BFA8CDD6A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85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147" userDrawn="1">
          <p15:clr>
            <a:srgbClr val="F26B43"/>
          </p15:clr>
        </p15:guide>
        <p15:guide id="4" pos="7533" userDrawn="1">
          <p15:clr>
            <a:srgbClr val="F26B43"/>
          </p15:clr>
        </p15:guide>
        <p15:guide id="5" orient="horz" pos="160" userDrawn="1">
          <p15:clr>
            <a:srgbClr val="F26B43"/>
          </p15:clr>
        </p15:guide>
        <p15:guide id="6" orient="horz" pos="4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AA6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4593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2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508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8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5CBB16D-D39B-03D0-8074-DF79928D8C1F}"/>
              </a:ext>
            </a:extLst>
          </p:cNvPr>
          <p:cNvSpPr/>
          <p:nvPr/>
        </p:nvSpPr>
        <p:spPr>
          <a:xfrm>
            <a:off x="7358063" y="6211019"/>
            <a:ext cx="4833937" cy="646982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E34A8B-B946-5A37-B0C5-A83C684C6BD3}"/>
              </a:ext>
            </a:extLst>
          </p:cNvPr>
          <p:cNvGrpSpPr/>
          <p:nvPr/>
        </p:nvGrpSpPr>
        <p:grpSpPr>
          <a:xfrm>
            <a:off x="0" y="6347461"/>
            <a:ext cx="12192001" cy="510540"/>
            <a:chOff x="0" y="6575425"/>
            <a:chExt cx="12192001" cy="2825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AA0CFC-AEAC-15F6-1043-B7A4EFB4EE9E}"/>
                </a:ext>
              </a:extLst>
            </p:cNvPr>
            <p:cNvSpPr/>
            <p:nvPr/>
          </p:nvSpPr>
          <p:spPr>
            <a:xfrm>
              <a:off x="0" y="6753225"/>
              <a:ext cx="12192000" cy="104775"/>
            </a:xfrm>
            <a:prstGeom prst="rect">
              <a:avLst/>
            </a:pr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701FDC6-F1FF-8C49-D72F-5440B4BB2629}"/>
                </a:ext>
              </a:extLst>
            </p:cNvPr>
            <p:cNvSpPr/>
            <p:nvPr/>
          </p:nvSpPr>
          <p:spPr>
            <a:xfrm>
              <a:off x="7077076" y="6575425"/>
              <a:ext cx="5114925" cy="282575"/>
            </a:xfrm>
            <a:custGeom>
              <a:avLst/>
              <a:gdLst>
                <a:gd name="connsiteX0" fmla="*/ 282968 w 5114925"/>
                <a:gd name="connsiteY0" fmla="*/ 0 h 282575"/>
                <a:gd name="connsiteX1" fmla="*/ 5114925 w 5114925"/>
                <a:gd name="connsiteY1" fmla="*/ 0 h 282575"/>
                <a:gd name="connsiteX2" fmla="*/ 5114925 w 5114925"/>
                <a:gd name="connsiteY2" fmla="*/ 282575 h 282575"/>
                <a:gd name="connsiteX3" fmla="*/ 0 w 5114925"/>
                <a:gd name="connsiteY3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4925" h="282575">
                  <a:moveTo>
                    <a:pt x="282968" y="0"/>
                  </a:moveTo>
                  <a:lnTo>
                    <a:pt x="5114925" y="0"/>
                  </a:lnTo>
                  <a:lnTo>
                    <a:pt x="5114925" y="282575"/>
                  </a:lnTo>
                  <a:lnTo>
                    <a:pt x="0" y="282575"/>
                  </a:lnTo>
                  <a:close/>
                </a:path>
              </a:pathLst>
            </a:cu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BBE0EDA-130D-481A-DFBA-EA56324B78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06" y="6426656"/>
            <a:ext cx="3360064" cy="3539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D9FBD-9B49-E440-0F29-E402E894B98B}"/>
              </a:ext>
            </a:extLst>
          </p:cNvPr>
          <p:cNvSpPr txBox="1"/>
          <p:nvPr/>
        </p:nvSpPr>
        <p:spPr>
          <a:xfrm>
            <a:off x="11591925" y="6448843"/>
            <a:ext cx="509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A708B77-6E7E-4E8C-96D3-110BFA8CDD6A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393900-9AC9-469C-929F-DFA149EAA775}"/>
              </a:ext>
            </a:extLst>
          </p:cNvPr>
          <p:cNvGrpSpPr/>
          <p:nvPr userDrawn="1"/>
        </p:nvGrpSpPr>
        <p:grpSpPr>
          <a:xfrm>
            <a:off x="0" y="6213165"/>
            <a:ext cx="12192001" cy="646982"/>
            <a:chOff x="0" y="6213165"/>
            <a:chExt cx="12192001" cy="64698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CA8C1CB-3792-83F7-4311-D36A0938E6CA}"/>
                </a:ext>
              </a:extLst>
            </p:cNvPr>
            <p:cNvSpPr/>
            <p:nvPr userDrawn="1"/>
          </p:nvSpPr>
          <p:spPr>
            <a:xfrm>
              <a:off x="7341079" y="6213165"/>
              <a:ext cx="4850921" cy="646982"/>
            </a:xfrm>
            <a:prstGeom prst="rect">
              <a:avLst/>
            </a:prstGeom>
            <a:solidFill>
              <a:srgbClr val="DAA62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uman Sans"/>
                <a:ea typeface="+mn-ea"/>
                <a:cs typeface="+mn-cs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6D75266-2C1B-93F3-86D8-A1E104A81C36}"/>
                </a:ext>
              </a:extLst>
            </p:cNvPr>
            <p:cNvGrpSpPr/>
            <p:nvPr/>
          </p:nvGrpSpPr>
          <p:grpSpPr>
            <a:xfrm>
              <a:off x="0" y="6347461"/>
              <a:ext cx="12192001" cy="510540"/>
              <a:chOff x="0" y="6575425"/>
              <a:chExt cx="12192001" cy="282575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234F7AA-AB02-59FA-1733-EE61C4C2BC7A}"/>
                  </a:ext>
                </a:extLst>
              </p:cNvPr>
              <p:cNvSpPr/>
              <p:nvPr/>
            </p:nvSpPr>
            <p:spPr>
              <a:xfrm>
                <a:off x="0" y="6753225"/>
                <a:ext cx="12192000" cy="104775"/>
              </a:xfrm>
              <a:prstGeom prst="rect">
                <a:avLst/>
              </a:prstGeom>
              <a:solidFill>
                <a:srgbClr val="0C23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8866959-0818-45B2-FFE7-BD454AF1A2F1}"/>
                  </a:ext>
                </a:extLst>
              </p:cNvPr>
              <p:cNvSpPr/>
              <p:nvPr/>
            </p:nvSpPr>
            <p:spPr>
              <a:xfrm>
                <a:off x="7077076" y="6575425"/>
                <a:ext cx="5114925" cy="282575"/>
              </a:xfrm>
              <a:custGeom>
                <a:avLst/>
                <a:gdLst>
                  <a:gd name="connsiteX0" fmla="*/ 282968 w 5114925"/>
                  <a:gd name="connsiteY0" fmla="*/ 0 h 282575"/>
                  <a:gd name="connsiteX1" fmla="*/ 5114925 w 5114925"/>
                  <a:gd name="connsiteY1" fmla="*/ 0 h 282575"/>
                  <a:gd name="connsiteX2" fmla="*/ 5114925 w 5114925"/>
                  <a:gd name="connsiteY2" fmla="*/ 282575 h 282575"/>
                  <a:gd name="connsiteX3" fmla="*/ 0 w 5114925"/>
                  <a:gd name="connsiteY3" fmla="*/ 282575 h 28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14925" h="282575">
                    <a:moveTo>
                      <a:pt x="282968" y="0"/>
                    </a:moveTo>
                    <a:lnTo>
                      <a:pt x="5114925" y="0"/>
                    </a:lnTo>
                    <a:lnTo>
                      <a:pt x="5114925" y="282575"/>
                    </a:lnTo>
                    <a:lnTo>
                      <a:pt x="0" y="282575"/>
                    </a:lnTo>
                    <a:close/>
                  </a:path>
                </a:pathLst>
              </a:custGeom>
              <a:solidFill>
                <a:srgbClr val="0C234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708A045-8FAF-50AB-887E-7F1CCF1F34C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87033" b="-1814"/>
            <a:stretch/>
          </p:blipFill>
          <p:spPr>
            <a:xfrm>
              <a:off x="11538434" y="6403006"/>
              <a:ext cx="435711" cy="36034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AA8D01-B382-ACE1-B410-3D443AEC159C}"/>
                </a:ext>
              </a:extLst>
            </p:cNvPr>
            <p:cNvSpPr txBox="1"/>
            <p:nvPr userDrawn="1"/>
          </p:nvSpPr>
          <p:spPr>
            <a:xfrm>
              <a:off x="7975114" y="6446591"/>
              <a:ext cx="3624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Leading Project Scheduling Solutions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63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47">
          <p15:clr>
            <a:srgbClr val="F26B43"/>
          </p15:clr>
        </p15:guide>
        <p15:guide id="4" pos="7533">
          <p15:clr>
            <a:srgbClr val="F26B43"/>
          </p15:clr>
        </p15:guide>
        <p15:guide id="5" orient="horz" pos="160">
          <p15:clr>
            <a:srgbClr val="F26B43"/>
          </p15:clr>
        </p15:guide>
        <p15:guide id="6" orient="horz" pos="416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5CBB16D-D39B-03D0-8074-DF79928D8C1F}"/>
              </a:ext>
            </a:extLst>
          </p:cNvPr>
          <p:cNvSpPr/>
          <p:nvPr/>
        </p:nvSpPr>
        <p:spPr>
          <a:xfrm>
            <a:off x="7358063" y="6211019"/>
            <a:ext cx="4833937" cy="646982"/>
          </a:xfrm>
          <a:prstGeom prst="rect">
            <a:avLst/>
          </a:prstGeom>
          <a:solidFill>
            <a:srgbClr val="DAA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9E34A8B-B946-5A37-B0C5-A83C684C6BD3}"/>
              </a:ext>
            </a:extLst>
          </p:cNvPr>
          <p:cNvGrpSpPr/>
          <p:nvPr/>
        </p:nvGrpSpPr>
        <p:grpSpPr>
          <a:xfrm>
            <a:off x="0" y="6347461"/>
            <a:ext cx="12192001" cy="510540"/>
            <a:chOff x="0" y="6575425"/>
            <a:chExt cx="12192001" cy="28257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AA0CFC-AEAC-15F6-1043-B7A4EFB4EE9E}"/>
                </a:ext>
              </a:extLst>
            </p:cNvPr>
            <p:cNvSpPr/>
            <p:nvPr/>
          </p:nvSpPr>
          <p:spPr>
            <a:xfrm>
              <a:off x="0" y="6753225"/>
              <a:ext cx="12192000" cy="104775"/>
            </a:xfrm>
            <a:prstGeom prst="rect">
              <a:avLst/>
            </a:pr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701FDC6-F1FF-8C49-D72F-5440B4BB2629}"/>
                </a:ext>
              </a:extLst>
            </p:cNvPr>
            <p:cNvSpPr/>
            <p:nvPr/>
          </p:nvSpPr>
          <p:spPr>
            <a:xfrm>
              <a:off x="7077076" y="6575425"/>
              <a:ext cx="5114925" cy="282575"/>
            </a:xfrm>
            <a:custGeom>
              <a:avLst/>
              <a:gdLst>
                <a:gd name="connsiteX0" fmla="*/ 282968 w 5114925"/>
                <a:gd name="connsiteY0" fmla="*/ 0 h 282575"/>
                <a:gd name="connsiteX1" fmla="*/ 5114925 w 5114925"/>
                <a:gd name="connsiteY1" fmla="*/ 0 h 282575"/>
                <a:gd name="connsiteX2" fmla="*/ 5114925 w 5114925"/>
                <a:gd name="connsiteY2" fmla="*/ 282575 h 282575"/>
                <a:gd name="connsiteX3" fmla="*/ 0 w 5114925"/>
                <a:gd name="connsiteY3" fmla="*/ 282575 h 28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14925" h="282575">
                  <a:moveTo>
                    <a:pt x="282968" y="0"/>
                  </a:moveTo>
                  <a:lnTo>
                    <a:pt x="5114925" y="0"/>
                  </a:lnTo>
                  <a:lnTo>
                    <a:pt x="5114925" y="282575"/>
                  </a:lnTo>
                  <a:lnTo>
                    <a:pt x="0" y="282575"/>
                  </a:lnTo>
                  <a:close/>
                </a:path>
              </a:pathLst>
            </a:custGeom>
            <a:solidFill>
              <a:srgbClr val="0C23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BBE0EDA-130D-481A-DFBA-EA56324B78C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506" y="6426656"/>
            <a:ext cx="3360064" cy="3539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D9FBD-9B49-E440-0F29-E402E894B98B}"/>
              </a:ext>
            </a:extLst>
          </p:cNvPr>
          <p:cNvSpPr txBox="1"/>
          <p:nvPr/>
        </p:nvSpPr>
        <p:spPr>
          <a:xfrm>
            <a:off x="11591925" y="6448843"/>
            <a:ext cx="509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A708B77-6E7E-4E8C-96D3-110BFA8CDD6A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54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147">
          <p15:clr>
            <a:srgbClr val="F26B43"/>
          </p15:clr>
        </p15:guide>
        <p15:guide id="4" pos="7533">
          <p15:clr>
            <a:srgbClr val="F26B43"/>
          </p15:clr>
        </p15:guide>
        <p15:guide id="5" orient="horz" pos="160">
          <p15:clr>
            <a:srgbClr val="F26B43"/>
          </p15:clr>
        </p15:guide>
        <p15:guide id="6" orient="horz" pos="4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999D8-47C0-2154-68F2-06660474C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61" y="2659056"/>
            <a:ext cx="10515600" cy="745330"/>
          </a:xfrm>
        </p:spPr>
        <p:txBody>
          <a:bodyPr/>
          <a:lstStyle/>
          <a:p>
            <a:r>
              <a:rPr lang="en-US" sz="4800" dirty="0"/>
              <a:t>Introduction SSI’s New SRA Tool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F481E-0ECF-AA1C-CA4B-39220BA3CC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Presented by: Jason Berg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2BDEA-F5AC-6E68-B5BE-214C6B5967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2026 NASA Cost &amp; Schedule Symposium</a:t>
            </a:r>
          </a:p>
        </p:txBody>
      </p:sp>
    </p:spTree>
    <p:extLst>
      <p:ext uri="{BB962C8B-B14F-4D97-AF65-F5344CB8AC3E}">
        <p14:creationId xmlns:p14="http://schemas.microsoft.com/office/powerpoint/2010/main" val="108132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6C7C355-D1A5-41E7-70F4-44848871D16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SSI's </a:t>
            </a:r>
            <a:r>
              <a:rPr lang="en-US" b="1" dirty="0"/>
              <a:t>Schedule Risk Analysis Tool</a:t>
            </a:r>
            <a:r>
              <a:rPr lang="en-US" dirty="0"/>
              <a:t> leverages existing schedule logic, coded duration estimates and specific schedule risk/opportunities to perform Schedule Risk Assessments and Sensitivity Analyses.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Schedulers can perform SRAs and Sensitivity Analyses in </a:t>
            </a:r>
            <a:r>
              <a:rPr lang="en-US" b="1" dirty="0"/>
              <a:t>seconds</a:t>
            </a:r>
            <a:r>
              <a:rPr lang="en-US" dirty="0"/>
              <a:t> without ever needing to leave </a:t>
            </a:r>
            <a:r>
              <a:rPr lang="en-US" b="1" dirty="0"/>
              <a:t>Microsoft Project</a:t>
            </a:r>
            <a:r>
              <a:rPr lang="en-US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Today I will show how SSI Tools can be used to create an efficient SRA process </a:t>
            </a:r>
            <a:r>
              <a:rPr lang="en-US"/>
              <a:t>and produce meaningful </a:t>
            </a:r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36C15-86C0-C11E-4029-CC484464C6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2640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B33F8-3D90-9B0F-0833-9D78E2A99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ECF6C92-9715-F592-4365-8C4164EAFF9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A little History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Practical Guide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z="4000" dirty="0"/>
              <a:t>Preparing for an SRA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sz="4000" dirty="0"/>
              <a:t>Running an SRA</a:t>
            </a:r>
            <a:endParaRPr lang="en-US" sz="36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4400" dirty="0"/>
              <a:t>Q&amp;A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C13AC-1D59-0751-9E00-C56BA59066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45713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03692-DA2A-BC75-C403-8FF0D0FB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861336-1058-4416-D7E2-9B98F9682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0439"/>
            <a:ext cx="10515600" cy="1325563"/>
          </a:xfrm>
        </p:spPr>
        <p:txBody>
          <a:bodyPr/>
          <a:lstStyle/>
          <a:p>
            <a:r>
              <a:rPr lang="en-US" sz="7200" dirty="0"/>
              <a:t>A Brief History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F0ED15-AED5-B397-0069-20F0E4074D43}"/>
              </a:ext>
            </a:extLst>
          </p:cNvPr>
          <p:cNvCxnSpPr/>
          <p:nvPr/>
        </p:nvCxnSpPr>
        <p:spPr>
          <a:xfrm>
            <a:off x="993422" y="3962398"/>
            <a:ext cx="32060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8448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A57CA5B-D3C7-E3F9-BA75-DA71906BD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756" y="714603"/>
            <a:ext cx="7184488" cy="54287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8696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F4B05-E673-F020-5D28-2A784913F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3B757B3-BFEE-BBBE-46DA-FA16BCED8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1777" y="307407"/>
            <a:ext cx="8048446" cy="62431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6902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AF91D-CF81-144C-0228-47DA953B5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30461C-8DF4-3EF2-8FBE-C97876ECD82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SSI's </a:t>
            </a:r>
            <a:r>
              <a:rPr lang="en-US" sz="3200" b="1" dirty="0"/>
              <a:t>Schedule Risk Analysis Tool</a:t>
            </a:r>
            <a:r>
              <a:rPr lang="en-US" sz="3200" dirty="0"/>
              <a:t> started as a good </a:t>
            </a:r>
            <a:r>
              <a:rPr lang="en-US" sz="3200" dirty="0" err="1"/>
              <a:t>ol</a:t>
            </a:r>
            <a:r>
              <a:rPr lang="en-US" sz="3200" dirty="0"/>
              <a:t>’ fashioned VBA Macro.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It performed risk analyses by literally changing the durations of tasks and the having Microsoft Project recalculate the project.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These analyses were slow and the only option to view the SRA graph or the Sensitivity Analysis Tornado Chart was by exporting the results to Excel.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D930D-07FD-13EB-9218-5340223227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From Humble Beginnings</a:t>
            </a:r>
          </a:p>
        </p:txBody>
      </p:sp>
    </p:spTree>
    <p:extLst>
      <p:ext uri="{BB962C8B-B14F-4D97-AF65-F5344CB8AC3E}">
        <p14:creationId xmlns:p14="http://schemas.microsoft.com/office/powerpoint/2010/main" val="173719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ld SRA Speed 2">
            <a:hlinkClick r:id="" action="ppaction://media"/>
            <a:extLst>
              <a:ext uri="{FF2B5EF4-FFF2-40B4-BE49-F238E27FC236}">
                <a16:creationId xmlns:a16="http://schemas.microsoft.com/office/drawing/2014/main" id="{2FBA6A55-3054-EBC5-5F6A-B0E4F4E60E6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7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6CEE2-D274-06C7-652D-5CEBA089F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64106-AE33-9503-6A5E-2608D529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1712"/>
            <a:ext cx="10515600" cy="4534575"/>
          </a:xfrm>
        </p:spPr>
        <p:txBody>
          <a:bodyPr>
            <a:spAutoFit/>
          </a:bodyPr>
          <a:lstStyle/>
          <a:p>
            <a:pPr algn="ctr"/>
            <a:r>
              <a:rPr lang="en-US" sz="8000" dirty="0"/>
              <a:t>The tool was too </a:t>
            </a:r>
            <a:r>
              <a:rPr lang="en-US" sz="8000" b="1" dirty="0"/>
              <a:t>slow</a:t>
            </a:r>
            <a:r>
              <a:rPr lang="en-US" sz="8000" dirty="0"/>
              <a:t>. Improving the speed was our </a:t>
            </a:r>
            <a:r>
              <a:rPr lang="en-US" sz="8000" b="1" dirty="0"/>
              <a:t>#1</a:t>
            </a:r>
            <a:r>
              <a:rPr lang="en-US" sz="8000" dirty="0"/>
              <a:t> priority</a:t>
            </a:r>
          </a:p>
        </p:txBody>
      </p:sp>
    </p:spTree>
    <p:extLst>
      <p:ext uri="{BB962C8B-B14F-4D97-AF65-F5344CB8AC3E}">
        <p14:creationId xmlns:p14="http://schemas.microsoft.com/office/powerpoint/2010/main" val="30785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1E966-6950-D3EF-D56D-A39F38C960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Our primary performance bottleneck was that we relied on </a:t>
            </a:r>
            <a:r>
              <a:rPr lang="en-US" sz="3200" b="1" dirty="0"/>
              <a:t>Microsoft Project’s calculation function </a:t>
            </a:r>
            <a:r>
              <a:rPr lang="en-US" sz="3200" dirty="0"/>
              <a:t>to recalculate the schedule after durations to tasks were changed.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F27A5-C46A-226E-B069-327E601721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The Bottleneck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627604-CD76-ADF2-043B-60859F7FF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669" y="3884268"/>
            <a:ext cx="9646146" cy="13907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736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5CD62-E7D8-8DFE-581E-CB131AA91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A7A57-B868-134B-09FA-B8FDA944870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dirty="0"/>
              <a:t>Each time Microsoft Project recalculates, it processes far more than just the task network, including: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Custom field formulas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Time-phased work and cost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Gantt chart visualization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3600" dirty="0"/>
              <a:t>And much more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C5196-0592-3421-BAD5-3401D650E4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Calculating Microsoft Project</a:t>
            </a:r>
          </a:p>
        </p:txBody>
      </p:sp>
    </p:spTree>
    <p:extLst>
      <p:ext uri="{BB962C8B-B14F-4D97-AF65-F5344CB8AC3E}">
        <p14:creationId xmlns:p14="http://schemas.microsoft.com/office/powerpoint/2010/main" val="269229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4781A-9F35-A9CE-9F6B-2255CF80F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1F55F7-A5AF-2E37-77CA-F44C494E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3824"/>
            <a:ext cx="10515600" cy="4090351"/>
          </a:xfrm>
        </p:spPr>
        <p:txBody>
          <a:bodyPr>
            <a:spAutoFit/>
          </a:bodyPr>
          <a:lstStyle/>
          <a:p>
            <a:pPr algn="ctr"/>
            <a:r>
              <a:rPr lang="en-US" sz="7200" dirty="0"/>
              <a:t>To achieve our goal, we needed to develop our own scheduling algorithm.</a:t>
            </a:r>
          </a:p>
        </p:txBody>
      </p:sp>
    </p:spTree>
    <p:extLst>
      <p:ext uri="{BB962C8B-B14F-4D97-AF65-F5344CB8AC3E}">
        <p14:creationId xmlns:p14="http://schemas.microsoft.com/office/powerpoint/2010/main" val="3553280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4F6DB-5FC6-2A99-A7DE-D1E41FD51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78889-810E-2171-1B85-461D6A6B4E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700" dirty="0"/>
              <a:t>We believed we could improve performance by developing an algorithm focused solely on recalculating task dates, nothing else.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700" dirty="0"/>
              <a:t>The algorithm needed to match Microsoft Project’s scheduling calculations exactly.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700" dirty="0"/>
              <a:t>A few months of development and testing…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94AC9-12FB-7EAB-FE51-0A58E2B9BF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Building a Scheduling Algorithm</a:t>
            </a:r>
          </a:p>
        </p:txBody>
      </p:sp>
    </p:spTree>
    <p:extLst>
      <p:ext uri="{BB962C8B-B14F-4D97-AF65-F5344CB8AC3E}">
        <p14:creationId xmlns:p14="http://schemas.microsoft.com/office/powerpoint/2010/main" val="17624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SRA Speed">
            <a:hlinkClick r:id="" action="ppaction://media"/>
            <a:extLst>
              <a:ext uri="{FF2B5EF4-FFF2-40B4-BE49-F238E27FC236}">
                <a16:creationId xmlns:a16="http://schemas.microsoft.com/office/drawing/2014/main" id="{83C66A4A-5E76-84D0-BFF9-0080202301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10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C0E45-B2F1-54BC-B4C4-40EC769DA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B34D11-6A11-EB11-C2BA-FAB110FBD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8300"/>
            <a:ext cx="10515600" cy="3136899"/>
          </a:xfrm>
        </p:spPr>
        <p:txBody>
          <a:bodyPr/>
          <a:lstStyle/>
          <a:p>
            <a:r>
              <a:rPr lang="en-US" sz="7200" dirty="0"/>
              <a:t>A Practical Guide to Performing SRAs with SSI Tools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4D4B84-97F4-8101-A11C-5FF8D2BBF88B}"/>
              </a:ext>
            </a:extLst>
          </p:cNvPr>
          <p:cNvCxnSpPr/>
          <p:nvPr/>
        </p:nvCxnSpPr>
        <p:spPr>
          <a:xfrm>
            <a:off x="993422" y="4967112"/>
            <a:ext cx="32060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535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0F5AD7-5D64-0383-0C3F-7D0AA61F9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35E05B4-BA5D-3CEC-A016-56B13723857E}"/>
              </a:ext>
            </a:extLst>
          </p:cNvPr>
          <p:cNvSpPr/>
          <p:nvPr/>
        </p:nvSpPr>
        <p:spPr>
          <a:xfrm>
            <a:off x="833967" y="2857501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Schedule Quality Verified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8E87B2-D147-58E7-7616-E2700C674670}"/>
              </a:ext>
            </a:extLst>
          </p:cNvPr>
          <p:cNvSpPr/>
          <p:nvPr/>
        </p:nvSpPr>
        <p:spPr>
          <a:xfrm>
            <a:off x="4724400" y="2857501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SRA Inputs Established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53FB7CA-04A3-A817-BB48-0AEE02096643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>
            <a:off x="3577167" y="3771901"/>
            <a:ext cx="114723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EDBBA10-DD11-18AA-2689-2D0FC3860915}"/>
              </a:ext>
            </a:extLst>
          </p:cNvPr>
          <p:cNvCxnSpPr>
            <a:cxnSpLocks/>
            <a:stCxn id="17" idx="3"/>
            <a:endCxn id="15" idx="1"/>
          </p:cNvCxnSpPr>
          <p:nvPr/>
        </p:nvCxnSpPr>
        <p:spPr>
          <a:xfrm flipV="1">
            <a:off x="7467600" y="3771899"/>
            <a:ext cx="1147233" cy="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8A9FB-EB9C-114F-2ECA-FA155E6FE2DA}"/>
              </a:ext>
            </a:extLst>
          </p:cNvPr>
          <p:cNvSpPr/>
          <p:nvPr/>
        </p:nvSpPr>
        <p:spPr>
          <a:xfrm>
            <a:off x="8614833" y="2857499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SRAs Run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C78C90E-DA03-4885-409A-2DE3BF4EC093}"/>
              </a:ext>
            </a:extLst>
          </p:cNvPr>
          <p:cNvSpPr txBox="1"/>
          <p:nvPr/>
        </p:nvSpPr>
        <p:spPr>
          <a:xfrm>
            <a:off x="0" y="895223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 Process</a:t>
            </a:r>
          </a:p>
        </p:txBody>
      </p:sp>
    </p:spTree>
    <p:extLst>
      <p:ext uri="{BB962C8B-B14F-4D97-AF65-F5344CB8AC3E}">
        <p14:creationId xmlns:p14="http://schemas.microsoft.com/office/powerpoint/2010/main" val="2429357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BC0245-4EEB-656F-09FA-E0AAD1A2F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BE77934-FA76-A7C7-0919-82219EC5787C}"/>
              </a:ext>
            </a:extLst>
          </p:cNvPr>
          <p:cNvSpPr/>
          <p:nvPr/>
        </p:nvSpPr>
        <p:spPr>
          <a:xfrm>
            <a:off x="833967" y="2857501"/>
            <a:ext cx="2743200" cy="1828800"/>
          </a:xfrm>
          <a:prstGeom prst="rect">
            <a:avLst/>
          </a:prstGeom>
          <a:solidFill>
            <a:srgbClr val="0C2344"/>
          </a:solidFill>
          <a:ln w="76200"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Schedule Quality Verified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8AD7C4-B0AA-587A-1997-B79E6F3E63EE}"/>
              </a:ext>
            </a:extLst>
          </p:cNvPr>
          <p:cNvSpPr/>
          <p:nvPr/>
        </p:nvSpPr>
        <p:spPr>
          <a:xfrm>
            <a:off x="4724400" y="2857501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SRA Inputs Established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550004-9ADB-DD92-7C95-39CF5C584B86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>
            <a:off x="3577167" y="3771901"/>
            <a:ext cx="114723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B424CF0-9453-3864-39CF-EC16604930AA}"/>
              </a:ext>
            </a:extLst>
          </p:cNvPr>
          <p:cNvCxnSpPr>
            <a:cxnSpLocks/>
            <a:stCxn id="17" idx="3"/>
            <a:endCxn id="15" idx="1"/>
          </p:cNvCxnSpPr>
          <p:nvPr/>
        </p:nvCxnSpPr>
        <p:spPr>
          <a:xfrm flipV="1">
            <a:off x="7467600" y="3771899"/>
            <a:ext cx="1147233" cy="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4D1BD69-F212-BC37-40F5-588ACDC6D563}"/>
              </a:ext>
            </a:extLst>
          </p:cNvPr>
          <p:cNvSpPr/>
          <p:nvPr/>
        </p:nvSpPr>
        <p:spPr>
          <a:xfrm>
            <a:off x="8614833" y="2857499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SRAs Run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036030F-4DD0-1457-FCA8-8F45D9CE744C}"/>
              </a:ext>
            </a:extLst>
          </p:cNvPr>
          <p:cNvSpPr txBox="1"/>
          <p:nvPr/>
        </p:nvSpPr>
        <p:spPr>
          <a:xfrm>
            <a:off x="0" y="895223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 Process</a:t>
            </a:r>
          </a:p>
        </p:txBody>
      </p:sp>
    </p:spTree>
    <p:extLst>
      <p:ext uri="{BB962C8B-B14F-4D97-AF65-F5344CB8AC3E}">
        <p14:creationId xmlns:p14="http://schemas.microsoft.com/office/powerpoint/2010/main" val="2287836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E63D3-C669-4FC2-E968-07C938727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5EF374-13A8-1A92-13F4-1366D7B542D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The real work to perform an SRA happens before the tool is ever opened or a Best/Worst Case duration is entered.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SSI’s SRA tool operates directly within Microsoft Project and uses the schedule’s established logic and relationships when performing its calculations.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Before running an SRA, a schedule should be audited for any quality control issues.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7D333-7962-ADB2-DEA3-3A0F728B70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Schedule Quality is the Foundation</a:t>
            </a:r>
          </a:p>
        </p:txBody>
      </p:sp>
    </p:spTree>
    <p:extLst>
      <p:ext uri="{BB962C8B-B14F-4D97-AF65-F5344CB8AC3E}">
        <p14:creationId xmlns:p14="http://schemas.microsoft.com/office/powerpoint/2010/main" val="45002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F23A5-54CD-E08B-579C-AF4E23CDE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195EA7-CE81-455C-3148-F8015CABA6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29567" y="1578971"/>
            <a:ext cx="10276351" cy="1333142"/>
          </a:xfrm>
        </p:spPr>
        <p:txBody>
          <a:bodyPr/>
          <a:lstStyle/>
          <a:p>
            <a:r>
              <a:rPr lang="en-US" dirty="0"/>
              <a:t>SSI recommends schedules be checked, and necessary corrective actions be taken for the following conditions: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AB743-E3CE-01A0-A0B7-C3428BC772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Prerequisite Audits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B997143-F642-0A15-9476-DF4FD54A7257}"/>
              </a:ext>
            </a:extLst>
          </p:cNvPr>
          <p:cNvSpPr txBox="1">
            <a:spLocks/>
          </p:cNvSpPr>
          <p:nvPr/>
        </p:nvSpPr>
        <p:spPr>
          <a:xfrm>
            <a:off x="729567" y="3022474"/>
            <a:ext cx="10595658" cy="2495550"/>
          </a:xfrm>
          <a:prstGeom prst="rect">
            <a:avLst/>
          </a:prstGeom>
        </p:spPr>
        <p:txBody>
          <a:bodyPr numCol="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Missing Dependencies</a:t>
            </a:r>
          </a:p>
          <a:p>
            <a:r>
              <a:rPr lang="en-US" sz="2400" dirty="0"/>
              <a:t>Dangling Finishes</a:t>
            </a:r>
          </a:p>
          <a:p>
            <a:r>
              <a:rPr lang="en-US" sz="2400" dirty="0"/>
              <a:t>Dependencies on Summary Tasks</a:t>
            </a:r>
          </a:p>
          <a:p>
            <a:r>
              <a:rPr lang="en-US" sz="2400" dirty="0"/>
              <a:t>Out-of-Sequence Relationships</a:t>
            </a:r>
          </a:p>
          <a:p>
            <a:r>
              <a:rPr lang="en-US" sz="2400" dirty="0"/>
              <a:t>Hard Constraints</a:t>
            </a:r>
          </a:p>
          <a:p>
            <a:r>
              <a:rPr lang="en-US" sz="2400" dirty="0"/>
              <a:t>Unnecessary Soft Constraints</a:t>
            </a:r>
          </a:p>
          <a:p>
            <a:r>
              <a:rPr lang="en-US" sz="2400" dirty="0"/>
              <a:t>Constraints on Summary Tasks</a:t>
            </a:r>
          </a:p>
          <a:p>
            <a:r>
              <a:rPr lang="en-US" sz="2400" dirty="0"/>
              <a:t>Manually Scheduled Tasks</a:t>
            </a:r>
          </a:p>
          <a:p>
            <a:r>
              <a:rPr lang="en-US" sz="2400" dirty="0"/>
              <a:t>Invalid Status</a:t>
            </a:r>
          </a:p>
          <a:p>
            <a:r>
              <a:rPr lang="en-US" sz="2400" dirty="0"/>
              <a:t>Resources Assigned to Summary Tasks</a:t>
            </a:r>
          </a:p>
          <a:p>
            <a:r>
              <a:rPr lang="en-US" sz="2400" dirty="0"/>
              <a:t>Resources with Incorrect Calendars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2739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3735F-7991-249A-486F-5E069F19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B39542-C6CA-207C-BC6E-20BCB52A3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7715"/>
            <a:ext cx="10515600" cy="5642570"/>
          </a:xfrm>
        </p:spPr>
        <p:txBody>
          <a:bodyPr>
            <a:spAutoFit/>
          </a:bodyPr>
          <a:lstStyle/>
          <a:p>
            <a:pPr algn="ctr"/>
            <a:r>
              <a:rPr lang="en-US" sz="8000" dirty="0"/>
              <a:t>The </a:t>
            </a:r>
            <a:r>
              <a:rPr lang="en-US" sz="8000" b="1" dirty="0"/>
              <a:t>quality</a:t>
            </a:r>
            <a:r>
              <a:rPr lang="en-US" sz="8000" dirty="0"/>
              <a:t> of a schedule determines the </a:t>
            </a:r>
            <a:r>
              <a:rPr lang="en-US" sz="8000" b="1" dirty="0"/>
              <a:t>quality</a:t>
            </a:r>
            <a:r>
              <a:rPr lang="en-US" sz="8000" dirty="0"/>
              <a:t> of its SRA results.</a:t>
            </a:r>
          </a:p>
        </p:txBody>
      </p:sp>
    </p:spTree>
    <p:extLst>
      <p:ext uri="{BB962C8B-B14F-4D97-AF65-F5344CB8AC3E}">
        <p14:creationId xmlns:p14="http://schemas.microsoft.com/office/powerpoint/2010/main" val="3582680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D36AD2-3873-D304-E21E-1B6B8C5B6B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6569" b="6852"/>
          <a:stretch>
            <a:fillRect/>
          </a:stretch>
        </p:blipFill>
        <p:spPr>
          <a:xfrm>
            <a:off x="528351" y="239178"/>
            <a:ext cx="7856697" cy="12493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C988C8-D647-86C1-2576-56F45F01A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536" y="1067424"/>
            <a:ext cx="4681728" cy="555139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31830575-3738-9DB0-7683-C301CD64326C}"/>
              </a:ext>
            </a:extLst>
          </p:cNvPr>
          <p:cNvCxnSpPr>
            <a:cxnSpLocks/>
            <a:endCxn id="5" idx="1"/>
          </p:cNvCxnSpPr>
          <p:nvPr/>
        </p:nvCxnSpPr>
        <p:spPr>
          <a:xfrm rot="16200000" flipH="1">
            <a:off x="3633421" y="902008"/>
            <a:ext cx="2947008" cy="2935221"/>
          </a:xfrm>
          <a:prstGeom prst="bentConnector2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664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0D781-31AD-5F85-9FDC-02064FDA0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C89BD44-AB3C-5753-E991-CA715EBACE48}"/>
              </a:ext>
            </a:extLst>
          </p:cNvPr>
          <p:cNvSpPr/>
          <p:nvPr/>
        </p:nvSpPr>
        <p:spPr>
          <a:xfrm>
            <a:off x="833967" y="2857501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Schedule Quality Verified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9E87448-A127-837E-7EC8-7D3DAE9FBA17}"/>
              </a:ext>
            </a:extLst>
          </p:cNvPr>
          <p:cNvSpPr/>
          <p:nvPr/>
        </p:nvSpPr>
        <p:spPr>
          <a:xfrm>
            <a:off x="4724400" y="2857501"/>
            <a:ext cx="2743200" cy="1828800"/>
          </a:xfrm>
          <a:prstGeom prst="rect">
            <a:avLst/>
          </a:prstGeom>
          <a:solidFill>
            <a:srgbClr val="0C2344"/>
          </a:solidFill>
          <a:ln w="76200"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SRA Inputs Established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D527974-3AAE-8E8A-0FA0-21EE517F7E15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>
            <a:off x="3577167" y="3771901"/>
            <a:ext cx="114723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222FC3F-CBCE-CD46-B4AA-BADE0661F3D4}"/>
              </a:ext>
            </a:extLst>
          </p:cNvPr>
          <p:cNvCxnSpPr>
            <a:cxnSpLocks/>
            <a:stCxn id="17" idx="3"/>
            <a:endCxn id="15" idx="1"/>
          </p:cNvCxnSpPr>
          <p:nvPr/>
        </p:nvCxnSpPr>
        <p:spPr>
          <a:xfrm flipV="1">
            <a:off x="7467600" y="3771899"/>
            <a:ext cx="1147233" cy="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B1F69A5-66D8-AB8D-0947-7746FD00793F}"/>
              </a:ext>
            </a:extLst>
          </p:cNvPr>
          <p:cNvSpPr/>
          <p:nvPr/>
        </p:nvSpPr>
        <p:spPr>
          <a:xfrm>
            <a:off x="8614833" y="2857499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SRAs Run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0243D3-9381-2D53-A9C8-EBA528FD2B5F}"/>
              </a:ext>
            </a:extLst>
          </p:cNvPr>
          <p:cNvSpPr txBox="1"/>
          <p:nvPr/>
        </p:nvSpPr>
        <p:spPr>
          <a:xfrm>
            <a:off x="0" y="895223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 Process</a:t>
            </a:r>
          </a:p>
        </p:txBody>
      </p:sp>
    </p:spTree>
    <p:extLst>
      <p:ext uri="{BB962C8B-B14F-4D97-AF65-F5344CB8AC3E}">
        <p14:creationId xmlns:p14="http://schemas.microsoft.com/office/powerpoint/2010/main" val="1087290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5AA63-2D23-9D40-E7AC-7CE098B25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463F4F-36A3-52C9-FC68-955D1672476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Inputs for the SRA Tool will be coded on tasks in Microsoft Project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Best- and Worst-Case Durations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Risks and Opportunities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Distribution Modes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For time purposes, presentation will only focus on assigning </a:t>
            </a:r>
            <a:r>
              <a:rPr lang="en-US" sz="3200" b="1" dirty="0"/>
              <a:t>Best and Worst-Case Durations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Which tasks do you need to spend time collecting information on?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9CD2F-97D7-0417-82D3-CFAF43F835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Schedule Quality is the Foundation</a:t>
            </a:r>
          </a:p>
        </p:txBody>
      </p:sp>
    </p:spTree>
    <p:extLst>
      <p:ext uri="{BB962C8B-B14F-4D97-AF65-F5344CB8AC3E}">
        <p14:creationId xmlns:p14="http://schemas.microsoft.com/office/powerpoint/2010/main" val="17610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CC4CAFCE-223A-F530-E193-384C791590E9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D2B796DA-5D4C-586C-5DF5-D5EC95996AE4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E56EEFDE-E4EB-EF36-160D-09953DE16C9C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E898EA9D-6A90-4A54-1397-87372D79E7DE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48EA81B1-8E70-03F3-98F5-BCBC469EC040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180F35A8-EE39-7827-41A6-FEB43277164B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53C85977-C2AB-99F7-A116-AC78DDB9FFC8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74E59143-1D42-86B3-1B48-0E05F0692297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EF642CAE-06C8-8426-5B95-D87F3ED05132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A65F81DB-4B5D-1B57-B2DA-3D589097C779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D7E5CD07-8914-5FE3-C3FD-13603B18D5DE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B5F0AE16-388E-7CA8-BDF7-0BDA18751BCB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5DFCD9B0-CEFA-957B-0F5C-E6BD3774C465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C8677BD9-39C3-BFC5-0C56-8334B41B17D5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1445CC4D-FEDA-148B-4BFA-A60DADAB444A}"/>
              </a:ext>
            </a:extLst>
          </p:cNvPr>
          <p:cNvSpPr/>
          <p:nvPr/>
        </p:nvSpPr>
        <p:spPr>
          <a:xfrm>
            <a:off x="5875634" y="3212592"/>
            <a:ext cx="2107407" cy="28956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4664729F-9D05-FAC8-2CC0-424B052A5861}"/>
              </a:ext>
            </a:extLst>
          </p:cNvPr>
          <p:cNvSpPr/>
          <p:nvPr/>
        </p:nvSpPr>
        <p:spPr>
          <a:xfrm>
            <a:off x="2456406" y="4934712"/>
            <a:ext cx="2270547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3D579680-FAE0-49F2-265B-07A5586C8257}"/>
              </a:ext>
            </a:extLst>
          </p:cNvPr>
          <p:cNvSpPr/>
          <p:nvPr/>
        </p:nvSpPr>
        <p:spPr>
          <a:xfrm>
            <a:off x="2997200" y="5797296"/>
            <a:ext cx="2413000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4440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AAAB7C38-3F45-A111-24FE-B1A816BB4736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2D151994-2378-CB9F-925A-BB2FB6DC6C07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5EC8009C-4AD3-6741-D09E-27BF36979D4A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82B099F6-A3A2-0339-03AF-243D1B480349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B9CAC0EA-9789-02D1-89B7-C64E01272344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3" y="4219956"/>
            <a:ext cx="3109073" cy="861060"/>
          </a:xfrm>
          <a:prstGeom prst="bentConnector3">
            <a:avLst>
              <a:gd name="adj1" fmla="val 2943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C7BF8175-0808-D698-1141-D99C44FBC1C7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SI Task Shape,63,Dependency Link,27,28,Finish-to-start">
            <a:extLst>
              <a:ext uri="{FF2B5EF4-FFF2-40B4-BE49-F238E27FC236}">
                <a16:creationId xmlns:a16="http://schemas.microsoft.com/office/drawing/2014/main" id="{9B6AE958-DB92-309A-4E08-6E0E0D5A70FA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7372"/>
            <a:ext cx="2235" cy="71780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6B0475CD-5943-D2E8-7F10-DF44900F0EE5}"/>
              </a:ext>
            </a:extLst>
          </p:cNvPr>
          <p:cNvSpPr/>
          <p:nvPr/>
        </p:nvSpPr>
        <p:spPr>
          <a:xfrm>
            <a:off x="783602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</a:p>
        </p:txBody>
      </p:sp>
    </p:spTree>
    <p:extLst>
      <p:ext uri="{BB962C8B-B14F-4D97-AF65-F5344CB8AC3E}">
        <p14:creationId xmlns:p14="http://schemas.microsoft.com/office/powerpoint/2010/main" val="23624163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9F935-1FBE-5033-E94F-725CEA211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F1594150-4D53-9C57-D441-377351532082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A572886D-1836-D503-9AF3-59750A63CEB9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3033B4B3-ADC3-B64E-CC55-2934C49451FC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C25C5DB5-0AD1-29E4-DA04-C068C0546EE4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E2262D5F-5EEB-8EC3-818B-A57C0EA9EED2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29145353-A8F5-5797-9B33-F4A9A05F9A4E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2DC13C54-BCD4-615F-6B27-8B81B0118FB4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D04F3C5E-AE60-5D80-B055-67BB6B29DC7E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D7672A92-162B-B40A-9CC8-C9A2A2425944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2B36FC48-7C72-D275-922E-2FCB1E3D4B5F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CE871B66-6A84-092C-63C7-E692DAFF7668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D9CA8C1F-304F-0A9F-D80C-4C2305CB6AAD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D232D49C-D81D-FA54-6BE4-17FE88B30D94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B8A9C1AA-27B7-BB85-5EE8-DD1BD0365FF5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880D6AC1-1B34-C4B2-F450-42509BF0E895}"/>
              </a:ext>
            </a:extLst>
          </p:cNvPr>
          <p:cNvSpPr/>
          <p:nvPr/>
        </p:nvSpPr>
        <p:spPr>
          <a:xfrm>
            <a:off x="5875634" y="3212592"/>
            <a:ext cx="2107407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A5C8EA3B-B0DB-95F1-BDB8-4BD136843E8F}"/>
              </a:ext>
            </a:extLst>
          </p:cNvPr>
          <p:cNvSpPr/>
          <p:nvPr/>
        </p:nvSpPr>
        <p:spPr>
          <a:xfrm>
            <a:off x="2456406" y="4934712"/>
            <a:ext cx="2270547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7A5EA6B8-6EC7-D00B-7FD3-AF92792DF8DD}"/>
              </a:ext>
            </a:extLst>
          </p:cNvPr>
          <p:cNvSpPr/>
          <p:nvPr/>
        </p:nvSpPr>
        <p:spPr>
          <a:xfrm>
            <a:off x="2997200" y="5797296"/>
            <a:ext cx="2413000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4440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F27B3CB3-CFE0-2343-4184-6BBE0B9A2DC1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1FCB29A7-8D28-75DC-034F-5B02567E6132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48840F5A-0413-4EC2-3C0F-405A49A74C2B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0C4461E8-934E-DC3C-7A96-F49ACE9FAF56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8AB65C20-3D9E-0CFD-0AF8-6BFFD4417E82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3" y="4219956"/>
            <a:ext cx="3109073" cy="861060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6FF963C7-FAD4-3338-40E5-6330C59B6BAF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SI Task Shape,63,Dependency Link,27,28,Finish-to-start">
            <a:extLst>
              <a:ext uri="{FF2B5EF4-FFF2-40B4-BE49-F238E27FC236}">
                <a16:creationId xmlns:a16="http://schemas.microsoft.com/office/drawing/2014/main" id="{4B3F95E7-5583-55B9-B38C-E54D13851B39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7372"/>
            <a:ext cx="2235" cy="71780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45605B2F-D72E-10C2-16D8-0BB72811FAE2}"/>
              </a:ext>
            </a:extLst>
          </p:cNvPr>
          <p:cNvSpPr/>
          <p:nvPr/>
        </p:nvSpPr>
        <p:spPr>
          <a:xfrm>
            <a:off x="783602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</a:p>
        </p:txBody>
      </p:sp>
    </p:spTree>
    <p:extLst>
      <p:ext uri="{BB962C8B-B14F-4D97-AF65-F5344CB8AC3E}">
        <p14:creationId xmlns:p14="http://schemas.microsoft.com/office/powerpoint/2010/main" val="36536769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802DD-399F-36A3-01A0-DD6CFE1B3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E3B5F37C-48FE-C2A5-E72C-B544AA64587B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426E2F7B-2D2F-1065-381B-E9C93F787164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5681791C-E849-BF0D-C62C-B0692470A3FF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73EE17E9-6059-51EB-B5A5-341A542E36F7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E1BC92F4-7D3C-4759-9514-005688140540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C046A40B-14A3-F967-64D7-F80940725492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4AC9A3B3-BF30-02E7-69AA-722583B25935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39F5E0F3-8EE9-95F8-CD74-A07FC6F6FAF7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5D063783-7DDB-28FB-0D38-38ADDE8D4232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F8EE7F64-C35D-BF63-B18A-9D29D65A5963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A34C8CAA-91ED-E659-BD71-6D1D5D662653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88BCCCF4-7FFF-ACAE-CF14-33F650331C89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21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62F40DC9-F173-0A53-EBA0-92CCFF4E4702}"/>
              </a:ext>
            </a:extLst>
          </p:cNvPr>
          <p:cNvSpPr/>
          <p:nvPr/>
        </p:nvSpPr>
        <p:spPr>
          <a:xfrm>
            <a:off x="1517793" y="1487424"/>
            <a:ext cx="2932045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9780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22/2026 8:00:00 AM,11/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51DDD2A1-9E59-BC6C-F6DE-67597273A627}"/>
              </a:ext>
            </a:extLst>
          </p:cNvPr>
          <p:cNvSpPr/>
          <p:nvPr/>
        </p:nvSpPr>
        <p:spPr>
          <a:xfrm>
            <a:off x="4447603" y="2350008"/>
            <a:ext cx="2840418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11473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1/3/2026 8:00:00 AM,12/10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B05CC3DE-4454-5BA9-6EBB-AF11A5CD2168}"/>
              </a:ext>
            </a:extLst>
          </p:cNvPr>
          <p:cNvSpPr/>
          <p:nvPr/>
        </p:nvSpPr>
        <p:spPr>
          <a:xfrm>
            <a:off x="7288020" y="3212592"/>
            <a:ext cx="2608000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699440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EFDF02B4-215D-5A14-0226-774748AA4E22}"/>
              </a:ext>
            </a:extLst>
          </p:cNvPr>
          <p:cNvSpPr/>
          <p:nvPr/>
        </p:nvSpPr>
        <p:spPr>
          <a:xfrm>
            <a:off x="2456405" y="4934712"/>
            <a:ext cx="2270547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434C9C42-DD52-6FD3-2AC2-1A7C4E560A4A}"/>
              </a:ext>
            </a:extLst>
          </p:cNvPr>
          <p:cNvSpPr/>
          <p:nvPr/>
        </p:nvSpPr>
        <p:spPr>
          <a:xfrm>
            <a:off x="2992756" y="5797296"/>
            <a:ext cx="2411339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277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713442E4-C422-493A-931D-D326F950A561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7FC31A7E-6443-C630-5229-35931A7D5F4D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570F9E5D-4F96-BD9F-62EE-9339FE67E3FB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72AF6B2A-DEEC-EBE0-342C-DD0B7E8CB2CE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4447603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835F845C-E37B-DB74-1302-8D50F649A7C0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9956"/>
            <a:ext cx="5026524" cy="861060"/>
          </a:xfrm>
          <a:prstGeom prst="bentConnector3">
            <a:avLst>
              <a:gd name="adj1" fmla="val 1951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18E7654C-9926-C168-CCF1-1D35E502D058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 flipH="1">
            <a:off x="7288020" y="2494788"/>
            <a:ext cx="1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SI Task Shape,63,Dependency Link,27,28,Finish-to-start">
            <a:extLst>
              <a:ext uri="{FF2B5EF4-FFF2-40B4-BE49-F238E27FC236}">
                <a16:creationId xmlns:a16="http://schemas.microsoft.com/office/drawing/2014/main" id="{96D2E93D-82E8-8FEA-C794-DDABF361B811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>
            <a:off x="9896020" y="3357372"/>
            <a:ext cx="2236" cy="71780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2/10/2026 5:00:00 PM,12/10/2026 5:00:00 PM" descr="MSP UIDs:4,MSP MF:Unique ID,MSP CF:Auto,MSP DFs:Finish">
            <a:extLst>
              <a:ext uri="{FF2B5EF4-FFF2-40B4-BE49-F238E27FC236}">
                <a16:creationId xmlns:a16="http://schemas.microsoft.com/office/drawing/2014/main" id="{521F82B3-4605-E7FD-55F8-34A242985788}"/>
              </a:ext>
            </a:extLst>
          </p:cNvPr>
          <p:cNvSpPr/>
          <p:nvPr/>
        </p:nvSpPr>
        <p:spPr>
          <a:xfrm>
            <a:off x="975347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</a:p>
        </p:txBody>
      </p:sp>
    </p:spTree>
    <p:extLst>
      <p:ext uri="{BB962C8B-B14F-4D97-AF65-F5344CB8AC3E}">
        <p14:creationId xmlns:p14="http://schemas.microsoft.com/office/powerpoint/2010/main" val="10357658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A3909E-F656-52D4-FED4-A595F43C4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D11ADD50-107E-A7A4-34E9-1C4552B25D94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C4CF9059-03D7-48EF-7773-D3061E8D52FF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743C9D95-6E70-4DD9-7189-0C9D338C3447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BC293C1D-787D-A9D5-1972-BCBFBB10E499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64CB623D-9B93-F23F-46C8-2E2D5C7C9D80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9BBBCFAC-D2A5-99E8-BDB1-471C4A20EF9B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29D8384B-4946-DB52-32D7-4E5AD5BEC51F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08F746CA-82F5-314A-6B10-1FCA8EC70B76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494C7B05-A0A5-4089-18FD-C642F835B14B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A2796BDE-2470-B511-9CE7-C8631999397A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233EB3EF-2FB7-5751-92AE-9DE2DA1A70D8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E85AEE7E-B59A-984E-754C-B2FDD4777F78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29E1F72F-02F3-27BD-D619-989EE73E104D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5C44E34F-4F4C-945C-E38A-0BAC9CB4EC92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E6399A5B-A88B-16AA-8DA1-6D7CC8D8FC91}"/>
              </a:ext>
            </a:extLst>
          </p:cNvPr>
          <p:cNvSpPr/>
          <p:nvPr/>
        </p:nvSpPr>
        <p:spPr>
          <a:xfrm>
            <a:off x="5875635" y="3212592"/>
            <a:ext cx="2107407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EACD9976-7A23-DB92-84BF-B1149CA8D415}"/>
              </a:ext>
            </a:extLst>
          </p:cNvPr>
          <p:cNvSpPr/>
          <p:nvPr/>
        </p:nvSpPr>
        <p:spPr>
          <a:xfrm>
            <a:off x="2456405" y="4934712"/>
            <a:ext cx="2270547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E776179D-3401-F3E3-1FAA-E95E41E37796}"/>
              </a:ext>
            </a:extLst>
          </p:cNvPr>
          <p:cNvSpPr/>
          <p:nvPr/>
        </p:nvSpPr>
        <p:spPr>
          <a:xfrm>
            <a:off x="2992755" y="5797296"/>
            <a:ext cx="2411339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277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00CD087D-7CB7-A407-0EB0-393312204DCB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056C3D4E-503A-E269-61BD-1D1C2CBBE587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3A15F587-3EAF-B100-E411-AB537F43F748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76E318F2-D689-F209-223D-DD02A97518FD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FF3D9EAB-C53A-0670-EB25-DF6B32017785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9956"/>
            <a:ext cx="3109074" cy="861060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743AEF84-B28E-BBE7-B7BD-3B13510FCF91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6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SI Task Shape,63,Dependency Link,27,28,Finish-to-start">
            <a:extLst>
              <a:ext uri="{FF2B5EF4-FFF2-40B4-BE49-F238E27FC236}">
                <a16:creationId xmlns:a16="http://schemas.microsoft.com/office/drawing/2014/main" id="{ADE0C1B0-D841-B15E-05B1-5FD6C875DCB9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7372"/>
            <a:ext cx="2236" cy="71780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79C8D4C3-D012-456C-ED6A-021D9ED32D32}"/>
              </a:ext>
            </a:extLst>
          </p:cNvPr>
          <p:cNvSpPr/>
          <p:nvPr/>
        </p:nvSpPr>
        <p:spPr>
          <a:xfrm>
            <a:off x="783602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</a:p>
        </p:txBody>
      </p:sp>
    </p:spTree>
    <p:extLst>
      <p:ext uri="{BB962C8B-B14F-4D97-AF65-F5344CB8AC3E}">
        <p14:creationId xmlns:p14="http://schemas.microsoft.com/office/powerpoint/2010/main" val="25371148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0B175-8C2E-096B-158A-0025037BB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403718BB-1507-C6F1-7AB2-351F46A81650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FFC19C58-676E-1D17-2393-FDFF1C992AF3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27378D1A-13B8-67AC-ED0B-3A37DF1BBD34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1827E40D-8BA5-DEC3-569A-96C0B7A87380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C803532A-D1D3-038C-6FEB-664677DDB6D7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62D671C9-FF6D-34E4-EE62-38A471605C96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4F6A4D81-8AF2-4D8C-78DE-9BBBBC419E18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0E03984C-D037-18F3-ED0C-12F39A68414E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2C9F59D2-AF24-E3E6-0820-8B454CC4322C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1E779DB8-A0D2-8ADC-6A33-95326442BB94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02FB6D03-BF69-2C11-CBC2-3EE11E9620C0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899BCF9F-343A-0638-E98C-FB86784D380A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DB7F4427-2210-D338-E810-22CB6FC9561F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CDEF4C72-855E-B06E-A82F-4A3B6069D82A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57124F57-EEE9-C3D5-6C5C-45D5DD6BC600}"/>
              </a:ext>
            </a:extLst>
          </p:cNvPr>
          <p:cNvSpPr/>
          <p:nvPr/>
        </p:nvSpPr>
        <p:spPr>
          <a:xfrm>
            <a:off x="5875635" y="3212592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BB75B627-1A19-D49D-2FFD-1B70E36B1826}"/>
              </a:ext>
            </a:extLst>
          </p:cNvPr>
          <p:cNvSpPr/>
          <p:nvPr/>
        </p:nvSpPr>
        <p:spPr>
          <a:xfrm>
            <a:off x="2456405" y="4934712"/>
            <a:ext cx="2270547" cy="292608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6318E913-FE3A-EAAD-852D-89179B2C84F8}"/>
              </a:ext>
            </a:extLst>
          </p:cNvPr>
          <p:cNvSpPr/>
          <p:nvPr/>
        </p:nvSpPr>
        <p:spPr>
          <a:xfrm>
            <a:off x="2992755" y="5797296"/>
            <a:ext cx="2411339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277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E6DB9E4C-BCF0-C319-F9F8-F488B5E5A78A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5BEDE92F-A988-5540-66AA-305028756404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8F251339-02F4-BD57-2442-6642C2F2FAB7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CB5BFCF3-D674-3975-0888-FC4C0EC41C51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1189C5D8-8AB3-EBE1-AA5F-F6767BC30CB0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9956"/>
            <a:ext cx="3109074" cy="861060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8F91A2B9-C951-4502-72A8-41EDCD7C9C6E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6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1FAC95EF-9EAB-2494-F7A1-892FEF21F188}"/>
              </a:ext>
            </a:extLst>
          </p:cNvPr>
          <p:cNvSpPr/>
          <p:nvPr/>
        </p:nvSpPr>
        <p:spPr>
          <a:xfrm>
            <a:off x="783602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2864FA29-49D0-0CB0-42FF-26CAAFA3410C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7372"/>
            <a:ext cx="2236" cy="717804"/>
          </a:xfrm>
          <a:prstGeom prst="bentConnector4">
            <a:avLst>
              <a:gd name="adj1" fmla="val 0"/>
              <a:gd name="adj2" fmla="val 60085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7400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28CE8-8ACD-A83C-C246-9D2707CD3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3A3BB83C-F402-6279-84F8-59BE9C6F48CD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26A3810B-A484-74EA-2AEA-E00FE88AE3F6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EEC95E10-6DFF-8CBB-8E67-6A01A475EFF5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F2A48372-8B09-1096-FE3F-AF5B9DE59215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12FE4E05-FA59-C2AA-E955-C7437DB44A08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85D1BE54-087E-3FFC-77D7-DEB114B68C0E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E52418BA-26FC-48BC-DA08-2538A37766EF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03EDC425-DBE2-78DC-210A-35FDE27AFA27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0AA96F28-40D0-A3B6-01C6-5B8248AE81D7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C399F4C3-5F34-D1F9-CB60-D9DC1D14DA9A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61651155-3282-AC4F-6284-3BEDD21C8B7C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DAB1B93D-443C-643A-EF77-807552FC3378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45FCB3DF-A0CF-73D9-793E-3D828B891229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6102E5DA-EFBC-3D2B-0D8C-BBF6D14E3B3A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38758408-9E4F-5496-345E-7DDCBE9C6BC1}"/>
              </a:ext>
            </a:extLst>
          </p:cNvPr>
          <p:cNvSpPr/>
          <p:nvPr/>
        </p:nvSpPr>
        <p:spPr>
          <a:xfrm>
            <a:off x="5875634" y="3212592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12/11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66DD32F7-118F-FDB9-999F-0417811FDE4D}"/>
              </a:ext>
            </a:extLst>
          </p:cNvPr>
          <p:cNvSpPr/>
          <p:nvPr/>
        </p:nvSpPr>
        <p:spPr>
          <a:xfrm>
            <a:off x="2456405" y="4934712"/>
            <a:ext cx="7508895" cy="292608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783216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8BCFF9FD-1D2E-ABE0-214C-D8986B5A94F5}"/>
              </a:ext>
            </a:extLst>
          </p:cNvPr>
          <p:cNvSpPr/>
          <p:nvPr/>
        </p:nvSpPr>
        <p:spPr>
          <a:xfrm>
            <a:off x="2992755" y="5797296"/>
            <a:ext cx="2411339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277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76EA7368-1CC1-F9EA-B8F1-D9AFB8AA1309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37434E25-A79A-B00C-7F77-E08EF54CCC4D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3B5A6AFE-4586-B207-DFA2-4F0350C18C30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E790373A-1A53-C035-FFE0-C06568EC5DA2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39E9B64D-BFEC-86B8-FEC2-E40D90E344F0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2/11/2026 5:00:00 PM,12/11/2026 5:00:00 PM" descr="MSP UIDs:4,MSP MF:Unique ID,MSP CF:Auto,MSP DFs:Finish">
            <a:extLst>
              <a:ext uri="{FF2B5EF4-FFF2-40B4-BE49-F238E27FC236}">
                <a16:creationId xmlns:a16="http://schemas.microsoft.com/office/drawing/2014/main" id="{0E5991B7-0308-BE8A-3A2A-B856EA292311}"/>
              </a:ext>
            </a:extLst>
          </p:cNvPr>
          <p:cNvSpPr/>
          <p:nvPr/>
        </p:nvSpPr>
        <p:spPr>
          <a:xfrm>
            <a:off x="9820520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6" name="SSI Task Shape,16,Dependency Link,57,28,Finish-to-start">
            <a:extLst>
              <a:ext uri="{FF2B5EF4-FFF2-40B4-BE49-F238E27FC236}">
                <a16:creationId xmlns:a16="http://schemas.microsoft.com/office/drawing/2014/main" id="{288B1812-768C-55AC-20A6-E6360AF22A3B}"/>
              </a:ext>
            </a:extLst>
          </p:cNvPr>
          <p:cNvCxnSpPr>
            <a:cxnSpLocks/>
            <a:stCxn id="57" idx="3"/>
            <a:endCxn id="28" idx="2"/>
          </p:cNvCxnSpPr>
          <p:nvPr/>
        </p:nvCxnSpPr>
        <p:spPr>
          <a:xfrm flipV="1">
            <a:off x="9965300" y="4364736"/>
            <a:ext cx="0" cy="71628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SI Task Shape,17,Dependency Link,27,28,Finish-to-start">
            <a:extLst>
              <a:ext uri="{FF2B5EF4-FFF2-40B4-BE49-F238E27FC236}">
                <a16:creationId xmlns:a16="http://schemas.microsoft.com/office/drawing/2014/main" id="{9AD21879-B9EB-D3C6-1B81-23038837C70F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>
          <a:xfrm>
            <a:off x="7983041" y="3357372"/>
            <a:ext cx="1837479" cy="862584"/>
          </a:xfrm>
          <a:prstGeom prst="bentConnector3">
            <a:avLst>
              <a:gd name="adj1" fmla="val 2941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0059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499E1-A30C-D0A9-6A6F-DDAEF14BF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78E19B69-4DC0-B72F-E7E0-1C7B897A8D58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879EF611-DBB5-B054-78B2-93FD939A9264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C64C2D68-FDE7-409A-A3CB-D5E75A31D329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DF092385-2C1A-D821-1565-B00CECFFE09C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9ED563DB-210F-1D96-2602-CD62BAD73D61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E6F7801D-32A7-DD3E-FC9D-3AF3DE00F7E5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B4A582F0-D24F-D46F-6EAA-0F783D844854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617B4B27-F126-A707-A249-946EBE8D9FA2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091D409F-1816-6887-3297-9D49D1186E31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03225C8A-447C-08E4-B295-24EFBD5321DA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A1B0EDC2-2FC9-CB70-59D6-DA819054F921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7DFD0E9D-E7A1-7443-E375-3B6B8D894458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C5FC68C8-7837-5200-3023-9F90AAC05A77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A9DB92EB-0A65-753E-F62B-09B8935A9B40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C3EB99FC-A846-AD5E-E611-C9CA0E0FF0CB}"/>
              </a:ext>
            </a:extLst>
          </p:cNvPr>
          <p:cNvSpPr/>
          <p:nvPr/>
        </p:nvSpPr>
        <p:spPr>
          <a:xfrm>
            <a:off x="5875635" y="3212592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49B43D99-8B77-92D6-BADD-E90551C716F3}"/>
              </a:ext>
            </a:extLst>
          </p:cNvPr>
          <p:cNvSpPr/>
          <p:nvPr/>
        </p:nvSpPr>
        <p:spPr>
          <a:xfrm>
            <a:off x="2456405" y="4934712"/>
            <a:ext cx="2270547" cy="292608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54F36425-7FDF-634A-7A4C-E6CE44191C00}"/>
              </a:ext>
            </a:extLst>
          </p:cNvPr>
          <p:cNvSpPr/>
          <p:nvPr/>
        </p:nvSpPr>
        <p:spPr>
          <a:xfrm>
            <a:off x="2992755" y="5797296"/>
            <a:ext cx="2411339" cy="292608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277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DBBB5A57-08B9-D31D-A30A-C962B5008E9C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394A6E13-2320-74FA-CAF7-2E3ADB379AE9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A7ED4F28-D3F9-EEAF-5436-AA3D0E645EBD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06D4946C-C9FE-F286-AE18-CF7EECA53425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45A54431-A12D-061C-54AC-BEE4888A0AF6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9956"/>
            <a:ext cx="3109074" cy="861060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B6FB505D-7C27-8629-FF17-87CD7A52BF73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6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67872E5D-1972-E763-76F0-CE820CDE9BF5}"/>
              </a:ext>
            </a:extLst>
          </p:cNvPr>
          <p:cNvSpPr/>
          <p:nvPr/>
        </p:nvSpPr>
        <p:spPr>
          <a:xfrm>
            <a:off x="783602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4F8C9A76-6E30-7C7A-DB73-40F502736853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7372"/>
            <a:ext cx="2236" cy="717804"/>
          </a:xfrm>
          <a:prstGeom prst="bentConnector4">
            <a:avLst>
              <a:gd name="adj1" fmla="val 0"/>
              <a:gd name="adj2" fmla="val 60085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53226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CFDB7-49D7-B8A4-26D5-23DC68FE4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59812E6D-97E0-8DC2-FC4E-51ADA487D3E0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5BF51E27-3A14-7316-C27E-053843EB3B8D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12EEC730-CA60-9216-97E4-067906A8B97C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36296629-0F28-E839-29D4-2D76FB78C760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98806E31-6666-7DD8-7D5E-325A91549901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8F25DDB0-D7DB-1F11-22EE-01593720017C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5CEEB985-E589-88D6-7267-2F97D06DE220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80310929-2A06-7868-6DF2-AB6BA72E3507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21DB45E3-B356-C163-8D58-0CDB2EE68F9D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C374D903-B26D-26EA-113F-CC5651BF7E65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EE7FD264-7A7C-26F5-C9E9-8A712BABF7B2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9D9165A2-7AC2-9012-7C8D-505237C8CD2F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B7A29DFE-72BD-1B93-E5C0-01D3F79B528B}"/>
              </a:ext>
            </a:extLst>
          </p:cNvPr>
          <p:cNvSpPr/>
          <p:nvPr/>
        </p:nvSpPr>
        <p:spPr>
          <a:xfrm>
            <a:off x="1517793" y="1487424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46D957F7-C3EA-FF74-3EC7-C49ADC6EA1FB}"/>
              </a:ext>
            </a:extLst>
          </p:cNvPr>
          <p:cNvSpPr/>
          <p:nvPr/>
        </p:nvSpPr>
        <p:spPr>
          <a:xfrm>
            <a:off x="3616261" y="2350008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6C7ADFD8-7737-055D-55C2-DC3B17A49DE0}"/>
              </a:ext>
            </a:extLst>
          </p:cNvPr>
          <p:cNvSpPr/>
          <p:nvPr/>
        </p:nvSpPr>
        <p:spPr>
          <a:xfrm>
            <a:off x="5875635" y="3212592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1EA2AAA2-6ED5-E264-B759-F7F17F532781}"/>
              </a:ext>
            </a:extLst>
          </p:cNvPr>
          <p:cNvSpPr/>
          <p:nvPr/>
        </p:nvSpPr>
        <p:spPr>
          <a:xfrm>
            <a:off x="2456405" y="4934712"/>
            <a:ext cx="2270547" cy="292608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0E0A15E7-F1FD-338A-C5CF-DC17032A4125}"/>
              </a:ext>
            </a:extLst>
          </p:cNvPr>
          <p:cNvSpPr/>
          <p:nvPr/>
        </p:nvSpPr>
        <p:spPr>
          <a:xfrm>
            <a:off x="2992755" y="5797296"/>
            <a:ext cx="2411339" cy="292608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02779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A19412B5-767B-B077-B685-14CD56A3F20C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0895A600-92E8-4C66-3CE9-0E127BC3CFFC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3D90CEF7-572E-0491-A29D-A55D2E8DBEF5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CFEF4593-1C9F-B719-9E02-B3310A2B5C8D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2204"/>
            <a:ext cx="2235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AA8B8F6A-B559-CBD6-04C0-EF94F6DB76C7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9956"/>
            <a:ext cx="3109074" cy="861060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C12AFF51-8B37-0476-980C-0E850C49212D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788"/>
            <a:ext cx="2236" cy="862584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46924CD6-DD3E-6FA6-DCF2-DB30E1499801}"/>
              </a:ext>
            </a:extLst>
          </p:cNvPr>
          <p:cNvSpPr/>
          <p:nvPr/>
        </p:nvSpPr>
        <p:spPr>
          <a:xfrm>
            <a:off x="7836026" y="4075176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DBDDB1C1-9979-364A-0326-F8A39FEC9F5D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7372"/>
            <a:ext cx="2236" cy="717804"/>
          </a:xfrm>
          <a:prstGeom prst="bentConnector4">
            <a:avLst>
              <a:gd name="adj1" fmla="val 0"/>
              <a:gd name="adj2" fmla="val 60085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124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CF76D-4129-6FEA-D167-D22282C99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2E44D720-1CF1-9F5E-498A-1258EE2E78FA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DA1C1E10-C659-C23A-A8F1-7F9886BE2483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F47FBA53-73BD-C2E8-360E-AA809C0FB0F0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AED84A50-AB6A-AADB-ACD9-C329FF900E96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E9F1D77E-A664-26CA-AE71-DA0A9CC9A2EF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E00B6C5D-3334-905B-34AF-23284EE62913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266C0E76-E7CA-3D5E-BB43-942EFE53CC8B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20C03B76-6579-07E4-32BC-6C8EA711DFCF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E710C209-1719-CC60-BE98-29F7F0F0CF08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EC889408-2031-645B-075C-903A6528FBC5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76FC22C4-42F2-FBB2-B927-A50E11199F9E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846F0FF9-0F19-2638-D28D-D050F56D94CA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49BBED91-775E-9C77-283F-145511DDBCFE}"/>
              </a:ext>
            </a:extLst>
          </p:cNvPr>
          <p:cNvSpPr/>
          <p:nvPr/>
        </p:nvSpPr>
        <p:spPr>
          <a:xfrm>
            <a:off x="1517793" y="1487170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71336363-B931-B07E-8E1C-70EF8DE99F3F}"/>
              </a:ext>
            </a:extLst>
          </p:cNvPr>
          <p:cNvSpPr/>
          <p:nvPr/>
        </p:nvSpPr>
        <p:spPr>
          <a:xfrm>
            <a:off x="3616261" y="2349500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5D4983AD-12BD-EEF5-8505-327C68BF477C}"/>
              </a:ext>
            </a:extLst>
          </p:cNvPr>
          <p:cNvSpPr/>
          <p:nvPr/>
        </p:nvSpPr>
        <p:spPr>
          <a:xfrm>
            <a:off x="5875635" y="3211830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6F74022A-A374-5754-D0D1-7660CFFA5063}"/>
              </a:ext>
            </a:extLst>
          </p:cNvPr>
          <p:cNvSpPr/>
          <p:nvPr/>
        </p:nvSpPr>
        <p:spPr>
          <a:xfrm>
            <a:off x="2456405" y="4933442"/>
            <a:ext cx="2270547" cy="292608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25AFE97C-C400-9CE3-82C7-C77B09E4B987}"/>
              </a:ext>
            </a:extLst>
          </p:cNvPr>
          <p:cNvSpPr/>
          <p:nvPr/>
        </p:nvSpPr>
        <p:spPr>
          <a:xfrm>
            <a:off x="2992755" y="5798820"/>
            <a:ext cx="7049796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141236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569934EC-880D-6F9C-33D3-9DFCDE39513A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1028A9CB-300A-5461-5EC3-09D21D41FA85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268EA167-9543-69AE-BD49-176012F124FD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008D867C-F5BD-05DD-26CD-8A75DF255458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1950"/>
            <a:ext cx="2235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E2E87847-9297-5534-601D-E7CB488EE702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8940"/>
            <a:ext cx="3109074" cy="860806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7EB03356-E60D-82C8-3E68-32DC06B907A1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280"/>
            <a:ext cx="2236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EFEDF43A-502C-4C32-677B-59F33BF2D79B}"/>
              </a:ext>
            </a:extLst>
          </p:cNvPr>
          <p:cNvSpPr/>
          <p:nvPr/>
        </p:nvSpPr>
        <p:spPr>
          <a:xfrm>
            <a:off x="7836026" y="4074160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D3DDB118-6C89-3671-8883-555FC9EE8261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6610"/>
            <a:ext cx="2236" cy="717550"/>
          </a:xfrm>
          <a:prstGeom prst="bentConnector4">
            <a:avLst>
              <a:gd name="adj1" fmla="val 0"/>
              <a:gd name="adj2" fmla="val 60088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0368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17B44-F2BA-4680-6F33-D699B4DE2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C12D4DA8-D116-E4A2-A75A-C92DA08E46A6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DD580C83-828A-5130-7E95-217F402722A9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1BB7F6D0-8EBF-D247-E402-873264E39178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C29DFFFB-E659-1BDA-3364-EF406AB17343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4288BC88-AA95-45CE-A8CE-71BC7F7D7D64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DC49FF31-586C-8143-6D85-F33B3F9AC9E5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8600E849-5729-C9D3-F98F-E4A22A5287A0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A200384B-6719-F6B4-B206-2C5A6B99FA2F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F5EA0309-FB7E-3FE3-AA34-7B8EDD3E68EE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2B0479AA-F7A3-485D-969D-E99D15DACD44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3E6EC442-39E4-E011-2216-ABE84C979D98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D86F1727-95C7-1280-349B-5C4123466C8B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20CE4C23-0772-0F48-99F8-3A5ABE5D69A8}"/>
              </a:ext>
            </a:extLst>
          </p:cNvPr>
          <p:cNvSpPr/>
          <p:nvPr/>
        </p:nvSpPr>
        <p:spPr>
          <a:xfrm>
            <a:off x="1517793" y="1487170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447CAB09-2CF6-3F84-8042-74734402F653}"/>
              </a:ext>
            </a:extLst>
          </p:cNvPr>
          <p:cNvSpPr/>
          <p:nvPr/>
        </p:nvSpPr>
        <p:spPr>
          <a:xfrm>
            <a:off x="3616261" y="2349500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6E75591D-7117-2DEB-29B6-FADD726888A7}"/>
              </a:ext>
            </a:extLst>
          </p:cNvPr>
          <p:cNvSpPr/>
          <p:nvPr/>
        </p:nvSpPr>
        <p:spPr>
          <a:xfrm>
            <a:off x="5875635" y="3211830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AF70BDC5-6981-E048-2C80-B5B6CA1F86FC}"/>
              </a:ext>
            </a:extLst>
          </p:cNvPr>
          <p:cNvSpPr/>
          <p:nvPr/>
        </p:nvSpPr>
        <p:spPr>
          <a:xfrm>
            <a:off x="2456405" y="4933442"/>
            <a:ext cx="2270547" cy="292608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7E6787EB-3B74-8C5E-1A15-B2E9ABDE7473}"/>
              </a:ext>
            </a:extLst>
          </p:cNvPr>
          <p:cNvSpPr/>
          <p:nvPr/>
        </p:nvSpPr>
        <p:spPr>
          <a:xfrm>
            <a:off x="2992755" y="5798820"/>
            <a:ext cx="2484705" cy="289560"/>
          </a:xfrm>
          <a:prstGeom prst="rect">
            <a:avLst/>
          </a:prstGeom>
          <a:solidFill>
            <a:srgbClr val="DAA627"/>
          </a:solidFill>
          <a:ln w="76200">
            <a:solidFill>
              <a:srgbClr val="FF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7614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7F6788A8-FC97-B896-875B-ECDCD30F8F9B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6E1514F8-5ECA-9468-0760-2688ABD7DD23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AAB556F4-0926-2EE0-6785-FE565CE6CC3F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7DD0015E-B4DD-7462-4C66-A3CAE90E0102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1950"/>
            <a:ext cx="2235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7F3F402B-2A3E-892C-3C9B-0C701A24F9D3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8940"/>
            <a:ext cx="3109074" cy="860806"/>
          </a:xfrm>
          <a:prstGeom prst="bentConnector3">
            <a:avLst>
              <a:gd name="adj1" fmla="val 300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BA88BDEF-29F3-16F7-DFBD-29CC6B5DAFE5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280"/>
            <a:ext cx="2236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4A0075F5-5D28-4EAD-B2A9-865C8119378B}"/>
              </a:ext>
            </a:extLst>
          </p:cNvPr>
          <p:cNvSpPr/>
          <p:nvPr/>
        </p:nvSpPr>
        <p:spPr>
          <a:xfrm>
            <a:off x="7836026" y="4074160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89819AD7-6042-952E-610B-4937397BACF8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6610"/>
            <a:ext cx="2236" cy="717550"/>
          </a:xfrm>
          <a:prstGeom prst="bentConnector4">
            <a:avLst>
              <a:gd name="adj1" fmla="val 0"/>
              <a:gd name="adj2" fmla="val 60088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6889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B566E-4A7B-785D-A252-E883155BF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0DD302C6-8C17-AE19-0E61-FE660F00DDDC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D285865A-5135-4111-5855-009429F41D0A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7A8EDB40-8469-0C39-7562-FED8C2B14BDC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3D7C937A-79B8-17DF-B95E-BFE7F5AACF21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60A54992-7658-6DC3-82C1-97EFE07EDDD4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87631660-256F-14CF-1139-B9FEBCC1B740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B2B1D5BA-EAF9-D125-C6EF-32ED764991E2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3BAAA1E3-D97D-76FE-3B90-1449D67D638D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48EFEA2A-1802-BD3D-8942-B3807B96C6F5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472F5BF8-34FE-C480-E63B-BE391E131E67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3F0BE755-B72B-F5F9-1557-79DA4A9FB88F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A5DE73AA-BB7A-8CFC-0844-D442E5643A28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8E6BE221-D6D7-0810-10FA-78A3E6C6D9A5}"/>
              </a:ext>
            </a:extLst>
          </p:cNvPr>
          <p:cNvSpPr/>
          <p:nvPr/>
        </p:nvSpPr>
        <p:spPr>
          <a:xfrm>
            <a:off x="1517793" y="1487170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963E1C31-A1E6-5CC8-B07E-A23E3CB210BB}"/>
              </a:ext>
            </a:extLst>
          </p:cNvPr>
          <p:cNvSpPr/>
          <p:nvPr/>
        </p:nvSpPr>
        <p:spPr>
          <a:xfrm>
            <a:off x="3616261" y="2349500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F098AAD9-CAFC-9EF4-952F-C6D5DC08A291}"/>
              </a:ext>
            </a:extLst>
          </p:cNvPr>
          <p:cNvSpPr/>
          <p:nvPr/>
        </p:nvSpPr>
        <p:spPr>
          <a:xfrm>
            <a:off x="5875635" y="3211830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BB698B6E-363D-51AA-0BBF-82CDC3F40236}"/>
              </a:ext>
            </a:extLst>
          </p:cNvPr>
          <p:cNvSpPr/>
          <p:nvPr/>
        </p:nvSpPr>
        <p:spPr>
          <a:xfrm>
            <a:off x="2456405" y="4933442"/>
            <a:ext cx="2270547" cy="292608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BB168CC2-7635-8C58-299B-BE836E04B770}"/>
              </a:ext>
            </a:extLst>
          </p:cNvPr>
          <p:cNvSpPr/>
          <p:nvPr/>
        </p:nvSpPr>
        <p:spPr>
          <a:xfrm>
            <a:off x="2992755" y="5798820"/>
            <a:ext cx="2484705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7614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8BB6DF18-CDD7-B606-6CFD-2A0473A42FF8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F6753A69-4501-A348-CD98-F9C6927C54F6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94706B08-251A-692B-FA4D-1110F6A548E4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7B46CDF9-1F94-BA6D-6BF2-DE35A9357792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1950"/>
            <a:ext cx="2235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F24DCDDC-DAE6-42F3-066B-F2A0F57401D8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8940"/>
            <a:ext cx="3109074" cy="860806"/>
          </a:xfrm>
          <a:prstGeom prst="bentConnector3">
            <a:avLst>
              <a:gd name="adj1" fmla="val 2739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63A7CDE6-2903-4005-5879-966F54682D59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280"/>
            <a:ext cx="2236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63A14D79-92A3-F007-4996-882E5BE75F00}"/>
              </a:ext>
            </a:extLst>
          </p:cNvPr>
          <p:cNvSpPr/>
          <p:nvPr/>
        </p:nvSpPr>
        <p:spPr>
          <a:xfrm>
            <a:off x="7836026" y="4074160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D8652456-5C74-38FF-3F58-1B560E96E0A1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6610"/>
            <a:ext cx="2236" cy="717550"/>
          </a:xfrm>
          <a:prstGeom prst="bentConnector4">
            <a:avLst>
              <a:gd name="adj1" fmla="val 0"/>
              <a:gd name="adj2" fmla="val 60088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0ECEB87-1544-8A4D-2DC6-811F51F4D7F3}"/>
              </a:ext>
            </a:extLst>
          </p:cNvPr>
          <p:cNvSpPr txBox="1"/>
          <p:nvPr/>
        </p:nvSpPr>
        <p:spPr>
          <a:xfrm>
            <a:off x="7120891" y="1173471"/>
            <a:ext cx="4043956" cy="1569660"/>
          </a:xfrm>
          <a:prstGeom prst="rect">
            <a:avLst/>
          </a:prstGeom>
          <a:solidFill>
            <a:schemeClr val="bg1"/>
          </a:solidFill>
          <a:ln w="38100">
            <a:solidFill>
              <a:srgbClr val="0C2344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If </a:t>
            </a:r>
            <a:r>
              <a:rPr lang="en-US" sz="2400" b="1" dirty="0"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r>
              <a:rPr lang="en-US" sz="2400" dirty="0">
                <a:latin typeface="Poppins" panose="00000500000000000000" pitchFamily="2" charset="0"/>
                <a:cs typeface="Poppins" panose="00000500000000000000" pitchFamily="2" charset="0"/>
              </a:rPr>
              <a:t> is my SRA focus point, Which tasks should I spend the time getting duration estimates on?</a:t>
            </a:r>
          </a:p>
        </p:txBody>
      </p:sp>
    </p:spTree>
    <p:extLst>
      <p:ext uri="{BB962C8B-B14F-4D97-AF65-F5344CB8AC3E}">
        <p14:creationId xmlns:p14="http://schemas.microsoft.com/office/powerpoint/2010/main" val="37334344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81133-14B7-6957-9840-A3BFAEEAC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SI Timeline Shape - 56,gridline">
            <a:extLst>
              <a:ext uri="{FF2B5EF4-FFF2-40B4-BE49-F238E27FC236}">
                <a16:creationId xmlns:a16="http://schemas.microsoft.com/office/drawing/2014/main" id="{92E29DCB-EF9C-AA73-B520-8F195BBC37A0}"/>
              </a:ext>
            </a:extLst>
          </p:cNvPr>
          <p:cNvCxnSpPr/>
          <p:nvPr/>
        </p:nvCxnSpPr>
        <p:spPr>
          <a:xfrm>
            <a:off x="91440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SI Timeline Shape - 55,gridline">
            <a:extLst>
              <a:ext uri="{FF2B5EF4-FFF2-40B4-BE49-F238E27FC236}">
                <a16:creationId xmlns:a16="http://schemas.microsoft.com/office/drawing/2014/main" id="{DEC2CF16-CD51-51E2-0817-4DFBB13D5376}"/>
              </a:ext>
            </a:extLst>
          </p:cNvPr>
          <p:cNvCxnSpPr/>
          <p:nvPr/>
        </p:nvCxnSpPr>
        <p:spPr>
          <a:xfrm>
            <a:off x="11306173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SI Timeline Shape - 53,gridline">
            <a:extLst>
              <a:ext uri="{FF2B5EF4-FFF2-40B4-BE49-F238E27FC236}">
                <a16:creationId xmlns:a16="http://schemas.microsoft.com/office/drawing/2014/main" id="{B5795E25-71BE-19D6-A0E0-84622D6AAD29}"/>
              </a:ext>
            </a:extLst>
          </p:cNvPr>
          <p:cNvCxnSpPr/>
          <p:nvPr/>
        </p:nvCxnSpPr>
        <p:spPr>
          <a:xfrm>
            <a:off x="9227818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SI Timeline Shape - 51,gridline">
            <a:extLst>
              <a:ext uri="{FF2B5EF4-FFF2-40B4-BE49-F238E27FC236}">
                <a16:creationId xmlns:a16="http://schemas.microsoft.com/office/drawing/2014/main" id="{932C6053-E92D-FE27-65D3-412D468B526C}"/>
              </a:ext>
            </a:extLst>
          </p:cNvPr>
          <p:cNvCxnSpPr/>
          <p:nvPr/>
        </p:nvCxnSpPr>
        <p:spPr>
          <a:xfrm>
            <a:off x="7149464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SI Timeline Shape - 49,gridline">
            <a:extLst>
              <a:ext uri="{FF2B5EF4-FFF2-40B4-BE49-F238E27FC236}">
                <a16:creationId xmlns:a16="http://schemas.microsoft.com/office/drawing/2014/main" id="{261DB38F-3A7C-7405-43F3-48D3470D1912}"/>
              </a:ext>
            </a:extLst>
          </p:cNvPr>
          <p:cNvCxnSpPr/>
          <p:nvPr/>
        </p:nvCxnSpPr>
        <p:spPr>
          <a:xfrm>
            <a:off x="5071110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SI Timeline Shape - 47,gridline">
            <a:extLst>
              <a:ext uri="{FF2B5EF4-FFF2-40B4-BE49-F238E27FC236}">
                <a16:creationId xmlns:a16="http://schemas.microsoft.com/office/drawing/2014/main" id="{A2C1DE43-3BB1-1B9A-3BFE-50DFD35CCEBF}"/>
              </a:ext>
            </a:extLst>
          </p:cNvPr>
          <p:cNvCxnSpPr/>
          <p:nvPr/>
        </p:nvCxnSpPr>
        <p:spPr>
          <a:xfrm>
            <a:off x="2992755" y="914400"/>
            <a:ext cx="0" cy="5486400"/>
          </a:xfrm>
          <a:prstGeom prst="line">
            <a:avLst/>
          </a:prstGeom>
          <a:ln w="28575">
            <a:solidFill>
              <a:srgbClr val="BFBFBF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SSI Timeline Shape - 45,increment,not contrasting,Year,yyyy,12/1/2026">
            <a:extLst>
              <a:ext uri="{FF2B5EF4-FFF2-40B4-BE49-F238E27FC236}">
                <a16:creationId xmlns:a16="http://schemas.microsoft.com/office/drawing/2014/main" id="{FA84266C-787B-38B5-EEA9-053052E1B630}"/>
              </a:ext>
            </a:extLst>
          </p:cNvPr>
          <p:cNvSpPr/>
          <p:nvPr/>
        </p:nvSpPr>
        <p:spPr>
          <a:xfrm>
            <a:off x="914400" y="457200"/>
            <a:ext cx="1039177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2026</a:t>
            </a:r>
          </a:p>
        </p:txBody>
      </p:sp>
      <p:sp>
        <p:nvSpPr>
          <p:cNvPr id="46" name="SSI Timeline Shape - 46,increment,not contrasting,Month,MM - number,8/1/2026">
            <a:extLst>
              <a:ext uri="{FF2B5EF4-FFF2-40B4-BE49-F238E27FC236}">
                <a16:creationId xmlns:a16="http://schemas.microsoft.com/office/drawing/2014/main" id="{B4DBD045-65EF-B625-7892-98E8880C3943}"/>
              </a:ext>
            </a:extLst>
          </p:cNvPr>
          <p:cNvSpPr/>
          <p:nvPr/>
        </p:nvSpPr>
        <p:spPr>
          <a:xfrm>
            <a:off x="914400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08</a:t>
            </a:r>
          </a:p>
        </p:txBody>
      </p:sp>
      <p:sp>
        <p:nvSpPr>
          <p:cNvPr id="48" name="SSI Timeline Shape - 48,increment,not contrasting,Month,MM - number,9/1/2026">
            <a:extLst>
              <a:ext uri="{FF2B5EF4-FFF2-40B4-BE49-F238E27FC236}">
                <a16:creationId xmlns:a16="http://schemas.microsoft.com/office/drawing/2014/main" id="{2023EA16-35BF-25C4-0CDD-A941ECEDAAFC}"/>
              </a:ext>
            </a:extLst>
          </p:cNvPr>
          <p:cNvSpPr/>
          <p:nvPr/>
        </p:nvSpPr>
        <p:spPr>
          <a:xfrm>
            <a:off x="2992755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09</a:t>
            </a:r>
          </a:p>
        </p:txBody>
      </p:sp>
      <p:sp>
        <p:nvSpPr>
          <p:cNvPr id="50" name="SSI Timeline Shape - 50,increment,not contrasting,Month,MM - number,10/1/2026">
            <a:extLst>
              <a:ext uri="{FF2B5EF4-FFF2-40B4-BE49-F238E27FC236}">
                <a16:creationId xmlns:a16="http://schemas.microsoft.com/office/drawing/2014/main" id="{36A6F1DD-827A-A5EF-A7A8-859B5C2B59E1}"/>
              </a:ext>
            </a:extLst>
          </p:cNvPr>
          <p:cNvSpPr/>
          <p:nvPr/>
        </p:nvSpPr>
        <p:spPr>
          <a:xfrm>
            <a:off x="5071110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</a:t>
            </a:r>
          </a:p>
        </p:txBody>
      </p:sp>
      <p:sp>
        <p:nvSpPr>
          <p:cNvPr id="52" name="SSI Timeline Shape - 52,increment,not contrasting,Month,MM - number,11/1/2026">
            <a:extLst>
              <a:ext uri="{FF2B5EF4-FFF2-40B4-BE49-F238E27FC236}">
                <a16:creationId xmlns:a16="http://schemas.microsoft.com/office/drawing/2014/main" id="{4DC2D4B0-2252-520A-70D0-9C413C1D051A}"/>
              </a:ext>
            </a:extLst>
          </p:cNvPr>
          <p:cNvSpPr/>
          <p:nvPr/>
        </p:nvSpPr>
        <p:spPr>
          <a:xfrm>
            <a:off x="7149464" y="685800"/>
            <a:ext cx="2078354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11</a:t>
            </a:r>
          </a:p>
        </p:txBody>
      </p:sp>
      <p:sp>
        <p:nvSpPr>
          <p:cNvPr id="54" name="SSI Timeline Shape - 54,increment,not contrasting,Month,MM - number,12/1/2026">
            <a:extLst>
              <a:ext uri="{FF2B5EF4-FFF2-40B4-BE49-F238E27FC236}">
                <a16:creationId xmlns:a16="http://schemas.microsoft.com/office/drawing/2014/main" id="{B2481D4E-8260-3756-75F0-0931377F0E3A}"/>
              </a:ext>
            </a:extLst>
          </p:cNvPr>
          <p:cNvSpPr/>
          <p:nvPr/>
        </p:nvSpPr>
        <p:spPr>
          <a:xfrm>
            <a:off x="9227818" y="685800"/>
            <a:ext cx="2078355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12</a:t>
            </a:r>
          </a:p>
        </p:txBody>
      </p:sp>
      <p:sp>
        <p:nvSpPr>
          <p:cNvPr id="65" name="SSI Task Shape,65,Task,Rectangle,9/1/2026 8:00:00 AM,10/5/2026 5:00:00 PM" descr="MSP UIDs:6,MSP MF:Unique ID,MSP CF:Auto,MSP DFs:Start/Finish">
            <a:extLst>
              <a:ext uri="{FF2B5EF4-FFF2-40B4-BE49-F238E27FC236}">
                <a16:creationId xmlns:a16="http://schemas.microsoft.com/office/drawing/2014/main" id="{87FAA45F-DF44-B184-A900-4999EBC21C14}"/>
              </a:ext>
            </a:extLst>
          </p:cNvPr>
          <p:cNvSpPr/>
          <p:nvPr/>
        </p:nvSpPr>
        <p:spPr>
          <a:xfrm>
            <a:off x="2992755" y="5798820"/>
            <a:ext cx="2484705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7614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F</a:t>
            </a:r>
          </a:p>
        </p:txBody>
      </p:sp>
      <p:sp>
        <p:nvSpPr>
          <p:cNvPr id="25" name="SSI Legend Shape,25,Milestone,Diamond">
            <a:extLst>
              <a:ext uri="{FF2B5EF4-FFF2-40B4-BE49-F238E27FC236}">
                <a16:creationId xmlns:a16="http://schemas.microsoft.com/office/drawing/2014/main" id="{BC9CA7F3-CEB8-2EE6-0D09-FFEA6376F1A1}"/>
              </a:ext>
            </a:extLst>
          </p:cNvPr>
          <p:cNvSpPr/>
          <p:nvPr/>
        </p:nvSpPr>
        <p:spPr>
          <a:xfrm>
            <a:off x="3657600" y="7166683"/>
            <a:ext cx="228600" cy="22860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2004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Milestone</a:t>
            </a:r>
          </a:p>
        </p:txBody>
      </p:sp>
      <p:sp>
        <p:nvSpPr>
          <p:cNvPr id="2" name="SSI Legend Shape,22,Timeline,Rectangle">
            <a:extLst>
              <a:ext uri="{FF2B5EF4-FFF2-40B4-BE49-F238E27FC236}">
                <a16:creationId xmlns:a16="http://schemas.microsoft.com/office/drawing/2014/main" id="{8CAD9CB3-483E-6CFD-626D-CFBC542C0D34}"/>
              </a:ext>
            </a:extLst>
          </p:cNvPr>
          <p:cNvSpPr/>
          <p:nvPr/>
        </p:nvSpPr>
        <p:spPr>
          <a:xfrm>
            <a:off x="914400" y="7144490"/>
            <a:ext cx="914400" cy="228600"/>
          </a:xfrm>
          <a:prstGeom prst="rect">
            <a:avLst/>
          </a:prstGeom>
          <a:solidFill>
            <a:srgbClr val="223962"/>
          </a:solidFill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Timeline</a:t>
            </a:r>
          </a:p>
        </p:txBody>
      </p:sp>
      <p:sp>
        <p:nvSpPr>
          <p:cNvPr id="3" name="SSI Legend Shape,24,Task,Rectangle">
            <a:extLst>
              <a:ext uri="{FF2B5EF4-FFF2-40B4-BE49-F238E27FC236}">
                <a16:creationId xmlns:a16="http://schemas.microsoft.com/office/drawing/2014/main" id="{4F15294A-5F5B-FF07-2C35-8E49B1B9EB08}"/>
              </a:ext>
            </a:extLst>
          </p:cNvPr>
          <p:cNvSpPr/>
          <p:nvPr/>
        </p:nvSpPr>
        <p:spPr>
          <a:xfrm>
            <a:off x="2286000" y="7144490"/>
            <a:ext cx="914400" cy="228600"/>
          </a:xfrm>
          <a:prstGeom prst="rect">
            <a:avLst/>
          </a:prstGeom>
          <a:solidFill>
            <a:srgbClr val="DAA627"/>
          </a:solidFill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Task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3CD002-A0EB-9AC0-D059-50D13C2EBFB0}"/>
              </a:ext>
            </a:extLst>
          </p:cNvPr>
          <p:cNvSpPr/>
          <p:nvPr/>
        </p:nvSpPr>
        <p:spPr>
          <a:xfrm>
            <a:off x="1179576" y="1170431"/>
            <a:ext cx="8439912" cy="43855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1A29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SI Task Shape,24,Task,Rectangle,8/10/2026 8:00:00 AM,9/9/2026 5:00:00 PM" descr="MSP UIDs:1,MSP MF:Unique ID,MSP CF:Auto,MSP DFs:Start/Finish">
            <a:extLst>
              <a:ext uri="{FF2B5EF4-FFF2-40B4-BE49-F238E27FC236}">
                <a16:creationId xmlns:a16="http://schemas.microsoft.com/office/drawing/2014/main" id="{BB724B19-B3A8-4465-8248-F6B48DDBDE85}"/>
              </a:ext>
            </a:extLst>
          </p:cNvPr>
          <p:cNvSpPr/>
          <p:nvPr/>
        </p:nvSpPr>
        <p:spPr>
          <a:xfrm>
            <a:off x="1517793" y="1487170"/>
            <a:ext cx="2100703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466465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A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SI Task Shape,26,Task,Rectangle,9/10/2026 8:00:00 AM,10/12/2026 5:00:00 PM" descr="MSP UIDs:2,MSP MF:Unique ID,MSP CF:Auto,MSP DFs:Start/Finish">
            <a:extLst>
              <a:ext uri="{FF2B5EF4-FFF2-40B4-BE49-F238E27FC236}">
                <a16:creationId xmlns:a16="http://schemas.microsoft.com/office/drawing/2014/main" id="{03460AD9-1823-E707-0D95-C355CDDC9587}"/>
              </a:ext>
            </a:extLst>
          </p:cNvPr>
          <p:cNvSpPr/>
          <p:nvPr/>
        </p:nvSpPr>
        <p:spPr>
          <a:xfrm>
            <a:off x="3616261" y="2349500"/>
            <a:ext cx="2257138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31458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C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SI Task Shape,27,Task,Rectangle,10/13/2026 8:00:00 AM,11/12/2026 5:00:00 PM" descr="MSP UIDs:3,MSP MF:Unique ID,MSP CF:Auto,MSP DFs:Start/Finish">
            <a:extLst>
              <a:ext uri="{FF2B5EF4-FFF2-40B4-BE49-F238E27FC236}">
                <a16:creationId xmlns:a16="http://schemas.microsoft.com/office/drawing/2014/main" id="{1AAFFDCA-93DC-B589-7D03-CEDD2BB0BAD1}"/>
              </a:ext>
            </a:extLst>
          </p:cNvPr>
          <p:cNvSpPr/>
          <p:nvPr/>
        </p:nvSpPr>
        <p:spPr>
          <a:xfrm>
            <a:off x="5875635" y="3211830"/>
            <a:ext cx="2107407" cy="289560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9884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D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SSI Task Shape,57,Task,Rectangle,8/24/2026 8:00:00 AM,9/25/2026 5:00:00 PM" descr="MSP UIDs:5,MSP MF:Unique ID,MSP CF:Auto,MSP DFs:Start/Finish">
            <a:extLst>
              <a:ext uri="{FF2B5EF4-FFF2-40B4-BE49-F238E27FC236}">
                <a16:creationId xmlns:a16="http://schemas.microsoft.com/office/drawing/2014/main" id="{81F200FF-230D-623D-AE21-92EF61946487}"/>
              </a:ext>
            </a:extLst>
          </p:cNvPr>
          <p:cNvSpPr/>
          <p:nvPr/>
        </p:nvSpPr>
        <p:spPr>
          <a:xfrm>
            <a:off x="2456405" y="4933442"/>
            <a:ext cx="2270547" cy="292608"/>
          </a:xfrm>
          <a:prstGeom prst="rect">
            <a:avLst/>
          </a:prstGeom>
          <a:solidFill>
            <a:srgbClr val="DAA627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4867" tIns="0" rIns="0" bIns="0" rtlCol="0" anchor="ctr"/>
          <a:lstStyle/>
          <a:p>
            <a:r>
              <a:rPr lang="en-US" sz="200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Task B</a:t>
            </a:r>
            <a:endParaRPr lang="en-US" sz="20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0" name="SSI Task Shape,60,Dependency Link,24,26,Finish-to-start">
            <a:extLst>
              <a:ext uri="{FF2B5EF4-FFF2-40B4-BE49-F238E27FC236}">
                <a16:creationId xmlns:a16="http://schemas.microsoft.com/office/drawing/2014/main" id="{8B3CB488-B696-3561-FFBF-EEA98955D0DE}"/>
              </a:ext>
            </a:extLst>
          </p:cNvPr>
          <p:cNvCxnSpPr>
            <a:cxnSpLocks/>
            <a:stCxn id="24" idx="3"/>
            <a:endCxn id="26" idx="1"/>
          </p:cNvCxnSpPr>
          <p:nvPr/>
        </p:nvCxnSpPr>
        <p:spPr>
          <a:xfrm flipH="1">
            <a:off x="3616261" y="1631950"/>
            <a:ext cx="2235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SI Task Shape,61,Dependency Link,57,28,Finish-to-start">
            <a:extLst>
              <a:ext uri="{FF2B5EF4-FFF2-40B4-BE49-F238E27FC236}">
                <a16:creationId xmlns:a16="http://schemas.microsoft.com/office/drawing/2014/main" id="{9B8C2462-711C-7B2F-FA98-7EC2E8357DBF}"/>
              </a:ext>
            </a:extLst>
          </p:cNvPr>
          <p:cNvCxnSpPr>
            <a:cxnSpLocks/>
            <a:stCxn id="57" idx="3"/>
            <a:endCxn id="28" idx="1"/>
          </p:cNvCxnSpPr>
          <p:nvPr/>
        </p:nvCxnSpPr>
        <p:spPr>
          <a:xfrm flipV="1">
            <a:off x="4726952" y="4218940"/>
            <a:ext cx="3109074" cy="860806"/>
          </a:xfrm>
          <a:prstGeom prst="bentConnector3">
            <a:avLst>
              <a:gd name="adj1" fmla="val 3327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SI Task Shape,62,Dependency Link,26,27,Finish-to-start">
            <a:extLst>
              <a:ext uri="{FF2B5EF4-FFF2-40B4-BE49-F238E27FC236}">
                <a16:creationId xmlns:a16="http://schemas.microsoft.com/office/drawing/2014/main" id="{BE6EB6C1-975A-5B38-EFFF-B61E9C2C7671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>
            <a:off x="5873399" y="2494280"/>
            <a:ext cx="2236" cy="862330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SI Task Shape,28,Milestone,Diamond,11/12/2026 5:00:00 PM,11/12/2026 5:00:00 PM" descr="MSP UIDs:4,MSP MF:Unique ID,MSP CF:Auto,MSP DFs:Finish">
            <a:extLst>
              <a:ext uri="{FF2B5EF4-FFF2-40B4-BE49-F238E27FC236}">
                <a16:creationId xmlns:a16="http://schemas.microsoft.com/office/drawing/2014/main" id="{67E16A3C-722D-8164-A9D6-DBAE8C8203F3}"/>
              </a:ext>
            </a:extLst>
          </p:cNvPr>
          <p:cNvSpPr/>
          <p:nvPr/>
        </p:nvSpPr>
        <p:spPr>
          <a:xfrm>
            <a:off x="7836026" y="4074160"/>
            <a:ext cx="289560" cy="289560"/>
          </a:xfrm>
          <a:prstGeom prst="diamond">
            <a:avLst/>
          </a:prstGeom>
          <a:solidFill>
            <a:srgbClr val="D9D9D9"/>
          </a:solidFill>
          <a:ln w="19050">
            <a:solidFill>
              <a:srgbClr val="00000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81000" tIns="0" rIns="0" bIns="0" rtlCol="0" anchor="ctr"/>
          <a:lstStyle/>
          <a:p>
            <a:r>
              <a:rPr lang="en-US" sz="2000" b="1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Deliver</a:t>
            </a:r>
            <a:endParaRPr lang="en-US" sz="2000" b="1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2" name="SSI Task Shape,12,Dependency Link,27,28,Finish-to-start">
            <a:extLst>
              <a:ext uri="{FF2B5EF4-FFF2-40B4-BE49-F238E27FC236}">
                <a16:creationId xmlns:a16="http://schemas.microsoft.com/office/drawing/2014/main" id="{22D0DD2B-D713-E0F8-B7DE-ED928DB43653}"/>
              </a:ext>
            </a:extLst>
          </p:cNvPr>
          <p:cNvCxnSpPr>
            <a:cxnSpLocks/>
            <a:stCxn id="27" idx="3"/>
            <a:endCxn id="28" idx="0"/>
          </p:cNvCxnSpPr>
          <p:nvPr/>
        </p:nvCxnSpPr>
        <p:spPr>
          <a:xfrm flipH="1">
            <a:off x="7980806" y="3356610"/>
            <a:ext cx="2236" cy="717550"/>
          </a:xfrm>
          <a:prstGeom prst="bentConnector4">
            <a:avLst>
              <a:gd name="adj1" fmla="val 0"/>
              <a:gd name="adj2" fmla="val 60088"/>
            </a:avLst>
          </a:prstGeom>
          <a:ln w="38100">
            <a:solidFill>
              <a:srgbClr val="000000"/>
            </a:solidFill>
            <a:prstDash val="soli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023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B83B49-88ED-8B3F-FB6B-3942A68D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5227"/>
            <a:ext cx="10515600" cy="5087547"/>
          </a:xfrm>
        </p:spPr>
        <p:txBody>
          <a:bodyPr>
            <a:spAutoFit/>
          </a:bodyPr>
          <a:lstStyle/>
          <a:p>
            <a:pPr algn="ctr"/>
            <a:r>
              <a:rPr lang="en-US" sz="7200" dirty="0"/>
              <a:t>Only the task that are </a:t>
            </a:r>
            <a:r>
              <a:rPr lang="en-US" sz="7200" b="1" dirty="0"/>
              <a:t>logically connected </a:t>
            </a:r>
            <a:r>
              <a:rPr lang="en-US" sz="7200" dirty="0"/>
              <a:t>to the Key Event require 3-point duration estimates</a:t>
            </a:r>
          </a:p>
        </p:txBody>
      </p:sp>
    </p:spTree>
    <p:extLst>
      <p:ext uri="{BB962C8B-B14F-4D97-AF65-F5344CB8AC3E}">
        <p14:creationId xmlns:p14="http://schemas.microsoft.com/office/powerpoint/2010/main" val="35545321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70FB-596F-5030-6031-D7978491C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1B4C6A-E94D-21DA-5104-735F5B26E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211" y="534725"/>
            <a:ext cx="8656008" cy="16141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634047-CB36-165F-EAB0-E8E66DCC1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952" y="2386584"/>
            <a:ext cx="5352704" cy="41933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4D2E9A18-2211-2D3E-653E-0147A1A290E4}"/>
              </a:ext>
            </a:extLst>
          </p:cNvPr>
          <p:cNvCxnSpPr>
            <a:endCxn id="6" idx="1"/>
          </p:cNvCxnSpPr>
          <p:nvPr/>
        </p:nvCxnSpPr>
        <p:spPr>
          <a:xfrm>
            <a:off x="2350008" y="2148840"/>
            <a:ext cx="3312944" cy="2334426"/>
          </a:xfrm>
          <a:prstGeom prst="bentConnector3">
            <a:avLst>
              <a:gd name="adj1" fmla="val -234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536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988E0C-13E3-2951-6257-AFDAC8718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A276A19-3BA8-AEB5-80AF-634863E16D04}"/>
              </a:ext>
            </a:extLst>
          </p:cNvPr>
          <p:cNvSpPr/>
          <p:nvPr/>
        </p:nvSpPr>
        <p:spPr>
          <a:xfrm>
            <a:off x="833967" y="2857501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Schedule Quality Verified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F96B6F-6D1D-FF93-AE69-0943482F4956}"/>
              </a:ext>
            </a:extLst>
          </p:cNvPr>
          <p:cNvSpPr/>
          <p:nvPr/>
        </p:nvSpPr>
        <p:spPr>
          <a:xfrm>
            <a:off x="4724400" y="2857501"/>
            <a:ext cx="2743200" cy="1828800"/>
          </a:xfrm>
          <a:prstGeom prst="rect">
            <a:avLst/>
          </a:prstGeom>
          <a:solidFill>
            <a:srgbClr val="0C2344"/>
          </a:solidFill>
          <a:ln w="28575"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SRA Inputs Established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0641CCA-6ECF-2681-1336-0F059E46813A}"/>
              </a:ext>
            </a:extLst>
          </p:cNvPr>
          <p:cNvCxnSpPr>
            <a:cxnSpLocks/>
            <a:stCxn id="11" idx="3"/>
            <a:endCxn id="17" idx="1"/>
          </p:cNvCxnSpPr>
          <p:nvPr/>
        </p:nvCxnSpPr>
        <p:spPr>
          <a:xfrm>
            <a:off x="3577167" y="3771901"/>
            <a:ext cx="114723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92A345E-8EE3-013E-0669-2ADEDC26AAEB}"/>
              </a:ext>
            </a:extLst>
          </p:cNvPr>
          <p:cNvCxnSpPr>
            <a:cxnSpLocks/>
            <a:stCxn id="17" idx="3"/>
            <a:endCxn id="15" idx="1"/>
          </p:cNvCxnSpPr>
          <p:nvPr/>
        </p:nvCxnSpPr>
        <p:spPr>
          <a:xfrm flipV="1">
            <a:off x="7467600" y="3771899"/>
            <a:ext cx="1147233" cy="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0037886-0DA7-704C-5F6B-E258D4663768}"/>
              </a:ext>
            </a:extLst>
          </p:cNvPr>
          <p:cNvSpPr/>
          <p:nvPr/>
        </p:nvSpPr>
        <p:spPr>
          <a:xfrm>
            <a:off x="8614833" y="2857499"/>
            <a:ext cx="2743200" cy="1828800"/>
          </a:xfrm>
          <a:prstGeom prst="rect">
            <a:avLst/>
          </a:prstGeom>
          <a:solidFill>
            <a:srgbClr val="0C2344"/>
          </a:solidFill>
          <a:ln w="76200"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SRAs Run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3F190F-5AF3-CB4C-9221-F6944CCF011C}"/>
              </a:ext>
            </a:extLst>
          </p:cNvPr>
          <p:cNvSpPr txBox="1"/>
          <p:nvPr/>
        </p:nvSpPr>
        <p:spPr>
          <a:xfrm>
            <a:off x="0" y="895223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SRA Process</a:t>
            </a:r>
          </a:p>
        </p:txBody>
      </p:sp>
    </p:spTree>
    <p:extLst>
      <p:ext uri="{BB962C8B-B14F-4D97-AF65-F5344CB8AC3E}">
        <p14:creationId xmlns:p14="http://schemas.microsoft.com/office/powerpoint/2010/main" val="888434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3C4F85-1B41-1FDA-8C11-0AF9377366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67" r="33613"/>
          <a:stretch>
            <a:fillRect/>
          </a:stretch>
        </p:blipFill>
        <p:spPr>
          <a:xfrm>
            <a:off x="394010" y="368557"/>
            <a:ext cx="6025078" cy="13031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202709-3D7C-FFC6-11E0-B78DC9D29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7547" y="1435608"/>
            <a:ext cx="6640443" cy="515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9EFFDADB-5AE2-7E8D-1935-FB15EACCEE6B}"/>
              </a:ext>
            </a:extLst>
          </p:cNvPr>
          <p:cNvCxnSpPr>
            <a:cxnSpLocks/>
            <a:endCxn id="5" idx="1"/>
          </p:cNvCxnSpPr>
          <p:nvPr/>
        </p:nvCxnSpPr>
        <p:spPr>
          <a:xfrm rot="16200000" flipH="1">
            <a:off x="3613600" y="2467159"/>
            <a:ext cx="2758379" cy="329515"/>
          </a:xfrm>
          <a:prstGeom prst="bentConnector2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685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0B7B3B1-55EC-E268-C050-6A584F256C13}"/>
              </a:ext>
            </a:extLst>
          </p:cNvPr>
          <p:cNvGrpSpPr/>
          <p:nvPr/>
        </p:nvGrpSpPr>
        <p:grpSpPr>
          <a:xfrm>
            <a:off x="3942272" y="1684960"/>
            <a:ext cx="4307456" cy="3488080"/>
            <a:chOff x="2725006" y="1451498"/>
            <a:chExt cx="4307456" cy="348808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8BF17A0-DCBE-F9CF-62F5-E008DF56D237}"/>
                </a:ext>
              </a:extLst>
            </p:cNvPr>
            <p:cNvSpPr txBox="1"/>
            <p:nvPr/>
          </p:nvSpPr>
          <p:spPr>
            <a:xfrm>
              <a:off x="2725006" y="1451498"/>
              <a:ext cx="430745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96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Q&amp;A</a:t>
              </a:r>
            </a:p>
          </p:txBody>
        </p:sp>
        <p:pic>
          <p:nvPicPr>
            <p:cNvPr id="11" name="Graphic 10" descr="Help with solid fill">
              <a:extLst>
                <a:ext uri="{FF2B5EF4-FFF2-40B4-BE49-F238E27FC236}">
                  <a16:creationId xmlns:a16="http://schemas.microsoft.com/office/drawing/2014/main" id="{4B04645C-27FC-5D59-E408-8AE362B853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917441" y="3016993"/>
              <a:ext cx="1922585" cy="19225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937298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BF17A0-DCBE-F9CF-62F5-E008DF56D237}"/>
              </a:ext>
            </a:extLst>
          </p:cNvPr>
          <p:cNvSpPr txBox="1"/>
          <p:nvPr/>
        </p:nvSpPr>
        <p:spPr>
          <a:xfrm>
            <a:off x="0" y="2136338"/>
            <a:ext cx="1219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Thank you!</a:t>
            </a:r>
            <a:endParaRPr lang="en-US" sz="96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latin typeface="Poppins" panose="00000500000000000000" pitchFamily="2" charset="0"/>
                <a:cs typeface="Poppins" panose="00000500000000000000" pitchFamily="2" charset="0"/>
              </a:rPr>
              <a:t>Jason.berg@ssitools.com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27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70">
      <a:majorFont>
        <a:latin typeface="Human Sans"/>
        <a:ea typeface=""/>
        <a:cs typeface=""/>
      </a:majorFont>
      <a:minorFont>
        <a:latin typeface="Hum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I Training Slide Deck Template 2026.potx" id="{22FD9BA2-763D-4610-AF5F-4A41C470E5B0}" vid="{61C09E35-B2EF-4116-833D-2750DCEDFD32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70">
      <a:majorFont>
        <a:latin typeface="Human Sans"/>
        <a:ea typeface=""/>
        <a:cs typeface=""/>
      </a:majorFont>
      <a:minorFont>
        <a:latin typeface="Hum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I Training Slide Deck Template 2026.potx" id="{22FD9BA2-763D-4610-AF5F-4A41C470E5B0}" vid="{93ACA50C-5F04-4EDF-B3C1-1E776B38808D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SI Training Slide Deck Template 2026.potx" id="{22FD9BA2-763D-4610-AF5F-4A41C470E5B0}" vid="{3BBEE896-8CC4-48DA-8424-BB5F9098DC3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SI Training Slide Deck Template 2026.potx" id="{22FD9BA2-763D-4610-AF5F-4A41C470E5B0}" vid="{C065AF1B-4DE6-41CC-83AE-1133D571D5F9}"/>
    </a:ext>
  </a:extLst>
</a:theme>
</file>

<file path=ppt/theme/theme5.xml><?xml version="1.0" encoding="utf-8"?>
<a:theme xmlns:a="http://schemas.openxmlformats.org/drawingml/2006/main" name="SSI Slide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70">
      <a:majorFont>
        <a:latin typeface="Human Sans"/>
        <a:ea typeface=""/>
        <a:cs typeface=""/>
      </a:majorFont>
      <a:minorFont>
        <a:latin typeface="Hum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1 - Introduction to EVM.pptx  -  Read-Only" id="{E24A4FB9-011E-4B73-A7C9-C6CD8BDD754F}" vid="{127C1A6E-EB98-41BC-B438-3EDB51D34BE9}"/>
    </a:ext>
  </a:extLst>
</a:theme>
</file>

<file path=ppt/theme/theme6.xml><?xml version="1.0" encoding="utf-8"?>
<a:theme xmlns:a="http://schemas.openxmlformats.org/drawingml/2006/main" name="2_SSI Slide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70">
      <a:majorFont>
        <a:latin typeface="Human Sans"/>
        <a:ea typeface=""/>
        <a:cs typeface=""/>
      </a:majorFont>
      <a:minorFont>
        <a:latin typeface="Hum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1 - Introduction to EVM.pptx  -  Read-Only" id="{E24A4FB9-011E-4B73-A7C9-C6CD8BDD754F}" vid="{127C1A6E-EB98-41BC-B438-3EDB51D34BE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f1c7e7-47cc-4ca5-b7c2-6590668a6691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A32C84-E3BD-48F7-88B7-43F7C58D4067}"/>
</file>

<file path=customXml/itemProps2.xml><?xml version="1.0" encoding="utf-8"?>
<ds:datastoreItem xmlns:ds="http://schemas.openxmlformats.org/officeDocument/2006/customXml" ds:itemID="{185A9EC7-F2AF-4ABC-9BF4-4A20A0FB492E}">
  <ds:schemaRefs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purl.org/dc/elements/1.1/"/>
    <ds:schemaRef ds:uri="1b671a0f-979e-47fb-99aa-98626321a2a3"/>
    <ds:schemaRef ds:uri="8d5df892-b751-44b3-b6f8-914ee44a9cf7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724595fb-3bd5-48d0-bcee-4a697e290544"/>
    <ds:schemaRef ds:uri="7fb3011b-9a39-4434-adb5-cd287ebe861a"/>
    <ds:schemaRef ds:uri="2d0e9b73-c180-4610-9e80-b7bee57ac477"/>
    <ds:schemaRef ds:uri="c404a534-cc5e-4586-a693-d2a570785fb4"/>
  </ds:schemaRefs>
</ds:datastoreItem>
</file>

<file path=customXml/itemProps3.xml><?xml version="1.0" encoding="utf-8"?>
<ds:datastoreItem xmlns:ds="http://schemas.openxmlformats.org/officeDocument/2006/customXml" ds:itemID="{98B23BD4-10EB-48F6-9525-F81B816434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3597</TotalTime>
  <Words>828</Words>
  <Application>Microsoft Office PowerPoint</Application>
  <PresentationFormat>Widescreen</PresentationFormat>
  <Paragraphs>269</Paragraphs>
  <Slides>41</Slides>
  <Notes>10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52" baseType="lpstr">
      <vt:lpstr>Aptos</vt:lpstr>
      <vt:lpstr>Arial</vt:lpstr>
      <vt:lpstr>Human Sans</vt:lpstr>
      <vt:lpstr>Poppins</vt:lpstr>
      <vt:lpstr>Segoe UI</vt:lpstr>
      <vt:lpstr>Office Theme</vt:lpstr>
      <vt:lpstr>1_Office Theme</vt:lpstr>
      <vt:lpstr>Custom Design</vt:lpstr>
      <vt:lpstr>1_Custom Design</vt:lpstr>
      <vt:lpstr>SSI Slide Template</vt:lpstr>
      <vt:lpstr>2_SSI Slide Template</vt:lpstr>
      <vt:lpstr>Introduction SSI’s New SRA Tool</vt:lpstr>
      <vt:lpstr>PowerPoint Presentation</vt:lpstr>
      <vt:lpstr>PowerPoint Presentation</vt:lpstr>
      <vt:lpstr>A Brief History</vt:lpstr>
      <vt:lpstr>PowerPoint Presentation</vt:lpstr>
      <vt:lpstr>PowerPoint Presentation</vt:lpstr>
      <vt:lpstr>PowerPoint Presentation</vt:lpstr>
      <vt:lpstr>PowerPoint Presentation</vt:lpstr>
      <vt:lpstr>The tool was too slow. Improving the speed was our #1 priority</vt:lpstr>
      <vt:lpstr>PowerPoint Presentation</vt:lpstr>
      <vt:lpstr>PowerPoint Presentation</vt:lpstr>
      <vt:lpstr>To achieve our goal, we needed to develop our own scheduling algorithm.</vt:lpstr>
      <vt:lpstr>PowerPoint Presentation</vt:lpstr>
      <vt:lpstr>PowerPoint Presentation</vt:lpstr>
      <vt:lpstr>A Practical Guide to Performing SRAs with SSI Tools</vt:lpstr>
      <vt:lpstr>PowerPoint Presentation</vt:lpstr>
      <vt:lpstr>PowerPoint Presentation</vt:lpstr>
      <vt:lpstr>PowerPoint Presentation</vt:lpstr>
      <vt:lpstr>PowerPoint Presentation</vt:lpstr>
      <vt:lpstr>The quality of a schedule determines the quality of its SRA results.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Only the task that are logically connected to the Key Event require 3-point duration estimates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Kenny Arnold</dc:creator>
  <cp:lastModifiedBy>Kenny Arnold</cp:lastModifiedBy>
  <cp:revision>1</cp:revision>
  <dcterms:created xsi:type="dcterms:W3CDTF">2026-02-16T18:31:35Z</dcterms:created>
  <dcterms:modified xsi:type="dcterms:W3CDTF">2026-08-22T18:13:23Z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  <property fmtid="{D5CDD505-2E9C-101B-9397-08002B2CF9AE}" pid="3" name="MediaServiceImageTags">
    <vt:lpwstr/>
  </property>
</Properties>
</file>