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4669" r:id="rId5"/>
    <p:sldId id="5070" r:id="rId6"/>
    <p:sldId id="5072" r:id="rId7"/>
    <p:sldId id="5093" r:id="rId8"/>
    <p:sldId id="5074" r:id="rId9"/>
    <p:sldId id="5075" r:id="rId10"/>
    <p:sldId id="5076" r:id="rId11"/>
    <p:sldId id="5077" r:id="rId12"/>
    <p:sldId id="5078" r:id="rId13"/>
    <p:sldId id="4682" r:id="rId14"/>
    <p:sldId id="5079" r:id="rId15"/>
    <p:sldId id="5007" r:id="rId16"/>
    <p:sldId id="5094" r:id="rId17"/>
    <p:sldId id="5083" r:id="rId18"/>
    <p:sldId id="5065" r:id="rId19"/>
    <p:sldId id="5084" r:id="rId20"/>
    <p:sldId id="5086" r:id="rId21"/>
    <p:sldId id="5085" r:id="rId22"/>
    <p:sldId id="5087" r:id="rId23"/>
    <p:sldId id="5088" r:id="rId24"/>
    <p:sldId id="356" r:id="rId25"/>
    <p:sldId id="508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172105-8E4B-49C8-A41F-F0C41DF00936}">
          <p14:sldIdLst>
            <p14:sldId id="4669"/>
            <p14:sldId id="5070"/>
            <p14:sldId id="5072"/>
            <p14:sldId id="5093"/>
            <p14:sldId id="5074"/>
            <p14:sldId id="5075"/>
            <p14:sldId id="5076"/>
            <p14:sldId id="5077"/>
            <p14:sldId id="5078"/>
            <p14:sldId id="4682"/>
            <p14:sldId id="5079"/>
            <p14:sldId id="5007"/>
            <p14:sldId id="5094"/>
            <p14:sldId id="5083"/>
            <p14:sldId id="5065"/>
            <p14:sldId id="5084"/>
            <p14:sldId id="5086"/>
            <p14:sldId id="5085"/>
            <p14:sldId id="5087"/>
            <p14:sldId id="5088"/>
            <p14:sldId id="356"/>
            <p14:sldId id="50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DF6A55-0729-E528-C443-1080884CDD27}" name="Timothy Fritz" initials="TF" userId="2f1a7bbc95eabda4" providerId="Windows Live"/>
  <p188:author id="{7592D475-7A01-9681-94AA-04786360553B}" name="Luis Contreras" initials="LC" userId="S::luis@goaztech.com::0ccb5aa3-4279-4aeb-8b9b-1eb9492b466c" providerId="AD"/>
  <p188:author id="{23A4847C-C2D2-DEE7-4735-BD8A03250EA8}" name="Candice-AzTech" initials="Ca" userId="S::candice-aztech@goaztech.com::d7aa75df-f1bf-4073-a9a2-dd73f224c2d1" providerId="AD"/>
  <p188:author id="{1D9B437D-F472-2C92-72F7-F7F06C41871E}" name="Noah Harris" initials="NH" userId="S::noahharris@goaztech.com::43379aff-3fea-48c1-b661-1342ec8e6346" providerId="AD"/>
  <p188:author id="{AB246A86-9077-16C1-B7EE-DCBD00665291}" name="Tim Fritz (AzTech)" initials="TF(" userId="S::TimothyFritz@goAzTech.com::5c18ab00-b9f8-4048-9232-07e65dc5e498" providerId="AD"/>
  <p188:author id="{DE56F498-FB1C-F7FE-66CE-4B0E3635AA8B}" name="Candice-AzTech" initials="CA" userId="S::Candice-AzTech@goaztech.com::d7aa75df-f1bf-4073-a9a2-dd73f224c2d1" providerId="AD"/>
  <p188:author id="{EBC8ACEF-748E-5DAA-BA44-3030305996C6}" name="Joseph Frank" initials="JF" userId="044244184d3d9cf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46F0"/>
    <a:srgbClr val="ED37C3"/>
    <a:srgbClr val="FFCC00"/>
    <a:srgbClr val="0082AB"/>
    <a:srgbClr val="0D0D0D"/>
    <a:srgbClr val="0D5275"/>
    <a:srgbClr val="6DBC43"/>
    <a:srgbClr val="7F7F7F"/>
    <a:srgbClr val="44AB5E"/>
    <a:srgbClr val="A8D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62DABE-A207-514A-ADF4-864FC140EA9B}" v="1982" dt="2026-08-17T18:53:18.191"/>
    <p1510:client id="{BFF28D9B-CC78-45A4-9F59-432F33B566DF}" v="351" dt="2026-08-17T19:10:59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3D409-EA73-4897-9EAC-92EB992FAA55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0963B-DA58-4317-A57B-616B4E8EC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0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48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0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98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75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97148-9391-CFC8-19CA-D0670FEB8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33664-6BBC-7E4B-DC28-24B0B6F3F9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DBD426-085D-8890-23D4-CE6F430DA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>
                <a:solidFill>
                  <a:srgbClr val="ED37C3"/>
                </a:solidFill>
                <a:latin typeface="Aptos" panose="020B0004020202020204" pitchFamily="34" charset="0"/>
              </a:rPr>
              <a:t>Siloed tools to orchestrated workflows</a:t>
            </a:r>
            <a:endParaRPr lang="en-US" altLang="en-US" sz="1200">
              <a:solidFill>
                <a:srgbClr val="ED37C3"/>
              </a:solidFill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43236A-D42A-FF80-0162-B60574AE55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81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AE7D-B729-1FDD-B512-226C647EA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9C591-E4E8-AA77-EFA5-586155CE9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8AA97-A65C-2D7B-5B43-32C7B1238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>
                <a:solidFill>
                  <a:srgbClr val="ED37C3"/>
                </a:solidFill>
                <a:latin typeface="Aptos" panose="020B0004020202020204" pitchFamily="34" charset="0"/>
              </a:rPr>
              <a:t>Monthly survival to simply always audit-ready</a:t>
            </a:r>
            <a:endParaRPr lang="en-US" altLang="en-US" sz="1200">
              <a:solidFill>
                <a:srgbClr val="ED37C3"/>
              </a:solidFill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A3D19-0C10-909D-CA3A-AD2374F6AA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51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DFEAF-91B7-EFC7-E4FB-0F06EB88A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73A07-E33B-579D-BBFD-BBA75742B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BDFEB-82C4-736A-D45A-3641513AB3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>
                <a:solidFill>
                  <a:srgbClr val="ED37C3"/>
                </a:solidFill>
                <a:latin typeface="Aptos" panose="020B0004020202020204" pitchFamily="34" charset="0"/>
              </a:rPr>
              <a:t>Right-sized as a buzzword to truly scaled for complexity</a:t>
            </a:r>
            <a:endParaRPr lang="en-US" altLang="en-US" sz="1200">
              <a:solidFill>
                <a:srgbClr val="ED37C3"/>
              </a:solidFill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BA398-CFED-BDE7-CC77-EADB4CBCE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73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69542-B814-18D6-2B00-27F20BAE3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C88102-593F-9705-DAEF-07A0E80F7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4C8E6-B682-7FC9-95D4-A8C8F563D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/>
              <a:t>From surprises from monthly reports to confidently betting on what our performance will 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C42DC-7A87-58A1-5BC6-539261E7C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84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E119A-79D9-F08A-1EB5-3F275B07C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F47981-DDA4-64B3-2EC8-4E51B6EB4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B6D07E-FD69-C088-F300-664B45A52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Alphabet soup to a shared natural language</a:t>
            </a:r>
            <a:endParaRPr lang="en-US" altLang="en-US" sz="120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5E349-AD16-2018-B55B-4D83A3C121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34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15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F5B0A-C174-287F-4BC8-D2D1DD2CA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09BD6-C4BF-8DC8-1AF1-BA1B216D5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60CAD0-321A-64FB-3678-B5038881A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7129A90-92AC-0F23-85C7-88E2CDE42C7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897B5-5BAF-A93B-E8D7-72D23BDDD2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4AC9E-7887-72C0-5BD6-174F7A680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52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82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1C2CF-854C-DD17-D7A9-954FB1E2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9BED1-9899-19AE-6A4A-E88BD5C81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3C784-3423-A7E5-083B-612875B9F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A3A50D1-821C-3745-5B76-BE4BAD5E4AC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D214D-38A8-E464-FA9F-1FE9BB8877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45F82-70B5-B0E7-6C47-8997CBEAA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08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8B481-20BB-B5C7-4A5C-1714B0DD3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CBA0E-0AD0-2C84-64BA-AD05D0D5E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97B95-CAA6-921C-B8C6-20965487A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83767-5D69-7AFE-147C-CCCF16865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81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27C0D-29F4-C57A-AEEF-2F31BEEE3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F79EB-7E13-2850-085F-8E4E9BE4F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06D72-B06A-89C4-AA4E-0E39F791D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ffectLst/>
            </a:endParaRPr>
          </a:p>
          <a:p>
            <a:pPr algn="l"/>
            <a:endParaRPr lang="en-US" b="0" i="0">
              <a:solidFill>
                <a:srgbClr val="000000"/>
              </a:solidFill>
              <a:effectLst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B86D8A2-B0A9-4F1F-9CA1-98F448156A0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B4A0D-584F-A2C0-E435-538880EE92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A3493-8AFD-56CA-8348-540D91E49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03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C44FB-2E13-5DD2-7C79-840C8509D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5BD7A2-9307-FB7C-64E8-35A8EE85B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89F07-8D49-C7B4-B47C-CF8C9BFEB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ffectLst/>
            </a:endParaRPr>
          </a:p>
          <a:p>
            <a:pPr algn="l"/>
            <a:endParaRPr lang="en-US" b="0" i="0">
              <a:solidFill>
                <a:srgbClr val="000000"/>
              </a:solidFill>
              <a:effectLst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ADC0DC0-6983-2764-0D0B-CEB89430027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137A5-A65A-63EE-7A5D-A725B2A6B8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007A-E61C-CB2E-B51C-1CF2F0F81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66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2159-B3F6-FAF6-A7B6-FB4C74CD0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1DEDC-418E-9B81-479C-19DEDB327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303855-3F0B-71AF-78E9-DEFB2FBF4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ffectLst/>
            </a:endParaRPr>
          </a:p>
          <a:p>
            <a:pPr algn="l"/>
            <a:endParaRPr lang="en-US" b="0" i="0">
              <a:solidFill>
                <a:srgbClr val="000000"/>
              </a:solidFill>
              <a:effectLst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80EEAB1-DF89-185B-2294-D2880973232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32E71-CF66-92AC-CA63-4E1FAD430B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3DE64-0AF4-D966-B47C-7D611E1C0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55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BB236-742F-E32C-4954-95F5CD8C7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9E20C-D297-F09E-7AEA-920656C69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453333-352B-4DC7-D877-04E9E23AF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ffectLst/>
            </a:endParaRPr>
          </a:p>
          <a:p>
            <a:pPr algn="l"/>
            <a:endParaRPr lang="en-US" b="0" i="0">
              <a:solidFill>
                <a:srgbClr val="000000"/>
              </a:solidFill>
              <a:effectLst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CE76094-0416-87AC-114E-A0BED4EBE1A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FF01F-8D3E-C132-8220-6A484C2F0C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0B7D0-D4BF-AFCB-A82C-F40B1A6AD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67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3AF2C-2328-2E53-8152-F107B07E3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9B9E0-B08D-9226-0948-B73788D45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19B232-88AB-4A7D-C27A-903DF1D1D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ffectLst/>
            </a:endParaRPr>
          </a:p>
          <a:p>
            <a:pPr algn="l"/>
            <a:endParaRPr lang="en-US" b="0" i="0">
              <a:solidFill>
                <a:srgbClr val="000000"/>
              </a:solidFill>
              <a:effectLst/>
            </a:endParaRP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8E17AF6-E76E-B33F-23DD-07BC46CADE7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DBA57-BD95-0BE4-F48D-EC0487A9A0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DCFBD-C00B-9552-F810-2026F599B1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06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A07F3-BE26-43E6-B8CC-1976FD1940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70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0963B-DA58-4317-A57B-616B4E8EC34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01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84680-7834-86A5-639C-112DC34B3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60FCA7-1CD0-75C4-9BA0-7837F1785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4E140-7A7C-374A-6E5D-D406FBB97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E742C-6D52-F0A6-2EC8-E7D1CD503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91687-F836-734A-B911-157C2257772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8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full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38905-B0EB-4463-BFEC-935EDECE35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2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78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5A4A54B-D948-40F0-882D-E14141EBF07C}"/>
              </a:ext>
            </a:extLst>
          </p:cNvPr>
          <p:cNvSpPr/>
          <p:nvPr userDrawn="1"/>
        </p:nvSpPr>
        <p:spPr>
          <a:xfrm flipH="1">
            <a:off x="8843014" y="0"/>
            <a:ext cx="3348986" cy="6858000"/>
          </a:xfrm>
          <a:custGeom>
            <a:avLst/>
            <a:gdLst>
              <a:gd name="connsiteX0" fmla="*/ 0 w 3348986"/>
              <a:gd name="connsiteY0" fmla="*/ 0 h 6858000"/>
              <a:gd name="connsiteX1" fmla="*/ 3348986 w 3348986"/>
              <a:gd name="connsiteY1" fmla="*/ 0 h 6858000"/>
              <a:gd name="connsiteX2" fmla="*/ 3330119 w 3348986"/>
              <a:gd name="connsiteY2" fmla="*/ 16020 h 6858000"/>
              <a:gd name="connsiteX3" fmla="*/ 1832922 w 3348986"/>
              <a:gd name="connsiteY3" fmla="*/ 6459601 h 6858000"/>
              <a:gd name="connsiteX4" fmla="*/ 1970513 w 3348986"/>
              <a:gd name="connsiteY4" fmla="*/ 6858000 h 6858000"/>
              <a:gd name="connsiteX5" fmla="*/ 0 w 3348986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8986" h="6858000">
                <a:moveTo>
                  <a:pt x="0" y="0"/>
                </a:moveTo>
                <a:lnTo>
                  <a:pt x="3348986" y="0"/>
                </a:lnTo>
                <a:lnTo>
                  <a:pt x="3330119" y="16020"/>
                </a:lnTo>
                <a:cubicBezTo>
                  <a:pt x="3012381" y="290641"/>
                  <a:pt x="590010" y="2545229"/>
                  <a:pt x="1832922" y="6459601"/>
                </a:cubicBezTo>
                <a:lnTo>
                  <a:pt x="19705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EDBA68B-2D65-42C7-8B4F-3B9A98C92E44}"/>
              </a:ext>
            </a:extLst>
          </p:cNvPr>
          <p:cNvSpPr/>
          <p:nvPr userDrawn="1"/>
        </p:nvSpPr>
        <p:spPr>
          <a:xfrm flipH="1">
            <a:off x="5609294" y="0"/>
            <a:ext cx="6582706" cy="6858000"/>
          </a:xfrm>
          <a:custGeom>
            <a:avLst/>
            <a:gdLst>
              <a:gd name="connsiteX0" fmla="*/ 0 w 6582706"/>
              <a:gd name="connsiteY0" fmla="*/ 0 h 6858000"/>
              <a:gd name="connsiteX1" fmla="*/ 1983666 w 6582706"/>
              <a:gd name="connsiteY1" fmla="*/ 0 h 6858000"/>
              <a:gd name="connsiteX2" fmla="*/ 1979716 w 6582706"/>
              <a:gd name="connsiteY2" fmla="*/ 468578 h 6858000"/>
              <a:gd name="connsiteX3" fmla="*/ 6562970 w 6582706"/>
              <a:gd name="connsiteY3" fmla="*/ 6850745 h 6858000"/>
              <a:gd name="connsiteX4" fmla="*/ 6582706 w 6582706"/>
              <a:gd name="connsiteY4" fmla="*/ 6858000 h 6858000"/>
              <a:gd name="connsiteX5" fmla="*/ 0 w 6582706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2706" h="6858000">
                <a:moveTo>
                  <a:pt x="0" y="0"/>
                </a:moveTo>
                <a:lnTo>
                  <a:pt x="1983666" y="0"/>
                </a:lnTo>
                <a:lnTo>
                  <a:pt x="1979716" y="468578"/>
                </a:lnTo>
                <a:cubicBezTo>
                  <a:pt x="2077083" y="5017561"/>
                  <a:pt x="6050656" y="6658008"/>
                  <a:pt x="6562970" y="6850745"/>
                </a:cubicBezTo>
                <a:lnTo>
                  <a:pt x="6582706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6BA9F12-4721-45B2-AB32-F2A78A6F9176}"/>
              </a:ext>
            </a:extLst>
          </p:cNvPr>
          <p:cNvSpPr/>
          <p:nvPr userDrawn="1"/>
        </p:nvSpPr>
        <p:spPr>
          <a:xfrm flipH="1">
            <a:off x="9912321" y="1"/>
            <a:ext cx="2279679" cy="6489275"/>
          </a:xfrm>
          <a:custGeom>
            <a:avLst/>
            <a:gdLst>
              <a:gd name="connsiteX0" fmla="*/ 0 w 2279679"/>
              <a:gd name="connsiteY0" fmla="*/ 0 h 6489275"/>
              <a:gd name="connsiteX1" fmla="*/ 1988605 w 2279679"/>
              <a:gd name="connsiteY1" fmla="*/ 0 h 6489275"/>
              <a:gd name="connsiteX2" fmla="*/ 2000208 w 2279679"/>
              <a:gd name="connsiteY2" fmla="*/ 31281 h 6489275"/>
              <a:gd name="connsiteX3" fmla="*/ 193887 w 2279679"/>
              <a:gd name="connsiteY3" fmla="*/ 6317057 h 6489275"/>
              <a:gd name="connsiteX4" fmla="*/ 0 w 2279679"/>
              <a:gd name="connsiteY4" fmla="*/ 6489275 h 648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9679" h="6489275">
                <a:moveTo>
                  <a:pt x="0" y="0"/>
                </a:moveTo>
                <a:lnTo>
                  <a:pt x="1988605" y="0"/>
                </a:lnTo>
                <a:lnTo>
                  <a:pt x="2000208" y="31281"/>
                </a:lnTo>
                <a:cubicBezTo>
                  <a:pt x="2146013" y="435474"/>
                  <a:pt x="3144910" y="3567745"/>
                  <a:pt x="193887" y="6317057"/>
                </a:cubicBezTo>
                <a:lnTo>
                  <a:pt x="0" y="6489275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74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2049C4-A0C1-4296-A931-45E15367F2D4}"/>
              </a:ext>
            </a:extLst>
          </p:cNvPr>
          <p:cNvSpPr/>
          <p:nvPr userDrawn="1"/>
        </p:nvSpPr>
        <p:spPr>
          <a:xfrm flipH="1">
            <a:off x="5650944" y="2785572"/>
            <a:ext cx="6541056" cy="4072428"/>
          </a:xfrm>
          <a:custGeom>
            <a:avLst/>
            <a:gdLst>
              <a:gd name="connsiteX0" fmla="*/ 0 w 6541056"/>
              <a:gd name="connsiteY0" fmla="*/ 0 h 4072428"/>
              <a:gd name="connsiteX1" fmla="*/ 33368 w 6541056"/>
              <a:gd name="connsiteY1" fmla="*/ 68983 h 4072428"/>
              <a:gd name="connsiteX2" fmla="*/ 6464001 w 6541056"/>
              <a:gd name="connsiteY2" fmla="*/ 4058782 h 4072428"/>
              <a:gd name="connsiteX3" fmla="*/ 6541056 w 6541056"/>
              <a:gd name="connsiteY3" fmla="*/ 4072428 h 4072428"/>
              <a:gd name="connsiteX4" fmla="*/ 0 w 6541056"/>
              <a:gd name="connsiteY4" fmla="*/ 4072428 h 4072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1056" h="4072428">
                <a:moveTo>
                  <a:pt x="0" y="0"/>
                </a:moveTo>
                <a:lnTo>
                  <a:pt x="33368" y="68983"/>
                </a:lnTo>
                <a:cubicBezTo>
                  <a:pt x="1585581" y="3023821"/>
                  <a:pt x="5626817" y="3905399"/>
                  <a:pt x="6464001" y="4058782"/>
                </a:cubicBezTo>
                <a:lnTo>
                  <a:pt x="6541056" y="4072428"/>
                </a:lnTo>
                <a:lnTo>
                  <a:pt x="0" y="4072428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9B2CC92-C1C4-5C17-3166-925154AF26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87963" y="1316497"/>
            <a:ext cx="4225006" cy="4225006"/>
          </a:xfrm>
          <a:custGeom>
            <a:avLst/>
            <a:gdLst>
              <a:gd name="connsiteX0" fmla="*/ 2112503 w 4225006"/>
              <a:gd name="connsiteY0" fmla="*/ 0 h 4225006"/>
              <a:gd name="connsiteX1" fmla="*/ 4225006 w 4225006"/>
              <a:gd name="connsiteY1" fmla="*/ 2112503 h 4225006"/>
              <a:gd name="connsiteX2" fmla="*/ 2112503 w 4225006"/>
              <a:gd name="connsiteY2" fmla="*/ 4225006 h 4225006"/>
              <a:gd name="connsiteX3" fmla="*/ 0 w 4225006"/>
              <a:gd name="connsiteY3" fmla="*/ 2112503 h 4225006"/>
              <a:gd name="connsiteX4" fmla="*/ 2112503 w 4225006"/>
              <a:gd name="connsiteY4" fmla="*/ 0 h 422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5006" h="4225006">
                <a:moveTo>
                  <a:pt x="2112503" y="0"/>
                </a:moveTo>
                <a:cubicBezTo>
                  <a:pt x="3279206" y="0"/>
                  <a:pt x="4225006" y="945800"/>
                  <a:pt x="4225006" y="2112503"/>
                </a:cubicBezTo>
                <a:cubicBezTo>
                  <a:pt x="4225006" y="3279206"/>
                  <a:pt x="3279206" y="4225006"/>
                  <a:pt x="2112503" y="4225006"/>
                </a:cubicBezTo>
                <a:cubicBezTo>
                  <a:pt x="945800" y="4225006"/>
                  <a:pt x="0" y="3279206"/>
                  <a:pt x="0" y="2112503"/>
                </a:cubicBezTo>
                <a:cubicBezTo>
                  <a:pt x="0" y="945800"/>
                  <a:pt x="945800" y="0"/>
                  <a:pt x="211250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01600">
            <a:solidFill>
              <a:schemeClr val="bg1"/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  <p:sp>
        <p:nvSpPr>
          <p:cNvPr id="9" name="Title 15">
            <a:extLst>
              <a:ext uri="{FF2B5EF4-FFF2-40B4-BE49-F238E27FC236}">
                <a16:creationId xmlns:a16="http://schemas.microsoft.com/office/drawing/2014/main" id="{FFD6BA4B-586E-CB9E-BF03-E206BFC32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326" y="2789723"/>
            <a:ext cx="5546374" cy="127855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 sz="48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2" name="Text Placeholder 78">
            <a:extLst>
              <a:ext uri="{FF2B5EF4-FFF2-40B4-BE49-F238E27FC236}">
                <a16:creationId xmlns:a16="http://schemas.microsoft.com/office/drawing/2014/main" id="{F5FA2EFC-EF2E-8252-5902-D162D1DC50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2226" y="4389574"/>
            <a:ext cx="5584474" cy="6463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2730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236872-91BF-412C-8F81-A8F0E2FF6DDF}"/>
              </a:ext>
            </a:extLst>
          </p:cNvPr>
          <p:cNvSpPr/>
          <p:nvPr userDrawn="1"/>
        </p:nvSpPr>
        <p:spPr>
          <a:xfrm>
            <a:off x="1076325" y="4622208"/>
            <a:ext cx="6019800" cy="2235793"/>
          </a:xfrm>
          <a:custGeom>
            <a:avLst/>
            <a:gdLst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124137 w 3280410"/>
              <a:gd name="connsiteY3" fmla="*/ 159383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84370"/>
              <a:gd name="connsiteX1" fmla="*/ 3280410 w 3280410"/>
              <a:gd name="connsiteY1" fmla="*/ 1884370 h 1884370"/>
              <a:gd name="connsiteX2" fmla="*/ 0 w 3280410"/>
              <a:gd name="connsiteY2" fmla="*/ 1884370 h 1884370"/>
              <a:gd name="connsiteX3" fmla="*/ 3238121 w 3280410"/>
              <a:gd name="connsiteY3" fmla="*/ 0 h 1884370"/>
              <a:gd name="connsiteX0" fmla="*/ 3238121 w 3280410"/>
              <a:gd name="connsiteY0" fmla="*/ 0 h 1884370"/>
              <a:gd name="connsiteX1" fmla="*/ 3280410 w 3280410"/>
              <a:gd name="connsiteY1" fmla="*/ 1884370 h 1884370"/>
              <a:gd name="connsiteX2" fmla="*/ 0 w 3280410"/>
              <a:gd name="connsiteY2" fmla="*/ 1884370 h 1884370"/>
              <a:gd name="connsiteX3" fmla="*/ 3238121 w 3280410"/>
              <a:gd name="connsiteY3" fmla="*/ 0 h 188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0410" h="1884370">
                <a:moveTo>
                  <a:pt x="3238121" y="0"/>
                </a:moveTo>
                <a:lnTo>
                  <a:pt x="3280410" y="1884370"/>
                </a:lnTo>
                <a:lnTo>
                  <a:pt x="0" y="1884370"/>
                </a:lnTo>
                <a:cubicBezTo>
                  <a:pt x="1824464" y="1659104"/>
                  <a:pt x="2703470" y="950789"/>
                  <a:pt x="3238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D140DF7-7117-458F-B359-13DE2F412AF8}"/>
              </a:ext>
            </a:extLst>
          </p:cNvPr>
          <p:cNvSpPr/>
          <p:nvPr userDrawn="1"/>
        </p:nvSpPr>
        <p:spPr>
          <a:xfrm>
            <a:off x="3634144" y="3581400"/>
            <a:ext cx="4791767" cy="3276599"/>
          </a:xfrm>
          <a:custGeom>
            <a:avLst/>
            <a:gdLst>
              <a:gd name="connsiteX0" fmla="*/ 3840659 w 4757380"/>
              <a:gd name="connsiteY0" fmla="*/ 0 h 3253085"/>
              <a:gd name="connsiteX1" fmla="*/ 4757380 w 4757380"/>
              <a:gd name="connsiteY1" fmla="*/ 2947587 h 3253085"/>
              <a:gd name="connsiteX2" fmla="*/ 4757380 w 4757380"/>
              <a:gd name="connsiteY2" fmla="*/ 3253085 h 3253085"/>
              <a:gd name="connsiteX3" fmla="*/ 0 w 4757380"/>
              <a:gd name="connsiteY3" fmla="*/ 3253085 h 3253085"/>
              <a:gd name="connsiteX4" fmla="*/ 3840659 w 4757380"/>
              <a:gd name="connsiteY4" fmla="*/ 0 h 325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7380" h="3253085">
                <a:moveTo>
                  <a:pt x="3840659" y="0"/>
                </a:moveTo>
                <a:lnTo>
                  <a:pt x="4757380" y="2947587"/>
                </a:lnTo>
                <a:lnTo>
                  <a:pt x="4757380" y="3253085"/>
                </a:lnTo>
                <a:lnTo>
                  <a:pt x="0" y="3253085"/>
                </a:lnTo>
                <a:cubicBezTo>
                  <a:pt x="0" y="3253085"/>
                  <a:pt x="2764631" y="3007519"/>
                  <a:pt x="38406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5666F3F-D79A-4C89-9D0D-3A21728A4149}"/>
              </a:ext>
            </a:extLst>
          </p:cNvPr>
          <p:cNvSpPr/>
          <p:nvPr userDrawn="1"/>
        </p:nvSpPr>
        <p:spPr>
          <a:xfrm>
            <a:off x="5896927" y="0"/>
            <a:ext cx="2494598" cy="6858000"/>
          </a:xfrm>
          <a:custGeom>
            <a:avLst/>
            <a:gdLst>
              <a:gd name="connsiteX0" fmla="*/ 309860 w 2494598"/>
              <a:gd name="connsiteY0" fmla="*/ 0 h 6858000"/>
              <a:gd name="connsiteX1" fmla="*/ 2494598 w 2494598"/>
              <a:gd name="connsiteY1" fmla="*/ 0 h 6858000"/>
              <a:gd name="connsiteX2" fmla="*/ 2494598 w 2494598"/>
              <a:gd name="connsiteY2" fmla="*/ 6858000 h 6858000"/>
              <a:gd name="connsiteX3" fmla="*/ 0 w 2494598"/>
              <a:gd name="connsiteY3" fmla="*/ 6858000 h 6858000"/>
              <a:gd name="connsiteX4" fmla="*/ 309860 w 249459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4598" h="6858000">
                <a:moveTo>
                  <a:pt x="309860" y="0"/>
                </a:moveTo>
                <a:lnTo>
                  <a:pt x="2494598" y="0"/>
                </a:lnTo>
                <a:lnTo>
                  <a:pt x="2494598" y="6858000"/>
                </a:lnTo>
                <a:lnTo>
                  <a:pt x="0" y="6858000"/>
                </a:lnTo>
                <a:cubicBezTo>
                  <a:pt x="3821906" y="2259211"/>
                  <a:pt x="309860" y="0"/>
                  <a:pt x="3098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1395DF-B10F-4C26-8568-417DE7E302D9}"/>
              </a:ext>
            </a:extLst>
          </p:cNvPr>
          <p:cNvSpPr/>
          <p:nvPr userDrawn="1"/>
        </p:nvSpPr>
        <p:spPr>
          <a:xfrm>
            <a:off x="5587959" y="0"/>
            <a:ext cx="6604040" cy="6858000"/>
          </a:xfrm>
          <a:custGeom>
            <a:avLst/>
            <a:gdLst>
              <a:gd name="connsiteX0" fmla="*/ 1357312 w 6604040"/>
              <a:gd name="connsiteY0" fmla="*/ 0 h 6858000"/>
              <a:gd name="connsiteX1" fmla="*/ 2484120 w 6604040"/>
              <a:gd name="connsiteY1" fmla="*/ 0 h 6858000"/>
              <a:gd name="connsiteX2" fmla="*/ 2803565 w 6604040"/>
              <a:gd name="connsiteY2" fmla="*/ 0 h 6858000"/>
              <a:gd name="connsiteX3" fmla="*/ 6604040 w 6604040"/>
              <a:gd name="connsiteY3" fmla="*/ 0 h 6858000"/>
              <a:gd name="connsiteX4" fmla="*/ 6604040 w 6604040"/>
              <a:gd name="connsiteY4" fmla="*/ 6858000 h 6858000"/>
              <a:gd name="connsiteX5" fmla="*/ 2803565 w 6604040"/>
              <a:gd name="connsiteY5" fmla="*/ 6858000 h 6858000"/>
              <a:gd name="connsiteX6" fmla="*/ 2484120 w 6604040"/>
              <a:gd name="connsiteY6" fmla="*/ 6858000 h 6858000"/>
              <a:gd name="connsiteX7" fmla="*/ 0 w 6604040"/>
              <a:gd name="connsiteY7" fmla="*/ 6858000 h 6858000"/>
              <a:gd name="connsiteX8" fmla="*/ 1357312 w 660404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4040" h="6858000">
                <a:moveTo>
                  <a:pt x="1357312" y="0"/>
                </a:moveTo>
                <a:lnTo>
                  <a:pt x="2484120" y="0"/>
                </a:lnTo>
                <a:lnTo>
                  <a:pt x="2803565" y="0"/>
                </a:lnTo>
                <a:lnTo>
                  <a:pt x="6604040" y="0"/>
                </a:lnTo>
                <a:lnTo>
                  <a:pt x="6604040" y="6858000"/>
                </a:lnTo>
                <a:lnTo>
                  <a:pt x="2803565" y="6858000"/>
                </a:lnTo>
                <a:lnTo>
                  <a:pt x="2484120" y="6858000"/>
                </a:lnTo>
                <a:lnTo>
                  <a:pt x="0" y="6858000"/>
                </a:lnTo>
                <a:cubicBezTo>
                  <a:pt x="3786187" y="2294930"/>
                  <a:pt x="1357312" y="0"/>
                  <a:pt x="135731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D13C71-BC56-49FC-9DBA-769FC6515A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460" y="0"/>
            <a:ext cx="7175540" cy="6858000"/>
          </a:xfrm>
          <a:custGeom>
            <a:avLst/>
            <a:gdLst>
              <a:gd name="connsiteX0" fmla="*/ 2953048 w 7175540"/>
              <a:gd name="connsiteY0" fmla="*/ 0 h 6858000"/>
              <a:gd name="connsiteX1" fmla="*/ 3089313 w 7175540"/>
              <a:gd name="connsiteY1" fmla="*/ 0 h 6858000"/>
              <a:gd name="connsiteX2" fmla="*/ 3375065 w 7175540"/>
              <a:gd name="connsiteY2" fmla="*/ 0 h 6858000"/>
              <a:gd name="connsiteX3" fmla="*/ 3684032 w 7175540"/>
              <a:gd name="connsiteY3" fmla="*/ 0 h 6858000"/>
              <a:gd name="connsiteX4" fmla="*/ 6642138 w 7175540"/>
              <a:gd name="connsiteY4" fmla="*/ 0 h 6858000"/>
              <a:gd name="connsiteX5" fmla="*/ 7175540 w 7175540"/>
              <a:gd name="connsiteY5" fmla="*/ 0 h 6858000"/>
              <a:gd name="connsiteX6" fmla="*/ 7175540 w 7175540"/>
              <a:gd name="connsiteY6" fmla="*/ 6858000 h 6858000"/>
              <a:gd name="connsiteX7" fmla="*/ 6642138 w 7175540"/>
              <a:gd name="connsiteY7" fmla="*/ 6858000 h 6858000"/>
              <a:gd name="connsiteX8" fmla="*/ 3684032 w 7175540"/>
              <a:gd name="connsiteY8" fmla="*/ 6858000 h 6858000"/>
              <a:gd name="connsiteX9" fmla="*/ 3375065 w 7175540"/>
              <a:gd name="connsiteY9" fmla="*/ 6858000 h 6858000"/>
              <a:gd name="connsiteX10" fmla="*/ 3089313 w 7175540"/>
              <a:gd name="connsiteY10" fmla="*/ 6858000 h 6858000"/>
              <a:gd name="connsiteX11" fmla="*/ 0 w 7175540"/>
              <a:gd name="connsiteY11" fmla="*/ 6858000 h 6858000"/>
              <a:gd name="connsiteX12" fmla="*/ 2953048 w 717554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5540" h="6858000">
                <a:moveTo>
                  <a:pt x="2953048" y="0"/>
                </a:moveTo>
                <a:lnTo>
                  <a:pt x="3089313" y="0"/>
                </a:lnTo>
                <a:lnTo>
                  <a:pt x="3375065" y="0"/>
                </a:lnTo>
                <a:lnTo>
                  <a:pt x="3684032" y="0"/>
                </a:lnTo>
                <a:lnTo>
                  <a:pt x="6642138" y="0"/>
                </a:lnTo>
                <a:lnTo>
                  <a:pt x="7175540" y="0"/>
                </a:lnTo>
                <a:lnTo>
                  <a:pt x="7175540" y="6858000"/>
                </a:lnTo>
                <a:lnTo>
                  <a:pt x="6642138" y="6858000"/>
                </a:lnTo>
                <a:lnTo>
                  <a:pt x="3684032" y="6858000"/>
                </a:lnTo>
                <a:lnTo>
                  <a:pt x="3375065" y="6858000"/>
                </a:lnTo>
                <a:lnTo>
                  <a:pt x="3089313" y="6858000"/>
                </a:lnTo>
                <a:lnTo>
                  <a:pt x="0" y="6858000"/>
                </a:lnTo>
                <a:cubicBezTo>
                  <a:pt x="0" y="6858000"/>
                  <a:pt x="3047702" y="4712196"/>
                  <a:pt x="29530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CF55ECB6-79EB-B013-AE7D-72F1C624D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0331" y="2159967"/>
            <a:ext cx="5546374" cy="1192833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spcBef>
                <a:spcPts val="0"/>
              </a:spcBef>
              <a:defRPr sz="8000" b="1"/>
            </a:lvl1pPr>
          </a:lstStyle>
          <a:p>
            <a:r>
              <a:rPr lang="en-US"/>
              <a:t>Title</a:t>
            </a:r>
            <a:endParaRPr lang="en-ID"/>
          </a:p>
        </p:txBody>
      </p:sp>
      <p:sp>
        <p:nvSpPr>
          <p:cNvPr id="13" name="Text Placeholder 78">
            <a:extLst>
              <a:ext uri="{FF2B5EF4-FFF2-40B4-BE49-F238E27FC236}">
                <a16:creationId xmlns:a16="http://schemas.microsoft.com/office/drawing/2014/main" id="{5D2E65E9-6166-86EA-B765-D398367CCE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33191" y="3719303"/>
            <a:ext cx="4134134" cy="9029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7825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236872-91BF-412C-8F81-A8F0E2FF6DDF}"/>
              </a:ext>
            </a:extLst>
          </p:cNvPr>
          <p:cNvSpPr/>
          <p:nvPr userDrawn="1"/>
        </p:nvSpPr>
        <p:spPr>
          <a:xfrm>
            <a:off x="1076325" y="4622208"/>
            <a:ext cx="6019800" cy="2235793"/>
          </a:xfrm>
          <a:custGeom>
            <a:avLst/>
            <a:gdLst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124137 w 3280410"/>
              <a:gd name="connsiteY3" fmla="*/ 159383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84370"/>
              <a:gd name="connsiteX1" fmla="*/ 3280410 w 3280410"/>
              <a:gd name="connsiteY1" fmla="*/ 1884370 h 1884370"/>
              <a:gd name="connsiteX2" fmla="*/ 0 w 3280410"/>
              <a:gd name="connsiteY2" fmla="*/ 1884370 h 1884370"/>
              <a:gd name="connsiteX3" fmla="*/ 3238121 w 3280410"/>
              <a:gd name="connsiteY3" fmla="*/ 0 h 1884370"/>
              <a:gd name="connsiteX0" fmla="*/ 3238121 w 3280410"/>
              <a:gd name="connsiteY0" fmla="*/ 0 h 1884370"/>
              <a:gd name="connsiteX1" fmla="*/ 3280410 w 3280410"/>
              <a:gd name="connsiteY1" fmla="*/ 1884370 h 1884370"/>
              <a:gd name="connsiteX2" fmla="*/ 0 w 3280410"/>
              <a:gd name="connsiteY2" fmla="*/ 1884370 h 1884370"/>
              <a:gd name="connsiteX3" fmla="*/ 3238121 w 3280410"/>
              <a:gd name="connsiteY3" fmla="*/ 0 h 188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0410" h="1884370">
                <a:moveTo>
                  <a:pt x="3238121" y="0"/>
                </a:moveTo>
                <a:lnTo>
                  <a:pt x="3280410" y="1884370"/>
                </a:lnTo>
                <a:lnTo>
                  <a:pt x="0" y="1884370"/>
                </a:lnTo>
                <a:cubicBezTo>
                  <a:pt x="1824464" y="1659104"/>
                  <a:pt x="2703470" y="950789"/>
                  <a:pt x="3238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D140DF7-7117-458F-B359-13DE2F412AF8}"/>
              </a:ext>
            </a:extLst>
          </p:cNvPr>
          <p:cNvSpPr/>
          <p:nvPr userDrawn="1"/>
        </p:nvSpPr>
        <p:spPr>
          <a:xfrm>
            <a:off x="3634144" y="3581400"/>
            <a:ext cx="4791767" cy="3276599"/>
          </a:xfrm>
          <a:custGeom>
            <a:avLst/>
            <a:gdLst>
              <a:gd name="connsiteX0" fmla="*/ 3840659 w 4757380"/>
              <a:gd name="connsiteY0" fmla="*/ 0 h 3253085"/>
              <a:gd name="connsiteX1" fmla="*/ 4757380 w 4757380"/>
              <a:gd name="connsiteY1" fmla="*/ 2947587 h 3253085"/>
              <a:gd name="connsiteX2" fmla="*/ 4757380 w 4757380"/>
              <a:gd name="connsiteY2" fmla="*/ 3253085 h 3253085"/>
              <a:gd name="connsiteX3" fmla="*/ 0 w 4757380"/>
              <a:gd name="connsiteY3" fmla="*/ 3253085 h 3253085"/>
              <a:gd name="connsiteX4" fmla="*/ 3840659 w 4757380"/>
              <a:gd name="connsiteY4" fmla="*/ 0 h 325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7380" h="3253085">
                <a:moveTo>
                  <a:pt x="3840659" y="0"/>
                </a:moveTo>
                <a:lnTo>
                  <a:pt x="4757380" y="2947587"/>
                </a:lnTo>
                <a:lnTo>
                  <a:pt x="4757380" y="3253085"/>
                </a:lnTo>
                <a:lnTo>
                  <a:pt x="0" y="3253085"/>
                </a:lnTo>
                <a:cubicBezTo>
                  <a:pt x="0" y="3253085"/>
                  <a:pt x="2764631" y="3007519"/>
                  <a:pt x="38406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5666F3F-D79A-4C89-9D0D-3A21728A4149}"/>
              </a:ext>
            </a:extLst>
          </p:cNvPr>
          <p:cNvSpPr/>
          <p:nvPr userDrawn="1"/>
        </p:nvSpPr>
        <p:spPr>
          <a:xfrm>
            <a:off x="5896927" y="0"/>
            <a:ext cx="2494598" cy="6858000"/>
          </a:xfrm>
          <a:custGeom>
            <a:avLst/>
            <a:gdLst>
              <a:gd name="connsiteX0" fmla="*/ 309860 w 2494598"/>
              <a:gd name="connsiteY0" fmla="*/ 0 h 6858000"/>
              <a:gd name="connsiteX1" fmla="*/ 2494598 w 2494598"/>
              <a:gd name="connsiteY1" fmla="*/ 0 h 6858000"/>
              <a:gd name="connsiteX2" fmla="*/ 2494598 w 2494598"/>
              <a:gd name="connsiteY2" fmla="*/ 6858000 h 6858000"/>
              <a:gd name="connsiteX3" fmla="*/ 0 w 2494598"/>
              <a:gd name="connsiteY3" fmla="*/ 6858000 h 6858000"/>
              <a:gd name="connsiteX4" fmla="*/ 309860 w 249459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4598" h="6858000">
                <a:moveTo>
                  <a:pt x="309860" y="0"/>
                </a:moveTo>
                <a:lnTo>
                  <a:pt x="2494598" y="0"/>
                </a:lnTo>
                <a:lnTo>
                  <a:pt x="2494598" y="6858000"/>
                </a:lnTo>
                <a:lnTo>
                  <a:pt x="0" y="6858000"/>
                </a:lnTo>
                <a:cubicBezTo>
                  <a:pt x="3821906" y="2259211"/>
                  <a:pt x="309860" y="0"/>
                  <a:pt x="3098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1395DF-B10F-4C26-8568-417DE7E302D9}"/>
              </a:ext>
            </a:extLst>
          </p:cNvPr>
          <p:cNvSpPr/>
          <p:nvPr userDrawn="1"/>
        </p:nvSpPr>
        <p:spPr>
          <a:xfrm>
            <a:off x="5587959" y="0"/>
            <a:ext cx="6604040" cy="6858000"/>
          </a:xfrm>
          <a:custGeom>
            <a:avLst/>
            <a:gdLst>
              <a:gd name="connsiteX0" fmla="*/ 1357312 w 6604040"/>
              <a:gd name="connsiteY0" fmla="*/ 0 h 6858000"/>
              <a:gd name="connsiteX1" fmla="*/ 2484120 w 6604040"/>
              <a:gd name="connsiteY1" fmla="*/ 0 h 6858000"/>
              <a:gd name="connsiteX2" fmla="*/ 2803565 w 6604040"/>
              <a:gd name="connsiteY2" fmla="*/ 0 h 6858000"/>
              <a:gd name="connsiteX3" fmla="*/ 6604040 w 6604040"/>
              <a:gd name="connsiteY3" fmla="*/ 0 h 6858000"/>
              <a:gd name="connsiteX4" fmla="*/ 6604040 w 6604040"/>
              <a:gd name="connsiteY4" fmla="*/ 6858000 h 6858000"/>
              <a:gd name="connsiteX5" fmla="*/ 2803565 w 6604040"/>
              <a:gd name="connsiteY5" fmla="*/ 6858000 h 6858000"/>
              <a:gd name="connsiteX6" fmla="*/ 2484120 w 6604040"/>
              <a:gd name="connsiteY6" fmla="*/ 6858000 h 6858000"/>
              <a:gd name="connsiteX7" fmla="*/ 0 w 6604040"/>
              <a:gd name="connsiteY7" fmla="*/ 6858000 h 6858000"/>
              <a:gd name="connsiteX8" fmla="*/ 1357312 w 660404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4040" h="6858000">
                <a:moveTo>
                  <a:pt x="1357312" y="0"/>
                </a:moveTo>
                <a:lnTo>
                  <a:pt x="2484120" y="0"/>
                </a:lnTo>
                <a:lnTo>
                  <a:pt x="2803565" y="0"/>
                </a:lnTo>
                <a:lnTo>
                  <a:pt x="6604040" y="0"/>
                </a:lnTo>
                <a:lnTo>
                  <a:pt x="6604040" y="6858000"/>
                </a:lnTo>
                <a:lnTo>
                  <a:pt x="2803565" y="6858000"/>
                </a:lnTo>
                <a:lnTo>
                  <a:pt x="2484120" y="6858000"/>
                </a:lnTo>
                <a:lnTo>
                  <a:pt x="0" y="6858000"/>
                </a:lnTo>
                <a:cubicBezTo>
                  <a:pt x="3786187" y="2294930"/>
                  <a:pt x="1357312" y="0"/>
                  <a:pt x="135731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D13C71-BC56-49FC-9DBA-769FC6515A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460" y="0"/>
            <a:ext cx="7175540" cy="6858000"/>
          </a:xfrm>
          <a:custGeom>
            <a:avLst/>
            <a:gdLst>
              <a:gd name="connsiteX0" fmla="*/ 2953048 w 7175540"/>
              <a:gd name="connsiteY0" fmla="*/ 0 h 6858000"/>
              <a:gd name="connsiteX1" fmla="*/ 3089313 w 7175540"/>
              <a:gd name="connsiteY1" fmla="*/ 0 h 6858000"/>
              <a:gd name="connsiteX2" fmla="*/ 3375065 w 7175540"/>
              <a:gd name="connsiteY2" fmla="*/ 0 h 6858000"/>
              <a:gd name="connsiteX3" fmla="*/ 3684032 w 7175540"/>
              <a:gd name="connsiteY3" fmla="*/ 0 h 6858000"/>
              <a:gd name="connsiteX4" fmla="*/ 6642138 w 7175540"/>
              <a:gd name="connsiteY4" fmla="*/ 0 h 6858000"/>
              <a:gd name="connsiteX5" fmla="*/ 7175540 w 7175540"/>
              <a:gd name="connsiteY5" fmla="*/ 0 h 6858000"/>
              <a:gd name="connsiteX6" fmla="*/ 7175540 w 7175540"/>
              <a:gd name="connsiteY6" fmla="*/ 6858000 h 6858000"/>
              <a:gd name="connsiteX7" fmla="*/ 6642138 w 7175540"/>
              <a:gd name="connsiteY7" fmla="*/ 6858000 h 6858000"/>
              <a:gd name="connsiteX8" fmla="*/ 3684032 w 7175540"/>
              <a:gd name="connsiteY8" fmla="*/ 6858000 h 6858000"/>
              <a:gd name="connsiteX9" fmla="*/ 3375065 w 7175540"/>
              <a:gd name="connsiteY9" fmla="*/ 6858000 h 6858000"/>
              <a:gd name="connsiteX10" fmla="*/ 3089313 w 7175540"/>
              <a:gd name="connsiteY10" fmla="*/ 6858000 h 6858000"/>
              <a:gd name="connsiteX11" fmla="*/ 0 w 7175540"/>
              <a:gd name="connsiteY11" fmla="*/ 6858000 h 6858000"/>
              <a:gd name="connsiteX12" fmla="*/ 2953048 w 717554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5540" h="6858000">
                <a:moveTo>
                  <a:pt x="2953048" y="0"/>
                </a:moveTo>
                <a:lnTo>
                  <a:pt x="3089313" y="0"/>
                </a:lnTo>
                <a:lnTo>
                  <a:pt x="3375065" y="0"/>
                </a:lnTo>
                <a:lnTo>
                  <a:pt x="3684032" y="0"/>
                </a:lnTo>
                <a:lnTo>
                  <a:pt x="6642138" y="0"/>
                </a:lnTo>
                <a:lnTo>
                  <a:pt x="7175540" y="0"/>
                </a:lnTo>
                <a:lnTo>
                  <a:pt x="7175540" y="6858000"/>
                </a:lnTo>
                <a:lnTo>
                  <a:pt x="6642138" y="6858000"/>
                </a:lnTo>
                <a:lnTo>
                  <a:pt x="3684032" y="6858000"/>
                </a:lnTo>
                <a:lnTo>
                  <a:pt x="3375065" y="6858000"/>
                </a:lnTo>
                <a:lnTo>
                  <a:pt x="3089313" y="6858000"/>
                </a:lnTo>
                <a:lnTo>
                  <a:pt x="0" y="6858000"/>
                </a:lnTo>
                <a:cubicBezTo>
                  <a:pt x="0" y="6858000"/>
                  <a:pt x="3047702" y="4712196"/>
                  <a:pt x="29530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49587A6-E54D-CB16-82F8-BE0669BFD91D}"/>
              </a:ext>
            </a:extLst>
          </p:cNvPr>
          <p:cNvCxnSpPr>
            <a:cxnSpLocks/>
          </p:cNvCxnSpPr>
          <p:nvPr userDrawn="1"/>
        </p:nvCxnSpPr>
        <p:spPr>
          <a:xfrm>
            <a:off x="1240016" y="4128344"/>
            <a:ext cx="2712859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5">
            <a:extLst>
              <a:ext uri="{FF2B5EF4-FFF2-40B4-BE49-F238E27FC236}">
                <a16:creationId xmlns:a16="http://schemas.microsoft.com/office/drawing/2014/main" id="{CF55ECB6-79EB-B013-AE7D-72F1C624D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0331" y="2729656"/>
            <a:ext cx="5546374" cy="1192833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spcBef>
                <a:spcPts val="0"/>
              </a:spcBef>
              <a:defRPr sz="8000" b="1"/>
            </a:lvl1pPr>
          </a:lstStyle>
          <a:p>
            <a:r>
              <a:rPr lang="en-US"/>
              <a:t>Title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1600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D6D9B32-D0EB-1BA0-3EEC-EE86D8E95A60}"/>
              </a:ext>
            </a:extLst>
          </p:cNvPr>
          <p:cNvSpPr/>
          <p:nvPr userDrawn="1"/>
        </p:nvSpPr>
        <p:spPr>
          <a:xfrm>
            <a:off x="8021648" y="2290562"/>
            <a:ext cx="4170352" cy="4567439"/>
          </a:xfrm>
          <a:custGeom>
            <a:avLst/>
            <a:gdLst>
              <a:gd name="connsiteX0" fmla="*/ 4170352 w 4170352"/>
              <a:gd name="connsiteY0" fmla="*/ 0 h 4567439"/>
              <a:gd name="connsiteX1" fmla="*/ 4170352 w 4170352"/>
              <a:gd name="connsiteY1" fmla="*/ 4567439 h 4567439"/>
              <a:gd name="connsiteX2" fmla="*/ 0 w 4170352"/>
              <a:gd name="connsiteY2" fmla="*/ 4567439 h 4567439"/>
              <a:gd name="connsiteX3" fmla="*/ 50954 w 4170352"/>
              <a:gd name="connsiteY3" fmla="*/ 4552726 h 4567439"/>
              <a:gd name="connsiteX4" fmla="*/ 4088245 w 4170352"/>
              <a:gd name="connsiteY4" fmla="*/ 286104 h 456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0352" h="4567439">
                <a:moveTo>
                  <a:pt x="4170352" y="0"/>
                </a:moveTo>
                <a:lnTo>
                  <a:pt x="4170352" y="4567439"/>
                </a:lnTo>
                <a:lnTo>
                  <a:pt x="0" y="4567439"/>
                </a:lnTo>
                <a:lnTo>
                  <a:pt x="50954" y="4552726"/>
                </a:lnTo>
                <a:cubicBezTo>
                  <a:pt x="663226" y="4369473"/>
                  <a:pt x="3099566" y="3454930"/>
                  <a:pt x="4088245" y="28610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7B1C865-9C44-2536-B62E-AA67F0D5E69B}"/>
              </a:ext>
            </a:extLst>
          </p:cNvPr>
          <p:cNvSpPr/>
          <p:nvPr userDrawn="1"/>
        </p:nvSpPr>
        <p:spPr>
          <a:xfrm>
            <a:off x="7536672" y="4246666"/>
            <a:ext cx="4655329" cy="2611335"/>
          </a:xfrm>
          <a:custGeom>
            <a:avLst/>
            <a:gdLst>
              <a:gd name="connsiteX0" fmla="*/ 4655329 w 4655329"/>
              <a:gd name="connsiteY0" fmla="*/ 0 h 2611335"/>
              <a:gd name="connsiteX1" fmla="*/ 4655329 w 4655329"/>
              <a:gd name="connsiteY1" fmla="*/ 2611335 h 2611335"/>
              <a:gd name="connsiteX2" fmla="*/ 0 w 4655329"/>
              <a:gd name="connsiteY2" fmla="*/ 2611335 h 2611335"/>
              <a:gd name="connsiteX3" fmla="*/ 47289 w 4655329"/>
              <a:gd name="connsiteY3" fmla="*/ 2603567 h 2611335"/>
              <a:gd name="connsiteX4" fmla="*/ 4515880 w 4655329"/>
              <a:gd name="connsiteY4" fmla="*/ 177090 h 261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5329" h="2611335">
                <a:moveTo>
                  <a:pt x="4655329" y="0"/>
                </a:moveTo>
                <a:lnTo>
                  <a:pt x="4655329" y="2611335"/>
                </a:lnTo>
                <a:lnTo>
                  <a:pt x="0" y="2611335"/>
                </a:lnTo>
                <a:lnTo>
                  <a:pt x="47289" y="2603567"/>
                </a:lnTo>
                <a:cubicBezTo>
                  <a:pt x="746416" y="2484180"/>
                  <a:pt x="3033275" y="1969530"/>
                  <a:pt x="4515880" y="17709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B118966-D9F5-87E6-59F4-DB7F1AE0A47C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13BF36-579D-FF6A-C01C-A8D96CD74E1E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0CBE76-9D99-8914-2991-E3D830203750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0" name="Title 15">
            <a:extLst>
              <a:ext uri="{FF2B5EF4-FFF2-40B4-BE49-F238E27FC236}">
                <a16:creationId xmlns:a16="http://schemas.microsoft.com/office/drawing/2014/main" id="{7D17DD24-2AAA-2D6B-316B-4E911EBEE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6" y="1051575"/>
            <a:ext cx="10620976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54A2E2F9-CBD1-EF0B-3F2C-AA1C1C79D5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4725" y="2914230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+mj-lt"/>
              </a:defRPr>
            </a:lvl1pPr>
          </a:lstStyle>
          <a:p>
            <a:r>
              <a:rPr lang="en-US"/>
              <a:t>Name</a:t>
            </a:r>
            <a:endParaRPr lang="en-ID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1140C1C6-CDDE-C1EA-5958-8261588BDD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4726" y="3309792"/>
            <a:ext cx="3061304" cy="461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FCFA99B3-36EA-6054-90C6-1729DBBEF8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6216" y="2660121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04E6F463-4CA5-4DAA-4F3B-22D78F2B08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6215" y="2914230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+mj-lt"/>
              </a:defRPr>
            </a:lvl1pPr>
          </a:lstStyle>
          <a:p>
            <a:r>
              <a:rPr lang="en-US"/>
              <a:t>Name</a:t>
            </a:r>
            <a:endParaRPr lang="en-ID"/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E99EF7A6-D431-C0A8-DD9F-267D52D0D6E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96216" y="3309792"/>
            <a:ext cx="3061304" cy="461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C4A72A58-402A-AE5D-DD59-28F4475861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726" y="2660121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50" name="Text Placeholder 7">
            <a:extLst>
              <a:ext uri="{FF2B5EF4-FFF2-40B4-BE49-F238E27FC236}">
                <a16:creationId xmlns:a16="http://schemas.microsoft.com/office/drawing/2014/main" id="{FF66A79A-D5DA-DC04-9D00-A4E348C975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90909" y="2660121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FF3A3C43-129C-904D-736F-F4272329CE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90908" y="2914230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+mj-lt"/>
              </a:defRPr>
            </a:lvl1pPr>
          </a:lstStyle>
          <a:p>
            <a:r>
              <a:rPr lang="en-US"/>
              <a:t>Name</a:t>
            </a:r>
            <a:endParaRPr lang="en-ID"/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AF8BE9C1-A207-4A7D-9687-A2FD02557CF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90909" y="3309792"/>
            <a:ext cx="3061304" cy="461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6048D1E7-8894-AE43-907D-1B4D5284C6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725" y="4773021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+mj-lt"/>
              </a:defRPr>
            </a:lvl1pPr>
          </a:lstStyle>
          <a:p>
            <a:r>
              <a:rPr lang="en-US"/>
              <a:t>Name</a:t>
            </a:r>
            <a:endParaRPr lang="en-ID"/>
          </a:p>
        </p:txBody>
      </p:sp>
      <p:sp>
        <p:nvSpPr>
          <p:cNvPr id="61" name="Text Placeholder 7">
            <a:extLst>
              <a:ext uri="{FF2B5EF4-FFF2-40B4-BE49-F238E27FC236}">
                <a16:creationId xmlns:a16="http://schemas.microsoft.com/office/drawing/2014/main" id="{1D21C9F3-A2CA-998D-F6F0-420843B27C4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726" y="5168583"/>
            <a:ext cx="3061304" cy="461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E0FA60D4-5424-BF2D-098A-76A6C9CDD7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96216" y="4518912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63" name="Text Placeholder 7">
            <a:extLst>
              <a:ext uri="{FF2B5EF4-FFF2-40B4-BE49-F238E27FC236}">
                <a16:creationId xmlns:a16="http://schemas.microsoft.com/office/drawing/2014/main" id="{C24F25FB-CE94-1949-1925-A804A142E7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96215" y="4773021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+mj-lt"/>
              </a:defRPr>
            </a:lvl1pPr>
          </a:lstStyle>
          <a:p>
            <a:r>
              <a:rPr lang="en-US"/>
              <a:t>Name</a:t>
            </a:r>
            <a:endParaRPr lang="en-ID"/>
          </a:p>
        </p:txBody>
      </p:sp>
      <p:sp>
        <p:nvSpPr>
          <p:cNvPr id="64" name="Text Placeholder 7">
            <a:extLst>
              <a:ext uri="{FF2B5EF4-FFF2-40B4-BE49-F238E27FC236}">
                <a16:creationId xmlns:a16="http://schemas.microsoft.com/office/drawing/2014/main" id="{64A7A5B2-0244-8148-BDE1-0BF1A2C1111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96216" y="5168583"/>
            <a:ext cx="3061304" cy="461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29BD9DB3-1829-6265-4976-71DF9E6358D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4726" y="4518912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3106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8001521-D062-E59E-3622-8E16D97FA15B}"/>
              </a:ext>
            </a:extLst>
          </p:cNvPr>
          <p:cNvSpPr/>
          <p:nvPr userDrawn="1"/>
        </p:nvSpPr>
        <p:spPr>
          <a:xfrm>
            <a:off x="0" y="2467628"/>
            <a:ext cx="12192000" cy="4390372"/>
          </a:xfrm>
          <a:custGeom>
            <a:avLst/>
            <a:gdLst>
              <a:gd name="connsiteX0" fmla="*/ 12192000 w 12192000"/>
              <a:gd name="connsiteY0" fmla="*/ 0 h 4390372"/>
              <a:gd name="connsiteX1" fmla="*/ 12192000 w 12192000"/>
              <a:gd name="connsiteY1" fmla="*/ 4390372 h 4390372"/>
              <a:gd name="connsiteX2" fmla="*/ 0 w 12192000"/>
              <a:gd name="connsiteY2" fmla="*/ 4390372 h 4390372"/>
              <a:gd name="connsiteX3" fmla="*/ 0 w 12192000"/>
              <a:gd name="connsiteY3" fmla="*/ 3333373 h 4390372"/>
              <a:gd name="connsiteX4" fmla="*/ 391996 w 12192000"/>
              <a:gd name="connsiteY4" fmla="*/ 3357150 h 4390372"/>
              <a:gd name="connsiteX5" fmla="*/ 12187777 w 12192000"/>
              <a:gd name="connsiteY5" fmla="*/ 4686 h 439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390372">
                <a:moveTo>
                  <a:pt x="12192000" y="0"/>
                </a:moveTo>
                <a:lnTo>
                  <a:pt x="12192000" y="4390372"/>
                </a:lnTo>
                <a:lnTo>
                  <a:pt x="0" y="4390372"/>
                </a:lnTo>
                <a:lnTo>
                  <a:pt x="0" y="3333373"/>
                </a:lnTo>
                <a:lnTo>
                  <a:pt x="391996" y="3357150"/>
                </a:lnTo>
                <a:cubicBezTo>
                  <a:pt x="7707655" y="3743945"/>
                  <a:pt x="10983975" y="1294616"/>
                  <a:pt x="12187777" y="46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B9CB748-1B0B-8F59-BF58-738E87F765C2}"/>
              </a:ext>
            </a:extLst>
          </p:cNvPr>
          <p:cNvSpPr/>
          <p:nvPr userDrawn="1"/>
        </p:nvSpPr>
        <p:spPr>
          <a:xfrm>
            <a:off x="1" y="6061704"/>
            <a:ext cx="10982325" cy="796297"/>
          </a:xfrm>
          <a:custGeom>
            <a:avLst/>
            <a:gdLst>
              <a:gd name="connsiteX0" fmla="*/ 0 w 10982325"/>
              <a:gd name="connsiteY0" fmla="*/ 0 h 796297"/>
              <a:gd name="connsiteX1" fmla="*/ 7126 w 10982325"/>
              <a:gd name="connsiteY1" fmla="*/ 2931 h 796297"/>
              <a:gd name="connsiteX2" fmla="*/ 8267157 w 10982325"/>
              <a:gd name="connsiteY2" fmla="*/ 613010 h 796297"/>
              <a:gd name="connsiteX3" fmla="*/ 10982325 w 10982325"/>
              <a:gd name="connsiteY3" fmla="*/ 796297 h 796297"/>
              <a:gd name="connsiteX4" fmla="*/ 0 w 10982325"/>
              <a:gd name="connsiteY4" fmla="*/ 796297 h 79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82325" h="796297">
                <a:moveTo>
                  <a:pt x="0" y="0"/>
                </a:moveTo>
                <a:lnTo>
                  <a:pt x="7126" y="2931"/>
                </a:lnTo>
                <a:cubicBezTo>
                  <a:pt x="1799027" y="666554"/>
                  <a:pt x="6540753" y="457634"/>
                  <a:pt x="8267157" y="613010"/>
                </a:cubicBezTo>
                <a:lnTo>
                  <a:pt x="10982325" y="796297"/>
                </a:lnTo>
                <a:lnTo>
                  <a:pt x="0" y="796297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B4DA3AB-EB4C-B000-CF6D-DAF4975C7A78}"/>
              </a:ext>
            </a:extLst>
          </p:cNvPr>
          <p:cNvSpPr/>
          <p:nvPr userDrawn="1"/>
        </p:nvSpPr>
        <p:spPr>
          <a:xfrm>
            <a:off x="0" y="2366838"/>
            <a:ext cx="12192000" cy="4491163"/>
          </a:xfrm>
          <a:custGeom>
            <a:avLst/>
            <a:gdLst>
              <a:gd name="connsiteX0" fmla="*/ 12192000 w 12192000"/>
              <a:gd name="connsiteY0" fmla="*/ 0 h 4491163"/>
              <a:gd name="connsiteX1" fmla="*/ 12192000 w 12192000"/>
              <a:gd name="connsiteY1" fmla="*/ 4491163 h 4491163"/>
              <a:gd name="connsiteX2" fmla="*/ 0 w 12192000"/>
              <a:gd name="connsiteY2" fmla="*/ 4491163 h 4491163"/>
              <a:gd name="connsiteX3" fmla="*/ 0 w 12192000"/>
              <a:gd name="connsiteY3" fmla="*/ 4046299 h 4491163"/>
              <a:gd name="connsiteX4" fmla="*/ 81780 w 12192000"/>
              <a:gd name="connsiteY4" fmla="*/ 4048823 h 4491163"/>
              <a:gd name="connsiteX5" fmla="*/ 12065759 w 12192000"/>
              <a:gd name="connsiteY5" fmla="*/ 153819 h 4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491163">
                <a:moveTo>
                  <a:pt x="12192000" y="0"/>
                </a:moveTo>
                <a:lnTo>
                  <a:pt x="12192000" y="4491163"/>
                </a:lnTo>
                <a:lnTo>
                  <a:pt x="0" y="4491163"/>
                </a:lnTo>
                <a:lnTo>
                  <a:pt x="0" y="4046299"/>
                </a:lnTo>
                <a:lnTo>
                  <a:pt x="81780" y="4048823"/>
                </a:lnTo>
                <a:cubicBezTo>
                  <a:pt x="2200130" y="4101945"/>
                  <a:pt x="8825223" y="3945352"/>
                  <a:pt x="12065759" y="15381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F832A60-3262-CF16-6595-A5B85A6C697F}"/>
              </a:ext>
            </a:extLst>
          </p:cNvPr>
          <p:cNvSpPr/>
          <p:nvPr userDrawn="1"/>
        </p:nvSpPr>
        <p:spPr>
          <a:xfrm>
            <a:off x="5215750" y="0"/>
            <a:ext cx="6976251" cy="6858000"/>
          </a:xfrm>
          <a:custGeom>
            <a:avLst/>
            <a:gdLst>
              <a:gd name="connsiteX0" fmla="*/ 6926156 w 6976251"/>
              <a:gd name="connsiteY0" fmla="*/ 0 h 6858000"/>
              <a:gd name="connsiteX1" fmla="*/ 6976251 w 6976251"/>
              <a:gd name="connsiteY1" fmla="*/ 0 h 6858000"/>
              <a:gd name="connsiteX2" fmla="*/ 6976251 w 6976251"/>
              <a:gd name="connsiteY2" fmla="*/ 6858000 h 6858000"/>
              <a:gd name="connsiteX3" fmla="*/ 0 w 6976251"/>
              <a:gd name="connsiteY3" fmla="*/ 6858000 h 6858000"/>
              <a:gd name="connsiteX4" fmla="*/ 51864 w 6976251"/>
              <a:gd name="connsiteY4" fmla="*/ 6840160 h 6858000"/>
              <a:gd name="connsiteX5" fmla="*/ 6927071 w 6976251"/>
              <a:gd name="connsiteY5" fmla="*/ 870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6251" h="6858000">
                <a:moveTo>
                  <a:pt x="6926156" y="0"/>
                </a:moveTo>
                <a:lnTo>
                  <a:pt x="6976251" y="0"/>
                </a:lnTo>
                <a:lnTo>
                  <a:pt x="6976251" y="6858000"/>
                </a:lnTo>
                <a:lnTo>
                  <a:pt x="0" y="6858000"/>
                </a:lnTo>
                <a:lnTo>
                  <a:pt x="51864" y="6840160"/>
                </a:lnTo>
                <a:cubicBezTo>
                  <a:pt x="6471232" y="4566938"/>
                  <a:pt x="6921201" y="998248"/>
                  <a:pt x="6927071" y="87010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8CAAD9-4493-DC88-29B7-98E572EE7D4A}"/>
              </a:ext>
            </a:extLst>
          </p:cNvPr>
          <p:cNvSpPr/>
          <p:nvPr userDrawn="1"/>
        </p:nvSpPr>
        <p:spPr>
          <a:xfrm>
            <a:off x="0" y="2366837"/>
            <a:ext cx="12192000" cy="4491163"/>
          </a:xfrm>
          <a:custGeom>
            <a:avLst/>
            <a:gdLst>
              <a:gd name="connsiteX0" fmla="*/ 12192000 w 12192000"/>
              <a:gd name="connsiteY0" fmla="*/ 0 h 4491163"/>
              <a:gd name="connsiteX1" fmla="*/ 12192000 w 12192000"/>
              <a:gd name="connsiteY1" fmla="*/ 4491163 h 4491163"/>
              <a:gd name="connsiteX2" fmla="*/ 0 w 12192000"/>
              <a:gd name="connsiteY2" fmla="*/ 4491163 h 4491163"/>
              <a:gd name="connsiteX3" fmla="*/ 0 w 12192000"/>
              <a:gd name="connsiteY3" fmla="*/ 4046299 h 4491163"/>
              <a:gd name="connsiteX4" fmla="*/ 81780 w 12192000"/>
              <a:gd name="connsiteY4" fmla="*/ 4048823 h 4491163"/>
              <a:gd name="connsiteX5" fmla="*/ 12065759 w 12192000"/>
              <a:gd name="connsiteY5" fmla="*/ 153819 h 449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491163">
                <a:moveTo>
                  <a:pt x="12192000" y="0"/>
                </a:moveTo>
                <a:lnTo>
                  <a:pt x="12192000" y="4491163"/>
                </a:lnTo>
                <a:lnTo>
                  <a:pt x="0" y="4491163"/>
                </a:lnTo>
                <a:lnTo>
                  <a:pt x="0" y="4046299"/>
                </a:lnTo>
                <a:lnTo>
                  <a:pt x="81780" y="4048823"/>
                </a:lnTo>
                <a:cubicBezTo>
                  <a:pt x="2200130" y="4101945"/>
                  <a:pt x="8825223" y="3945352"/>
                  <a:pt x="12065759" y="153819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4CB01C6-EAF1-6DFA-B7A1-AD9F1F7F170A}"/>
              </a:ext>
            </a:extLst>
          </p:cNvPr>
          <p:cNvSpPr/>
          <p:nvPr userDrawn="1"/>
        </p:nvSpPr>
        <p:spPr>
          <a:xfrm>
            <a:off x="7438504" y="5051464"/>
            <a:ext cx="4753497" cy="1806537"/>
          </a:xfrm>
          <a:custGeom>
            <a:avLst/>
            <a:gdLst>
              <a:gd name="connsiteX0" fmla="*/ 4425308 w 4753497"/>
              <a:gd name="connsiteY0" fmla="*/ 16 h 1806537"/>
              <a:gd name="connsiteX1" fmla="*/ 4732691 w 4753497"/>
              <a:gd name="connsiteY1" fmla="*/ 7335 h 1806537"/>
              <a:gd name="connsiteX2" fmla="*/ 4753497 w 4753497"/>
              <a:gd name="connsiteY2" fmla="*/ 8498 h 1806537"/>
              <a:gd name="connsiteX3" fmla="*/ 4753497 w 4753497"/>
              <a:gd name="connsiteY3" fmla="*/ 1806537 h 1806537"/>
              <a:gd name="connsiteX4" fmla="*/ 0 w 4753497"/>
              <a:gd name="connsiteY4" fmla="*/ 1806537 h 1806537"/>
              <a:gd name="connsiteX5" fmla="*/ 16195 w 4753497"/>
              <a:gd name="connsiteY5" fmla="*/ 1787732 h 1806537"/>
              <a:gd name="connsiteX6" fmla="*/ 4425308 w 4753497"/>
              <a:gd name="connsiteY6" fmla="*/ 16 h 180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497" h="1806537">
                <a:moveTo>
                  <a:pt x="4425308" y="16"/>
                </a:moveTo>
                <a:cubicBezTo>
                  <a:pt x="4536076" y="248"/>
                  <a:pt x="4638963" y="3031"/>
                  <a:pt x="4732691" y="7335"/>
                </a:cubicBezTo>
                <a:lnTo>
                  <a:pt x="4753497" y="8498"/>
                </a:lnTo>
                <a:lnTo>
                  <a:pt x="4753497" y="1806537"/>
                </a:lnTo>
                <a:lnTo>
                  <a:pt x="0" y="1806537"/>
                </a:lnTo>
                <a:lnTo>
                  <a:pt x="16195" y="1787732"/>
                </a:lnTo>
                <a:cubicBezTo>
                  <a:pt x="1421832" y="250428"/>
                  <a:pt x="3317627" y="-2306"/>
                  <a:pt x="4425308" y="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122674-2E01-D1EC-9727-4FA3C3D669DF}"/>
              </a:ext>
            </a:extLst>
          </p:cNvPr>
          <p:cNvCxnSpPr>
            <a:cxnSpLocks/>
          </p:cNvCxnSpPr>
          <p:nvPr userDrawn="1"/>
        </p:nvCxnSpPr>
        <p:spPr>
          <a:xfrm>
            <a:off x="758828" y="1891164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A21A04B3-AA8A-2106-4907-219AC8323C68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7B17A2-66A4-7444-DC09-C4456A6B97DA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74CA3B-E9CE-EB45-7B74-C567469D3635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Title 15">
            <a:extLst>
              <a:ext uri="{FF2B5EF4-FFF2-40B4-BE49-F238E27FC236}">
                <a16:creationId xmlns:a16="http://schemas.microsoft.com/office/drawing/2014/main" id="{83EC405B-5160-CD4C-4834-3EC3CAEED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6" y="1051575"/>
            <a:ext cx="10620976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8B4F0FDD-8C9C-B04E-E035-23C1A20FF5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3494" y="2914230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2794A4FE-4514-F99C-8B7D-296C23E604A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3494" y="2660121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6AD0A1C0-1606-74B2-D781-56027BC71A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3494" y="3463680"/>
            <a:ext cx="3061304" cy="14577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ID" sz="1200" dirty="0">
                <a:latin typeface="+mj-lt"/>
              </a:defRPr>
            </a:lvl1pPr>
          </a:lstStyle>
          <a:p>
            <a:pPr marL="252000" lvl="0" indent="-252000">
              <a:spcBef>
                <a:spcPts val="6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endParaRPr lang="en-ID"/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F53AA110-B027-0836-E96A-0C8E519D33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74985" y="2914230"/>
            <a:ext cx="3061304" cy="361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33207DAB-98B2-660C-5D4A-D62DED9FFBF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74985" y="2660121"/>
            <a:ext cx="577185" cy="284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DE1E0E41-E7A7-7187-AA15-580E5D2B4F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74985" y="3463680"/>
            <a:ext cx="3061304" cy="14577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ID" sz="1200" dirty="0">
                <a:latin typeface="+mj-lt"/>
              </a:defRPr>
            </a:lvl1pPr>
          </a:lstStyle>
          <a:p>
            <a:pPr marL="252000" lvl="0" indent="-252000">
              <a:spcBef>
                <a:spcPts val="6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9480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B8D2936-28FC-6273-188A-BF3EA3B2944E}"/>
              </a:ext>
            </a:extLst>
          </p:cNvPr>
          <p:cNvCxnSpPr>
            <a:cxnSpLocks/>
          </p:cNvCxnSpPr>
          <p:nvPr userDrawn="1"/>
        </p:nvCxnSpPr>
        <p:spPr>
          <a:xfrm>
            <a:off x="706129" y="13426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5">
            <a:extLst>
              <a:ext uri="{FF2B5EF4-FFF2-40B4-BE49-F238E27FC236}">
                <a16:creationId xmlns:a16="http://schemas.microsoft.com/office/drawing/2014/main" id="{C665CBBA-A3B3-DE47-83E8-5BB4CCE4C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6" y="661761"/>
            <a:ext cx="10620976" cy="58672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32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3" name="Table Placeholder 31">
            <a:extLst>
              <a:ext uri="{FF2B5EF4-FFF2-40B4-BE49-F238E27FC236}">
                <a16:creationId xmlns:a16="http://schemas.microsoft.com/office/drawing/2014/main" id="{5304EC7D-74CF-1AE3-F7FA-4155DCA79F8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29634" y="1777299"/>
            <a:ext cx="9922579" cy="46421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0E4A1C8C-86D8-2075-4B02-B28AEC0485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5400000">
            <a:off x="261610" y="2361267"/>
            <a:ext cx="1480582" cy="3385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562AD83D-9E77-243F-F94D-9D8A1023A04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5400000">
            <a:off x="391687" y="5639970"/>
            <a:ext cx="1220428" cy="3385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/>
            </a:lvl1pPr>
          </a:lstStyle>
          <a:p>
            <a:endParaRPr lang="en-ID"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E88D4FB6-84B3-55E7-73EB-314E0AB4A68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05845" y="6274309"/>
            <a:ext cx="7195230" cy="33855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765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5">
            <a:extLst>
              <a:ext uri="{FF2B5EF4-FFF2-40B4-BE49-F238E27FC236}">
                <a16:creationId xmlns:a16="http://schemas.microsoft.com/office/drawing/2014/main" id="{D4841F78-CCE5-C548-3BCC-63EAE111BEE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35986" y="807735"/>
            <a:ext cx="10620976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736C857B-8184-890B-6901-754B169BA8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54949" y="2791856"/>
            <a:ext cx="2645016" cy="361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A5D62E68-355F-85C4-BD9A-075A22151A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54949" y="3070357"/>
            <a:ext cx="2645016" cy="3233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09FFB81F-8A06-7C8F-42A5-D54BF25F0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33342" y="2791856"/>
            <a:ext cx="2645016" cy="361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D84F8A0F-DA14-1A2E-6AB9-D7985145D6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733342" y="3070357"/>
            <a:ext cx="2645016" cy="3233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2F51E206-E9CE-2A4C-74FC-222F14F89E3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054949" y="4506356"/>
            <a:ext cx="2645016" cy="361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E9FAAD57-E097-B3E3-338D-7DCB23FC0A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054949" y="4784857"/>
            <a:ext cx="2645016" cy="3233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0F858720-D06E-59BB-5E45-6422612A243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33342" y="4506356"/>
            <a:ext cx="2645016" cy="3617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C8D7A602-8CEA-D77C-790A-CE2674C4372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33342" y="4784857"/>
            <a:ext cx="2645016" cy="3233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112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E7FB84-95B3-9B92-BE44-A8BD691BCB09}"/>
              </a:ext>
            </a:extLst>
          </p:cNvPr>
          <p:cNvCxnSpPr>
            <a:cxnSpLocks/>
          </p:cNvCxnSpPr>
          <p:nvPr userDrawn="1"/>
        </p:nvCxnSpPr>
        <p:spPr>
          <a:xfrm>
            <a:off x="5488624" y="67715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5">
            <a:extLst>
              <a:ext uri="{FF2B5EF4-FFF2-40B4-BE49-F238E27FC236}">
                <a16:creationId xmlns:a16="http://schemas.microsoft.com/office/drawing/2014/main" id="{611E48BD-AED5-7E8A-C420-CDB1C6F85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225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0" name="Text Placeholder 78">
            <a:extLst>
              <a:ext uri="{FF2B5EF4-FFF2-40B4-BE49-F238E27FC236}">
                <a16:creationId xmlns:a16="http://schemas.microsoft.com/office/drawing/2014/main" id="{8346DE33-24F5-24A7-3023-01849D120C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19225" y="1368285"/>
            <a:ext cx="9353550" cy="38651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endParaRPr lang="en-ID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AD55BAC1-B2E9-02F8-E360-4B97AFDC62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631" y="2131474"/>
            <a:ext cx="3061304" cy="3617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CE090834-CE92-718B-7C0D-E836BC29570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4005" y="2527037"/>
            <a:ext cx="3264930" cy="64633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1200"/>
            </a:lvl1pPr>
          </a:lstStyle>
          <a:p>
            <a:endParaRPr lang="en-ID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67B2E3D0-562A-919E-C5DD-45876FF71FC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7631" y="4825144"/>
            <a:ext cx="3061304" cy="3617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EAE0BE75-AC7F-772D-C995-221C2B0B388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4005" y="5220707"/>
            <a:ext cx="3264930" cy="64633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buNone/>
              <a:defRPr sz="1200"/>
            </a:lvl1pPr>
          </a:lstStyle>
          <a:p>
            <a:endParaRPr lang="en-ID"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4D621BB-4804-AED8-2053-819CD526100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41268" y="2131474"/>
            <a:ext cx="3061304" cy="3617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47E45E8B-8FDD-FEC1-E4D9-516775F452C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241268" y="2527037"/>
            <a:ext cx="3264930" cy="64633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endParaRPr lang="en-ID"/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2CFD69AD-1845-832D-D1FE-EE427D3857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41268" y="4825144"/>
            <a:ext cx="3061304" cy="3617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D408FDE7-E502-F479-211A-AEA07941EA2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41268" y="5220707"/>
            <a:ext cx="3264930" cy="64633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5413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5">
            <a:extLst>
              <a:ext uri="{FF2B5EF4-FFF2-40B4-BE49-F238E27FC236}">
                <a16:creationId xmlns:a16="http://schemas.microsoft.com/office/drawing/2014/main" id="{879C570B-FE10-6D0C-EBD2-5EEEB809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225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3FC0BB-5440-8523-B02B-4C6352687F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79538" y="2527650"/>
            <a:ext cx="9432925" cy="296386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83376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A7BBDF-E527-C58A-F5C7-9870A93946CB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768097-1D5A-973B-BF82-3B5518EB46BA}"/>
              </a:ext>
            </a:extLst>
          </p:cNvPr>
          <p:cNvGrpSpPr/>
          <p:nvPr userDrawn="1"/>
        </p:nvGrpSpPr>
        <p:grpSpPr>
          <a:xfrm>
            <a:off x="7434620" y="0"/>
            <a:ext cx="4757381" cy="6858000"/>
            <a:chOff x="7434620" y="0"/>
            <a:chExt cx="4757381" cy="68580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605CE2E-7DA2-2073-21F3-E59C7C982425}"/>
                </a:ext>
              </a:extLst>
            </p:cNvPr>
            <p:cNvSpPr/>
            <p:nvPr/>
          </p:nvSpPr>
          <p:spPr>
            <a:xfrm>
              <a:off x="7434620" y="3604914"/>
              <a:ext cx="4757380" cy="3253085"/>
            </a:xfrm>
            <a:custGeom>
              <a:avLst/>
              <a:gdLst>
                <a:gd name="connsiteX0" fmla="*/ 3840659 w 4757380"/>
                <a:gd name="connsiteY0" fmla="*/ 0 h 3253085"/>
                <a:gd name="connsiteX1" fmla="*/ 4757380 w 4757380"/>
                <a:gd name="connsiteY1" fmla="*/ 2947587 h 3253085"/>
                <a:gd name="connsiteX2" fmla="*/ 4757380 w 4757380"/>
                <a:gd name="connsiteY2" fmla="*/ 3253085 h 3253085"/>
                <a:gd name="connsiteX3" fmla="*/ 0 w 4757380"/>
                <a:gd name="connsiteY3" fmla="*/ 3253085 h 3253085"/>
                <a:gd name="connsiteX4" fmla="*/ 3840659 w 4757380"/>
                <a:gd name="connsiteY4" fmla="*/ 0 h 325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7380" h="3253085">
                  <a:moveTo>
                    <a:pt x="3840659" y="0"/>
                  </a:moveTo>
                  <a:lnTo>
                    <a:pt x="4757380" y="2947587"/>
                  </a:lnTo>
                  <a:lnTo>
                    <a:pt x="4757380" y="3253085"/>
                  </a:lnTo>
                  <a:lnTo>
                    <a:pt x="0" y="3253085"/>
                  </a:lnTo>
                  <a:cubicBezTo>
                    <a:pt x="0" y="3253085"/>
                    <a:pt x="2764631" y="3007519"/>
                    <a:pt x="384065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67AB75B-46F1-F638-5E54-AEE106D478E9}"/>
                </a:ext>
              </a:extLst>
            </p:cNvPr>
            <p:cNvSpPr/>
            <p:nvPr/>
          </p:nvSpPr>
          <p:spPr>
            <a:xfrm>
              <a:off x="9697402" y="0"/>
              <a:ext cx="2494598" cy="6858000"/>
            </a:xfrm>
            <a:custGeom>
              <a:avLst/>
              <a:gdLst>
                <a:gd name="connsiteX0" fmla="*/ 309860 w 2494598"/>
                <a:gd name="connsiteY0" fmla="*/ 0 h 6858000"/>
                <a:gd name="connsiteX1" fmla="*/ 2494598 w 2494598"/>
                <a:gd name="connsiteY1" fmla="*/ 0 h 6858000"/>
                <a:gd name="connsiteX2" fmla="*/ 2494598 w 2494598"/>
                <a:gd name="connsiteY2" fmla="*/ 6858000 h 6858000"/>
                <a:gd name="connsiteX3" fmla="*/ 0 w 2494598"/>
                <a:gd name="connsiteY3" fmla="*/ 6858000 h 6858000"/>
                <a:gd name="connsiteX4" fmla="*/ 309860 w 249459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4598" h="6858000">
                  <a:moveTo>
                    <a:pt x="309860" y="0"/>
                  </a:moveTo>
                  <a:lnTo>
                    <a:pt x="2494598" y="0"/>
                  </a:lnTo>
                  <a:lnTo>
                    <a:pt x="2494598" y="6858000"/>
                  </a:lnTo>
                  <a:lnTo>
                    <a:pt x="0" y="6858000"/>
                  </a:lnTo>
                  <a:cubicBezTo>
                    <a:pt x="3821906" y="2259211"/>
                    <a:pt x="309860" y="0"/>
                    <a:pt x="3098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9D59283-7BAB-7996-CF90-E8FCC3E6A838}"/>
                </a:ext>
              </a:extLst>
            </p:cNvPr>
            <p:cNvSpPr/>
            <p:nvPr/>
          </p:nvSpPr>
          <p:spPr>
            <a:xfrm>
              <a:off x="9388435" y="0"/>
              <a:ext cx="2803565" cy="6858000"/>
            </a:xfrm>
            <a:custGeom>
              <a:avLst/>
              <a:gdLst>
                <a:gd name="connsiteX0" fmla="*/ 1357312 w 2803565"/>
                <a:gd name="connsiteY0" fmla="*/ 0 h 6858000"/>
                <a:gd name="connsiteX1" fmla="*/ 2803565 w 2803565"/>
                <a:gd name="connsiteY1" fmla="*/ 0 h 6858000"/>
                <a:gd name="connsiteX2" fmla="*/ 2803565 w 2803565"/>
                <a:gd name="connsiteY2" fmla="*/ 6858000 h 6858000"/>
                <a:gd name="connsiteX3" fmla="*/ 0 w 2803565"/>
                <a:gd name="connsiteY3" fmla="*/ 6858000 h 6858000"/>
                <a:gd name="connsiteX4" fmla="*/ 1357312 w 2803565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3565" h="6858000">
                  <a:moveTo>
                    <a:pt x="1357312" y="0"/>
                  </a:moveTo>
                  <a:lnTo>
                    <a:pt x="2803565" y="0"/>
                  </a:lnTo>
                  <a:lnTo>
                    <a:pt x="2803565" y="6858000"/>
                  </a:lnTo>
                  <a:lnTo>
                    <a:pt x="0" y="6858000"/>
                  </a:lnTo>
                  <a:cubicBezTo>
                    <a:pt x="3786187" y="2294930"/>
                    <a:pt x="1357312" y="0"/>
                    <a:pt x="135731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DFE1CE6-1BF9-5919-90EB-98E372A8BB6D}"/>
                </a:ext>
              </a:extLst>
            </p:cNvPr>
            <p:cNvSpPr/>
            <p:nvPr/>
          </p:nvSpPr>
          <p:spPr>
            <a:xfrm>
              <a:off x="8816936" y="0"/>
              <a:ext cx="3375065" cy="6858000"/>
            </a:xfrm>
            <a:custGeom>
              <a:avLst/>
              <a:gdLst>
                <a:gd name="connsiteX0" fmla="*/ 2953048 w 3375065"/>
                <a:gd name="connsiteY0" fmla="*/ 0 h 6858000"/>
                <a:gd name="connsiteX1" fmla="*/ 3375065 w 3375065"/>
                <a:gd name="connsiteY1" fmla="*/ 0 h 6858000"/>
                <a:gd name="connsiteX2" fmla="*/ 3375065 w 3375065"/>
                <a:gd name="connsiteY2" fmla="*/ 6858000 h 6858000"/>
                <a:gd name="connsiteX3" fmla="*/ 0 w 3375065"/>
                <a:gd name="connsiteY3" fmla="*/ 6858000 h 6858000"/>
                <a:gd name="connsiteX4" fmla="*/ 2953048 w 3375065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065" h="6858000">
                  <a:moveTo>
                    <a:pt x="2953048" y="0"/>
                  </a:moveTo>
                  <a:lnTo>
                    <a:pt x="3375065" y="0"/>
                  </a:lnTo>
                  <a:lnTo>
                    <a:pt x="3375065" y="6858000"/>
                  </a:lnTo>
                  <a:lnTo>
                    <a:pt x="0" y="6858000"/>
                  </a:lnTo>
                  <a:cubicBezTo>
                    <a:pt x="0" y="6858000"/>
                    <a:pt x="3047702" y="4712196"/>
                    <a:pt x="295304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A64A3F0-456F-3B78-1391-35DBC2DE8805}"/>
                </a:ext>
              </a:extLst>
            </p:cNvPr>
            <p:cNvSpPr/>
            <p:nvPr/>
          </p:nvSpPr>
          <p:spPr>
            <a:xfrm>
              <a:off x="8911590" y="4916255"/>
              <a:ext cx="3280410" cy="1941745"/>
            </a:xfrm>
            <a:custGeom>
              <a:avLst/>
              <a:gdLst>
                <a:gd name="connsiteX0" fmla="*/ 3280410 w 3280410"/>
                <a:gd name="connsiteY0" fmla="*/ 0 h 1941745"/>
                <a:gd name="connsiteX1" fmla="*/ 3280410 w 3280410"/>
                <a:gd name="connsiteY1" fmla="*/ 1941745 h 1941745"/>
                <a:gd name="connsiteX2" fmla="*/ 0 w 3280410"/>
                <a:gd name="connsiteY2" fmla="*/ 1941745 h 1941745"/>
                <a:gd name="connsiteX3" fmla="*/ 3124137 w 3280410"/>
                <a:gd name="connsiteY3" fmla="*/ 159383 h 194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0410" h="1941745">
                  <a:moveTo>
                    <a:pt x="3280410" y="0"/>
                  </a:moveTo>
                  <a:lnTo>
                    <a:pt x="3280410" y="1941745"/>
                  </a:lnTo>
                  <a:lnTo>
                    <a:pt x="0" y="1941745"/>
                  </a:lnTo>
                  <a:cubicBezTo>
                    <a:pt x="0" y="1941745"/>
                    <a:pt x="1828667" y="1394714"/>
                    <a:pt x="3124137" y="15938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F6A6D0C4-E93E-A317-EC6C-C024C25DB1E0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016D31-DF06-8BF1-BA5A-A7929F280C4E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861F7D-4509-7AFB-06F1-916C1497F2C2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0" name="Title 15">
            <a:extLst>
              <a:ext uri="{FF2B5EF4-FFF2-40B4-BE49-F238E27FC236}">
                <a16:creationId xmlns:a16="http://schemas.microsoft.com/office/drawing/2014/main" id="{A3F0E128-999B-A287-8DD6-718B029341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35986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A0980259-DEEE-175D-56B1-8D9C5C5EB746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627294" y="1925449"/>
            <a:ext cx="5648903" cy="57810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A688B28-F549-273A-D0A0-5D0C89C86C1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52297" y="2939583"/>
            <a:ext cx="1633753" cy="257355"/>
          </a:xfrm>
          <a:prstGeom prst="roundRect">
            <a:avLst>
              <a:gd name="adj" fmla="val 24458"/>
            </a:avLst>
          </a:prstGeom>
          <a:solidFill>
            <a:schemeClr val="bg1"/>
          </a:solidFill>
        </p:spPr>
        <p:txBody>
          <a:bodyPr wrap="square" lIns="108000" tIns="18000" rIns="108000" bIns="18000">
            <a:sp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text</a:t>
            </a:r>
            <a:endParaRPr lang="en-ID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0EFE389E-3CC8-4965-E79D-42DF707BD8C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9361" y="3202725"/>
            <a:ext cx="5002814" cy="30777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ID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A8C0840F-8310-A872-B62B-DF4AEC08E3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52297" y="4035346"/>
            <a:ext cx="1633753" cy="257355"/>
          </a:xfrm>
          <a:prstGeom prst="roundRect">
            <a:avLst>
              <a:gd name="adj" fmla="val 24458"/>
            </a:avLst>
          </a:pr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</a:gradFill>
        </p:spPr>
        <p:txBody>
          <a:bodyPr wrap="square" lIns="108000" tIns="18000" rIns="108000" bIns="18000">
            <a:sp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ID"/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DDC0AE8C-8FFD-70EA-956A-EA0B5465585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69361" y="4298488"/>
            <a:ext cx="5002814" cy="30777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E837999D-2BA9-FD93-0B7D-C5FDC7E23F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297" y="5092908"/>
            <a:ext cx="1633753" cy="257355"/>
          </a:xfrm>
          <a:prstGeom prst="roundRect">
            <a:avLst>
              <a:gd name="adj" fmla="val 24458"/>
            </a:avLst>
          </a:pr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</a:gradFill>
        </p:spPr>
        <p:txBody>
          <a:bodyPr wrap="square" lIns="108000" tIns="18000" rIns="108000" bIns="18000">
            <a:sp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ID"/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99DB4D05-4629-76BF-7BBB-56FE110D698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69361" y="5356050"/>
            <a:ext cx="5002814" cy="30777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2499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Laptop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77D71E-8656-9C6D-2267-84CDB503BCF3}"/>
              </a:ext>
            </a:extLst>
          </p:cNvPr>
          <p:cNvGrpSpPr/>
          <p:nvPr userDrawn="1"/>
        </p:nvGrpSpPr>
        <p:grpSpPr>
          <a:xfrm flipH="1" flipV="1">
            <a:off x="4482162" y="0"/>
            <a:ext cx="7709838" cy="6858000"/>
            <a:chOff x="0" y="0"/>
            <a:chExt cx="7709838" cy="6858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B7834E-736E-0DF8-E1D6-5696769FC3B7}"/>
                </a:ext>
              </a:extLst>
            </p:cNvPr>
            <p:cNvSpPr/>
            <p:nvPr/>
          </p:nvSpPr>
          <p:spPr>
            <a:xfrm flipH="1" flipV="1">
              <a:off x="0" y="0"/>
              <a:ext cx="7709838" cy="6352184"/>
            </a:xfrm>
            <a:custGeom>
              <a:avLst/>
              <a:gdLst>
                <a:gd name="connsiteX0" fmla="*/ 7709838 w 7709838"/>
                <a:gd name="connsiteY0" fmla="*/ 6352184 h 6352184"/>
                <a:gd name="connsiteX1" fmla="*/ 0 w 7709838"/>
                <a:gd name="connsiteY1" fmla="*/ 6352184 h 6352184"/>
                <a:gd name="connsiteX2" fmla="*/ 300859 w 7709838"/>
                <a:gd name="connsiteY2" fmla="*/ 6212336 h 6352184"/>
                <a:gd name="connsiteX3" fmla="*/ 5734263 w 7709838"/>
                <a:gd name="connsiteY3" fmla="*/ 0 h 635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9838" h="6352184">
                  <a:moveTo>
                    <a:pt x="7709838" y="6352184"/>
                  </a:moveTo>
                  <a:lnTo>
                    <a:pt x="0" y="6352184"/>
                  </a:lnTo>
                  <a:lnTo>
                    <a:pt x="300859" y="6212336"/>
                  </a:lnTo>
                  <a:cubicBezTo>
                    <a:pt x="2180970" y="5299711"/>
                    <a:pt x="4480316" y="3504806"/>
                    <a:pt x="573426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9F1328B-0D9C-7187-2B76-E21BFC8698B3}"/>
                </a:ext>
              </a:extLst>
            </p:cNvPr>
            <p:cNvSpPr/>
            <p:nvPr/>
          </p:nvSpPr>
          <p:spPr>
            <a:xfrm flipH="1" flipV="1">
              <a:off x="0" y="0"/>
              <a:ext cx="6481887" cy="6858000"/>
            </a:xfrm>
            <a:custGeom>
              <a:avLst/>
              <a:gdLst>
                <a:gd name="connsiteX0" fmla="*/ 6481887 w 6481887"/>
                <a:gd name="connsiteY0" fmla="*/ 6858000 h 6858000"/>
                <a:gd name="connsiteX1" fmla="*/ 0 w 6481887"/>
                <a:gd name="connsiteY1" fmla="*/ 6858000 h 6858000"/>
                <a:gd name="connsiteX2" fmla="*/ 119713 w 6481887"/>
                <a:gd name="connsiteY2" fmla="*/ 6744789 h 6858000"/>
                <a:gd name="connsiteX3" fmla="*/ 4397672 w 6481887"/>
                <a:gd name="connsiteY3" fmla="*/ 4232 h 6858000"/>
                <a:gd name="connsiteX4" fmla="*/ 4399097 w 6481887"/>
                <a:gd name="connsiteY4" fmla="*/ 0 h 6858000"/>
                <a:gd name="connsiteX5" fmla="*/ 6481887 w 6481887"/>
                <a:gd name="connsiteY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81887" h="6858000">
                  <a:moveTo>
                    <a:pt x="6481887" y="6858000"/>
                  </a:moveTo>
                  <a:lnTo>
                    <a:pt x="0" y="6858000"/>
                  </a:lnTo>
                  <a:lnTo>
                    <a:pt x="119713" y="6744789"/>
                  </a:lnTo>
                  <a:cubicBezTo>
                    <a:pt x="1288802" y="5614550"/>
                    <a:pt x="3180969" y="3399373"/>
                    <a:pt x="4397672" y="4232"/>
                  </a:cubicBezTo>
                  <a:lnTo>
                    <a:pt x="4399097" y="0"/>
                  </a:lnTo>
                  <a:lnTo>
                    <a:pt x="648188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9AD0D1F-8747-C50D-64FA-0276BDA44644}"/>
                </a:ext>
              </a:extLst>
            </p:cNvPr>
            <p:cNvSpPr/>
            <p:nvPr/>
          </p:nvSpPr>
          <p:spPr>
            <a:xfrm flipH="1" flipV="1">
              <a:off x="0" y="0"/>
              <a:ext cx="5172730" cy="3475632"/>
            </a:xfrm>
            <a:custGeom>
              <a:avLst/>
              <a:gdLst>
                <a:gd name="connsiteX0" fmla="*/ 5172730 w 5172730"/>
                <a:gd name="connsiteY0" fmla="*/ 3475632 h 3475632"/>
                <a:gd name="connsiteX1" fmla="*/ 0 w 5172730"/>
                <a:gd name="connsiteY1" fmla="*/ 3475632 h 3475632"/>
                <a:gd name="connsiteX2" fmla="*/ 87417 w 5172730"/>
                <a:gd name="connsiteY2" fmla="*/ 3436494 h 3475632"/>
                <a:gd name="connsiteX3" fmla="*/ 4829930 w 5172730"/>
                <a:gd name="connsiteY3" fmla="*/ 349622 h 3475632"/>
                <a:gd name="connsiteX4" fmla="*/ 5172730 w 5172730"/>
                <a:gd name="connsiteY4" fmla="*/ 0 h 347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730" h="3475632">
                  <a:moveTo>
                    <a:pt x="5172730" y="3475632"/>
                  </a:moveTo>
                  <a:lnTo>
                    <a:pt x="0" y="3475632"/>
                  </a:lnTo>
                  <a:lnTo>
                    <a:pt x="87417" y="3436494"/>
                  </a:lnTo>
                  <a:cubicBezTo>
                    <a:pt x="1480486" y="2802682"/>
                    <a:pt x="3320257" y="1789212"/>
                    <a:pt x="4829930" y="349622"/>
                  </a:cubicBezTo>
                  <a:lnTo>
                    <a:pt x="517273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6CFE6673-7506-BA8B-76CD-7F69A9687E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4101" y="1846750"/>
            <a:ext cx="7413920" cy="424724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7B8A4E6-CBD3-7CCD-0493-B199A569FF32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BCB8BE-9AF7-36E8-41AC-CF213D8A2C8B}"/>
              </a:ext>
            </a:extLst>
          </p:cNvPr>
          <p:cNvCxnSpPr>
            <a:cxnSpLocks/>
          </p:cNvCxnSpPr>
          <p:nvPr userDrawn="1"/>
        </p:nvCxnSpPr>
        <p:spPr>
          <a:xfrm>
            <a:off x="758828" y="4298620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D12B7017-F54A-86C3-139D-A1A9D2241D03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16578C-044A-93D4-95F2-EFB900844943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04B143-1A62-52A9-1037-E8F6590DC8B7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C09A799-A0EB-3288-7204-AE36508D83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21" name="Title 15">
            <a:extLst>
              <a:ext uri="{FF2B5EF4-FFF2-40B4-BE49-F238E27FC236}">
                <a16:creationId xmlns:a16="http://schemas.microsoft.com/office/drawing/2014/main" id="{5E8EB66B-D7C6-E415-3A73-04320D7C7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6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134D420-68BA-F31E-456B-FA2E8972E9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986" y="2681958"/>
            <a:ext cx="3224814" cy="14894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3D72FABE-A48C-E285-548C-4E2976D570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5987" y="4423418"/>
            <a:ext cx="3224813" cy="30777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Picture Placeholder 9">
            <a:extLst>
              <a:ext uri="{FF2B5EF4-FFF2-40B4-BE49-F238E27FC236}">
                <a16:creationId xmlns:a16="http://schemas.microsoft.com/office/drawing/2014/main" id="{AAA5CC0F-8664-F62D-7BB1-0055B1E0553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29100" y="2051654"/>
            <a:ext cx="5760436" cy="367604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69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Laptop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77D71E-8656-9C6D-2267-84CDB503BCF3}"/>
              </a:ext>
            </a:extLst>
          </p:cNvPr>
          <p:cNvGrpSpPr/>
          <p:nvPr userDrawn="1"/>
        </p:nvGrpSpPr>
        <p:grpSpPr>
          <a:xfrm flipH="1" flipV="1">
            <a:off x="4482162" y="0"/>
            <a:ext cx="7709838" cy="6858000"/>
            <a:chOff x="0" y="0"/>
            <a:chExt cx="7709838" cy="6858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B7834E-736E-0DF8-E1D6-5696769FC3B7}"/>
                </a:ext>
              </a:extLst>
            </p:cNvPr>
            <p:cNvSpPr/>
            <p:nvPr/>
          </p:nvSpPr>
          <p:spPr>
            <a:xfrm flipH="1" flipV="1">
              <a:off x="0" y="0"/>
              <a:ext cx="7709838" cy="6352184"/>
            </a:xfrm>
            <a:custGeom>
              <a:avLst/>
              <a:gdLst>
                <a:gd name="connsiteX0" fmla="*/ 7709838 w 7709838"/>
                <a:gd name="connsiteY0" fmla="*/ 6352184 h 6352184"/>
                <a:gd name="connsiteX1" fmla="*/ 0 w 7709838"/>
                <a:gd name="connsiteY1" fmla="*/ 6352184 h 6352184"/>
                <a:gd name="connsiteX2" fmla="*/ 300859 w 7709838"/>
                <a:gd name="connsiteY2" fmla="*/ 6212336 h 6352184"/>
                <a:gd name="connsiteX3" fmla="*/ 5734263 w 7709838"/>
                <a:gd name="connsiteY3" fmla="*/ 0 h 635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9838" h="6352184">
                  <a:moveTo>
                    <a:pt x="7709838" y="6352184"/>
                  </a:moveTo>
                  <a:lnTo>
                    <a:pt x="0" y="6352184"/>
                  </a:lnTo>
                  <a:lnTo>
                    <a:pt x="300859" y="6212336"/>
                  </a:lnTo>
                  <a:cubicBezTo>
                    <a:pt x="2180970" y="5299711"/>
                    <a:pt x="4480316" y="3504806"/>
                    <a:pt x="573426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9F1328B-0D9C-7187-2B76-E21BFC8698B3}"/>
                </a:ext>
              </a:extLst>
            </p:cNvPr>
            <p:cNvSpPr/>
            <p:nvPr/>
          </p:nvSpPr>
          <p:spPr>
            <a:xfrm flipH="1" flipV="1">
              <a:off x="0" y="0"/>
              <a:ext cx="6481887" cy="6858000"/>
            </a:xfrm>
            <a:custGeom>
              <a:avLst/>
              <a:gdLst>
                <a:gd name="connsiteX0" fmla="*/ 6481887 w 6481887"/>
                <a:gd name="connsiteY0" fmla="*/ 6858000 h 6858000"/>
                <a:gd name="connsiteX1" fmla="*/ 0 w 6481887"/>
                <a:gd name="connsiteY1" fmla="*/ 6858000 h 6858000"/>
                <a:gd name="connsiteX2" fmla="*/ 119713 w 6481887"/>
                <a:gd name="connsiteY2" fmla="*/ 6744789 h 6858000"/>
                <a:gd name="connsiteX3" fmla="*/ 4397672 w 6481887"/>
                <a:gd name="connsiteY3" fmla="*/ 4232 h 6858000"/>
                <a:gd name="connsiteX4" fmla="*/ 4399097 w 6481887"/>
                <a:gd name="connsiteY4" fmla="*/ 0 h 6858000"/>
                <a:gd name="connsiteX5" fmla="*/ 6481887 w 6481887"/>
                <a:gd name="connsiteY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81887" h="6858000">
                  <a:moveTo>
                    <a:pt x="6481887" y="6858000"/>
                  </a:moveTo>
                  <a:lnTo>
                    <a:pt x="0" y="6858000"/>
                  </a:lnTo>
                  <a:lnTo>
                    <a:pt x="119713" y="6744789"/>
                  </a:lnTo>
                  <a:cubicBezTo>
                    <a:pt x="1288802" y="5614550"/>
                    <a:pt x="3180969" y="3399373"/>
                    <a:pt x="4397672" y="4232"/>
                  </a:cubicBezTo>
                  <a:lnTo>
                    <a:pt x="4399097" y="0"/>
                  </a:lnTo>
                  <a:lnTo>
                    <a:pt x="648188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9AD0D1F-8747-C50D-64FA-0276BDA44644}"/>
                </a:ext>
              </a:extLst>
            </p:cNvPr>
            <p:cNvSpPr/>
            <p:nvPr/>
          </p:nvSpPr>
          <p:spPr>
            <a:xfrm flipH="1" flipV="1">
              <a:off x="0" y="0"/>
              <a:ext cx="5172730" cy="3475632"/>
            </a:xfrm>
            <a:custGeom>
              <a:avLst/>
              <a:gdLst>
                <a:gd name="connsiteX0" fmla="*/ 5172730 w 5172730"/>
                <a:gd name="connsiteY0" fmla="*/ 3475632 h 3475632"/>
                <a:gd name="connsiteX1" fmla="*/ 0 w 5172730"/>
                <a:gd name="connsiteY1" fmla="*/ 3475632 h 3475632"/>
                <a:gd name="connsiteX2" fmla="*/ 87417 w 5172730"/>
                <a:gd name="connsiteY2" fmla="*/ 3436494 h 3475632"/>
                <a:gd name="connsiteX3" fmla="*/ 4829930 w 5172730"/>
                <a:gd name="connsiteY3" fmla="*/ 349622 h 3475632"/>
                <a:gd name="connsiteX4" fmla="*/ 5172730 w 5172730"/>
                <a:gd name="connsiteY4" fmla="*/ 0 h 347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730" h="3475632">
                  <a:moveTo>
                    <a:pt x="5172730" y="3475632"/>
                  </a:moveTo>
                  <a:lnTo>
                    <a:pt x="0" y="3475632"/>
                  </a:lnTo>
                  <a:lnTo>
                    <a:pt x="87417" y="3436494"/>
                  </a:lnTo>
                  <a:cubicBezTo>
                    <a:pt x="1480486" y="2802682"/>
                    <a:pt x="3320257" y="1789212"/>
                    <a:pt x="4829930" y="349622"/>
                  </a:cubicBezTo>
                  <a:lnTo>
                    <a:pt x="517273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D12B7017-F54A-86C3-139D-A1A9D2241D03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16578C-044A-93D4-95F2-EFB900844943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04B143-1A62-52A9-1037-E8F6590DC8B7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CC09A799-A0EB-3288-7204-AE36508D83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4E66E971-251B-B799-AB35-3D953F368C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1511760"/>
            <a:ext cx="5899256" cy="3707480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2EC64BB-DC28-7B3C-B62C-92B43A0F3A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9916" y="1511760"/>
            <a:ext cx="5899256" cy="3707480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868AEC21-0249-D89B-31C1-D03EFF0B99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54300" y="1206500"/>
            <a:ext cx="6870699" cy="4318000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24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D0C72B6-DA57-5D66-582F-C84D6994BA7C}"/>
              </a:ext>
            </a:extLst>
          </p:cNvPr>
          <p:cNvGrpSpPr/>
          <p:nvPr userDrawn="1"/>
        </p:nvGrpSpPr>
        <p:grpSpPr>
          <a:xfrm>
            <a:off x="7434620" y="0"/>
            <a:ext cx="4757381" cy="6858000"/>
            <a:chOff x="7434620" y="0"/>
            <a:chExt cx="4757381" cy="685800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372C2D-A1E2-95E7-DA42-088DF8C74062}"/>
                </a:ext>
              </a:extLst>
            </p:cNvPr>
            <p:cNvSpPr/>
            <p:nvPr/>
          </p:nvSpPr>
          <p:spPr>
            <a:xfrm>
              <a:off x="7434620" y="3604914"/>
              <a:ext cx="4757380" cy="3253085"/>
            </a:xfrm>
            <a:custGeom>
              <a:avLst/>
              <a:gdLst>
                <a:gd name="connsiteX0" fmla="*/ 3840659 w 4757380"/>
                <a:gd name="connsiteY0" fmla="*/ 0 h 3253085"/>
                <a:gd name="connsiteX1" fmla="*/ 4757380 w 4757380"/>
                <a:gd name="connsiteY1" fmla="*/ 2947587 h 3253085"/>
                <a:gd name="connsiteX2" fmla="*/ 4757380 w 4757380"/>
                <a:gd name="connsiteY2" fmla="*/ 3253085 h 3253085"/>
                <a:gd name="connsiteX3" fmla="*/ 0 w 4757380"/>
                <a:gd name="connsiteY3" fmla="*/ 3253085 h 3253085"/>
                <a:gd name="connsiteX4" fmla="*/ 3840659 w 4757380"/>
                <a:gd name="connsiteY4" fmla="*/ 0 h 325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7380" h="3253085">
                  <a:moveTo>
                    <a:pt x="3840659" y="0"/>
                  </a:moveTo>
                  <a:lnTo>
                    <a:pt x="4757380" y="2947587"/>
                  </a:lnTo>
                  <a:lnTo>
                    <a:pt x="4757380" y="3253085"/>
                  </a:lnTo>
                  <a:lnTo>
                    <a:pt x="0" y="3253085"/>
                  </a:lnTo>
                  <a:cubicBezTo>
                    <a:pt x="0" y="3253085"/>
                    <a:pt x="2764631" y="3007519"/>
                    <a:pt x="384065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FE5BB44-6ABD-F05F-8041-C29C6CA18816}"/>
                </a:ext>
              </a:extLst>
            </p:cNvPr>
            <p:cNvSpPr/>
            <p:nvPr/>
          </p:nvSpPr>
          <p:spPr>
            <a:xfrm>
              <a:off x="9697402" y="0"/>
              <a:ext cx="2494598" cy="6858000"/>
            </a:xfrm>
            <a:custGeom>
              <a:avLst/>
              <a:gdLst>
                <a:gd name="connsiteX0" fmla="*/ 309860 w 2494598"/>
                <a:gd name="connsiteY0" fmla="*/ 0 h 6858000"/>
                <a:gd name="connsiteX1" fmla="*/ 2494598 w 2494598"/>
                <a:gd name="connsiteY1" fmla="*/ 0 h 6858000"/>
                <a:gd name="connsiteX2" fmla="*/ 2494598 w 2494598"/>
                <a:gd name="connsiteY2" fmla="*/ 6858000 h 6858000"/>
                <a:gd name="connsiteX3" fmla="*/ 0 w 2494598"/>
                <a:gd name="connsiteY3" fmla="*/ 6858000 h 6858000"/>
                <a:gd name="connsiteX4" fmla="*/ 309860 w 249459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4598" h="6858000">
                  <a:moveTo>
                    <a:pt x="309860" y="0"/>
                  </a:moveTo>
                  <a:lnTo>
                    <a:pt x="2494598" y="0"/>
                  </a:lnTo>
                  <a:lnTo>
                    <a:pt x="2494598" y="6858000"/>
                  </a:lnTo>
                  <a:lnTo>
                    <a:pt x="0" y="6858000"/>
                  </a:lnTo>
                  <a:cubicBezTo>
                    <a:pt x="3821906" y="2259211"/>
                    <a:pt x="309860" y="0"/>
                    <a:pt x="30986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E48B8A4-44BE-5FD7-860B-F95687AA50D5}"/>
                </a:ext>
              </a:extLst>
            </p:cNvPr>
            <p:cNvSpPr/>
            <p:nvPr/>
          </p:nvSpPr>
          <p:spPr>
            <a:xfrm>
              <a:off x="9388435" y="0"/>
              <a:ext cx="2803565" cy="6858000"/>
            </a:xfrm>
            <a:custGeom>
              <a:avLst/>
              <a:gdLst>
                <a:gd name="connsiteX0" fmla="*/ 1357312 w 2803565"/>
                <a:gd name="connsiteY0" fmla="*/ 0 h 6858000"/>
                <a:gd name="connsiteX1" fmla="*/ 2803565 w 2803565"/>
                <a:gd name="connsiteY1" fmla="*/ 0 h 6858000"/>
                <a:gd name="connsiteX2" fmla="*/ 2803565 w 2803565"/>
                <a:gd name="connsiteY2" fmla="*/ 6858000 h 6858000"/>
                <a:gd name="connsiteX3" fmla="*/ 0 w 2803565"/>
                <a:gd name="connsiteY3" fmla="*/ 6858000 h 6858000"/>
                <a:gd name="connsiteX4" fmla="*/ 1357312 w 2803565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3565" h="6858000">
                  <a:moveTo>
                    <a:pt x="1357312" y="0"/>
                  </a:moveTo>
                  <a:lnTo>
                    <a:pt x="2803565" y="0"/>
                  </a:lnTo>
                  <a:lnTo>
                    <a:pt x="2803565" y="6858000"/>
                  </a:lnTo>
                  <a:lnTo>
                    <a:pt x="0" y="6858000"/>
                  </a:lnTo>
                  <a:cubicBezTo>
                    <a:pt x="3786187" y="2294930"/>
                    <a:pt x="1357312" y="0"/>
                    <a:pt x="135731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C35FD49-C6C7-8B9E-2EE2-6DCC44BAE0AE}"/>
                </a:ext>
              </a:extLst>
            </p:cNvPr>
            <p:cNvSpPr/>
            <p:nvPr/>
          </p:nvSpPr>
          <p:spPr>
            <a:xfrm>
              <a:off x="8816936" y="0"/>
              <a:ext cx="3375065" cy="6858000"/>
            </a:xfrm>
            <a:custGeom>
              <a:avLst/>
              <a:gdLst>
                <a:gd name="connsiteX0" fmla="*/ 2953048 w 3375065"/>
                <a:gd name="connsiteY0" fmla="*/ 0 h 6858000"/>
                <a:gd name="connsiteX1" fmla="*/ 3375065 w 3375065"/>
                <a:gd name="connsiteY1" fmla="*/ 0 h 6858000"/>
                <a:gd name="connsiteX2" fmla="*/ 3375065 w 3375065"/>
                <a:gd name="connsiteY2" fmla="*/ 6858000 h 6858000"/>
                <a:gd name="connsiteX3" fmla="*/ 0 w 3375065"/>
                <a:gd name="connsiteY3" fmla="*/ 6858000 h 6858000"/>
                <a:gd name="connsiteX4" fmla="*/ 2953048 w 3375065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065" h="6858000">
                  <a:moveTo>
                    <a:pt x="2953048" y="0"/>
                  </a:moveTo>
                  <a:lnTo>
                    <a:pt x="3375065" y="0"/>
                  </a:lnTo>
                  <a:lnTo>
                    <a:pt x="3375065" y="6858000"/>
                  </a:lnTo>
                  <a:lnTo>
                    <a:pt x="0" y="6858000"/>
                  </a:lnTo>
                  <a:cubicBezTo>
                    <a:pt x="0" y="6858000"/>
                    <a:pt x="3047702" y="4712196"/>
                    <a:pt x="2953048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553FDCD-B6E9-0E0D-E7DB-D8FACD1D2E05}"/>
                </a:ext>
              </a:extLst>
            </p:cNvPr>
            <p:cNvSpPr/>
            <p:nvPr/>
          </p:nvSpPr>
          <p:spPr>
            <a:xfrm>
              <a:off x="8911590" y="4916255"/>
              <a:ext cx="3280410" cy="1941745"/>
            </a:xfrm>
            <a:custGeom>
              <a:avLst/>
              <a:gdLst>
                <a:gd name="connsiteX0" fmla="*/ 3280410 w 3280410"/>
                <a:gd name="connsiteY0" fmla="*/ 0 h 1941745"/>
                <a:gd name="connsiteX1" fmla="*/ 3280410 w 3280410"/>
                <a:gd name="connsiteY1" fmla="*/ 1941745 h 1941745"/>
                <a:gd name="connsiteX2" fmla="*/ 0 w 3280410"/>
                <a:gd name="connsiteY2" fmla="*/ 1941745 h 1941745"/>
                <a:gd name="connsiteX3" fmla="*/ 3124137 w 3280410"/>
                <a:gd name="connsiteY3" fmla="*/ 159383 h 194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0410" h="1941745">
                  <a:moveTo>
                    <a:pt x="3280410" y="0"/>
                  </a:moveTo>
                  <a:lnTo>
                    <a:pt x="3280410" y="1941745"/>
                  </a:lnTo>
                  <a:lnTo>
                    <a:pt x="0" y="1941745"/>
                  </a:lnTo>
                  <a:cubicBezTo>
                    <a:pt x="0" y="1941745"/>
                    <a:pt x="1828667" y="1394714"/>
                    <a:pt x="3124137" y="15938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30D014-4948-DFB1-DA36-4077E8306885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B55918DD-E0C5-0CB0-B128-4EF29E7C6D2C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0965BF-9310-21D3-51C8-4FD4E268B630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9059EB-436D-41F0-AB2D-CF7BD4925C79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8" name="Title 15">
            <a:extLst>
              <a:ext uri="{FF2B5EF4-FFF2-40B4-BE49-F238E27FC236}">
                <a16:creationId xmlns:a16="http://schemas.microsoft.com/office/drawing/2014/main" id="{18CCC334-09A2-29ED-B25F-294E274E937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35986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79435E35-171C-B946-4587-FF7B7446196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24057" y="5431586"/>
            <a:ext cx="2020038" cy="329031"/>
          </a:xfrm>
          <a:prstGeom prst="roundRect">
            <a:avLst>
              <a:gd name="adj" fmla="val 24458"/>
            </a:avLst>
          </a:pr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</a:gradFill>
        </p:spPr>
        <p:txBody>
          <a:bodyPr wrap="square" lIns="108000" tIns="18000" rIns="108000" bIns="18000">
            <a:sp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ID"/>
          </a:p>
        </p:txBody>
      </p:sp>
      <p:sp>
        <p:nvSpPr>
          <p:cNvPr id="43" name="Text Placeholder 7">
            <a:extLst>
              <a:ext uri="{FF2B5EF4-FFF2-40B4-BE49-F238E27FC236}">
                <a16:creationId xmlns:a16="http://schemas.microsoft.com/office/drawing/2014/main" id="{DA3B62D8-3C4E-D5A2-0822-4A407C6B7FC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17496" y="2206355"/>
            <a:ext cx="5278522" cy="25406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40E45117-15FA-118F-5633-17A0A8D7E61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517497" y="2494869"/>
            <a:ext cx="2540653" cy="490837"/>
          </a:xfrm>
          <a:prstGeom prst="rect">
            <a:avLst/>
          </a:prstGeom>
        </p:spPr>
        <p:txBody>
          <a:bodyPr/>
          <a:lstStyle>
            <a:lvl1pPr marL="108000" indent="-10800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83C29B5A-3F25-2BAD-5254-11DAA748EBB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00535" y="2494869"/>
            <a:ext cx="2540653" cy="490837"/>
          </a:xfrm>
          <a:prstGeom prst="rect">
            <a:avLst/>
          </a:prstGeom>
        </p:spPr>
        <p:txBody>
          <a:bodyPr/>
          <a:lstStyle>
            <a:lvl1pPr marL="108000" indent="-10800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C901C5E9-B298-D72C-536B-BFDB9D0FFA1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517496" y="3536783"/>
            <a:ext cx="5278522" cy="25406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9F1F0EC0-8AEA-CB1C-61C0-5971955B69E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517497" y="3825297"/>
            <a:ext cx="2540653" cy="490837"/>
          </a:xfrm>
          <a:prstGeom prst="rect">
            <a:avLst/>
          </a:prstGeom>
        </p:spPr>
        <p:txBody>
          <a:bodyPr/>
          <a:lstStyle>
            <a:lvl1pPr marL="108000" indent="-10800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2EE1F859-62A7-1304-2DFF-1AE3555C8BD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200535" y="3825297"/>
            <a:ext cx="2540653" cy="490837"/>
          </a:xfrm>
          <a:prstGeom prst="rect">
            <a:avLst/>
          </a:prstGeom>
        </p:spPr>
        <p:txBody>
          <a:bodyPr/>
          <a:lstStyle>
            <a:lvl1pPr marL="108000" indent="-10800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50" name="Text Placeholder 7">
            <a:extLst>
              <a:ext uri="{FF2B5EF4-FFF2-40B4-BE49-F238E27FC236}">
                <a16:creationId xmlns:a16="http://schemas.microsoft.com/office/drawing/2014/main" id="{8F68E7A5-49CA-42BC-36A4-08A1FB6D4DA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517496" y="4916255"/>
            <a:ext cx="5278522" cy="25406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7A37B458-D8A1-20A0-2004-993249AF804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517497" y="5204769"/>
            <a:ext cx="2540653" cy="490837"/>
          </a:xfrm>
          <a:prstGeom prst="rect">
            <a:avLst/>
          </a:prstGeom>
        </p:spPr>
        <p:txBody>
          <a:bodyPr/>
          <a:lstStyle>
            <a:lvl1pPr marL="108000" indent="-10800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2C77203F-05F8-85AD-A29A-269BA97D4D0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00535" y="5204769"/>
            <a:ext cx="2540653" cy="490837"/>
          </a:xfrm>
          <a:prstGeom prst="rect">
            <a:avLst/>
          </a:prstGeom>
        </p:spPr>
        <p:txBody>
          <a:bodyPr/>
          <a:lstStyle>
            <a:lvl1pPr marL="108000" indent="-108000" algn="l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17123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D30D014-4948-DFB1-DA36-4077E8306885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D877AA-61BF-9007-D367-416DA5408523}"/>
              </a:ext>
            </a:extLst>
          </p:cNvPr>
          <p:cNvGrpSpPr/>
          <p:nvPr userDrawn="1"/>
        </p:nvGrpSpPr>
        <p:grpSpPr>
          <a:xfrm flipH="1" flipV="1">
            <a:off x="4482162" y="0"/>
            <a:ext cx="7709838" cy="6858000"/>
            <a:chOff x="0" y="0"/>
            <a:chExt cx="7709838" cy="6858000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00C5E44-5BFC-4C16-1CC0-EC2E5004F438}"/>
                </a:ext>
              </a:extLst>
            </p:cNvPr>
            <p:cNvSpPr/>
            <p:nvPr/>
          </p:nvSpPr>
          <p:spPr>
            <a:xfrm flipH="1" flipV="1">
              <a:off x="0" y="0"/>
              <a:ext cx="7709838" cy="6352184"/>
            </a:xfrm>
            <a:custGeom>
              <a:avLst/>
              <a:gdLst>
                <a:gd name="connsiteX0" fmla="*/ 7709838 w 7709838"/>
                <a:gd name="connsiteY0" fmla="*/ 6352184 h 6352184"/>
                <a:gd name="connsiteX1" fmla="*/ 0 w 7709838"/>
                <a:gd name="connsiteY1" fmla="*/ 6352184 h 6352184"/>
                <a:gd name="connsiteX2" fmla="*/ 300859 w 7709838"/>
                <a:gd name="connsiteY2" fmla="*/ 6212336 h 6352184"/>
                <a:gd name="connsiteX3" fmla="*/ 5734263 w 7709838"/>
                <a:gd name="connsiteY3" fmla="*/ 0 h 635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09838" h="6352184">
                  <a:moveTo>
                    <a:pt x="7709838" y="6352184"/>
                  </a:moveTo>
                  <a:lnTo>
                    <a:pt x="0" y="6352184"/>
                  </a:lnTo>
                  <a:lnTo>
                    <a:pt x="300859" y="6212336"/>
                  </a:lnTo>
                  <a:cubicBezTo>
                    <a:pt x="2180970" y="5299711"/>
                    <a:pt x="4480316" y="3504806"/>
                    <a:pt x="573426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0C3C384-A117-7A62-95B4-494C94964904}"/>
                </a:ext>
              </a:extLst>
            </p:cNvPr>
            <p:cNvSpPr/>
            <p:nvPr/>
          </p:nvSpPr>
          <p:spPr>
            <a:xfrm flipH="1" flipV="1">
              <a:off x="0" y="0"/>
              <a:ext cx="6481887" cy="6858000"/>
            </a:xfrm>
            <a:custGeom>
              <a:avLst/>
              <a:gdLst>
                <a:gd name="connsiteX0" fmla="*/ 6481887 w 6481887"/>
                <a:gd name="connsiteY0" fmla="*/ 6858000 h 6858000"/>
                <a:gd name="connsiteX1" fmla="*/ 0 w 6481887"/>
                <a:gd name="connsiteY1" fmla="*/ 6858000 h 6858000"/>
                <a:gd name="connsiteX2" fmla="*/ 119713 w 6481887"/>
                <a:gd name="connsiteY2" fmla="*/ 6744789 h 6858000"/>
                <a:gd name="connsiteX3" fmla="*/ 4397672 w 6481887"/>
                <a:gd name="connsiteY3" fmla="*/ 4232 h 6858000"/>
                <a:gd name="connsiteX4" fmla="*/ 4399097 w 6481887"/>
                <a:gd name="connsiteY4" fmla="*/ 0 h 6858000"/>
                <a:gd name="connsiteX5" fmla="*/ 6481887 w 6481887"/>
                <a:gd name="connsiteY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81887" h="6858000">
                  <a:moveTo>
                    <a:pt x="6481887" y="6858000"/>
                  </a:moveTo>
                  <a:lnTo>
                    <a:pt x="0" y="6858000"/>
                  </a:lnTo>
                  <a:lnTo>
                    <a:pt x="119713" y="6744789"/>
                  </a:lnTo>
                  <a:cubicBezTo>
                    <a:pt x="1288802" y="5614550"/>
                    <a:pt x="3180969" y="3399373"/>
                    <a:pt x="4397672" y="4232"/>
                  </a:cubicBezTo>
                  <a:lnTo>
                    <a:pt x="4399097" y="0"/>
                  </a:lnTo>
                  <a:lnTo>
                    <a:pt x="6481887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1B57475-603F-C28F-8040-DD0B436545C9}"/>
                </a:ext>
              </a:extLst>
            </p:cNvPr>
            <p:cNvSpPr/>
            <p:nvPr/>
          </p:nvSpPr>
          <p:spPr>
            <a:xfrm flipH="1" flipV="1">
              <a:off x="0" y="0"/>
              <a:ext cx="5172730" cy="3475632"/>
            </a:xfrm>
            <a:custGeom>
              <a:avLst/>
              <a:gdLst>
                <a:gd name="connsiteX0" fmla="*/ 5172730 w 5172730"/>
                <a:gd name="connsiteY0" fmla="*/ 3475632 h 3475632"/>
                <a:gd name="connsiteX1" fmla="*/ 0 w 5172730"/>
                <a:gd name="connsiteY1" fmla="*/ 3475632 h 3475632"/>
                <a:gd name="connsiteX2" fmla="*/ 87417 w 5172730"/>
                <a:gd name="connsiteY2" fmla="*/ 3436494 h 3475632"/>
                <a:gd name="connsiteX3" fmla="*/ 4829930 w 5172730"/>
                <a:gd name="connsiteY3" fmla="*/ 349622 h 3475632"/>
                <a:gd name="connsiteX4" fmla="*/ 5172730 w 5172730"/>
                <a:gd name="connsiteY4" fmla="*/ 0 h 347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730" h="3475632">
                  <a:moveTo>
                    <a:pt x="5172730" y="3475632"/>
                  </a:moveTo>
                  <a:lnTo>
                    <a:pt x="0" y="3475632"/>
                  </a:lnTo>
                  <a:lnTo>
                    <a:pt x="87417" y="3436494"/>
                  </a:lnTo>
                  <a:cubicBezTo>
                    <a:pt x="1480486" y="2802682"/>
                    <a:pt x="3320257" y="1789212"/>
                    <a:pt x="4829930" y="349622"/>
                  </a:cubicBezTo>
                  <a:lnTo>
                    <a:pt x="517273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01F0588-FF29-3C1C-CE63-B9F1F4FBB6F0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1B80867C-884A-962B-D6F7-B5C496F8D738}"/>
              </a:ext>
            </a:extLst>
          </p:cNvPr>
          <p:cNvSpPr/>
          <p:nvPr userDrawn="1"/>
        </p:nvSpPr>
        <p:spPr>
          <a:xfrm>
            <a:off x="6005011" y="1849834"/>
            <a:ext cx="4068178" cy="4068174"/>
          </a:xfrm>
          <a:prstGeom prst="ellips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latin typeface="+mj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4EE19EE-C140-9C80-E9C2-82FEC0487CB0}"/>
              </a:ext>
            </a:extLst>
          </p:cNvPr>
          <p:cNvSpPr/>
          <p:nvPr userDrawn="1"/>
        </p:nvSpPr>
        <p:spPr>
          <a:xfrm>
            <a:off x="6325613" y="2170435"/>
            <a:ext cx="3426972" cy="342697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latin typeface="+mj-lt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066C203-147F-AB1F-CBCD-3F916485F655}"/>
              </a:ext>
            </a:extLst>
          </p:cNvPr>
          <p:cNvSpPr/>
          <p:nvPr userDrawn="1"/>
        </p:nvSpPr>
        <p:spPr>
          <a:xfrm>
            <a:off x="758828" y="3025140"/>
            <a:ext cx="7455532" cy="1717564"/>
          </a:xfrm>
          <a:prstGeom prst="roundRect">
            <a:avLst>
              <a:gd name="adj" fmla="val 10016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 descr="A cartoon of a atom&#10;&#10;Description automatically generated">
            <a:extLst>
              <a:ext uri="{FF2B5EF4-FFF2-40B4-BE49-F238E27FC236}">
                <a16:creationId xmlns:a16="http://schemas.microsoft.com/office/drawing/2014/main" id="{1F4D4C90-8FF3-2ABE-7025-5E68A8769C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2640" y="2005639"/>
            <a:ext cx="4312920" cy="4312919"/>
          </a:xfrm>
          <a:prstGeom prst="rect">
            <a:avLst/>
          </a:prstGeom>
        </p:spPr>
      </p:pic>
      <p:sp>
        <p:nvSpPr>
          <p:cNvPr id="41" name="Graphic 23">
            <a:extLst>
              <a:ext uri="{FF2B5EF4-FFF2-40B4-BE49-F238E27FC236}">
                <a16:creationId xmlns:a16="http://schemas.microsoft.com/office/drawing/2014/main" id="{1F8277A8-51D3-5DCD-7174-8052624E9285}"/>
              </a:ext>
            </a:extLst>
          </p:cNvPr>
          <p:cNvSpPr/>
          <p:nvPr userDrawn="1"/>
        </p:nvSpPr>
        <p:spPr>
          <a:xfrm rot="5400000">
            <a:off x="4745816" y="3814073"/>
            <a:ext cx="222842" cy="139698"/>
          </a:xfrm>
          <a:custGeom>
            <a:avLst/>
            <a:gdLst>
              <a:gd name="connsiteX0" fmla="*/ 16751 w 132005"/>
              <a:gd name="connsiteY0" fmla="*/ 82753 h 82753"/>
              <a:gd name="connsiteX1" fmla="*/ 0 w 132005"/>
              <a:gd name="connsiteY1" fmla="*/ 66003 h 82753"/>
              <a:gd name="connsiteX2" fmla="*/ 66003 w 132005"/>
              <a:gd name="connsiteY2" fmla="*/ 0 h 82753"/>
              <a:gd name="connsiteX3" fmla="*/ 132006 w 132005"/>
              <a:gd name="connsiteY3" fmla="*/ 65753 h 82753"/>
              <a:gd name="connsiteX4" fmla="*/ 115255 w 132005"/>
              <a:gd name="connsiteY4" fmla="*/ 82503 h 82753"/>
              <a:gd name="connsiteX5" fmla="*/ 66003 w 132005"/>
              <a:gd name="connsiteY5" fmla="*/ 33251 h 82753"/>
              <a:gd name="connsiteX6" fmla="*/ 16751 w 132005"/>
              <a:gd name="connsiteY6" fmla="*/ 82753 h 82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005" h="82753">
                <a:moveTo>
                  <a:pt x="16751" y="82753"/>
                </a:moveTo>
                <a:lnTo>
                  <a:pt x="0" y="66003"/>
                </a:lnTo>
                <a:lnTo>
                  <a:pt x="66003" y="0"/>
                </a:lnTo>
                <a:lnTo>
                  <a:pt x="132006" y="65753"/>
                </a:lnTo>
                <a:lnTo>
                  <a:pt x="115255" y="82503"/>
                </a:lnTo>
                <a:lnTo>
                  <a:pt x="66003" y="33251"/>
                </a:lnTo>
                <a:lnTo>
                  <a:pt x="16751" y="82753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solidFill>
                <a:schemeClr val="lt1"/>
              </a:solidFill>
              <a:latin typeface="+mj-l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EA88CCC-85B9-7DFF-68D4-D488B9EBEC36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8C13469-EA82-50B2-0CA3-9CD97222A78C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3CDB859-44A0-0D26-35B4-CA27D90081FA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10FE88F4-9980-DF58-BFC9-0656BDE62D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38" name="Title 15">
            <a:extLst>
              <a:ext uri="{FF2B5EF4-FFF2-40B4-BE49-F238E27FC236}">
                <a16:creationId xmlns:a16="http://schemas.microsoft.com/office/drawing/2014/main" id="{18CCC334-09A2-29ED-B25F-294E274E937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35986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7" name="Text Placeholder 7">
            <a:extLst>
              <a:ext uri="{FF2B5EF4-FFF2-40B4-BE49-F238E27FC236}">
                <a16:creationId xmlns:a16="http://schemas.microsoft.com/office/drawing/2014/main" id="{25F661C7-CF73-ABFE-7FB7-3F63B2CFA4B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66204" y="3576923"/>
            <a:ext cx="3273637" cy="58496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3167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shborad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6B7BD1D-396C-1BF2-7E96-33A81E6FAE94}"/>
              </a:ext>
            </a:extLst>
          </p:cNvPr>
          <p:cNvGrpSpPr/>
          <p:nvPr userDrawn="1"/>
        </p:nvGrpSpPr>
        <p:grpSpPr>
          <a:xfrm flipH="1">
            <a:off x="5609294" y="0"/>
            <a:ext cx="6582706" cy="6858000"/>
            <a:chOff x="0" y="0"/>
            <a:chExt cx="6582706" cy="6858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E2F9C8D-D6D1-9DB5-78F8-EDC1C34BD440}"/>
                </a:ext>
              </a:extLst>
            </p:cNvPr>
            <p:cNvSpPr/>
            <p:nvPr/>
          </p:nvSpPr>
          <p:spPr>
            <a:xfrm>
              <a:off x="0" y="0"/>
              <a:ext cx="3348986" cy="6858000"/>
            </a:xfrm>
            <a:custGeom>
              <a:avLst/>
              <a:gdLst>
                <a:gd name="connsiteX0" fmla="*/ 0 w 3348986"/>
                <a:gd name="connsiteY0" fmla="*/ 0 h 6858000"/>
                <a:gd name="connsiteX1" fmla="*/ 3348986 w 3348986"/>
                <a:gd name="connsiteY1" fmla="*/ 0 h 6858000"/>
                <a:gd name="connsiteX2" fmla="*/ 3330119 w 3348986"/>
                <a:gd name="connsiteY2" fmla="*/ 16020 h 6858000"/>
                <a:gd name="connsiteX3" fmla="*/ 1832922 w 3348986"/>
                <a:gd name="connsiteY3" fmla="*/ 6459601 h 6858000"/>
                <a:gd name="connsiteX4" fmla="*/ 1970513 w 3348986"/>
                <a:gd name="connsiteY4" fmla="*/ 6858000 h 6858000"/>
                <a:gd name="connsiteX5" fmla="*/ 0 w 3348986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48986" h="6858000">
                  <a:moveTo>
                    <a:pt x="0" y="0"/>
                  </a:moveTo>
                  <a:lnTo>
                    <a:pt x="3348986" y="0"/>
                  </a:lnTo>
                  <a:lnTo>
                    <a:pt x="3330119" y="16020"/>
                  </a:lnTo>
                  <a:cubicBezTo>
                    <a:pt x="3012381" y="290641"/>
                    <a:pt x="590010" y="2545229"/>
                    <a:pt x="1832922" y="6459601"/>
                  </a:cubicBezTo>
                  <a:lnTo>
                    <a:pt x="197051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0842A67-86BE-84A5-6E59-2C3D8E2543F1}"/>
                </a:ext>
              </a:extLst>
            </p:cNvPr>
            <p:cNvSpPr/>
            <p:nvPr/>
          </p:nvSpPr>
          <p:spPr>
            <a:xfrm>
              <a:off x="0" y="0"/>
              <a:ext cx="6582706" cy="6858000"/>
            </a:xfrm>
            <a:custGeom>
              <a:avLst/>
              <a:gdLst>
                <a:gd name="connsiteX0" fmla="*/ 0 w 6582706"/>
                <a:gd name="connsiteY0" fmla="*/ 0 h 6858000"/>
                <a:gd name="connsiteX1" fmla="*/ 1983666 w 6582706"/>
                <a:gd name="connsiteY1" fmla="*/ 0 h 6858000"/>
                <a:gd name="connsiteX2" fmla="*/ 1979716 w 6582706"/>
                <a:gd name="connsiteY2" fmla="*/ 468578 h 6858000"/>
                <a:gd name="connsiteX3" fmla="*/ 6562970 w 6582706"/>
                <a:gd name="connsiteY3" fmla="*/ 6850745 h 6858000"/>
                <a:gd name="connsiteX4" fmla="*/ 6582706 w 6582706"/>
                <a:gd name="connsiteY4" fmla="*/ 6858000 h 6858000"/>
                <a:gd name="connsiteX5" fmla="*/ 0 w 6582706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2706" h="6858000">
                  <a:moveTo>
                    <a:pt x="0" y="0"/>
                  </a:moveTo>
                  <a:lnTo>
                    <a:pt x="1983666" y="0"/>
                  </a:lnTo>
                  <a:lnTo>
                    <a:pt x="1979716" y="468578"/>
                  </a:lnTo>
                  <a:cubicBezTo>
                    <a:pt x="2077083" y="5017561"/>
                    <a:pt x="6050656" y="6658008"/>
                    <a:pt x="6562970" y="6850745"/>
                  </a:cubicBezTo>
                  <a:lnTo>
                    <a:pt x="6582706" y="6858000"/>
                  </a:lnTo>
                  <a:lnTo>
                    <a:pt x="0" y="6858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DFB8B0C-C451-1B63-8EF6-10BD0E254F39}"/>
                </a:ext>
              </a:extLst>
            </p:cNvPr>
            <p:cNvSpPr/>
            <p:nvPr/>
          </p:nvSpPr>
          <p:spPr>
            <a:xfrm>
              <a:off x="0" y="1"/>
              <a:ext cx="2279679" cy="6489275"/>
            </a:xfrm>
            <a:custGeom>
              <a:avLst/>
              <a:gdLst>
                <a:gd name="connsiteX0" fmla="*/ 0 w 2279679"/>
                <a:gd name="connsiteY0" fmla="*/ 0 h 6489275"/>
                <a:gd name="connsiteX1" fmla="*/ 1988605 w 2279679"/>
                <a:gd name="connsiteY1" fmla="*/ 0 h 6489275"/>
                <a:gd name="connsiteX2" fmla="*/ 2000208 w 2279679"/>
                <a:gd name="connsiteY2" fmla="*/ 31281 h 6489275"/>
                <a:gd name="connsiteX3" fmla="*/ 193887 w 2279679"/>
                <a:gd name="connsiteY3" fmla="*/ 6317057 h 6489275"/>
                <a:gd name="connsiteX4" fmla="*/ 0 w 2279679"/>
                <a:gd name="connsiteY4" fmla="*/ 6489275 h 648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9679" h="6489275">
                  <a:moveTo>
                    <a:pt x="0" y="0"/>
                  </a:moveTo>
                  <a:lnTo>
                    <a:pt x="1988605" y="0"/>
                  </a:lnTo>
                  <a:lnTo>
                    <a:pt x="2000208" y="31281"/>
                  </a:lnTo>
                  <a:cubicBezTo>
                    <a:pt x="2146013" y="435474"/>
                    <a:pt x="3144910" y="3567745"/>
                    <a:pt x="193887" y="6317057"/>
                  </a:cubicBezTo>
                  <a:lnTo>
                    <a:pt x="0" y="648927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74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5DFAB7D-D061-E194-411F-27407025D7A8}"/>
                </a:ext>
              </a:extLst>
            </p:cNvPr>
            <p:cNvSpPr/>
            <p:nvPr/>
          </p:nvSpPr>
          <p:spPr>
            <a:xfrm>
              <a:off x="0" y="2785572"/>
              <a:ext cx="6541056" cy="4072428"/>
            </a:xfrm>
            <a:custGeom>
              <a:avLst/>
              <a:gdLst>
                <a:gd name="connsiteX0" fmla="*/ 0 w 6541056"/>
                <a:gd name="connsiteY0" fmla="*/ 0 h 4072428"/>
                <a:gd name="connsiteX1" fmla="*/ 33368 w 6541056"/>
                <a:gd name="connsiteY1" fmla="*/ 68983 h 4072428"/>
                <a:gd name="connsiteX2" fmla="*/ 6464001 w 6541056"/>
                <a:gd name="connsiteY2" fmla="*/ 4058782 h 4072428"/>
                <a:gd name="connsiteX3" fmla="*/ 6541056 w 6541056"/>
                <a:gd name="connsiteY3" fmla="*/ 4072428 h 4072428"/>
                <a:gd name="connsiteX4" fmla="*/ 0 w 6541056"/>
                <a:gd name="connsiteY4" fmla="*/ 4072428 h 4072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1056" h="4072428">
                  <a:moveTo>
                    <a:pt x="0" y="0"/>
                  </a:moveTo>
                  <a:lnTo>
                    <a:pt x="33368" y="68983"/>
                  </a:lnTo>
                  <a:cubicBezTo>
                    <a:pt x="1585581" y="3023821"/>
                    <a:pt x="5626817" y="3905399"/>
                    <a:pt x="6464001" y="4058782"/>
                  </a:cubicBezTo>
                  <a:lnTo>
                    <a:pt x="6541056" y="4072428"/>
                  </a:lnTo>
                  <a:lnTo>
                    <a:pt x="0" y="407242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AE0B10-456C-571A-2DC5-EFB54D781B4F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05A6289-D5B1-4A22-BC1E-716B07DB208A}"/>
              </a:ext>
            </a:extLst>
          </p:cNvPr>
          <p:cNvSpPr txBox="1"/>
          <p:nvPr userDrawn="1"/>
        </p:nvSpPr>
        <p:spPr>
          <a:xfrm>
            <a:off x="3797820" y="4741504"/>
            <a:ext cx="11922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</a:pPr>
            <a:r>
              <a:rPr lang="en-US" sz="900"/>
              <a:t>Total Users</a:t>
            </a: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20708EDE-FFA0-F59E-37BF-E91874B784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64337" y="4951627"/>
            <a:ext cx="107338" cy="107336"/>
          </a:xfrm>
          <a:prstGeom prst="rect">
            <a:avLst/>
          </a:prstGeom>
        </p:spPr>
      </p:pic>
      <p:sp>
        <p:nvSpPr>
          <p:cNvPr id="55" name="Oval 54">
            <a:extLst>
              <a:ext uri="{FF2B5EF4-FFF2-40B4-BE49-F238E27FC236}">
                <a16:creationId xmlns:a16="http://schemas.microsoft.com/office/drawing/2014/main" id="{76245B26-4A32-A30C-2C75-7F09568746F3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449FE64-1298-1567-E537-FC670FAD95D6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5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5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07B901-6BB5-5872-492E-3E04F1293FE7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4C187AA8-D685-6AD3-0C6F-83C67C8AF6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59" name="Title 15">
            <a:extLst>
              <a:ext uri="{FF2B5EF4-FFF2-40B4-BE49-F238E27FC236}">
                <a16:creationId xmlns:a16="http://schemas.microsoft.com/office/drawing/2014/main" id="{4366A0F2-0428-403F-88CA-E62776062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6" y="744348"/>
            <a:ext cx="9353550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E5C88B33-7B4E-B521-1838-6BB65EF4E6C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7294" y="1673989"/>
            <a:ext cx="5648903" cy="46492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3" name="Text Placeholder 7">
            <a:extLst>
              <a:ext uri="{FF2B5EF4-FFF2-40B4-BE49-F238E27FC236}">
                <a16:creationId xmlns:a16="http://schemas.microsoft.com/office/drawing/2014/main" id="{0FA07BF0-77AE-49A5-B97F-D3981A6E6CB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986" y="2646743"/>
            <a:ext cx="5648903" cy="38602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4" name="Text Placeholder 7">
            <a:extLst>
              <a:ext uri="{FF2B5EF4-FFF2-40B4-BE49-F238E27FC236}">
                <a16:creationId xmlns:a16="http://schemas.microsoft.com/office/drawing/2014/main" id="{17D244AC-6FC2-CB03-2732-904E1DFF356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46708" y="3535468"/>
            <a:ext cx="1303638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3C0C0784-5493-BCEF-9EC4-20AA24C1B8C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47020" y="3696876"/>
            <a:ext cx="943038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820B5225-261F-1E05-9B39-41D24F725D7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28851" y="3701033"/>
            <a:ext cx="30589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43B60943-7933-2B5B-280D-2762A222130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797820" y="3535468"/>
            <a:ext cx="1303638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589D2F80-59CA-A363-D245-B1C5528A862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797820" y="3643190"/>
            <a:ext cx="130363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F485B023-3957-11EB-A37C-76358D3F90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46708" y="4741504"/>
            <a:ext cx="1303638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74" name="Text Placeholder 7">
            <a:extLst>
              <a:ext uri="{FF2B5EF4-FFF2-40B4-BE49-F238E27FC236}">
                <a16:creationId xmlns:a16="http://schemas.microsoft.com/office/drawing/2014/main" id="{EE63554E-2B4F-8FBC-88CD-F853785DD85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28851" y="4897572"/>
            <a:ext cx="30589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76" name="Text Placeholder 7">
            <a:extLst>
              <a:ext uri="{FF2B5EF4-FFF2-40B4-BE49-F238E27FC236}">
                <a16:creationId xmlns:a16="http://schemas.microsoft.com/office/drawing/2014/main" id="{0CDE1E8B-3ADC-3BD4-F598-F62B98E4C7B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916885" y="4897572"/>
            <a:ext cx="833461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77" name="Text Placeholder 7">
            <a:extLst>
              <a:ext uri="{FF2B5EF4-FFF2-40B4-BE49-F238E27FC236}">
                <a16:creationId xmlns:a16="http://schemas.microsoft.com/office/drawing/2014/main" id="{7AD90AB6-91CF-5690-9A57-F16A773DA59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97820" y="4742181"/>
            <a:ext cx="1303638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78" name="Text Placeholder 7">
            <a:extLst>
              <a:ext uri="{FF2B5EF4-FFF2-40B4-BE49-F238E27FC236}">
                <a16:creationId xmlns:a16="http://schemas.microsoft.com/office/drawing/2014/main" id="{E74E845C-3A69-80E7-2674-96F247CB842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97820" y="4849226"/>
            <a:ext cx="1303638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79" name="Text Placeholder 7">
            <a:extLst>
              <a:ext uri="{FF2B5EF4-FFF2-40B4-BE49-F238E27FC236}">
                <a16:creationId xmlns:a16="http://schemas.microsoft.com/office/drawing/2014/main" id="{8037AF7E-F331-ACEE-398F-ED4EC2A9E36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645327" y="3474745"/>
            <a:ext cx="1572818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81" name="Text Placeholder 7">
            <a:extLst>
              <a:ext uri="{FF2B5EF4-FFF2-40B4-BE49-F238E27FC236}">
                <a16:creationId xmlns:a16="http://schemas.microsoft.com/office/drawing/2014/main" id="{61A40D70-720C-2AA0-DF43-8C687BD48A7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645327" y="4714254"/>
            <a:ext cx="1572818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83" name="Text Placeholder 7">
            <a:extLst>
              <a:ext uri="{FF2B5EF4-FFF2-40B4-BE49-F238E27FC236}">
                <a16:creationId xmlns:a16="http://schemas.microsoft.com/office/drawing/2014/main" id="{E7DD47AA-AA12-82CB-6B71-FC5BDADDCE3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959428" y="4255924"/>
            <a:ext cx="94461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id="{2BA7E1CF-27FA-C67C-8FDF-3D661DAA949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93187" y="2717383"/>
            <a:ext cx="2359026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85" name="Text Placeholder 7">
            <a:extLst>
              <a:ext uri="{FF2B5EF4-FFF2-40B4-BE49-F238E27FC236}">
                <a16:creationId xmlns:a16="http://schemas.microsoft.com/office/drawing/2014/main" id="{13D56409-7CC0-EC6F-1546-7CD979D865B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650160" y="2717383"/>
            <a:ext cx="785180" cy="21544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86" name="Text Placeholder 7">
            <a:extLst>
              <a:ext uri="{FF2B5EF4-FFF2-40B4-BE49-F238E27FC236}">
                <a16:creationId xmlns:a16="http://schemas.microsoft.com/office/drawing/2014/main" id="{40AF754F-6C57-3663-D2AF-EC5F75CF1C4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04771" y="3603849"/>
            <a:ext cx="2107550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88" name="Text Placeholder 7">
            <a:extLst>
              <a:ext uri="{FF2B5EF4-FFF2-40B4-BE49-F238E27FC236}">
                <a16:creationId xmlns:a16="http://schemas.microsoft.com/office/drawing/2014/main" id="{AF68655B-12B6-FC0E-5ABF-7CD0EC911FA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804770" y="4369825"/>
            <a:ext cx="3339705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1A241E9B-EB4C-0FDF-8DA1-9A4CE29EE9A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804770" y="3820853"/>
            <a:ext cx="1598309" cy="553998"/>
          </a:xfrm>
          <a:prstGeom prst="rect">
            <a:avLst/>
          </a:prstGeom>
        </p:spPr>
        <p:txBody>
          <a:bodyPr wrap="square" lIns="7200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#</a:t>
            </a:r>
            <a:endParaRPr lang="en-ID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914E6192-FE56-E0E5-2A49-EE89272A453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332862" y="4065058"/>
            <a:ext cx="1811614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Text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40641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1D46E0-FDB5-8EB8-EC1B-CA717E419B96}"/>
              </a:ext>
            </a:extLst>
          </p:cNvPr>
          <p:cNvSpPr/>
          <p:nvPr userDrawn="1"/>
        </p:nvSpPr>
        <p:spPr>
          <a:xfrm>
            <a:off x="7729788" y="0"/>
            <a:ext cx="4462213" cy="6858000"/>
          </a:xfrm>
          <a:custGeom>
            <a:avLst/>
            <a:gdLst>
              <a:gd name="connsiteX0" fmla="*/ 1574634 w 4462213"/>
              <a:gd name="connsiteY0" fmla="*/ 0 h 6858000"/>
              <a:gd name="connsiteX1" fmla="*/ 4462213 w 4462213"/>
              <a:gd name="connsiteY1" fmla="*/ 0 h 6858000"/>
              <a:gd name="connsiteX2" fmla="*/ 4462213 w 4462213"/>
              <a:gd name="connsiteY2" fmla="*/ 6858000 h 6858000"/>
              <a:gd name="connsiteX3" fmla="*/ 247509 w 4462213"/>
              <a:gd name="connsiteY3" fmla="*/ 6858000 h 6858000"/>
              <a:gd name="connsiteX4" fmla="*/ 167776 w 4462213"/>
              <a:gd name="connsiteY4" fmla="*/ 6512535 h 6858000"/>
              <a:gd name="connsiteX5" fmla="*/ 0 w 4462213"/>
              <a:gd name="connsiteY5" fmla="*/ 4848225 h 6858000"/>
              <a:gd name="connsiteX6" fmla="*/ 1410366 w 4462213"/>
              <a:gd name="connsiteY6" fmla="*/ 2310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62213" h="6858000">
                <a:moveTo>
                  <a:pt x="1574634" y="0"/>
                </a:moveTo>
                <a:lnTo>
                  <a:pt x="4462213" y="0"/>
                </a:lnTo>
                <a:lnTo>
                  <a:pt x="4462213" y="6858000"/>
                </a:lnTo>
                <a:lnTo>
                  <a:pt x="247509" y="6858000"/>
                </a:lnTo>
                <a:lnTo>
                  <a:pt x="167776" y="6512535"/>
                </a:lnTo>
                <a:cubicBezTo>
                  <a:pt x="57770" y="5974948"/>
                  <a:pt x="0" y="5418333"/>
                  <a:pt x="0" y="4848225"/>
                </a:cubicBezTo>
                <a:cubicBezTo>
                  <a:pt x="0" y="3137901"/>
                  <a:pt x="519934" y="1549014"/>
                  <a:pt x="1410366" y="2310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sz="26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62AECCD-2EDC-A852-9E0B-4B1D610C28B0}"/>
              </a:ext>
            </a:extLst>
          </p:cNvPr>
          <p:cNvSpPr/>
          <p:nvPr userDrawn="1"/>
        </p:nvSpPr>
        <p:spPr>
          <a:xfrm>
            <a:off x="7971297" y="0"/>
            <a:ext cx="4220704" cy="6858000"/>
          </a:xfrm>
          <a:custGeom>
            <a:avLst/>
            <a:gdLst>
              <a:gd name="connsiteX0" fmla="*/ 2242945 w 4220704"/>
              <a:gd name="connsiteY0" fmla="*/ 0 h 6858000"/>
              <a:gd name="connsiteX1" fmla="*/ 4220704 w 4220704"/>
              <a:gd name="connsiteY1" fmla="*/ 0 h 6858000"/>
              <a:gd name="connsiteX2" fmla="*/ 4220704 w 4220704"/>
              <a:gd name="connsiteY2" fmla="*/ 6858000 h 6858000"/>
              <a:gd name="connsiteX3" fmla="*/ 39551 w 4220704"/>
              <a:gd name="connsiteY3" fmla="*/ 6858000 h 6858000"/>
              <a:gd name="connsiteX4" fmla="*/ 11990 w 4220704"/>
              <a:gd name="connsiteY4" fmla="*/ 6495548 h 6858000"/>
              <a:gd name="connsiteX5" fmla="*/ 0 w 4220704"/>
              <a:gd name="connsiteY5" fmla="*/ 6021388 h 6858000"/>
              <a:gd name="connsiteX6" fmla="*/ 2104066 w 4220704"/>
              <a:gd name="connsiteY6" fmla="*/ 1603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20704" h="6858000">
                <a:moveTo>
                  <a:pt x="2242945" y="0"/>
                </a:moveTo>
                <a:lnTo>
                  <a:pt x="4220704" y="0"/>
                </a:lnTo>
                <a:lnTo>
                  <a:pt x="4220704" y="6858000"/>
                </a:lnTo>
                <a:lnTo>
                  <a:pt x="39551" y="6858000"/>
                </a:lnTo>
                <a:lnTo>
                  <a:pt x="11990" y="6495548"/>
                </a:lnTo>
                <a:cubicBezTo>
                  <a:pt x="4029" y="6338500"/>
                  <a:pt x="0" y="6180414"/>
                  <a:pt x="0" y="6021388"/>
                </a:cubicBezTo>
                <a:cubicBezTo>
                  <a:pt x="0" y="3795021"/>
                  <a:pt x="789612" y="1753078"/>
                  <a:pt x="2104066" y="16032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72924A-83CF-FF6A-3A11-12B9099B83DD}"/>
              </a:ext>
            </a:extLst>
          </p:cNvPr>
          <p:cNvSpPr/>
          <p:nvPr userDrawn="1"/>
        </p:nvSpPr>
        <p:spPr>
          <a:xfrm>
            <a:off x="8037296" y="3600449"/>
            <a:ext cx="4154704" cy="3257551"/>
          </a:xfrm>
          <a:custGeom>
            <a:avLst/>
            <a:gdLst>
              <a:gd name="connsiteX0" fmla="*/ 4154704 w 4154704"/>
              <a:gd name="connsiteY0" fmla="*/ 0 h 3257551"/>
              <a:gd name="connsiteX1" fmla="*/ 4154704 w 4154704"/>
              <a:gd name="connsiteY1" fmla="*/ 3257551 h 3257551"/>
              <a:gd name="connsiteX2" fmla="*/ 0 w 4154704"/>
              <a:gd name="connsiteY2" fmla="*/ 3257551 h 3257551"/>
              <a:gd name="connsiteX3" fmla="*/ 11205 w 4154704"/>
              <a:gd name="connsiteY3" fmla="*/ 3209003 h 3257551"/>
              <a:gd name="connsiteX4" fmla="*/ 4154704 w 4154704"/>
              <a:gd name="connsiteY4" fmla="*/ 0 h 3257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4704" h="3257551">
                <a:moveTo>
                  <a:pt x="4154704" y="0"/>
                </a:moveTo>
                <a:lnTo>
                  <a:pt x="4154704" y="3257551"/>
                </a:lnTo>
                <a:lnTo>
                  <a:pt x="0" y="3257551"/>
                </a:lnTo>
                <a:lnTo>
                  <a:pt x="11205" y="3209003"/>
                </a:lnTo>
                <a:cubicBezTo>
                  <a:pt x="486004" y="1363608"/>
                  <a:pt x="2161110" y="0"/>
                  <a:pt x="4154704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sz="26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1ABC2C2-33C3-16AE-E7F9-591CBEF31E3E}"/>
              </a:ext>
            </a:extLst>
          </p:cNvPr>
          <p:cNvGrpSpPr/>
          <p:nvPr userDrawn="1"/>
        </p:nvGrpSpPr>
        <p:grpSpPr>
          <a:xfrm>
            <a:off x="0" y="5588000"/>
            <a:ext cx="1386673" cy="1270000"/>
            <a:chOff x="0" y="5588000"/>
            <a:chExt cx="1386673" cy="1270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7E26C21-FB54-4C5C-A246-422DCCE57F72}"/>
                </a:ext>
              </a:extLst>
            </p:cNvPr>
            <p:cNvSpPr/>
            <p:nvPr/>
          </p:nvSpPr>
          <p:spPr>
            <a:xfrm>
              <a:off x="0" y="5588000"/>
              <a:ext cx="1031106" cy="1270000"/>
            </a:xfrm>
            <a:custGeom>
              <a:avLst/>
              <a:gdLst>
                <a:gd name="connsiteX0" fmla="*/ 0 w 1031106"/>
                <a:gd name="connsiteY0" fmla="*/ 0 h 1477778"/>
                <a:gd name="connsiteX1" fmla="*/ 21804 w 1031106"/>
                <a:gd name="connsiteY1" fmla="*/ 48229 h 1477778"/>
                <a:gd name="connsiteX2" fmla="*/ 878420 w 1031106"/>
                <a:gd name="connsiteY2" fmla="*/ 1317631 h 1477778"/>
                <a:gd name="connsiteX3" fmla="*/ 1031106 w 1031106"/>
                <a:gd name="connsiteY3" fmla="*/ 1477778 h 1477778"/>
                <a:gd name="connsiteX4" fmla="*/ 0 w 1031106"/>
                <a:gd name="connsiteY4" fmla="*/ 1477778 h 1477778"/>
                <a:gd name="connsiteX5" fmla="*/ 0 w 1031106"/>
                <a:gd name="connsiteY5" fmla="*/ 0 h 147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1106" h="1477778">
                  <a:moveTo>
                    <a:pt x="0" y="0"/>
                  </a:moveTo>
                  <a:lnTo>
                    <a:pt x="21804" y="48229"/>
                  </a:lnTo>
                  <a:cubicBezTo>
                    <a:pt x="245726" y="512943"/>
                    <a:pt x="535272" y="940084"/>
                    <a:pt x="878420" y="1317631"/>
                  </a:cubicBezTo>
                  <a:lnTo>
                    <a:pt x="1031106" y="1477778"/>
                  </a:lnTo>
                  <a:lnTo>
                    <a:pt x="0" y="14777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26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9DC763F-F775-73F4-73AC-9056DF09F3F2}"/>
                </a:ext>
              </a:extLst>
            </p:cNvPr>
            <p:cNvSpPr/>
            <p:nvPr/>
          </p:nvSpPr>
          <p:spPr>
            <a:xfrm>
              <a:off x="0" y="6021388"/>
              <a:ext cx="1386673" cy="836612"/>
            </a:xfrm>
            <a:custGeom>
              <a:avLst/>
              <a:gdLst>
                <a:gd name="connsiteX0" fmla="*/ 0 w 1031106"/>
                <a:gd name="connsiteY0" fmla="*/ 0 h 1477778"/>
                <a:gd name="connsiteX1" fmla="*/ 21804 w 1031106"/>
                <a:gd name="connsiteY1" fmla="*/ 48229 h 1477778"/>
                <a:gd name="connsiteX2" fmla="*/ 878420 w 1031106"/>
                <a:gd name="connsiteY2" fmla="*/ 1317631 h 1477778"/>
                <a:gd name="connsiteX3" fmla="*/ 1031106 w 1031106"/>
                <a:gd name="connsiteY3" fmla="*/ 1477778 h 1477778"/>
                <a:gd name="connsiteX4" fmla="*/ 0 w 1031106"/>
                <a:gd name="connsiteY4" fmla="*/ 1477778 h 1477778"/>
                <a:gd name="connsiteX5" fmla="*/ 0 w 1031106"/>
                <a:gd name="connsiteY5" fmla="*/ 0 h 147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1106" h="1477778">
                  <a:moveTo>
                    <a:pt x="0" y="0"/>
                  </a:moveTo>
                  <a:lnTo>
                    <a:pt x="21804" y="48229"/>
                  </a:lnTo>
                  <a:cubicBezTo>
                    <a:pt x="245726" y="512943"/>
                    <a:pt x="535272" y="940084"/>
                    <a:pt x="878420" y="1317631"/>
                  </a:cubicBezTo>
                  <a:lnTo>
                    <a:pt x="1031106" y="1477778"/>
                  </a:lnTo>
                  <a:lnTo>
                    <a:pt x="0" y="1477778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/>
            </a:p>
          </p:txBody>
        </p:sp>
      </p:grpSp>
      <p:sp>
        <p:nvSpPr>
          <p:cNvPr id="2" name="Title 15">
            <a:extLst>
              <a:ext uri="{FF2B5EF4-FFF2-40B4-BE49-F238E27FC236}">
                <a16:creationId xmlns:a16="http://schemas.microsoft.com/office/drawing/2014/main" id="{59F689EC-9545-AFFB-CC16-FE7DE9735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69" y="2291181"/>
            <a:ext cx="5771246" cy="2026819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80000"/>
              </a:lnSpc>
              <a:defRPr sz="54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058FF236-D30E-31BB-F8BB-727E6D5DD0C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53669" y="4968082"/>
            <a:ext cx="5771246" cy="83661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9F2EB48-D256-C806-87C4-F431FC3EB566}"/>
              </a:ext>
            </a:extLst>
          </p:cNvPr>
          <p:cNvSpPr/>
          <p:nvPr userDrawn="1"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79000"/>
                </a:schemeClr>
              </a:gs>
              <a:gs pos="100000">
                <a:schemeClr val="accent3">
                  <a:alpha val="32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A59A899-35CA-2F9D-085E-CCF34D49B3C9}"/>
              </a:ext>
            </a:extLst>
          </p:cNvPr>
          <p:cNvSpPr/>
          <p:nvPr userDrawn="1"/>
        </p:nvSpPr>
        <p:spPr>
          <a:xfrm flipV="1">
            <a:off x="9986960" y="5586951"/>
            <a:ext cx="2205039" cy="1271048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68000"/>
                </a:schemeClr>
              </a:gs>
              <a:gs pos="100000">
                <a:schemeClr val="accent2">
                  <a:alpha val="8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80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39472A-0FE1-54E7-790F-8259E59F4E55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F35DA4-6BEB-B6AD-AF88-18EB36FBE02A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5">
            <a:extLst>
              <a:ext uri="{FF2B5EF4-FFF2-40B4-BE49-F238E27FC236}">
                <a16:creationId xmlns:a16="http://schemas.microsoft.com/office/drawing/2014/main" id="{97168FC6-6EA9-85A2-6FEB-26E709D95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5" y="744348"/>
            <a:ext cx="10873843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9608036-E07B-9BB9-4B2E-62BE6D0BE0F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1901371"/>
            <a:ext cx="10512424" cy="398938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2418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ABA59C-5688-6B36-3EDE-8A6146F9430F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6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984A6C9-48F3-BE0F-6403-A750D8F8D495}"/>
              </a:ext>
            </a:extLst>
          </p:cNvPr>
          <p:cNvSpPr/>
          <p:nvPr userDrawn="1"/>
        </p:nvSpPr>
        <p:spPr>
          <a:xfrm flipH="1">
            <a:off x="0" y="0"/>
            <a:ext cx="10250172" cy="6858000"/>
          </a:xfrm>
          <a:custGeom>
            <a:avLst/>
            <a:gdLst>
              <a:gd name="connsiteX0" fmla="*/ 9378907 w 9378907"/>
              <a:gd name="connsiteY0" fmla="*/ 0 h 6858000"/>
              <a:gd name="connsiteX1" fmla="*/ 5048426 w 9378907"/>
              <a:gd name="connsiteY1" fmla="*/ 0 h 6858000"/>
              <a:gd name="connsiteX2" fmla="*/ 4891163 w 9378907"/>
              <a:gd name="connsiteY2" fmla="*/ 307451 h 6858000"/>
              <a:gd name="connsiteX3" fmla="*/ 173218 w 9378907"/>
              <a:gd name="connsiteY3" fmla="*/ 6694190 h 6858000"/>
              <a:gd name="connsiteX4" fmla="*/ 0 w 9378907"/>
              <a:gd name="connsiteY4" fmla="*/ 6858000 h 6858000"/>
              <a:gd name="connsiteX5" fmla="*/ 9378907 w 9378907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78907" h="6858000">
                <a:moveTo>
                  <a:pt x="9378907" y="0"/>
                </a:moveTo>
                <a:lnTo>
                  <a:pt x="5048426" y="0"/>
                </a:lnTo>
                <a:lnTo>
                  <a:pt x="4891163" y="307451"/>
                </a:lnTo>
                <a:cubicBezTo>
                  <a:pt x="3299138" y="3358071"/>
                  <a:pt x="1441920" y="5467649"/>
                  <a:pt x="173218" y="6694190"/>
                </a:cubicBezTo>
                <a:lnTo>
                  <a:pt x="0" y="6858000"/>
                </a:lnTo>
                <a:lnTo>
                  <a:pt x="937890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alpha val="14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7A9B4B2-D449-6CBA-80A9-EAF35CB7EE62}"/>
              </a:ext>
            </a:extLst>
          </p:cNvPr>
          <p:cNvSpPr/>
          <p:nvPr userDrawn="1"/>
        </p:nvSpPr>
        <p:spPr>
          <a:xfrm flipH="1">
            <a:off x="0" y="1828966"/>
            <a:ext cx="8179929" cy="5029034"/>
          </a:xfrm>
          <a:custGeom>
            <a:avLst/>
            <a:gdLst>
              <a:gd name="connsiteX0" fmla="*/ 5172730 w 5172730"/>
              <a:gd name="connsiteY0" fmla="*/ 3475632 h 3475632"/>
              <a:gd name="connsiteX1" fmla="*/ 0 w 5172730"/>
              <a:gd name="connsiteY1" fmla="*/ 3475632 h 3475632"/>
              <a:gd name="connsiteX2" fmla="*/ 87417 w 5172730"/>
              <a:gd name="connsiteY2" fmla="*/ 3436494 h 3475632"/>
              <a:gd name="connsiteX3" fmla="*/ 4829930 w 5172730"/>
              <a:gd name="connsiteY3" fmla="*/ 349622 h 3475632"/>
              <a:gd name="connsiteX4" fmla="*/ 5172730 w 5172730"/>
              <a:gd name="connsiteY4" fmla="*/ 0 h 347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2730" h="3475632">
                <a:moveTo>
                  <a:pt x="5172730" y="3475632"/>
                </a:moveTo>
                <a:lnTo>
                  <a:pt x="0" y="3475632"/>
                </a:lnTo>
                <a:lnTo>
                  <a:pt x="87417" y="3436494"/>
                </a:lnTo>
                <a:cubicBezTo>
                  <a:pt x="1480486" y="2802682"/>
                  <a:pt x="3320257" y="1789212"/>
                  <a:pt x="4829930" y="349622"/>
                </a:cubicBezTo>
                <a:lnTo>
                  <a:pt x="517273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alpha val="21000"/>
                </a:schemeClr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5948B1A-A01F-561D-5528-1B6B88586C86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69F56E-48F4-E6D3-5EFB-CEFCDD3E53EB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5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accent5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8C593C-726B-7A15-4AF2-4357C934E679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73FC0CD-F79F-2DD8-7140-FA15D303D5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3BB36-43D2-BB19-2342-538415B061A1}"/>
              </a:ext>
            </a:extLst>
          </p:cNvPr>
          <p:cNvSpPr/>
          <p:nvPr userDrawn="1"/>
        </p:nvSpPr>
        <p:spPr>
          <a:xfrm>
            <a:off x="1" y="1"/>
            <a:ext cx="718993" cy="543437"/>
          </a:xfrm>
          <a:custGeom>
            <a:avLst/>
            <a:gdLst>
              <a:gd name="connsiteX0" fmla="*/ 0 w 718993"/>
              <a:gd name="connsiteY0" fmla="*/ 0 h 543437"/>
              <a:gd name="connsiteX1" fmla="*/ 718993 w 718993"/>
              <a:gd name="connsiteY1" fmla="*/ 0 h 543437"/>
              <a:gd name="connsiteX2" fmla="*/ 548198 w 718993"/>
              <a:gd name="connsiteY2" fmla="*/ 96826 h 543437"/>
              <a:gd name="connsiteX3" fmla="*/ 175098 w 718993"/>
              <a:gd name="connsiteY3" fmla="*/ 372997 h 543437"/>
              <a:gd name="connsiteX4" fmla="*/ 0 w 718993"/>
              <a:gd name="connsiteY4" fmla="*/ 543437 h 54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993" h="543437">
                <a:moveTo>
                  <a:pt x="0" y="0"/>
                </a:moveTo>
                <a:lnTo>
                  <a:pt x="718993" y="0"/>
                </a:lnTo>
                <a:lnTo>
                  <a:pt x="548198" y="96826"/>
                </a:lnTo>
                <a:cubicBezTo>
                  <a:pt x="423614" y="173695"/>
                  <a:pt x="297434" y="264894"/>
                  <a:pt x="175098" y="372997"/>
                </a:cubicBezTo>
                <a:lnTo>
                  <a:pt x="0" y="54343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C0BD45B7-0FCC-9079-4A3D-0ECD4133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815276"/>
            <a:ext cx="10512426" cy="226323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8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C7D9352C-1F2F-191E-2A64-6BD6ECAC4C4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9787" y="4427986"/>
            <a:ext cx="10512426" cy="83661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5858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3F57449-0981-CF77-BB5A-1439BE1CBDD7}"/>
              </a:ext>
            </a:extLst>
          </p:cNvPr>
          <p:cNvCxnSpPr>
            <a:cxnSpLocks/>
          </p:cNvCxnSpPr>
          <p:nvPr userDrawn="1"/>
        </p:nvCxnSpPr>
        <p:spPr>
          <a:xfrm>
            <a:off x="5488624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D71142-756F-E6BA-3473-C0A6268D610F}"/>
              </a:ext>
            </a:extLst>
          </p:cNvPr>
          <p:cNvCxnSpPr>
            <a:cxnSpLocks/>
          </p:cNvCxnSpPr>
          <p:nvPr userDrawn="1"/>
        </p:nvCxnSpPr>
        <p:spPr>
          <a:xfrm>
            <a:off x="5488624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5">
            <a:extLst>
              <a:ext uri="{FF2B5EF4-FFF2-40B4-BE49-F238E27FC236}">
                <a16:creationId xmlns:a16="http://schemas.microsoft.com/office/drawing/2014/main" id="{F970343B-39F5-7F3B-3EEE-5C3E22D19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79" y="744348"/>
            <a:ext cx="10873843" cy="726930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11AA237-C5D8-D903-DB53-2EF5EFE58BD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9080" y="1673989"/>
            <a:ext cx="10873842" cy="46492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99D2C463-FCCF-DD82-0558-2FC681F8C1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9788" y="2597150"/>
            <a:ext cx="5028449" cy="327818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3481EC-594A-62CD-BD24-B379C99B572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323765" y="2597150"/>
            <a:ext cx="5028449" cy="327818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1515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3F57449-0981-CF77-BB5A-1439BE1CBDD7}"/>
              </a:ext>
            </a:extLst>
          </p:cNvPr>
          <p:cNvCxnSpPr>
            <a:cxnSpLocks/>
          </p:cNvCxnSpPr>
          <p:nvPr userDrawn="1"/>
        </p:nvCxnSpPr>
        <p:spPr>
          <a:xfrm>
            <a:off x="5488624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D71142-756F-E6BA-3473-C0A6268D610F}"/>
              </a:ext>
            </a:extLst>
          </p:cNvPr>
          <p:cNvCxnSpPr>
            <a:cxnSpLocks/>
          </p:cNvCxnSpPr>
          <p:nvPr userDrawn="1"/>
        </p:nvCxnSpPr>
        <p:spPr>
          <a:xfrm>
            <a:off x="5488624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5">
            <a:extLst>
              <a:ext uri="{FF2B5EF4-FFF2-40B4-BE49-F238E27FC236}">
                <a16:creationId xmlns:a16="http://schemas.microsoft.com/office/drawing/2014/main" id="{F970343B-39F5-7F3B-3EEE-5C3E22D19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79" y="744348"/>
            <a:ext cx="10873843" cy="726930"/>
          </a:xfrm>
          <a:prstGeom prst="rect">
            <a:avLst/>
          </a:prstGeom>
        </p:spPr>
        <p:txBody>
          <a:bodyPr anchor="t"/>
          <a:lstStyle>
            <a:lvl1pPr algn="ctr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11AA237-C5D8-D903-DB53-2EF5EFE58BD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9080" y="1673989"/>
            <a:ext cx="10873842" cy="46492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99D2C463-FCCF-DD82-0558-2FC681F8C1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9079" y="2731721"/>
            <a:ext cx="5246420" cy="328966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3481EC-594A-62CD-BD24-B379C99B572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286501" y="2731721"/>
            <a:ext cx="5246420" cy="328966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57B4D9-B48E-36DF-A820-D52602E62A0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59079" y="2477660"/>
            <a:ext cx="5246420" cy="25406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FD4478-51C1-A19C-8CE4-BF6892D71C2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86501" y="2477660"/>
            <a:ext cx="5246420" cy="25406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147474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CAD5F8C-A9EA-F5EB-BC83-0AFBF058DCC6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F63277-06C2-1DD2-B259-FC40F311AECD}"/>
              </a:ext>
            </a:extLst>
          </p:cNvPr>
          <p:cNvCxnSpPr>
            <a:cxnSpLocks/>
          </p:cNvCxnSpPr>
          <p:nvPr userDrawn="1"/>
        </p:nvCxnSpPr>
        <p:spPr>
          <a:xfrm>
            <a:off x="758828" y="154583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5">
            <a:extLst>
              <a:ext uri="{FF2B5EF4-FFF2-40B4-BE49-F238E27FC236}">
                <a16:creationId xmlns:a16="http://schemas.microsoft.com/office/drawing/2014/main" id="{D0D0D82E-6341-DF51-CA3B-2268FB58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5" y="744348"/>
            <a:ext cx="10873843" cy="72693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67919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3195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CAD5F8C-A9EA-F5EB-BC83-0AFBF058DCC6}"/>
              </a:ext>
            </a:extLst>
          </p:cNvPr>
          <p:cNvCxnSpPr>
            <a:cxnSpLocks/>
          </p:cNvCxnSpPr>
          <p:nvPr userDrawn="1"/>
        </p:nvCxnSpPr>
        <p:spPr>
          <a:xfrm>
            <a:off x="758828" y="264110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F63277-06C2-1DD2-B259-FC40F311AECD}"/>
              </a:ext>
            </a:extLst>
          </p:cNvPr>
          <p:cNvCxnSpPr>
            <a:cxnSpLocks/>
          </p:cNvCxnSpPr>
          <p:nvPr userDrawn="1"/>
        </p:nvCxnSpPr>
        <p:spPr>
          <a:xfrm>
            <a:off x="758828" y="264110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5">
            <a:extLst>
              <a:ext uri="{FF2B5EF4-FFF2-40B4-BE49-F238E27FC236}">
                <a16:creationId xmlns:a16="http://schemas.microsoft.com/office/drawing/2014/main" id="{D0D0D82E-6341-DF51-CA3B-2268FB58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5" y="1839618"/>
            <a:ext cx="4284358" cy="72693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1DFBE3AD-7958-ED7C-1B20-B762B7E50B0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413829" y="1075177"/>
            <a:ext cx="6119092" cy="4946212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endParaRPr lang="en-ID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077CBA7-69E3-A4E3-8244-94FA08EE552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35985" y="2944168"/>
            <a:ext cx="4284358" cy="30772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55723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CAD5F8C-A9EA-F5EB-BC83-0AFBF058DCC6}"/>
              </a:ext>
            </a:extLst>
          </p:cNvPr>
          <p:cNvCxnSpPr>
            <a:cxnSpLocks/>
          </p:cNvCxnSpPr>
          <p:nvPr userDrawn="1"/>
        </p:nvCxnSpPr>
        <p:spPr>
          <a:xfrm>
            <a:off x="758828" y="264110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F63277-06C2-1DD2-B259-FC40F311AECD}"/>
              </a:ext>
            </a:extLst>
          </p:cNvPr>
          <p:cNvCxnSpPr>
            <a:cxnSpLocks/>
          </p:cNvCxnSpPr>
          <p:nvPr userDrawn="1"/>
        </p:nvCxnSpPr>
        <p:spPr>
          <a:xfrm>
            <a:off x="758828" y="2641107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5">
            <a:extLst>
              <a:ext uri="{FF2B5EF4-FFF2-40B4-BE49-F238E27FC236}">
                <a16:creationId xmlns:a16="http://schemas.microsoft.com/office/drawing/2014/main" id="{D0D0D82E-6341-DF51-CA3B-2268FB58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85" y="1839618"/>
            <a:ext cx="4284358" cy="72693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00000"/>
              </a:lnSpc>
              <a:defRPr sz="4000" b="1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077CBA7-69E3-A4E3-8244-94FA08EE552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35985" y="2944168"/>
            <a:ext cx="4284358" cy="30772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17DE31E1-3C5E-8189-B7F9-74E5F0C3E5D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13828" y="1075176"/>
            <a:ext cx="6142187" cy="494621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764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239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A3EBA-8481-6A9D-27A7-B959B208A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06CCB-6AF3-C6DB-C83D-E87BF8529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CC428-17DF-36E7-2B5E-50E338E7C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6C74-D70B-E94F-B6EC-D756C1DF879B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2123B-E653-7E6A-A271-93AA5C3C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A61A3-BB4A-7DD6-8066-FCAD4B586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61C1F-E75F-DB46-A9D9-301DD91C6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1285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F09CA50-EE5E-42FF-BF38-8177668200AC}"/>
              </a:ext>
            </a:extLst>
          </p:cNvPr>
          <p:cNvSpPr/>
          <p:nvPr userDrawn="1"/>
        </p:nvSpPr>
        <p:spPr>
          <a:xfrm flipH="1">
            <a:off x="0" y="0"/>
            <a:ext cx="6824960" cy="6858000"/>
          </a:xfrm>
          <a:custGeom>
            <a:avLst/>
            <a:gdLst>
              <a:gd name="connsiteX0" fmla="*/ 625078 w 6824960"/>
              <a:gd name="connsiteY0" fmla="*/ 6858000 h 6858000"/>
              <a:gd name="connsiteX1" fmla="*/ 0 w 6824960"/>
              <a:gd name="connsiteY1" fmla="*/ 0 h 6858000"/>
              <a:gd name="connsiteX2" fmla="*/ 6824960 w 6824960"/>
              <a:gd name="connsiteY2" fmla="*/ 0 h 6858000"/>
              <a:gd name="connsiteX3" fmla="*/ 6824960 w 6824960"/>
              <a:gd name="connsiteY3" fmla="*/ 6858000 h 6858000"/>
              <a:gd name="connsiteX4" fmla="*/ 625078 w 682496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4960" h="6858000">
                <a:moveTo>
                  <a:pt x="625078" y="6858000"/>
                </a:moveTo>
                <a:cubicBezTo>
                  <a:pt x="625078" y="6858000"/>
                  <a:pt x="4000500" y="2696766"/>
                  <a:pt x="0" y="0"/>
                </a:cubicBezTo>
                <a:lnTo>
                  <a:pt x="6824960" y="0"/>
                </a:lnTo>
                <a:lnTo>
                  <a:pt x="6824960" y="6858000"/>
                </a:lnTo>
                <a:lnTo>
                  <a:pt x="625078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8BB424-00CB-4EE7-9A38-BF1177B1B6F4}"/>
              </a:ext>
            </a:extLst>
          </p:cNvPr>
          <p:cNvSpPr/>
          <p:nvPr userDrawn="1"/>
        </p:nvSpPr>
        <p:spPr>
          <a:xfrm flipH="1">
            <a:off x="0" y="0"/>
            <a:ext cx="6824960" cy="6858000"/>
          </a:xfrm>
          <a:custGeom>
            <a:avLst/>
            <a:gdLst>
              <a:gd name="connsiteX0" fmla="*/ 3420070 w 6824960"/>
              <a:gd name="connsiteY0" fmla="*/ 6858000 h 6858000"/>
              <a:gd name="connsiteX1" fmla="*/ 0 w 6824960"/>
              <a:gd name="connsiteY1" fmla="*/ 0 h 6858000"/>
              <a:gd name="connsiteX2" fmla="*/ 6824960 w 6824960"/>
              <a:gd name="connsiteY2" fmla="*/ 0 h 6858000"/>
              <a:gd name="connsiteX3" fmla="*/ 6824960 w 6824960"/>
              <a:gd name="connsiteY3" fmla="*/ 6858000 h 6858000"/>
              <a:gd name="connsiteX4" fmla="*/ 3420070 w 682496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4960" h="6858000">
                <a:moveTo>
                  <a:pt x="3420070" y="6858000"/>
                </a:moveTo>
                <a:cubicBezTo>
                  <a:pt x="3420070" y="6858000"/>
                  <a:pt x="3795117" y="2982516"/>
                  <a:pt x="0" y="0"/>
                </a:cubicBezTo>
                <a:lnTo>
                  <a:pt x="6824960" y="0"/>
                </a:lnTo>
                <a:lnTo>
                  <a:pt x="6824960" y="6858000"/>
                </a:lnTo>
                <a:lnTo>
                  <a:pt x="342007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3B46FB-D32F-4A92-BFBE-9A35EE5E21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96098" cy="6858000"/>
          </a:xfrm>
          <a:custGeom>
            <a:avLst/>
            <a:gdLst>
              <a:gd name="connsiteX0" fmla="*/ 0 w 6896098"/>
              <a:gd name="connsiteY0" fmla="*/ 0 h 6858000"/>
              <a:gd name="connsiteX1" fmla="*/ 6896098 w 6896098"/>
              <a:gd name="connsiteY1" fmla="*/ 0 h 6858000"/>
              <a:gd name="connsiteX2" fmla="*/ 6891587 w 6896098"/>
              <a:gd name="connsiteY2" fmla="*/ 3214 h 6858000"/>
              <a:gd name="connsiteX3" fmla="*/ 2176030 w 6896098"/>
              <a:gd name="connsiteY3" fmla="*/ 6496213 h 6858000"/>
              <a:gd name="connsiteX4" fmla="*/ 2038622 w 6896098"/>
              <a:gd name="connsiteY4" fmla="*/ 6858000 h 6858000"/>
              <a:gd name="connsiteX5" fmla="*/ 0 w 689609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96098" h="6858000">
                <a:moveTo>
                  <a:pt x="0" y="0"/>
                </a:moveTo>
                <a:lnTo>
                  <a:pt x="6896098" y="0"/>
                </a:lnTo>
                <a:lnTo>
                  <a:pt x="6891587" y="3214"/>
                </a:lnTo>
                <a:cubicBezTo>
                  <a:pt x="6762914" y="95410"/>
                  <a:pt x="3912387" y="2172863"/>
                  <a:pt x="2176030" y="6496213"/>
                </a:cubicBezTo>
                <a:lnTo>
                  <a:pt x="203862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47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0AB671D-F571-4BDC-B8C2-36D2A35CB73A}"/>
              </a:ext>
            </a:extLst>
          </p:cNvPr>
          <p:cNvSpPr/>
          <p:nvPr userDrawn="1"/>
        </p:nvSpPr>
        <p:spPr>
          <a:xfrm>
            <a:off x="0" y="628650"/>
            <a:ext cx="12192000" cy="6229351"/>
          </a:xfrm>
          <a:custGeom>
            <a:avLst/>
            <a:gdLst>
              <a:gd name="connsiteX0" fmla="*/ 12192000 w 12192000"/>
              <a:gd name="connsiteY0" fmla="*/ 0 h 6229351"/>
              <a:gd name="connsiteX1" fmla="*/ 12192000 w 12192000"/>
              <a:gd name="connsiteY1" fmla="*/ 6229351 h 6229351"/>
              <a:gd name="connsiteX2" fmla="*/ 0 w 12192000"/>
              <a:gd name="connsiteY2" fmla="*/ 6229351 h 6229351"/>
              <a:gd name="connsiteX3" fmla="*/ 0 w 12192000"/>
              <a:gd name="connsiteY3" fmla="*/ 5474127 h 6229351"/>
              <a:gd name="connsiteX4" fmla="*/ 76082 w 12192000"/>
              <a:gd name="connsiteY4" fmla="*/ 5460987 h 6229351"/>
              <a:gd name="connsiteX5" fmla="*/ 12192000 w 12192000"/>
              <a:gd name="connsiteY5" fmla="*/ 0 h 622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29351">
                <a:moveTo>
                  <a:pt x="12192000" y="0"/>
                </a:moveTo>
                <a:lnTo>
                  <a:pt x="12192000" y="6229351"/>
                </a:lnTo>
                <a:lnTo>
                  <a:pt x="0" y="6229351"/>
                </a:lnTo>
                <a:lnTo>
                  <a:pt x="0" y="5474127"/>
                </a:lnTo>
                <a:lnTo>
                  <a:pt x="76082" y="5460987"/>
                </a:lnTo>
                <a:cubicBezTo>
                  <a:pt x="5217800" y="4526967"/>
                  <a:pt x="8643947" y="2830308"/>
                  <a:pt x="12192000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3975A2-A86A-43A4-9EC8-BE76B3A3D0B8}"/>
              </a:ext>
            </a:extLst>
          </p:cNvPr>
          <p:cNvSpPr txBox="1"/>
          <p:nvPr userDrawn="1"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>
                    <a:lumMod val="65000"/>
                  </a:schemeClr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b="0" i="0">
              <a:solidFill>
                <a:schemeClr val="bg1">
                  <a:lumMod val="65000"/>
                </a:schemeClr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0100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ADB8050-585B-4BB2-8D71-D12ED2C7CFE7}"/>
              </a:ext>
            </a:extLst>
          </p:cNvPr>
          <p:cNvSpPr/>
          <p:nvPr userDrawn="1"/>
        </p:nvSpPr>
        <p:spPr>
          <a:xfrm flipH="1" flipV="1">
            <a:off x="0" y="0"/>
            <a:ext cx="7709838" cy="6352184"/>
          </a:xfrm>
          <a:custGeom>
            <a:avLst/>
            <a:gdLst>
              <a:gd name="connsiteX0" fmla="*/ 7709838 w 7709838"/>
              <a:gd name="connsiteY0" fmla="*/ 6352184 h 6352184"/>
              <a:gd name="connsiteX1" fmla="*/ 0 w 7709838"/>
              <a:gd name="connsiteY1" fmla="*/ 6352184 h 6352184"/>
              <a:gd name="connsiteX2" fmla="*/ 300859 w 7709838"/>
              <a:gd name="connsiteY2" fmla="*/ 6212336 h 6352184"/>
              <a:gd name="connsiteX3" fmla="*/ 5734263 w 7709838"/>
              <a:gd name="connsiteY3" fmla="*/ 0 h 6352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09838" h="6352184">
                <a:moveTo>
                  <a:pt x="7709838" y="6352184"/>
                </a:moveTo>
                <a:lnTo>
                  <a:pt x="0" y="6352184"/>
                </a:lnTo>
                <a:lnTo>
                  <a:pt x="300859" y="6212336"/>
                </a:lnTo>
                <a:cubicBezTo>
                  <a:pt x="2180970" y="5299711"/>
                  <a:pt x="4480316" y="3504806"/>
                  <a:pt x="5734263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6E97EB7-9AC0-4A3C-8B31-CC7A22E56D13}"/>
              </a:ext>
            </a:extLst>
          </p:cNvPr>
          <p:cNvSpPr/>
          <p:nvPr userDrawn="1"/>
        </p:nvSpPr>
        <p:spPr>
          <a:xfrm flipH="1" flipV="1">
            <a:off x="0" y="0"/>
            <a:ext cx="6481887" cy="6858000"/>
          </a:xfrm>
          <a:custGeom>
            <a:avLst/>
            <a:gdLst>
              <a:gd name="connsiteX0" fmla="*/ 6481887 w 6481887"/>
              <a:gd name="connsiteY0" fmla="*/ 6858000 h 6858000"/>
              <a:gd name="connsiteX1" fmla="*/ 0 w 6481887"/>
              <a:gd name="connsiteY1" fmla="*/ 6858000 h 6858000"/>
              <a:gd name="connsiteX2" fmla="*/ 119713 w 6481887"/>
              <a:gd name="connsiteY2" fmla="*/ 6744789 h 6858000"/>
              <a:gd name="connsiteX3" fmla="*/ 4397672 w 6481887"/>
              <a:gd name="connsiteY3" fmla="*/ 4232 h 6858000"/>
              <a:gd name="connsiteX4" fmla="*/ 4399097 w 6481887"/>
              <a:gd name="connsiteY4" fmla="*/ 0 h 6858000"/>
              <a:gd name="connsiteX5" fmla="*/ 6481887 w 6481887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1887" h="6858000">
                <a:moveTo>
                  <a:pt x="6481887" y="6858000"/>
                </a:moveTo>
                <a:lnTo>
                  <a:pt x="0" y="6858000"/>
                </a:lnTo>
                <a:lnTo>
                  <a:pt x="119713" y="6744789"/>
                </a:lnTo>
                <a:cubicBezTo>
                  <a:pt x="1288802" y="5614550"/>
                  <a:pt x="3180969" y="3399373"/>
                  <a:pt x="4397672" y="4232"/>
                </a:cubicBezTo>
                <a:lnTo>
                  <a:pt x="4399097" y="0"/>
                </a:lnTo>
                <a:lnTo>
                  <a:pt x="6481887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C0105FC-BC9D-48B3-A897-67657BDBA4C7}"/>
              </a:ext>
            </a:extLst>
          </p:cNvPr>
          <p:cNvSpPr/>
          <p:nvPr userDrawn="1"/>
        </p:nvSpPr>
        <p:spPr>
          <a:xfrm flipH="1" flipV="1">
            <a:off x="0" y="0"/>
            <a:ext cx="5172730" cy="3475632"/>
          </a:xfrm>
          <a:custGeom>
            <a:avLst/>
            <a:gdLst>
              <a:gd name="connsiteX0" fmla="*/ 5172730 w 5172730"/>
              <a:gd name="connsiteY0" fmla="*/ 3475632 h 3475632"/>
              <a:gd name="connsiteX1" fmla="*/ 0 w 5172730"/>
              <a:gd name="connsiteY1" fmla="*/ 3475632 h 3475632"/>
              <a:gd name="connsiteX2" fmla="*/ 87417 w 5172730"/>
              <a:gd name="connsiteY2" fmla="*/ 3436494 h 3475632"/>
              <a:gd name="connsiteX3" fmla="*/ 4829930 w 5172730"/>
              <a:gd name="connsiteY3" fmla="*/ 349622 h 3475632"/>
              <a:gd name="connsiteX4" fmla="*/ 5172730 w 5172730"/>
              <a:gd name="connsiteY4" fmla="*/ 0 h 347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2730" h="3475632">
                <a:moveTo>
                  <a:pt x="5172730" y="3475632"/>
                </a:moveTo>
                <a:lnTo>
                  <a:pt x="0" y="3475632"/>
                </a:lnTo>
                <a:lnTo>
                  <a:pt x="87417" y="3436494"/>
                </a:lnTo>
                <a:cubicBezTo>
                  <a:pt x="1480486" y="2802682"/>
                  <a:pt x="3320257" y="1789212"/>
                  <a:pt x="4829930" y="349622"/>
                </a:cubicBezTo>
                <a:lnTo>
                  <a:pt x="517273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5475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0569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9B2CC92-C1C4-5C17-3166-925154AF26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87963" y="1316497"/>
            <a:ext cx="4225006" cy="4225006"/>
          </a:xfrm>
          <a:custGeom>
            <a:avLst/>
            <a:gdLst>
              <a:gd name="connsiteX0" fmla="*/ 2112503 w 4225006"/>
              <a:gd name="connsiteY0" fmla="*/ 0 h 4225006"/>
              <a:gd name="connsiteX1" fmla="*/ 4225006 w 4225006"/>
              <a:gd name="connsiteY1" fmla="*/ 2112503 h 4225006"/>
              <a:gd name="connsiteX2" fmla="*/ 2112503 w 4225006"/>
              <a:gd name="connsiteY2" fmla="*/ 4225006 h 4225006"/>
              <a:gd name="connsiteX3" fmla="*/ 0 w 4225006"/>
              <a:gd name="connsiteY3" fmla="*/ 2112503 h 4225006"/>
              <a:gd name="connsiteX4" fmla="*/ 2112503 w 4225006"/>
              <a:gd name="connsiteY4" fmla="*/ 0 h 4225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5006" h="4225006">
                <a:moveTo>
                  <a:pt x="2112503" y="0"/>
                </a:moveTo>
                <a:cubicBezTo>
                  <a:pt x="3279206" y="0"/>
                  <a:pt x="4225006" y="945800"/>
                  <a:pt x="4225006" y="2112503"/>
                </a:cubicBezTo>
                <a:cubicBezTo>
                  <a:pt x="4225006" y="3279206"/>
                  <a:pt x="3279206" y="4225006"/>
                  <a:pt x="2112503" y="4225006"/>
                </a:cubicBezTo>
                <a:cubicBezTo>
                  <a:pt x="945800" y="4225006"/>
                  <a:pt x="0" y="3279206"/>
                  <a:pt x="0" y="2112503"/>
                </a:cubicBezTo>
                <a:cubicBezTo>
                  <a:pt x="0" y="945800"/>
                  <a:pt x="945800" y="0"/>
                  <a:pt x="2112503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99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38905-B0EB-4463-BFEC-935EDECE35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/>
              <a:t>IMAGE PLACEHOLDER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878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D236872-91BF-412C-8F81-A8F0E2FF6DDF}"/>
              </a:ext>
            </a:extLst>
          </p:cNvPr>
          <p:cNvSpPr/>
          <p:nvPr userDrawn="1"/>
        </p:nvSpPr>
        <p:spPr>
          <a:xfrm>
            <a:off x="1076325" y="4622208"/>
            <a:ext cx="6019800" cy="2235793"/>
          </a:xfrm>
          <a:custGeom>
            <a:avLst/>
            <a:gdLst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124137 w 3280410"/>
              <a:gd name="connsiteY3" fmla="*/ 159383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80410 w 3280410"/>
              <a:gd name="connsiteY0" fmla="*/ 0 h 1941745"/>
              <a:gd name="connsiteX1" fmla="*/ 3280410 w 3280410"/>
              <a:gd name="connsiteY1" fmla="*/ 1941745 h 1941745"/>
              <a:gd name="connsiteX2" fmla="*/ 0 w 3280410"/>
              <a:gd name="connsiteY2" fmla="*/ 1941745 h 1941745"/>
              <a:gd name="connsiteX3" fmla="*/ 3280410 w 3280410"/>
              <a:gd name="connsiteY3" fmla="*/ 0 h 1941745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92566"/>
              <a:gd name="connsiteX1" fmla="*/ 3280410 w 3280410"/>
              <a:gd name="connsiteY1" fmla="*/ 1892566 h 1892566"/>
              <a:gd name="connsiteX2" fmla="*/ 0 w 3280410"/>
              <a:gd name="connsiteY2" fmla="*/ 1892566 h 1892566"/>
              <a:gd name="connsiteX3" fmla="*/ 3238121 w 3280410"/>
              <a:gd name="connsiteY3" fmla="*/ 0 h 1892566"/>
              <a:gd name="connsiteX0" fmla="*/ 3238121 w 3280410"/>
              <a:gd name="connsiteY0" fmla="*/ 0 h 1884370"/>
              <a:gd name="connsiteX1" fmla="*/ 3280410 w 3280410"/>
              <a:gd name="connsiteY1" fmla="*/ 1884370 h 1884370"/>
              <a:gd name="connsiteX2" fmla="*/ 0 w 3280410"/>
              <a:gd name="connsiteY2" fmla="*/ 1884370 h 1884370"/>
              <a:gd name="connsiteX3" fmla="*/ 3238121 w 3280410"/>
              <a:gd name="connsiteY3" fmla="*/ 0 h 1884370"/>
              <a:gd name="connsiteX0" fmla="*/ 3238121 w 3280410"/>
              <a:gd name="connsiteY0" fmla="*/ 0 h 1884370"/>
              <a:gd name="connsiteX1" fmla="*/ 3280410 w 3280410"/>
              <a:gd name="connsiteY1" fmla="*/ 1884370 h 1884370"/>
              <a:gd name="connsiteX2" fmla="*/ 0 w 3280410"/>
              <a:gd name="connsiteY2" fmla="*/ 1884370 h 1884370"/>
              <a:gd name="connsiteX3" fmla="*/ 3238121 w 3280410"/>
              <a:gd name="connsiteY3" fmla="*/ 0 h 188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0410" h="1884370">
                <a:moveTo>
                  <a:pt x="3238121" y="0"/>
                </a:moveTo>
                <a:lnTo>
                  <a:pt x="3280410" y="1884370"/>
                </a:lnTo>
                <a:lnTo>
                  <a:pt x="0" y="1884370"/>
                </a:lnTo>
                <a:cubicBezTo>
                  <a:pt x="1824464" y="1659104"/>
                  <a:pt x="2703470" y="950789"/>
                  <a:pt x="3238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D140DF7-7117-458F-B359-13DE2F412AF8}"/>
              </a:ext>
            </a:extLst>
          </p:cNvPr>
          <p:cNvSpPr/>
          <p:nvPr userDrawn="1"/>
        </p:nvSpPr>
        <p:spPr>
          <a:xfrm>
            <a:off x="3634144" y="3581400"/>
            <a:ext cx="4791767" cy="3276599"/>
          </a:xfrm>
          <a:custGeom>
            <a:avLst/>
            <a:gdLst>
              <a:gd name="connsiteX0" fmla="*/ 3840659 w 4757380"/>
              <a:gd name="connsiteY0" fmla="*/ 0 h 3253085"/>
              <a:gd name="connsiteX1" fmla="*/ 4757380 w 4757380"/>
              <a:gd name="connsiteY1" fmla="*/ 2947587 h 3253085"/>
              <a:gd name="connsiteX2" fmla="*/ 4757380 w 4757380"/>
              <a:gd name="connsiteY2" fmla="*/ 3253085 h 3253085"/>
              <a:gd name="connsiteX3" fmla="*/ 0 w 4757380"/>
              <a:gd name="connsiteY3" fmla="*/ 3253085 h 3253085"/>
              <a:gd name="connsiteX4" fmla="*/ 3840659 w 4757380"/>
              <a:gd name="connsiteY4" fmla="*/ 0 h 325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7380" h="3253085">
                <a:moveTo>
                  <a:pt x="3840659" y="0"/>
                </a:moveTo>
                <a:lnTo>
                  <a:pt x="4757380" y="2947587"/>
                </a:lnTo>
                <a:lnTo>
                  <a:pt x="4757380" y="3253085"/>
                </a:lnTo>
                <a:lnTo>
                  <a:pt x="0" y="3253085"/>
                </a:lnTo>
                <a:cubicBezTo>
                  <a:pt x="0" y="3253085"/>
                  <a:pt x="2764631" y="3007519"/>
                  <a:pt x="38406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5666F3F-D79A-4C89-9D0D-3A21728A4149}"/>
              </a:ext>
            </a:extLst>
          </p:cNvPr>
          <p:cNvSpPr/>
          <p:nvPr userDrawn="1"/>
        </p:nvSpPr>
        <p:spPr>
          <a:xfrm>
            <a:off x="5896927" y="0"/>
            <a:ext cx="2494598" cy="6858000"/>
          </a:xfrm>
          <a:custGeom>
            <a:avLst/>
            <a:gdLst>
              <a:gd name="connsiteX0" fmla="*/ 309860 w 2494598"/>
              <a:gd name="connsiteY0" fmla="*/ 0 h 6858000"/>
              <a:gd name="connsiteX1" fmla="*/ 2494598 w 2494598"/>
              <a:gd name="connsiteY1" fmla="*/ 0 h 6858000"/>
              <a:gd name="connsiteX2" fmla="*/ 2494598 w 2494598"/>
              <a:gd name="connsiteY2" fmla="*/ 6858000 h 6858000"/>
              <a:gd name="connsiteX3" fmla="*/ 0 w 2494598"/>
              <a:gd name="connsiteY3" fmla="*/ 6858000 h 6858000"/>
              <a:gd name="connsiteX4" fmla="*/ 309860 w 249459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4598" h="6858000">
                <a:moveTo>
                  <a:pt x="309860" y="0"/>
                </a:moveTo>
                <a:lnTo>
                  <a:pt x="2494598" y="0"/>
                </a:lnTo>
                <a:lnTo>
                  <a:pt x="2494598" y="6858000"/>
                </a:lnTo>
                <a:lnTo>
                  <a:pt x="0" y="6858000"/>
                </a:lnTo>
                <a:cubicBezTo>
                  <a:pt x="3821906" y="2259211"/>
                  <a:pt x="309860" y="0"/>
                  <a:pt x="3098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1395DF-B10F-4C26-8568-417DE7E302D9}"/>
              </a:ext>
            </a:extLst>
          </p:cNvPr>
          <p:cNvSpPr/>
          <p:nvPr userDrawn="1"/>
        </p:nvSpPr>
        <p:spPr>
          <a:xfrm>
            <a:off x="5587959" y="0"/>
            <a:ext cx="6604040" cy="6858000"/>
          </a:xfrm>
          <a:custGeom>
            <a:avLst/>
            <a:gdLst>
              <a:gd name="connsiteX0" fmla="*/ 1357312 w 6604040"/>
              <a:gd name="connsiteY0" fmla="*/ 0 h 6858000"/>
              <a:gd name="connsiteX1" fmla="*/ 2484120 w 6604040"/>
              <a:gd name="connsiteY1" fmla="*/ 0 h 6858000"/>
              <a:gd name="connsiteX2" fmla="*/ 2803565 w 6604040"/>
              <a:gd name="connsiteY2" fmla="*/ 0 h 6858000"/>
              <a:gd name="connsiteX3" fmla="*/ 6604040 w 6604040"/>
              <a:gd name="connsiteY3" fmla="*/ 0 h 6858000"/>
              <a:gd name="connsiteX4" fmla="*/ 6604040 w 6604040"/>
              <a:gd name="connsiteY4" fmla="*/ 6858000 h 6858000"/>
              <a:gd name="connsiteX5" fmla="*/ 2803565 w 6604040"/>
              <a:gd name="connsiteY5" fmla="*/ 6858000 h 6858000"/>
              <a:gd name="connsiteX6" fmla="*/ 2484120 w 6604040"/>
              <a:gd name="connsiteY6" fmla="*/ 6858000 h 6858000"/>
              <a:gd name="connsiteX7" fmla="*/ 0 w 6604040"/>
              <a:gd name="connsiteY7" fmla="*/ 6858000 h 6858000"/>
              <a:gd name="connsiteX8" fmla="*/ 1357312 w 660404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4040" h="6858000">
                <a:moveTo>
                  <a:pt x="1357312" y="0"/>
                </a:moveTo>
                <a:lnTo>
                  <a:pt x="2484120" y="0"/>
                </a:lnTo>
                <a:lnTo>
                  <a:pt x="2803565" y="0"/>
                </a:lnTo>
                <a:lnTo>
                  <a:pt x="6604040" y="0"/>
                </a:lnTo>
                <a:lnTo>
                  <a:pt x="6604040" y="6858000"/>
                </a:lnTo>
                <a:lnTo>
                  <a:pt x="2803565" y="6858000"/>
                </a:lnTo>
                <a:lnTo>
                  <a:pt x="2484120" y="6858000"/>
                </a:lnTo>
                <a:lnTo>
                  <a:pt x="0" y="6858000"/>
                </a:lnTo>
                <a:cubicBezTo>
                  <a:pt x="3786187" y="2294930"/>
                  <a:pt x="1357312" y="0"/>
                  <a:pt x="1357312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D13C71-BC56-49FC-9DBA-769FC6515A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460" y="0"/>
            <a:ext cx="7175540" cy="6858000"/>
          </a:xfrm>
          <a:custGeom>
            <a:avLst/>
            <a:gdLst>
              <a:gd name="connsiteX0" fmla="*/ 2953048 w 7175540"/>
              <a:gd name="connsiteY0" fmla="*/ 0 h 6858000"/>
              <a:gd name="connsiteX1" fmla="*/ 3089313 w 7175540"/>
              <a:gd name="connsiteY1" fmla="*/ 0 h 6858000"/>
              <a:gd name="connsiteX2" fmla="*/ 3375065 w 7175540"/>
              <a:gd name="connsiteY2" fmla="*/ 0 h 6858000"/>
              <a:gd name="connsiteX3" fmla="*/ 3684032 w 7175540"/>
              <a:gd name="connsiteY3" fmla="*/ 0 h 6858000"/>
              <a:gd name="connsiteX4" fmla="*/ 6642138 w 7175540"/>
              <a:gd name="connsiteY4" fmla="*/ 0 h 6858000"/>
              <a:gd name="connsiteX5" fmla="*/ 7175540 w 7175540"/>
              <a:gd name="connsiteY5" fmla="*/ 0 h 6858000"/>
              <a:gd name="connsiteX6" fmla="*/ 7175540 w 7175540"/>
              <a:gd name="connsiteY6" fmla="*/ 6858000 h 6858000"/>
              <a:gd name="connsiteX7" fmla="*/ 6642138 w 7175540"/>
              <a:gd name="connsiteY7" fmla="*/ 6858000 h 6858000"/>
              <a:gd name="connsiteX8" fmla="*/ 3684032 w 7175540"/>
              <a:gd name="connsiteY8" fmla="*/ 6858000 h 6858000"/>
              <a:gd name="connsiteX9" fmla="*/ 3375065 w 7175540"/>
              <a:gd name="connsiteY9" fmla="*/ 6858000 h 6858000"/>
              <a:gd name="connsiteX10" fmla="*/ 3089313 w 7175540"/>
              <a:gd name="connsiteY10" fmla="*/ 6858000 h 6858000"/>
              <a:gd name="connsiteX11" fmla="*/ 0 w 7175540"/>
              <a:gd name="connsiteY11" fmla="*/ 6858000 h 6858000"/>
              <a:gd name="connsiteX12" fmla="*/ 2953048 w 717554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5540" h="6858000">
                <a:moveTo>
                  <a:pt x="2953048" y="0"/>
                </a:moveTo>
                <a:lnTo>
                  <a:pt x="3089313" y="0"/>
                </a:lnTo>
                <a:lnTo>
                  <a:pt x="3375065" y="0"/>
                </a:lnTo>
                <a:lnTo>
                  <a:pt x="3684032" y="0"/>
                </a:lnTo>
                <a:lnTo>
                  <a:pt x="6642138" y="0"/>
                </a:lnTo>
                <a:lnTo>
                  <a:pt x="7175540" y="0"/>
                </a:lnTo>
                <a:lnTo>
                  <a:pt x="7175540" y="6858000"/>
                </a:lnTo>
                <a:lnTo>
                  <a:pt x="6642138" y="6858000"/>
                </a:lnTo>
                <a:lnTo>
                  <a:pt x="3684032" y="6858000"/>
                </a:lnTo>
                <a:lnTo>
                  <a:pt x="3375065" y="6858000"/>
                </a:lnTo>
                <a:lnTo>
                  <a:pt x="3089313" y="6858000"/>
                </a:lnTo>
                <a:lnTo>
                  <a:pt x="0" y="6858000"/>
                </a:lnTo>
                <a:cubicBezTo>
                  <a:pt x="0" y="6858000"/>
                  <a:pt x="3047702" y="4712196"/>
                  <a:pt x="295304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447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1534FED-39FA-4A06-9894-65CD497EAF1F}"/>
              </a:ext>
            </a:extLst>
          </p:cNvPr>
          <p:cNvSpPr/>
          <p:nvPr userDrawn="1"/>
        </p:nvSpPr>
        <p:spPr>
          <a:xfrm>
            <a:off x="6012406" y="0"/>
            <a:ext cx="6179595" cy="6858000"/>
          </a:xfrm>
          <a:custGeom>
            <a:avLst/>
            <a:gdLst>
              <a:gd name="connsiteX0" fmla="*/ 71694 w 6179595"/>
              <a:gd name="connsiteY0" fmla="*/ 0 h 6858000"/>
              <a:gd name="connsiteX1" fmla="*/ 6179595 w 6179595"/>
              <a:gd name="connsiteY1" fmla="*/ 0 h 6858000"/>
              <a:gd name="connsiteX2" fmla="*/ 6179595 w 6179595"/>
              <a:gd name="connsiteY2" fmla="*/ 6858000 h 6858000"/>
              <a:gd name="connsiteX3" fmla="*/ 0 w 6179595"/>
              <a:gd name="connsiteY3" fmla="*/ 6858000 h 6858000"/>
              <a:gd name="connsiteX4" fmla="*/ 92683 w 6179595"/>
              <a:gd name="connsiteY4" fmla="*/ 6562367 h 6858000"/>
              <a:gd name="connsiteX5" fmla="*/ 73075 w 6179595"/>
              <a:gd name="connsiteY5" fmla="*/ 37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79595" h="6858000">
                <a:moveTo>
                  <a:pt x="71694" y="0"/>
                </a:moveTo>
                <a:lnTo>
                  <a:pt x="6179595" y="0"/>
                </a:lnTo>
                <a:lnTo>
                  <a:pt x="6179595" y="6858000"/>
                </a:lnTo>
                <a:lnTo>
                  <a:pt x="0" y="6858000"/>
                </a:lnTo>
                <a:lnTo>
                  <a:pt x="92683" y="6562367"/>
                </a:lnTo>
                <a:cubicBezTo>
                  <a:pt x="1107555" y="3135395"/>
                  <a:pt x="248792" y="484656"/>
                  <a:pt x="73075" y="370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89000">
                <a:schemeClr val="accent3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AD8FAAA-DA6B-44A2-95E6-6ACF0C63AE8A}"/>
              </a:ext>
            </a:extLst>
          </p:cNvPr>
          <p:cNvSpPr/>
          <p:nvPr userDrawn="1"/>
        </p:nvSpPr>
        <p:spPr>
          <a:xfrm>
            <a:off x="5701978" y="0"/>
            <a:ext cx="6490022" cy="6858000"/>
          </a:xfrm>
          <a:custGeom>
            <a:avLst/>
            <a:gdLst>
              <a:gd name="connsiteX0" fmla="*/ 1249081 w 6490022"/>
              <a:gd name="connsiteY0" fmla="*/ 0 h 6858000"/>
              <a:gd name="connsiteX1" fmla="*/ 6490022 w 6490022"/>
              <a:gd name="connsiteY1" fmla="*/ 0 h 6858000"/>
              <a:gd name="connsiteX2" fmla="*/ 6490022 w 6490022"/>
              <a:gd name="connsiteY2" fmla="*/ 6858000 h 6858000"/>
              <a:gd name="connsiteX3" fmla="*/ 0 w 6490022"/>
              <a:gd name="connsiteY3" fmla="*/ 6858000 h 6858000"/>
              <a:gd name="connsiteX4" fmla="*/ 6684 w 6490022"/>
              <a:gd name="connsiteY4" fmla="*/ 6844922 h 6858000"/>
              <a:gd name="connsiteX5" fmla="*/ 1285581 w 6490022"/>
              <a:gd name="connsiteY5" fmla="*/ 2611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0022" h="6858000">
                <a:moveTo>
                  <a:pt x="1249081" y="0"/>
                </a:moveTo>
                <a:lnTo>
                  <a:pt x="6490022" y="0"/>
                </a:lnTo>
                <a:lnTo>
                  <a:pt x="6490022" y="6858000"/>
                </a:lnTo>
                <a:lnTo>
                  <a:pt x="0" y="6858000"/>
                </a:lnTo>
                <a:lnTo>
                  <a:pt x="6684" y="6844922"/>
                </a:lnTo>
                <a:cubicBezTo>
                  <a:pt x="277634" y="6308658"/>
                  <a:pt x="1659455" y="3386719"/>
                  <a:pt x="1285581" y="26111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B16885-4696-4759-BE7B-E0DED231F7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1328" y="0"/>
            <a:ext cx="7040673" cy="6858000"/>
          </a:xfrm>
          <a:custGeom>
            <a:avLst/>
            <a:gdLst>
              <a:gd name="connsiteX0" fmla="*/ 2436831 w 7040673"/>
              <a:gd name="connsiteY0" fmla="*/ 0 h 6858000"/>
              <a:gd name="connsiteX1" fmla="*/ 7040673 w 7040673"/>
              <a:gd name="connsiteY1" fmla="*/ 0 h 6858000"/>
              <a:gd name="connsiteX2" fmla="*/ 7040673 w 7040673"/>
              <a:gd name="connsiteY2" fmla="*/ 6858000 h 6858000"/>
              <a:gd name="connsiteX3" fmla="*/ 0 w 7040673"/>
              <a:gd name="connsiteY3" fmla="*/ 6858000 h 6858000"/>
              <a:gd name="connsiteX4" fmla="*/ 29816 w 7040673"/>
              <a:gd name="connsiteY4" fmla="*/ 6829328 h 6858000"/>
              <a:gd name="connsiteX5" fmla="*/ 2435496 w 7040673"/>
              <a:gd name="connsiteY5" fmla="*/ 3702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40673" h="6858000">
                <a:moveTo>
                  <a:pt x="2436831" y="0"/>
                </a:moveTo>
                <a:lnTo>
                  <a:pt x="7040673" y="0"/>
                </a:lnTo>
                <a:lnTo>
                  <a:pt x="7040673" y="6858000"/>
                </a:lnTo>
                <a:lnTo>
                  <a:pt x="0" y="6858000"/>
                </a:lnTo>
                <a:lnTo>
                  <a:pt x="29816" y="6829328"/>
                </a:lnTo>
                <a:cubicBezTo>
                  <a:pt x="505528" y="6363238"/>
                  <a:pt x="2354163" y="4303389"/>
                  <a:pt x="2435496" y="37028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023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izzes &amp; Questions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4904E-C4BB-40CF-A5EB-4BE8AA0607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768FEEB-71F8-A0A5-6054-158D4EE442E1}"/>
              </a:ext>
            </a:extLst>
          </p:cNvPr>
          <p:cNvSpPr/>
          <p:nvPr/>
        </p:nvSpPr>
        <p:spPr>
          <a:xfrm flipH="1">
            <a:off x="0" y="0"/>
            <a:ext cx="11155680" cy="6858000"/>
          </a:xfrm>
          <a:custGeom>
            <a:avLst/>
            <a:gdLst>
              <a:gd name="connsiteX0" fmla="*/ 9022792 w 11155680"/>
              <a:gd name="connsiteY0" fmla="*/ 0 h 6858000"/>
              <a:gd name="connsiteX1" fmla="*/ 7273103 w 11155680"/>
              <a:gd name="connsiteY1" fmla="*/ 0 h 6858000"/>
              <a:gd name="connsiteX2" fmla="*/ 7130981 w 11155680"/>
              <a:gd name="connsiteY2" fmla="*/ 266292 h 6858000"/>
              <a:gd name="connsiteX3" fmla="*/ 435325 w 11155680"/>
              <a:gd name="connsiteY3" fmla="*/ 6655648 h 6858000"/>
              <a:gd name="connsiteX4" fmla="*/ 0 w 11155680"/>
              <a:gd name="connsiteY4" fmla="*/ 6858000 h 6858000"/>
              <a:gd name="connsiteX5" fmla="*/ 11155680 w 1115568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55680" h="6858000">
                <a:moveTo>
                  <a:pt x="9022792" y="0"/>
                </a:moveTo>
                <a:lnTo>
                  <a:pt x="7273103" y="0"/>
                </a:lnTo>
                <a:lnTo>
                  <a:pt x="7130981" y="266292"/>
                </a:lnTo>
                <a:cubicBezTo>
                  <a:pt x="5256447" y="3667052"/>
                  <a:pt x="2645658" y="5582730"/>
                  <a:pt x="435325" y="6655648"/>
                </a:cubicBezTo>
                <a:lnTo>
                  <a:pt x="0" y="6858000"/>
                </a:lnTo>
                <a:lnTo>
                  <a:pt x="1115568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A844DED-204C-20C4-1DA3-0859F2A0B5B0}"/>
              </a:ext>
            </a:extLst>
          </p:cNvPr>
          <p:cNvSpPr/>
          <p:nvPr/>
        </p:nvSpPr>
        <p:spPr>
          <a:xfrm flipH="1">
            <a:off x="0" y="0"/>
            <a:ext cx="9378907" cy="6858000"/>
          </a:xfrm>
          <a:custGeom>
            <a:avLst/>
            <a:gdLst>
              <a:gd name="connsiteX0" fmla="*/ 9378907 w 9378907"/>
              <a:gd name="connsiteY0" fmla="*/ 0 h 6858000"/>
              <a:gd name="connsiteX1" fmla="*/ 5048426 w 9378907"/>
              <a:gd name="connsiteY1" fmla="*/ 0 h 6858000"/>
              <a:gd name="connsiteX2" fmla="*/ 4891163 w 9378907"/>
              <a:gd name="connsiteY2" fmla="*/ 307451 h 6858000"/>
              <a:gd name="connsiteX3" fmla="*/ 173218 w 9378907"/>
              <a:gd name="connsiteY3" fmla="*/ 6694190 h 6858000"/>
              <a:gd name="connsiteX4" fmla="*/ 0 w 9378907"/>
              <a:gd name="connsiteY4" fmla="*/ 6858000 h 6858000"/>
              <a:gd name="connsiteX5" fmla="*/ 9378907 w 9378907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78907" h="6858000">
                <a:moveTo>
                  <a:pt x="9378907" y="0"/>
                </a:moveTo>
                <a:lnTo>
                  <a:pt x="5048426" y="0"/>
                </a:lnTo>
                <a:lnTo>
                  <a:pt x="4891163" y="307451"/>
                </a:lnTo>
                <a:cubicBezTo>
                  <a:pt x="3299138" y="3358071"/>
                  <a:pt x="1441920" y="5467649"/>
                  <a:pt x="173218" y="6694190"/>
                </a:cubicBezTo>
                <a:lnTo>
                  <a:pt x="0" y="6858000"/>
                </a:lnTo>
                <a:lnTo>
                  <a:pt x="9378907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69C89B5-5875-3743-22D6-0EA438EDFAAD}"/>
              </a:ext>
            </a:extLst>
          </p:cNvPr>
          <p:cNvSpPr/>
          <p:nvPr/>
        </p:nvSpPr>
        <p:spPr>
          <a:xfrm flipH="1">
            <a:off x="0" y="1828966"/>
            <a:ext cx="7484635" cy="5029034"/>
          </a:xfrm>
          <a:custGeom>
            <a:avLst/>
            <a:gdLst>
              <a:gd name="connsiteX0" fmla="*/ 5172730 w 5172730"/>
              <a:gd name="connsiteY0" fmla="*/ 3475632 h 3475632"/>
              <a:gd name="connsiteX1" fmla="*/ 0 w 5172730"/>
              <a:gd name="connsiteY1" fmla="*/ 3475632 h 3475632"/>
              <a:gd name="connsiteX2" fmla="*/ 87417 w 5172730"/>
              <a:gd name="connsiteY2" fmla="*/ 3436494 h 3475632"/>
              <a:gd name="connsiteX3" fmla="*/ 4829930 w 5172730"/>
              <a:gd name="connsiteY3" fmla="*/ 349622 h 3475632"/>
              <a:gd name="connsiteX4" fmla="*/ 5172730 w 5172730"/>
              <a:gd name="connsiteY4" fmla="*/ 0 h 3475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2730" h="3475632">
                <a:moveTo>
                  <a:pt x="5172730" y="3475632"/>
                </a:moveTo>
                <a:lnTo>
                  <a:pt x="0" y="3475632"/>
                </a:lnTo>
                <a:lnTo>
                  <a:pt x="87417" y="3436494"/>
                </a:lnTo>
                <a:cubicBezTo>
                  <a:pt x="1480486" y="2802682"/>
                  <a:pt x="3320257" y="1789212"/>
                  <a:pt x="4829930" y="349622"/>
                </a:cubicBezTo>
                <a:lnTo>
                  <a:pt x="517273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DAC71E-AE51-C00C-DE88-47A004187D38}"/>
              </a:ext>
            </a:extLst>
          </p:cNvPr>
          <p:cNvCxnSpPr>
            <a:cxnSpLocks/>
          </p:cNvCxnSpPr>
          <p:nvPr/>
        </p:nvCxnSpPr>
        <p:spPr>
          <a:xfrm>
            <a:off x="442913" y="3559464"/>
            <a:ext cx="5462587" cy="0"/>
          </a:xfrm>
          <a:prstGeom prst="line">
            <a:avLst/>
          </a:prstGeom>
          <a:ln w="6350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3">
            <a:extLst>
              <a:ext uri="{FF2B5EF4-FFF2-40B4-BE49-F238E27FC236}">
                <a16:creationId xmlns:a16="http://schemas.microsoft.com/office/drawing/2014/main" id="{F9BC4769-317D-3A02-2785-0CD255933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3759760"/>
            <a:ext cx="5866446" cy="1325563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36A0358-A8CD-D51A-F790-623F26985A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913" y="1998926"/>
            <a:ext cx="4865687" cy="64633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33506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E637A376-C406-930C-ED4F-66AD05D6A166}"/>
              </a:ext>
            </a:extLst>
          </p:cNvPr>
          <p:cNvSpPr/>
          <p:nvPr userDrawn="1"/>
        </p:nvSpPr>
        <p:spPr>
          <a:xfrm>
            <a:off x="11737976" y="6420294"/>
            <a:ext cx="276224" cy="276224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latin typeface="+mj-lt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62FA801-D2FB-1AC3-1805-0A039BE22C5D}"/>
              </a:ext>
            </a:extLst>
          </p:cNvPr>
          <p:cNvSpPr/>
          <p:nvPr userDrawn="1"/>
        </p:nvSpPr>
        <p:spPr>
          <a:xfrm>
            <a:off x="1" y="1"/>
            <a:ext cx="448437" cy="863593"/>
          </a:xfrm>
          <a:custGeom>
            <a:avLst/>
            <a:gdLst>
              <a:gd name="connsiteX0" fmla="*/ 0 w 448437"/>
              <a:gd name="connsiteY0" fmla="*/ 0 h 863593"/>
              <a:gd name="connsiteX1" fmla="*/ 448437 w 448437"/>
              <a:gd name="connsiteY1" fmla="*/ 0 h 863593"/>
              <a:gd name="connsiteX2" fmla="*/ 442477 w 448437"/>
              <a:gd name="connsiteY2" fmla="*/ 7950 h 863593"/>
              <a:gd name="connsiteX3" fmla="*/ 42074 w 448437"/>
              <a:gd name="connsiteY3" fmla="*/ 755671 h 863593"/>
              <a:gd name="connsiteX4" fmla="*/ 0 w 448437"/>
              <a:gd name="connsiteY4" fmla="*/ 863593 h 8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437" h="863593">
                <a:moveTo>
                  <a:pt x="0" y="0"/>
                </a:moveTo>
                <a:lnTo>
                  <a:pt x="448437" y="0"/>
                </a:lnTo>
                <a:lnTo>
                  <a:pt x="442477" y="7950"/>
                </a:lnTo>
                <a:cubicBezTo>
                  <a:pt x="324030" y="171965"/>
                  <a:pt x="182151" y="412354"/>
                  <a:pt x="42074" y="755671"/>
                </a:cubicBezTo>
                <a:lnTo>
                  <a:pt x="0" y="8635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E4AC87-0848-5BA2-A1A7-A74A64CD7E4A}"/>
              </a:ext>
            </a:extLst>
          </p:cNvPr>
          <p:cNvSpPr/>
          <p:nvPr userDrawn="1"/>
        </p:nvSpPr>
        <p:spPr>
          <a:xfrm>
            <a:off x="1" y="1"/>
            <a:ext cx="718993" cy="543437"/>
          </a:xfrm>
          <a:custGeom>
            <a:avLst/>
            <a:gdLst>
              <a:gd name="connsiteX0" fmla="*/ 0 w 718993"/>
              <a:gd name="connsiteY0" fmla="*/ 0 h 543437"/>
              <a:gd name="connsiteX1" fmla="*/ 718993 w 718993"/>
              <a:gd name="connsiteY1" fmla="*/ 0 h 543437"/>
              <a:gd name="connsiteX2" fmla="*/ 548198 w 718993"/>
              <a:gd name="connsiteY2" fmla="*/ 96826 h 543437"/>
              <a:gd name="connsiteX3" fmla="*/ 175098 w 718993"/>
              <a:gd name="connsiteY3" fmla="*/ 372997 h 543437"/>
              <a:gd name="connsiteX4" fmla="*/ 0 w 718993"/>
              <a:gd name="connsiteY4" fmla="*/ 543437 h 54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993" h="543437">
                <a:moveTo>
                  <a:pt x="0" y="0"/>
                </a:moveTo>
                <a:lnTo>
                  <a:pt x="718993" y="0"/>
                </a:lnTo>
                <a:lnTo>
                  <a:pt x="548198" y="96826"/>
                </a:lnTo>
                <a:cubicBezTo>
                  <a:pt x="423614" y="173695"/>
                  <a:pt x="297434" y="264894"/>
                  <a:pt x="175098" y="372997"/>
                </a:cubicBezTo>
                <a:lnTo>
                  <a:pt x="0" y="54343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BA83BFB-A912-CA11-E2BD-CF5D1DFC60D2}"/>
              </a:ext>
            </a:extLst>
          </p:cNvPr>
          <p:cNvSpPr/>
          <p:nvPr userDrawn="1"/>
        </p:nvSpPr>
        <p:spPr>
          <a:xfrm>
            <a:off x="0" y="1"/>
            <a:ext cx="385452" cy="502265"/>
          </a:xfrm>
          <a:custGeom>
            <a:avLst/>
            <a:gdLst>
              <a:gd name="connsiteX0" fmla="*/ 0 w 385452"/>
              <a:gd name="connsiteY0" fmla="*/ 0 h 502265"/>
              <a:gd name="connsiteX1" fmla="*/ 385452 w 385452"/>
              <a:gd name="connsiteY1" fmla="*/ 0 h 502265"/>
              <a:gd name="connsiteX2" fmla="*/ 352437 w 385452"/>
              <a:gd name="connsiteY2" fmla="*/ 34274 h 502265"/>
              <a:gd name="connsiteX3" fmla="*/ 8427 w 385452"/>
              <a:gd name="connsiteY3" fmla="*/ 487838 h 502265"/>
              <a:gd name="connsiteX4" fmla="*/ 0 w 385452"/>
              <a:gd name="connsiteY4" fmla="*/ 502265 h 50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452" h="502265">
                <a:moveTo>
                  <a:pt x="0" y="0"/>
                </a:moveTo>
                <a:lnTo>
                  <a:pt x="385452" y="0"/>
                </a:lnTo>
                <a:lnTo>
                  <a:pt x="352437" y="34274"/>
                </a:lnTo>
                <a:cubicBezTo>
                  <a:pt x="245081" y="151702"/>
                  <a:pt x="125530" y="301789"/>
                  <a:pt x="8427" y="487838"/>
                </a:cubicBezTo>
                <a:lnTo>
                  <a:pt x="0" y="50226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F1464A-7419-532C-B9DD-6526E5EA2AA1}"/>
              </a:ext>
            </a:extLst>
          </p:cNvPr>
          <p:cNvSpPr txBox="1"/>
          <p:nvPr userDrawn="1"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5E8560-4AB1-0F1A-852F-859E85EE60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828021" y="237100"/>
            <a:ext cx="1102303" cy="296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95ACC4-D1B4-C506-B5AC-04A1BE8620B9}"/>
              </a:ext>
            </a:extLst>
          </p:cNvPr>
          <p:cNvSpPr txBox="1"/>
          <p:nvPr userDrawn="1"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tx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tx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65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51" r:id="rId3"/>
    <p:sldLayoutId id="2147483672" r:id="rId4"/>
    <p:sldLayoutId id="2147483675" r:id="rId5"/>
    <p:sldLayoutId id="2147483674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1" r:id="rId21"/>
    <p:sldLayoutId id="2147483692" r:id="rId22"/>
    <p:sldLayoutId id="2147483690" r:id="rId23"/>
    <p:sldLayoutId id="2147483693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6" r:id="rId34"/>
    <p:sldLayoutId id="2147483707" r:id="rId35"/>
    <p:sldLayoutId id="2147483708" r:id="rId36"/>
    <p:sldLayoutId id="2147483710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 userDrawn="1">
          <p15:clr>
            <a:srgbClr val="F26B43"/>
          </p15:clr>
        </p15:guide>
        <p15:guide id="2" pos="7423" userDrawn="1">
          <p15:clr>
            <a:srgbClr val="F26B43"/>
          </p15:clr>
        </p15:guide>
        <p15:guide id="3" orient="horz" pos="278" userDrawn="1">
          <p15:clr>
            <a:srgbClr val="F26B43"/>
          </p15:clr>
        </p15:guide>
        <p15:guide id="4" orient="horz" pos="4042" userDrawn="1">
          <p15:clr>
            <a:srgbClr val="F26B43"/>
          </p15:clr>
        </p15:guide>
        <p15:guide id="5" pos="529" userDrawn="1">
          <p15:clr>
            <a:srgbClr val="A4A3A4"/>
          </p15:clr>
        </p15:guide>
        <p15:guide id="6" pos="7151" userDrawn="1">
          <p15:clr>
            <a:srgbClr val="A4A3A4"/>
          </p15:clr>
        </p15:guide>
        <p15:guide id="7" orient="horz" pos="527" userDrawn="1">
          <p15:clr>
            <a:srgbClr val="A4A3A4"/>
          </p15:clr>
        </p15:guide>
        <p15:guide id="8" orient="horz" pos="379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1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9.sv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2.wdp"/><Relationship Id="rId11" Type="http://schemas.openxmlformats.org/officeDocument/2006/relationships/image" Target="../media/image35.svg"/><Relationship Id="rId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microsoft.com/office/2007/relationships/hdphoto" Target="../media/hdphoto1.wdp"/><Relationship Id="rId9" Type="http://schemas.openxmlformats.org/officeDocument/2006/relationships/image" Target="../media/image3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6.png"/><Relationship Id="rId5" Type="http://schemas.openxmlformats.org/officeDocument/2006/relationships/hyperlink" Target="mailto:Luis@goAzTech.com" TargetMode="Externa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A774D84-C326-50C1-1D9C-3CE12BEDDF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7343" y="974981"/>
            <a:ext cx="2812510" cy="7706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BD824E-DB99-A617-D72B-566E35B17135}"/>
              </a:ext>
            </a:extLst>
          </p:cNvPr>
          <p:cNvSpPr txBox="1"/>
          <p:nvPr/>
        </p:nvSpPr>
        <p:spPr>
          <a:xfrm>
            <a:off x="556040" y="3466695"/>
            <a:ext cx="6326898" cy="11780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chemeClr val="bg1">
                    <a:lumMod val="50000"/>
                  </a:schemeClr>
                </a:solidFill>
                <a:latin typeface="Montserrat"/>
                <a:ea typeface="+mn-lt"/>
                <a:cs typeface="+mn-lt"/>
              </a:rPr>
              <a:t>Introducing the </a:t>
            </a:r>
            <a:br>
              <a:rPr lang="en-US" sz="2800" b="1">
                <a:solidFill>
                  <a:schemeClr val="bg1">
                    <a:lumMod val="50000"/>
                  </a:schemeClr>
                </a:solidFill>
                <a:latin typeface="Montserrat"/>
                <a:ea typeface="+mn-lt"/>
                <a:cs typeface="+mn-lt"/>
              </a:rPr>
            </a:br>
            <a:r>
              <a:rPr lang="en-US" sz="2800" b="1">
                <a:solidFill>
                  <a:schemeClr val="bg1">
                    <a:lumMod val="50000"/>
                  </a:schemeClr>
                </a:solidFill>
                <a:latin typeface="Montserrat"/>
                <a:ea typeface="+mn-lt"/>
                <a:cs typeface="+mn-lt"/>
              </a:rPr>
              <a:t>Ubiquitous EV Mindset</a:t>
            </a:r>
            <a:endParaRPr lang="en-US" sz="2800" b="1">
              <a:solidFill>
                <a:schemeClr val="bg1">
                  <a:lumMod val="50000"/>
                </a:schemeClr>
              </a:solidFill>
              <a:latin typeface="Montserrat"/>
            </a:endParaRPr>
          </a:p>
          <a:p>
            <a:pPr>
              <a:lnSpc>
                <a:spcPct val="80000"/>
              </a:lnSpc>
            </a:pP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50032A-5CC0-78AF-D469-C0515D15F900}"/>
              </a:ext>
            </a:extLst>
          </p:cNvPr>
          <p:cNvCxnSpPr>
            <a:cxnSpLocks/>
          </p:cNvCxnSpPr>
          <p:nvPr/>
        </p:nvCxnSpPr>
        <p:spPr>
          <a:xfrm>
            <a:off x="616983" y="3422664"/>
            <a:ext cx="4857889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3A0FA32-BCC8-6779-1011-2C822613F625}"/>
              </a:ext>
            </a:extLst>
          </p:cNvPr>
          <p:cNvSpPr txBox="1"/>
          <p:nvPr/>
        </p:nvSpPr>
        <p:spPr>
          <a:xfrm>
            <a:off x="567795" y="4568585"/>
            <a:ext cx="537599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ea typeface="+mn-lt"/>
                <a:cs typeface="+mn-lt"/>
              </a:rPr>
              <a:t>Luis Contreras</a:t>
            </a:r>
            <a:br>
              <a:rPr lang="en-US" sz="1600">
                <a:ea typeface="+mn-lt"/>
                <a:cs typeface="+mn-lt"/>
              </a:rPr>
            </a:br>
            <a:r>
              <a:rPr lang="en-US" sz="1600"/>
              <a:t>August 2026</a:t>
            </a:r>
            <a:endParaRPr lang="en-US" sz="1600" b="1">
              <a:solidFill>
                <a:schemeClr val="tx1">
                  <a:lumMod val="95000"/>
                  <a:lumOff val="5000"/>
                </a:schemeClr>
              </a:solidFill>
              <a:ea typeface="Roboto"/>
              <a:cs typeface="Roboto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5A4A54B-D948-40F0-882D-E14141EBF07C}"/>
              </a:ext>
            </a:extLst>
          </p:cNvPr>
          <p:cNvSpPr/>
          <p:nvPr/>
        </p:nvSpPr>
        <p:spPr>
          <a:xfrm flipH="1">
            <a:off x="8843014" y="0"/>
            <a:ext cx="3348986" cy="6858000"/>
          </a:xfrm>
          <a:custGeom>
            <a:avLst/>
            <a:gdLst>
              <a:gd name="connsiteX0" fmla="*/ 0 w 3348986"/>
              <a:gd name="connsiteY0" fmla="*/ 0 h 6858000"/>
              <a:gd name="connsiteX1" fmla="*/ 3348986 w 3348986"/>
              <a:gd name="connsiteY1" fmla="*/ 0 h 6858000"/>
              <a:gd name="connsiteX2" fmla="*/ 3330119 w 3348986"/>
              <a:gd name="connsiteY2" fmla="*/ 16020 h 6858000"/>
              <a:gd name="connsiteX3" fmla="*/ 1832922 w 3348986"/>
              <a:gd name="connsiteY3" fmla="*/ 6459601 h 6858000"/>
              <a:gd name="connsiteX4" fmla="*/ 1970513 w 3348986"/>
              <a:gd name="connsiteY4" fmla="*/ 6858000 h 6858000"/>
              <a:gd name="connsiteX5" fmla="*/ 0 w 3348986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8986" h="6858000">
                <a:moveTo>
                  <a:pt x="0" y="0"/>
                </a:moveTo>
                <a:lnTo>
                  <a:pt x="3348986" y="0"/>
                </a:lnTo>
                <a:lnTo>
                  <a:pt x="3330119" y="16020"/>
                </a:lnTo>
                <a:cubicBezTo>
                  <a:pt x="3012381" y="290641"/>
                  <a:pt x="590010" y="2545229"/>
                  <a:pt x="1832922" y="6459601"/>
                </a:cubicBezTo>
                <a:lnTo>
                  <a:pt x="19705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EDBA68B-2D65-42C7-8B4F-3B9A98C92E44}"/>
              </a:ext>
            </a:extLst>
          </p:cNvPr>
          <p:cNvSpPr/>
          <p:nvPr/>
        </p:nvSpPr>
        <p:spPr>
          <a:xfrm flipH="1">
            <a:off x="5609294" y="0"/>
            <a:ext cx="6582706" cy="6858000"/>
          </a:xfrm>
          <a:custGeom>
            <a:avLst/>
            <a:gdLst>
              <a:gd name="connsiteX0" fmla="*/ 0 w 6582706"/>
              <a:gd name="connsiteY0" fmla="*/ 0 h 6858000"/>
              <a:gd name="connsiteX1" fmla="*/ 1983666 w 6582706"/>
              <a:gd name="connsiteY1" fmla="*/ 0 h 6858000"/>
              <a:gd name="connsiteX2" fmla="*/ 1979716 w 6582706"/>
              <a:gd name="connsiteY2" fmla="*/ 468578 h 6858000"/>
              <a:gd name="connsiteX3" fmla="*/ 6562970 w 6582706"/>
              <a:gd name="connsiteY3" fmla="*/ 6850745 h 6858000"/>
              <a:gd name="connsiteX4" fmla="*/ 6582706 w 6582706"/>
              <a:gd name="connsiteY4" fmla="*/ 6858000 h 6858000"/>
              <a:gd name="connsiteX5" fmla="*/ 0 w 6582706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82706" h="6858000">
                <a:moveTo>
                  <a:pt x="0" y="0"/>
                </a:moveTo>
                <a:lnTo>
                  <a:pt x="1983666" y="0"/>
                </a:lnTo>
                <a:lnTo>
                  <a:pt x="1979716" y="468578"/>
                </a:lnTo>
                <a:cubicBezTo>
                  <a:pt x="2077083" y="5017561"/>
                  <a:pt x="6050656" y="6658008"/>
                  <a:pt x="6562970" y="6850745"/>
                </a:cubicBezTo>
                <a:lnTo>
                  <a:pt x="6582706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6BA9F12-4721-45B2-AB32-F2A78A6F9176}"/>
              </a:ext>
            </a:extLst>
          </p:cNvPr>
          <p:cNvSpPr/>
          <p:nvPr/>
        </p:nvSpPr>
        <p:spPr>
          <a:xfrm flipH="1">
            <a:off x="9912321" y="1"/>
            <a:ext cx="2279679" cy="6489275"/>
          </a:xfrm>
          <a:custGeom>
            <a:avLst/>
            <a:gdLst>
              <a:gd name="connsiteX0" fmla="*/ 0 w 2279679"/>
              <a:gd name="connsiteY0" fmla="*/ 0 h 6489275"/>
              <a:gd name="connsiteX1" fmla="*/ 1988605 w 2279679"/>
              <a:gd name="connsiteY1" fmla="*/ 0 h 6489275"/>
              <a:gd name="connsiteX2" fmla="*/ 2000208 w 2279679"/>
              <a:gd name="connsiteY2" fmla="*/ 31281 h 6489275"/>
              <a:gd name="connsiteX3" fmla="*/ 193887 w 2279679"/>
              <a:gd name="connsiteY3" fmla="*/ 6317057 h 6489275"/>
              <a:gd name="connsiteX4" fmla="*/ 0 w 2279679"/>
              <a:gd name="connsiteY4" fmla="*/ 6489275 h 648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9679" h="6489275">
                <a:moveTo>
                  <a:pt x="0" y="0"/>
                </a:moveTo>
                <a:lnTo>
                  <a:pt x="1988605" y="0"/>
                </a:lnTo>
                <a:lnTo>
                  <a:pt x="2000208" y="31281"/>
                </a:lnTo>
                <a:cubicBezTo>
                  <a:pt x="2146013" y="435474"/>
                  <a:pt x="3144910" y="3567745"/>
                  <a:pt x="193887" y="6317057"/>
                </a:cubicBezTo>
                <a:lnTo>
                  <a:pt x="0" y="6489275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74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D2049C4-A0C1-4296-A931-45E15367F2D4}"/>
              </a:ext>
            </a:extLst>
          </p:cNvPr>
          <p:cNvSpPr/>
          <p:nvPr/>
        </p:nvSpPr>
        <p:spPr>
          <a:xfrm flipH="1">
            <a:off x="5650944" y="2785572"/>
            <a:ext cx="6541056" cy="4072428"/>
          </a:xfrm>
          <a:custGeom>
            <a:avLst/>
            <a:gdLst>
              <a:gd name="connsiteX0" fmla="*/ 0 w 6541056"/>
              <a:gd name="connsiteY0" fmla="*/ 0 h 4072428"/>
              <a:gd name="connsiteX1" fmla="*/ 33368 w 6541056"/>
              <a:gd name="connsiteY1" fmla="*/ 68983 h 4072428"/>
              <a:gd name="connsiteX2" fmla="*/ 6464001 w 6541056"/>
              <a:gd name="connsiteY2" fmla="*/ 4058782 h 4072428"/>
              <a:gd name="connsiteX3" fmla="*/ 6541056 w 6541056"/>
              <a:gd name="connsiteY3" fmla="*/ 4072428 h 4072428"/>
              <a:gd name="connsiteX4" fmla="*/ 0 w 6541056"/>
              <a:gd name="connsiteY4" fmla="*/ 4072428 h 4072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1056" h="4072428">
                <a:moveTo>
                  <a:pt x="0" y="0"/>
                </a:moveTo>
                <a:lnTo>
                  <a:pt x="33368" y="68983"/>
                </a:lnTo>
                <a:cubicBezTo>
                  <a:pt x="1585581" y="3023821"/>
                  <a:pt x="5626817" y="3905399"/>
                  <a:pt x="6464001" y="4058782"/>
                </a:cubicBezTo>
                <a:lnTo>
                  <a:pt x="6541056" y="4072428"/>
                </a:lnTo>
                <a:lnTo>
                  <a:pt x="0" y="4072428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F65B586E-4629-30C3-18C1-E14FD3E6D67C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/>
          <a:srcRect/>
          <a:stretch/>
        </p:blipFill>
        <p:spPr bwMode="auto">
          <a:xfrm>
            <a:off x="7496174" y="1715513"/>
            <a:ext cx="3716339" cy="3422090"/>
          </a:xfrm>
          <a:solidFill>
            <a:schemeClr val="bg1"/>
          </a:solidFill>
          <a:ln w="101600">
            <a:solidFill>
              <a:schemeClr val="bg1"/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2F85E4-A9C1-256C-2D30-2C617A354663}"/>
              </a:ext>
            </a:extLst>
          </p:cNvPr>
          <p:cNvSpPr txBox="1"/>
          <p:nvPr/>
        </p:nvSpPr>
        <p:spPr>
          <a:xfrm>
            <a:off x="492310" y="2372187"/>
            <a:ext cx="632689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Montserrat"/>
                <a:ea typeface="+mn-lt"/>
                <a:cs typeface="+mn-lt"/>
              </a:rPr>
              <a:t>Performance Drives Compliance Not the Other Way Around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60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8195-70CD-B3E3-95A0-4AB7FF4D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5B569A0-AC21-E981-238B-9D4CB7C21E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164" y="0"/>
            <a:ext cx="12208163" cy="6858000"/>
          </a:xfr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D34AB3E-302F-E081-1F25-24179731B2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2713AEB-2E35-B7BA-10A4-8151C6796CB5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DEC1BD9-8D42-34D3-4D4F-AD7581AC9A0A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86EE2C-64FC-53B4-499B-84BE14C98F75}"/>
              </a:ext>
            </a:extLst>
          </p:cNvPr>
          <p:cNvSpPr txBox="1"/>
          <p:nvPr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2</a:t>
            </a:fld>
            <a:endParaRPr lang="id-ID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9970CA-1828-0066-62D5-FFC89BDDD770}"/>
              </a:ext>
            </a:extLst>
          </p:cNvPr>
          <p:cNvGrpSpPr/>
          <p:nvPr/>
        </p:nvGrpSpPr>
        <p:grpSpPr>
          <a:xfrm>
            <a:off x="-1" y="-1"/>
            <a:ext cx="11603437" cy="5679233"/>
            <a:chOff x="0" y="0"/>
            <a:chExt cx="10793136" cy="52826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CFA5C-8DE2-CF61-16E2-0EDD7EC455EC}"/>
                </a:ext>
              </a:extLst>
            </p:cNvPr>
            <p:cNvSpPr/>
            <p:nvPr/>
          </p:nvSpPr>
          <p:spPr>
            <a:xfrm>
              <a:off x="0" y="0"/>
              <a:ext cx="10793136" cy="5282636"/>
            </a:xfrm>
            <a:custGeom>
              <a:avLst/>
              <a:gdLst>
                <a:gd name="connsiteX0" fmla="*/ 0 w 10793136"/>
                <a:gd name="connsiteY0" fmla="*/ 0 h 5282636"/>
                <a:gd name="connsiteX1" fmla="*/ 10793136 w 10793136"/>
                <a:gd name="connsiteY1" fmla="*/ 0 h 5282636"/>
                <a:gd name="connsiteX2" fmla="*/ 10080030 w 10793136"/>
                <a:gd name="connsiteY2" fmla="*/ 59189 h 5282636"/>
                <a:gd name="connsiteX3" fmla="*/ 0 w 10793136"/>
                <a:gd name="connsiteY3" fmla="*/ 5282636 h 528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93136" h="5282636">
                  <a:moveTo>
                    <a:pt x="0" y="0"/>
                  </a:moveTo>
                  <a:lnTo>
                    <a:pt x="10793136" y="0"/>
                  </a:lnTo>
                  <a:lnTo>
                    <a:pt x="10080030" y="59189"/>
                  </a:lnTo>
                  <a:cubicBezTo>
                    <a:pt x="3172186" y="777156"/>
                    <a:pt x="0" y="5282636"/>
                    <a:pt x="0" y="528263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4">
                    <a:alpha val="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62F5E8-D1A8-F5BE-0493-33C2D113B090}"/>
                </a:ext>
              </a:extLst>
            </p:cNvPr>
            <p:cNvSpPr/>
            <p:nvPr/>
          </p:nvSpPr>
          <p:spPr>
            <a:xfrm>
              <a:off x="1" y="0"/>
              <a:ext cx="6598917" cy="2507876"/>
            </a:xfrm>
            <a:custGeom>
              <a:avLst/>
              <a:gdLst>
                <a:gd name="connsiteX0" fmla="*/ 0 w 6598917"/>
                <a:gd name="connsiteY0" fmla="*/ 0 h 2507876"/>
                <a:gd name="connsiteX1" fmla="*/ 6598917 w 6598917"/>
                <a:gd name="connsiteY1" fmla="*/ 0 h 2507876"/>
                <a:gd name="connsiteX2" fmla="*/ 6576437 w 6598917"/>
                <a:gd name="connsiteY2" fmla="*/ 26104 h 2507876"/>
                <a:gd name="connsiteX3" fmla="*/ 455598 w 6598917"/>
                <a:gd name="connsiteY3" fmla="*/ 2507855 h 2507876"/>
                <a:gd name="connsiteX4" fmla="*/ 28882 w 6598917"/>
                <a:gd name="connsiteY4" fmla="*/ 2497694 h 2507876"/>
                <a:gd name="connsiteX5" fmla="*/ 0 w 6598917"/>
                <a:gd name="connsiteY5" fmla="*/ 2496080 h 250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917" h="2507876">
                  <a:moveTo>
                    <a:pt x="0" y="0"/>
                  </a:moveTo>
                  <a:lnTo>
                    <a:pt x="6598917" y="0"/>
                  </a:lnTo>
                  <a:lnTo>
                    <a:pt x="6576437" y="26104"/>
                  </a:lnTo>
                  <a:cubicBezTo>
                    <a:pt x="4625098" y="2160227"/>
                    <a:pt x="1993308" y="2511078"/>
                    <a:pt x="455598" y="2507855"/>
                  </a:cubicBezTo>
                  <a:cubicBezTo>
                    <a:pt x="301827" y="2507533"/>
                    <a:pt x="158997" y="2503670"/>
                    <a:pt x="28882" y="2497694"/>
                  </a:cubicBezTo>
                  <a:lnTo>
                    <a:pt x="0" y="249608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9F072F4-49DB-F7D7-3ADE-68B074CD6E55}"/>
                </a:ext>
              </a:extLst>
            </p:cNvPr>
            <p:cNvSpPr/>
            <p:nvPr/>
          </p:nvSpPr>
          <p:spPr>
            <a:xfrm>
              <a:off x="0" y="0"/>
              <a:ext cx="6562317" cy="2184646"/>
            </a:xfrm>
            <a:custGeom>
              <a:avLst/>
              <a:gdLst>
                <a:gd name="connsiteX0" fmla="*/ 0 w 6562317"/>
                <a:gd name="connsiteY0" fmla="*/ 0 h 2184646"/>
                <a:gd name="connsiteX1" fmla="*/ 6562317 w 6562317"/>
                <a:gd name="connsiteY1" fmla="*/ 0 h 2184646"/>
                <a:gd name="connsiteX2" fmla="*/ 6533594 w 6562317"/>
                <a:gd name="connsiteY2" fmla="*/ 28064 h 2184646"/>
                <a:gd name="connsiteX3" fmla="*/ 251097 w 6562317"/>
                <a:gd name="connsiteY3" fmla="*/ 2060757 h 2184646"/>
                <a:gd name="connsiteX4" fmla="*/ 0 w 6562317"/>
                <a:gd name="connsiteY4" fmla="*/ 2005700 h 2184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62317" h="2184646">
                  <a:moveTo>
                    <a:pt x="0" y="0"/>
                  </a:moveTo>
                  <a:lnTo>
                    <a:pt x="6562317" y="0"/>
                  </a:lnTo>
                  <a:lnTo>
                    <a:pt x="6533594" y="28064"/>
                  </a:lnTo>
                  <a:cubicBezTo>
                    <a:pt x="4133116" y="2296157"/>
                    <a:pt x="1735491" y="2351236"/>
                    <a:pt x="251097" y="2060757"/>
                  </a:cubicBezTo>
                  <a:lnTo>
                    <a:pt x="0" y="20057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7CC1391-6E7C-7D0B-7166-CC24F0B279FB}"/>
              </a:ext>
            </a:extLst>
          </p:cNvPr>
          <p:cNvSpPr txBox="1"/>
          <p:nvPr/>
        </p:nvSpPr>
        <p:spPr>
          <a:xfrm>
            <a:off x="222779" y="221192"/>
            <a:ext cx="853344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solidFill>
                  <a:schemeClr val="bg1"/>
                </a:solidFill>
                <a:latin typeface="+mj-lt"/>
              </a:rPr>
              <a:t>What if EV Was Always </a:t>
            </a:r>
            <a:br>
              <a:rPr lang="en-US" sz="3600" b="1" spc="-150">
                <a:solidFill>
                  <a:schemeClr val="bg1"/>
                </a:solidFill>
                <a:latin typeface="+mj-lt"/>
              </a:rPr>
            </a:br>
            <a:r>
              <a:rPr lang="en-US" sz="3600" b="1" spc="-150">
                <a:solidFill>
                  <a:schemeClr val="bg1"/>
                </a:solidFill>
                <a:latin typeface="+mj-lt"/>
              </a:rPr>
              <a:t>a Game and we </a:t>
            </a:r>
            <a:br>
              <a:rPr lang="en-US" sz="3600" b="1" spc="-150">
                <a:solidFill>
                  <a:schemeClr val="bg1"/>
                </a:solidFill>
                <a:latin typeface="+mj-lt"/>
              </a:rPr>
            </a:br>
            <a:r>
              <a:rPr lang="en-US" sz="3600" b="1" spc="-150">
                <a:solidFill>
                  <a:schemeClr val="bg1"/>
                </a:solidFill>
                <a:latin typeface="+mj-lt"/>
              </a:rPr>
              <a:t>Ruined it?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E01350-C76E-D717-2F79-9E87EF61CBFC}"/>
              </a:ext>
            </a:extLst>
          </p:cNvPr>
          <p:cNvCxnSpPr>
            <a:cxnSpLocks/>
          </p:cNvCxnSpPr>
          <p:nvPr/>
        </p:nvCxnSpPr>
        <p:spPr>
          <a:xfrm>
            <a:off x="351581" y="2085884"/>
            <a:ext cx="6162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410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AC658-853A-D7FD-EDB5-849B97C7E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Placeholder 104">
            <a:extLst>
              <a:ext uri="{FF2B5EF4-FFF2-40B4-BE49-F238E27FC236}">
                <a16:creationId xmlns:a16="http://schemas.microsoft.com/office/drawing/2014/main" id="{7F7868B9-48E4-CDC0-016E-2102DD5920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1438" y="0"/>
            <a:ext cx="7040562" cy="6858000"/>
          </a:xfr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F4AE53A-F945-C529-6EF1-C858F8047744}"/>
              </a:ext>
            </a:extLst>
          </p:cNvPr>
          <p:cNvSpPr txBox="1"/>
          <p:nvPr/>
        </p:nvSpPr>
        <p:spPr>
          <a:xfrm>
            <a:off x="430213" y="3103326"/>
            <a:ext cx="647604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latin typeface="Montserrat"/>
                <a:ea typeface="Roboto"/>
                <a:cs typeface="Roboto"/>
              </a:rPr>
              <a:t>Or even….</a:t>
            </a:r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8746B764-DD5B-1D43-2BE2-4C2D9236CA61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2BCA9FD-4B42-2985-9C42-9417AAA85970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87F2198-0904-FCAC-7A36-72B66C48B798}"/>
              </a:ext>
            </a:extLst>
          </p:cNvPr>
          <p:cNvSpPr txBox="1"/>
          <p:nvPr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3</a:t>
            </a:fld>
            <a:endParaRPr lang="id-ID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2" name="Graphic 101">
            <a:extLst>
              <a:ext uri="{FF2B5EF4-FFF2-40B4-BE49-F238E27FC236}">
                <a16:creationId xmlns:a16="http://schemas.microsoft.com/office/drawing/2014/main" id="{58C8AD81-0C66-4B94-1BC9-90B45DFD7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B67C5AD-B501-5078-DD37-AF35BB0451A2}"/>
              </a:ext>
            </a:extLst>
          </p:cNvPr>
          <p:cNvCxnSpPr>
            <a:cxnSpLocks/>
          </p:cNvCxnSpPr>
          <p:nvPr/>
        </p:nvCxnSpPr>
        <p:spPr>
          <a:xfrm>
            <a:off x="520325" y="3972939"/>
            <a:ext cx="2712859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Placeholder 104">
            <a:extLst>
              <a:ext uri="{FF2B5EF4-FFF2-40B4-BE49-F238E27FC236}">
                <a16:creationId xmlns:a16="http://schemas.microsoft.com/office/drawing/2014/main" id="{6D997902-C32B-C365-78E3-DDDA4F301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6296" y="0"/>
            <a:ext cx="7105703" cy="6858000"/>
          </a:xfrm>
          <a:custGeom>
            <a:avLst/>
            <a:gdLst>
              <a:gd name="connsiteX0" fmla="*/ 2436831 w 7040673"/>
              <a:gd name="connsiteY0" fmla="*/ 0 h 6858000"/>
              <a:gd name="connsiteX1" fmla="*/ 7040673 w 7040673"/>
              <a:gd name="connsiteY1" fmla="*/ 0 h 6858000"/>
              <a:gd name="connsiteX2" fmla="*/ 7040673 w 7040673"/>
              <a:gd name="connsiteY2" fmla="*/ 6858000 h 6858000"/>
              <a:gd name="connsiteX3" fmla="*/ 0 w 7040673"/>
              <a:gd name="connsiteY3" fmla="*/ 6858000 h 6858000"/>
              <a:gd name="connsiteX4" fmla="*/ 29816 w 7040673"/>
              <a:gd name="connsiteY4" fmla="*/ 6829328 h 6858000"/>
              <a:gd name="connsiteX5" fmla="*/ 2435496 w 7040673"/>
              <a:gd name="connsiteY5" fmla="*/ 3702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40673" h="6858000">
                <a:moveTo>
                  <a:pt x="2436831" y="0"/>
                </a:moveTo>
                <a:lnTo>
                  <a:pt x="7040673" y="0"/>
                </a:lnTo>
                <a:lnTo>
                  <a:pt x="7040673" y="6858000"/>
                </a:lnTo>
                <a:lnTo>
                  <a:pt x="0" y="6858000"/>
                </a:lnTo>
                <a:lnTo>
                  <a:pt x="29816" y="6829328"/>
                </a:lnTo>
                <a:cubicBezTo>
                  <a:pt x="505528" y="6363238"/>
                  <a:pt x="2354163" y="4303389"/>
                  <a:pt x="2435496" y="370286"/>
                </a:cubicBezTo>
                <a:close/>
              </a:path>
            </a:pathLst>
          </a:cu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38676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77DEA-C385-85D8-323F-EF1B86B8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C2FDA01-3B2C-1AE9-FA3C-C4745A19B867}"/>
              </a:ext>
            </a:extLst>
          </p:cNvPr>
          <p:cNvSpPr txBox="1"/>
          <p:nvPr/>
        </p:nvSpPr>
        <p:spPr>
          <a:xfrm>
            <a:off x="4488542" y="1288086"/>
            <a:ext cx="146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venir Next" panose="020B0503020202020204" pitchFamily="34" charset="0"/>
              </a:rPr>
              <a:t>Loyalty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48A44B-AE3E-23EE-7C2E-7DFB2958DC3C}"/>
              </a:ext>
            </a:extLst>
          </p:cNvPr>
          <p:cNvSpPr txBox="1"/>
          <p:nvPr/>
        </p:nvSpPr>
        <p:spPr>
          <a:xfrm>
            <a:off x="5113905" y="2952561"/>
            <a:ext cx="1469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venir Next" panose="020B0503020202020204" pitchFamily="34" charset="0"/>
              </a:rPr>
              <a:t>Loyalty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AD8D04D-36D1-453C-B498-57D66D4B943C}"/>
              </a:ext>
            </a:extLst>
          </p:cNvPr>
          <p:cNvSpPr txBox="1"/>
          <p:nvPr/>
        </p:nvSpPr>
        <p:spPr>
          <a:xfrm>
            <a:off x="5269932" y="3176660"/>
            <a:ext cx="3316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venir Next" panose="020B0503020202020204" pitchFamily="34" charset="0"/>
              </a:rPr>
              <a:t>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B57AC2-6770-4D6A-F48D-C04B9F9073A6}"/>
              </a:ext>
            </a:extLst>
          </p:cNvPr>
          <p:cNvSpPr txBox="1"/>
          <p:nvPr/>
        </p:nvSpPr>
        <p:spPr>
          <a:xfrm>
            <a:off x="642419" y="341576"/>
            <a:ext cx="379657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solidFill>
                  <a:schemeClr val="accent1">
                    <a:lumMod val="75000"/>
                  </a:schemeClr>
                </a:solidFill>
                <a:latin typeface="+mj-lt"/>
              </a:rPr>
              <a:t>Is it the inputs?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BAAC3A1F-FA95-2232-F024-4B589935CCF3}"/>
              </a:ext>
            </a:extLst>
          </p:cNvPr>
          <p:cNvSpPr/>
          <p:nvPr/>
        </p:nvSpPr>
        <p:spPr>
          <a:xfrm>
            <a:off x="2194213" y="2328257"/>
            <a:ext cx="3499647" cy="153923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4" name="Rectangle: Rounded Corners 28">
            <a:extLst>
              <a:ext uri="{FF2B5EF4-FFF2-40B4-BE49-F238E27FC236}">
                <a16:creationId xmlns:a16="http://schemas.microsoft.com/office/drawing/2014/main" id="{1FD9FCB3-0351-3A0B-A0D2-C0E5DCC222F3}"/>
              </a:ext>
            </a:extLst>
          </p:cNvPr>
          <p:cNvSpPr/>
          <p:nvPr/>
        </p:nvSpPr>
        <p:spPr>
          <a:xfrm>
            <a:off x="6238364" y="2328257"/>
            <a:ext cx="3499647" cy="153923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7" name="Rectangle: Rounded Corners 32">
            <a:extLst>
              <a:ext uri="{FF2B5EF4-FFF2-40B4-BE49-F238E27FC236}">
                <a16:creationId xmlns:a16="http://schemas.microsoft.com/office/drawing/2014/main" id="{3248E0A9-77F5-5845-7C72-CF76B74DBBDD}"/>
              </a:ext>
            </a:extLst>
          </p:cNvPr>
          <p:cNvSpPr/>
          <p:nvPr/>
        </p:nvSpPr>
        <p:spPr>
          <a:xfrm>
            <a:off x="2275483" y="4591395"/>
            <a:ext cx="7501804" cy="153923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F7E368-E612-CAC9-AD3B-224EE0BDF5D6}"/>
              </a:ext>
            </a:extLst>
          </p:cNvPr>
          <p:cNvSpPr/>
          <p:nvPr/>
        </p:nvSpPr>
        <p:spPr>
          <a:xfrm>
            <a:off x="5388376" y="2462991"/>
            <a:ext cx="1261800" cy="127773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Versus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12369B-5481-CD3B-DE48-65A30BF1F54A}"/>
              </a:ext>
            </a:extLst>
          </p:cNvPr>
          <p:cNvSpPr txBox="1"/>
          <p:nvPr/>
        </p:nvSpPr>
        <p:spPr>
          <a:xfrm>
            <a:off x="2436910" y="2722872"/>
            <a:ext cx="2748246" cy="53437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  <a:latin typeface="+mj-lt"/>
              </a:rPr>
              <a:t>COMPLIANCE SURVIVAL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857515-21C8-0C29-FFD2-2A9EA5F53E0F}"/>
              </a:ext>
            </a:extLst>
          </p:cNvPr>
          <p:cNvSpPr txBox="1"/>
          <p:nvPr/>
        </p:nvSpPr>
        <p:spPr>
          <a:xfrm>
            <a:off x="6695796" y="2692985"/>
            <a:ext cx="2748246" cy="53437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  <a:latin typeface="+mj-lt"/>
              </a:rPr>
              <a:t>ENABLING</a:t>
            </a:r>
          </a:p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  <a:latin typeface="+mj-lt"/>
              </a:rPr>
              <a:t>PERFORMANCE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EA6169-1800-FE6C-2A16-3A8951ACF068}"/>
              </a:ext>
            </a:extLst>
          </p:cNvPr>
          <p:cNvSpPr txBox="1"/>
          <p:nvPr/>
        </p:nvSpPr>
        <p:spPr>
          <a:xfrm>
            <a:off x="3079431" y="5236675"/>
            <a:ext cx="5891112" cy="53437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b="1">
                <a:solidFill>
                  <a:schemeClr val="bg1"/>
                </a:solidFill>
                <a:latin typeface="+mj-lt"/>
              </a:rPr>
              <a:t>SOLVABLE MINDSET PROBLEM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5ACF869-36F5-2AB9-7ED7-29E239B7DDBC}"/>
              </a:ext>
            </a:extLst>
          </p:cNvPr>
          <p:cNvCxnSpPr>
            <a:cxnSpLocks/>
          </p:cNvCxnSpPr>
          <p:nvPr/>
        </p:nvCxnSpPr>
        <p:spPr>
          <a:xfrm>
            <a:off x="686580" y="1129989"/>
            <a:ext cx="2712859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D48BC14-2659-221A-DDF4-B02FD911C27A}"/>
              </a:ext>
            </a:extLst>
          </p:cNvPr>
          <p:cNvSpPr txBox="1"/>
          <p:nvPr/>
        </p:nvSpPr>
        <p:spPr>
          <a:xfrm>
            <a:off x="595314" y="1208871"/>
            <a:ext cx="40265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solidFill>
                  <a:schemeClr val="accent6"/>
                </a:solidFill>
                <a:latin typeface="+mj-lt"/>
              </a:rPr>
              <a:t>Or the mindset?</a:t>
            </a:r>
          </a:p>
        </p:txBody>
      </p:sp>
      <p:pic>
        <p:nvPicPr>
          <p:cNvPr id="27" name="Graphic 26" descr="Agriculture with solid fill">
            <a:extLst>
              <a:ext uri="{FF2B5EF4-FFF2-40B4-BE49-F238E27FC236}">
                <a16:creationId xmlns:a16="http://schemas.microsoft.com/office/drawing/2014/main" id="{23B4DCB1-6BD7-0D29-77DA-7DB1F18D94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39291" y="3822470"/>
            <a:ext cx="1177636" cy="117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9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5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D5A39-BAE6-1133-8A04-C8EE24420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FCCF2D2-2390-37DC-7200-381B0E951E06}"/>
              </a:ext>
            </a:extLst>
          </p:cNvPr>
          <p:cNvSpPr txBox="1"/>
          <p:nvPr/>
        </p:nvSpPr>
        <p:spPr>
          <a:xfrm>
            <a:off x="8431423" y="1963514"/>
            <a:ext cx="3061305" cy="36240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8A646D3-9DAC-DBBA-C108-01C810C3E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628" y="1379913"/>
            <a:ext cx="6327946" cy="418812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B594D2-BB03-B1D9-B7D5-2B1D65F3A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0366" y="1391177"/>
            <a:ext cx="7447763" cy="417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0FE17-E785-CDDB-E1CE-E37F3CAD1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6EE344A-B7D7-418C-B7F2-8CE6A499510D}"/>
              </a:ext>
            </a:extLst>
          </p:cNvPr>
          <p:cNvSpPr txBox="1"/>
          <p:nvPr/>
        </p:nvSpPr>
        <p:spPr>
          <a:xfrm>
            <a:off x="8431423" y="1963514"/>
            <a:ext cx="3061305" cy="36240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6463A4-CA0C-B843-14DE-24C5B3E4E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497" y="920288"/>
            <a:ext cx="7008886" cy="504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6CBE08-5259-398C-4AB4-4F19DA2C1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771" y="1005148"/>
            <a:ext cx="6123709" cy="495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3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09C32-7E99-A4CE-6989-736E1A192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BADA678-541D-CCFC-2CAE-602C0AC4AF0D}"/>
              </a:ext>
            </a:extLst>
          </p:cNvPr>
          <p:cNvSpPr txBox="1"/>
          <p:nvPr/>
        </p:nvSpPr>
        <p:spPr>
          <a:xfrm>
            <a:off x="8431423" y="1963514"/>
            <a:ext cx="3061305" cy="36240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B93FD1-9531-CB6C-2323-7D2210719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0" b="4578"/>
          <a:stretch>
            <a:fillRect/>
          </a:stretch>
        </p:blipFill>
        <p:spPr>
          <a:xfrm>
            <a:off x="6651667" y="880850"/>
            <a:ext cx="5649297" cy="52203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11D43F-1E53-CDBB-013C-FE875C756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3"/>
          <a:stretch>
            <a:fillRect/>
          </a:stretch>
        </p:blipFill>
        <p:spPr>
          <a:xfrm>
            <a:off x="0" y="874218"/>
            <a:ext cx="6565692" cy="524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423E6-D8C4-4DFA-C6C1-6E688C53E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2EF14E0-8E8C-BEC6-8AE1-8B83F4435741}"/>
              </a:ext>
            </a:extLst>
          </p:cNvPr>
          <p:cNvSpPr txBox="1"/>
          <p:nvPr/>
        </p:nvSpPr>
        <p:spPr>
          <a:xfrm>
            <a:off x="8431423" y="1963514"/>
            <a:ext cx="3061305" cy="36240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4B263CB-6C55-8D00-320F-706735881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"/>
          <a:stretch>
            <a:fillRect/>
          </a:stretch>
        </p:blipFill>
        <p:spPr>
          <a:xfrm flipH="1">
            <a:off x="6319156" y="1424857"/>
            <a:ext cx="5872843" cy="42006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5F940B3-F464-F6AE-17C8-CBE563BAD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29" r="9048" b="8095"/>
          <a:stretch>
            <a:fillRect/>
          </a:stretch>
        </p:blipFill>
        <p:spPr>
          <a:xfrm>
            <a:off x="-48987" y="1436913"/>
            <a:ext cx="6311184" cy="419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6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EDFEC-5C90-9A3D-A277-DCE8E72DE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D95A350-DAE6-1C72-C1D0-F0FE12ED6DE0}"/>
              </a:ext>
            </a:extLst>
          </p:cNvPr>
          <p:cNvSpPr txBox="1"/>
          <p:nvPr/>
        </p:nvSpPr>
        <p:spPr>
          <a:xfrm>
            <a:off x="8431423" y="1963514"/>
            <a:ext cx="3061305" cy="36240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F93CC1-22AD-1A25-11E4-E5672EDE6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269"/>
            <a:ext cx="6153825" cy="44781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3F905-C989-DCDE-769C-16D643999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6" r="33550" b="5541"/>
          <a:stretch>
            <a:fillRect/>
          </a:stretch>
        </p:blipFill>
        <p:spPr>
          <a:xfrm>
            <a:off x="6215091" y="1135632"/>
            <a:ext cx="5976909" cy="45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4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7B5C6-58F1-7E3D-C851-BD81ABEF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086A8D9-FD31-2BB8-B7D3-02C6D772BA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6460" y="0"/>
            <a:ext cx="7175540" cy="6858000"/>
          </a:xfr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E49894-A8D9-2781-1227-CC0BD0870B1D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08B947B-EE2B-DA69-5303-D62B72543C27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CC0169-1794-BE1E-2989-20FD4938BE62}"/>
              </a:ext>
            </a:extLst>
          </p:cNvPr>
          <p:cNvSpPr txBox="1"/>
          <p:nvPr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10</a:t>
            </a:fld>
            <a:endParaRPr lang="id-ID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68D74326-F109-51C1-7C03-FF3D4D3F77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7F3F786-1503-6A86-CFD8-3CE4B3D9070F}"/>
              </a:ext>
            </a:extLst>
          </p:cNvPr>
          <p:cNvSpPr txBox="1"/>
          <p:nvPr/>
        </p:nvSpPr>
        <p:spPr>
          <a:xfrm>
            <a:off x="378210" y="2910862"/>
            <a:ext cx="51273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latin typeface="+mj-lt"/>
              </a:rPr>
              <a:t>UBIQUITOUS EV</a:t>
            </a:r>
            <a:endParaRPr lang="en-US" sz="3600">
              <a:ea typeface="Roboto"/>
              <a:cs typeface="Roboto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8C41D91-7B84-4933-9EA6-4217F842C041}"/>
              </a:ext>
            </a:extLst>
          </p:cNvPr>
          <p:cNvCxnSpPr>
            <a:cxnSpLocks/>
          </p:cNvCxnSpPr>
          <p:nvPr/>
        </p:nvCxnSpPr>
        <p:spPr>
          <a:xfrm>
            <a:off x="506709" y="3685814"/>
            <a:ext cx="2712859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C6BD91-F407-6D21-6EFC-1AEA2C897C16}"/>
              </a:ext>
            </a:extLst>
          </p:cNvPr>
          <p:cNvSpPr txBox="1"/>
          <p:nvPr/>
        </p:nvSpPr>
        <p:spPr>
          <a:xfrm>
            <a:off x="438977" y="3848525"/>
            <a:ext cx="663573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So how do we do that?</a:t>
            </a:r>
            <a:endParaRPr lang="en-US" sz="3600">
              <a:solidFill>
                <a:schemeClr val="bg1">
                  <a:lumMod val="65000"/>
                </a:schemeClr>
              </a:solidFill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28150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53EDB-81D8-5527-8332-24E89557A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808325-BDE0-8445-A44F-FFAD13493B4D}"/>
              </a:ext>
            </a:extLst>
          </p:cNvPr>
          <p:cNvSpPr txBox="1"/>
          <p:nvPr/>
        </p:nvSpPr>
        <p:spPr>
          <a:xfrm>
            <a:off x="4050086" y="3356733"/>
            <a:ext cx="676451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3600" b="1" spc="-150">
                <a:latin typeface="+mj-lt"/>
              </a:rPr>
              <a:t>The Power of Not YET</a:t>
            </a:r>
            <a:endParaRPr lang="en-US" sz="3600">
              <a:ea typeface="Roboto"/>
              <a:cs typeface="Roboto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FE87F73-A1EA-AE4B-CECD-2D01A965C021}"/>
              </a:ext>
            </a:extLst>
          </p:cNvPr>
          <p:cNvCxnSpPr>
            <a:cxnSpLocks/>
          </p:cNvCxnSpPr>
          <p:nvPr/>
        </p:nvCxnSpPr>
        <p:spPr>
          <a:xfrm>
            <a:off x="9742731" y="4162633"/>
            <a:ext cx="96678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D4267C6-F00D-5460-6685-42C8530E2524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22CB142-D025-E8F9-9E81-3D33A3968C4C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E1A2270-18F9-3858-CB6D-28833C3361BD}"/>
              </a:ext>
            </a:extLst>
          </p:cNvPr>
          <p:cNvSpPr/>
          <p:nvPr/>
        </p:nvSpPr>
        <p:spPr>
          <a:xfrm>
            <a:off x="1" y="1"/>
            <a:ext cx="448437" cy="863593"/>
          </a:xfrm>
          <a:custGeom>
            <a:avLst/>
            <a:gdLst>
              <a:gd name="connsiteX0" fmla="*/ 0 w 448437"/>
              <a:gd name="connsiteY0" fmla="*/ 0 h 863593"/>
              <a:gd name="connsiteX1" fmla="*/ 448437 w 448437"/>
              <a:gd name="connsiteY1" fmla="*/ 0 h 863593"/>
              <a:gd name="connsiteX2" fmla="*/ 442477 w 448437"/>
              <a:gd name="connsiteY2" fmla="*/ 7950 h 863593"/>
              <a:gd name="connsiteX3" fmla="*/ 42074 w 448437"/>
              <a:gd name="connsiteY3" fmla="*/ 755671 h 863593"/>
              <a:gd name="connsiteX4" fmla="*/ 0 w 448437"/>
              <a:gd name="connsiteY4" fmla="*/ 863593 h 863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437" h="863593">
                <a:moveTo>
                  <a:pt x="0" y="0"/>
                </a:moveTo>
                <a:lnTo>
                  <a:pt x="448437" y="0"/>
                </a:lnTo>
                <a:lnTo>
                  <a:pt x="442477" y="7950"/>
                </a:lnTo>
                <a:cubicBezTo>
                  <a:pt x="324030" y="171965"/>
                  <a:pt x="182151" y="412354"/>
                  <a:pt x="42074" y="755671"/>
                </a:cubicBezTo>
                <a:lnTo>
                  <a:pt x="0" y="8635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36871E2-0CC5-F4DB-E225-CF3DE7793718}"/>
              </a:ext>
            </a:extLst>
          </p:cNvPr>
          <p:cNvSpPr/>
          <p:nvPr/>
        </p:nvSpPr>
        <p:spPr>
          <a:xfrm>
            <a:off x="1" y="1"/>
            <a:ext cx="718993" cy="543437"/>
          </a:xfrm>
          <a:custGeom>
            <a:avLst/>
            <a:gdLst>
              <a:gd name="connsiteX0" fmla="*/ 0 w 718993"/>
              <a:gd name="connsiteY0" fmla="*/ 0 h 543437"/>
              <a:gd name="connsiteX1" fmla="*/ 718993 w 718993"/>
              <a:gd name="connsiteY1" fmla="*/ 0 h 543437"/>
              <a:gd name="connsiteX2" fmla="*/ 548198 w 718993"/>
              <a:gd name="connsiteY2" fmla="*/ 96826 h 543437"/>
              <a:gd name="connsiteX3" fmla="*/ 175098 w 718993"/>
              <a:gd name="connsiteY3" fmla="*/ 372997 h 543437"/>
              <a:gd name="connsiteX4" fmla="*/ 0 w 718993"/>
              <a:gd name="connsiteY4" fmla="*/ 543437 h 54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993" h="543437">
                <a:moveTo>
                  <a:pt x="0" y="0"/>
                </a:moveTo>
                <a:lnTo>
                  <a:pt x="718993" y="0"/>
                </a:lnTo>
                <a:lnTo>
                  <a:pt x="548198" y="96826"/>
                </a:lnTo>
                <a:cubicBezTo>
                  <a:pt x="423614" y="173695"/>
                  <a:pt x="297434" y="264894"/>
                  <a:pt x="175098" y="372997"/>
                </a:cubicBezTo>
                <a:lnTo>
                  <a:pt x="0" y="54343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7E2922F-523A-DCF0-C4D3-7BEA97F756BC}"/>
              </a:ext>
            </a:extLst>
          </p:cNvPr>
          <p:cNvSpPr/>
          <p:nvPr/>
        </p:nvSpPr>
        <p:spPr>
          <a:xfrm>
            <a:off x="0" y="1"/>
            <a:ext cx="385452" cy="502265"/>
          </a:xfrm>
          <a:custGeom>
            <a:avLst/>
            <a:gdLst>
              <a:gd name="connsiteX0" fmla="*/ 0 w 385452"/>
              <a:gd name="connsiteY0" fmla="*/ 0 h 502265"/>
              <a:gd name="connsiteX1" fmla="*/ 385452 w 385452"/>
              <a:gd name="connsiteY1" fmla="*/ 0 h 502265"/>
              <a:gd name="connsiteX2" fmla="*/ 352437 w 385452"/>
              <a:gd name="connsiteY2" fmla="*/ 34274 h 502265"/>
              <a:gd name="connsiteX3" fmla="*/ 8427 w 385452"/>
              <a:gd name="connsiteY3" fmla="*/ 487838 h 502265"/>
              <a:gd name="connsiteX4" fmla="*/ 0 w 385452"/>
              <a:gd name="connsiteY4" fmla="*/ 502265 h 50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452" h="502265">
                <a:moveTo>
                  <a:pt x="0" y="0"/>
                </a:moveTo>
                <a:lnTo>
                  <a:pt x="385452" y="0"/>
                </a:lnTo>
                <a:lnTo>
                  <a:pt x="352437" y="34274"/>
                </a:lnTo>
                <a:cubicBezTo>
                  <a:pt x="245081" y="151702"/>
                  <a:pt x="125530" y="301789"/>
                  <a:pt x="8427" y="487838"/>
                </a:cubicBezTo>
                <a:lnTo>
                  <a:pt x="0" y="50226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7" name="Picture Placeholder 26" descr="A child wearing helmet and riding a skateboard&#10;&#10;Description automatically generated">
            <a:extLst>
              <a:ext uri="{FF2B5EF4-FFF2-40B4-BE49-F238E27FC236}">
                <a16:creationId xmlns:a16="http://schemas.microsoft.com/office/drawing/2014/main" id="{6D437B0E-1065-9BA9-0335-8E016D3774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" b="2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0317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9D445-5D0D-3EE0-84B4-DA3FC0B50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D7CB352-35A4-E587-C796-55CA227CB1A4}"/>
              </a:ext>
            </a:extLst>
          </p:cNvPr>
          <p:cNvSpPr/>
          <p:nvPr/>
        </p:nvSpPr>
        <p:spPr>
          <a:xfrm>
            <a:off x="8021648" y="2290562"/>
            <a:ext cx="4170352" cy="4567439"/>
          </a:xfrm>
          <a:custGeom>
            <a:avLst/>
            <a:gdLst>
              <a:gd name="connsiteX0" fmla="*/ 4170352 w 4170352"/>
              <a:gd name="connsiteY0" fmla="*/ 0 h 4567439"/>
              <a:gd name="connsiteX1" fmla="*/ 4170352 w 4170352"/>
              <a:gd name="connsiteY1" fmla="*/ 4567439 h 4567439"/>
              <a:gd name="connsiteX2" fmla="*/ 0 w 4170352"/>
              <a:gd name="connsiteY2" fmla="*/ 4567439 h 4567439"/>
              <a:gd name="connsiteX3" fmla="*/ 50954 w 4170352"/>
              <a:gd name="connsiteY3" fmla="*/ 4552726 h 4567439"/>
              <a:gd name="connsiteX4" fmla="*/ 4088245 w 4170352"/>
              <a:gd name="connsiteY4" fmla="*/ 286104 h 456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0352" h="4567439">
                <a:moveTo>
                  <a:pt x="4170352" y="0"/>
                </a:moveTo>
                <a:lnTo>
                  <a:pt x="4170352" y="4567439"/>
                </a:lnTo>
                <a:lnTo>
                  <a:pt x="0" y="4567439"/>
                </a:lnTo>
                <a:lnTo>
                  <a:pt x="50954" y="4552726"/>
                </a:lnTo>
                <a:cubicBezTo>
                  <a:pt x="663226" y="4369473"/>
                  <a:pt x="3099566" y="3454930"/>
                  <a:pt x="4088245" y="28610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897BE40-7803-196A-49C4-071B9ABD4783}"/>
              </a:ext>
            </a:extLst>
          </p:cNvPr>
          <p:cNvSpPr/>
          <p:nvPr/>
        </p:nvSpPr>
        <p:spPr>
          <a:xfrm>
            <a:off x="7536672" y="4246666"/>
            <a:ext cx="4655329" cy="2611335"/>
          </a:xfrm>
          <a:custGeom>
            <a:avLst/>
            <a:gdLst>
              <a:gd name="connsiteX0" fmla="*/ 4655329 w 4655329"/>
              <a:gd name="connsiteY0" fmla="*/ 0 h 2611335"/>
              <a:gd name="connsiteX1" fmla="*/ 4655329 w 4655329"/>
              <a:gd name="connsiteY1" fmla="*/ 2611335 h 2611335"/>
              <a:gd name="connsiteX2" fmla="*/ 0 w 4655329"/>
              <a:gd name="connsiteY2" fmla="*/ 2611335 h 2611335"/>
              <a:gd name="connsiteX3" fmla="*/ 47289 w 4655329"/>
              <a:gd name="connsiteY3" fmla="*/ 2603567 h 2611335"/>
              <a:gd name="connsiteX4" fmla="*/ 4515880 w 4655329"/>
              <a:gd name="connsiteY4" fmla="*/ 177090 h 2611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5329" h="2611335">
                <a:moveTo>
                  <a:pt x="4655329" y="0"/>
                </a:moveTo>
                <a:lnTo>
                  <a:pt x="4655329" y="2611335"/>
                </a:lnTo>
                <a:lnTo>
                  <a:pt x="0" y="2611335"/>
                </a:lnTo>
                <a:lnTo>
                  <a:pt x="47289" y="2603567"/>
                </a:lnTo>
                <a:cubicBezTo>
                  <a:pt x="746416" y="2484180"/>
                  <a:pt x="3033275" y="1969530"/>
                  <a:pt x="4515880" y="17709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DF589D-96CE-A20C-301D-FDA187FCCAB1}"/>
              </a:ext>
            </a:extLst>
          </p:cNvPr>
          <p:cNvSpPr txBox="1"/>
          <p:nvPr/>
        </p:nvSpPr>
        <p:spPr>
          <a:xfrm>
            <a:off x="635986" y="871959"/>
            <a:ext cx="11014994" cy="726930"/>
          </a:xfrm>
          <a:prstGeom prst="rect">
            <a:avLst/>
          </a:prstGeom>
          <a:noFill/>
        </p:spPr>
        <p:txBody>
          <a:bodyPr wrap="square" lIns="91440" tIns="18288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Plus Five Tenets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C9FA9C-1BE1-DC84-8DA2-50D3CBBB546C}"/>
              </a:ext>
            </a:extLst>
          </p:cNvPr>
          <p:cNvCxnSpPr>
            <a:cxnSpLocks/>
          </p:cNvCxnSpPr>
          <p:nvPr/>
        </p:nvCxnSpPr>
        <p:spPr>
          <a:xfrm>
            <a:off x="693513" y="1531933"/>
            <a:ext cx="1214752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B11555-1DA8-7853-BEEB-DA912DBA136E}"/>
              </a:ext>
            </a:extLst>
          </p:cNvPr>
          <p:cNvSpPr/>
          <p:nvPr/>
        </p:nvSpPr>
        <p:spPr>
          <a:xfrm>
            <a:off x="480060" y="2256537"/>
            <a:ext cx="3607938" cy="1691097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A81E7B-3C17-8069-FA25-40F3B18CA163}"/>
              </a:ext>
            </a:extLst>
          </p:cNvPr>
          <p:cNvSpPr txBox="1"/>
          <p:nvPr/>
        </p:nvSpPr>
        <p:spPr>
          <a:xfrm>
            <a:off x="1044565" y="2907830"/>
            <a:ext cx="3061305" cy="38715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Performance 1</a:t>
            </a:r>
            <a:r>
              <a:rPr lang="en-US" sz="2000" b="1" baseline="30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st</a:t>
            </a:r>
            <a:endParaRPr lang="en-US" sz="2000" baseline="30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3384C95-0975-DA22-9CC9-35CA47F668BE}"/>
              </a:ext>
            </a:extLst>
          </p:cNvPr>
          <p:cNvSpPr/>
          <p:nvPr/>
        </p:nvSpPr>
        <p:spPr>
          <a:xfrm>
            <a:off x="4261551" y="2256537"/>
            <a:ext cx="3607938" cy="1691097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CCE0201-AED7-ACE8-2615-16DAB84A426F}"/>
              </a:ext>
            </a:extLst>
          </p:cNvPr>
          <p:cNvSpPr/>
          <p:nvPr/>
        </p:nvSpPr>
        <p:spPr>
          <a:xfrm>
            <a:off x="8043042" y="2256537"/>
            <a:ext cx="3607938" cy="1691097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02E2DF4-6950-CD05-D49C-A3B64E13991A}"/>
              </a:ext>
            </a:extLst>
          </p:cNvPr>
          <p:cNvSpPr/>
          <p:nvPr/>
        </p:nvSpPr>
        <p:spPr>
          <a:xfrm>
            <a:off x="480060" y="4115328"/>
            <a:ext cx="3607938" cy="1691097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2F75881-CC1D-B98C-C11E-4723B762FBA4}"/>
              </a:ext>
            </a:extLst>
          </p:cNvPr>
          <p:cNvSpPr/>
          <p:nvPr/>
        </p:nvSpPr>
        <p:spPr>
          <a:xfrm>
            <a:off x="4261551" y="4115328"/>
            <a:ext cx="3607938" cy="1691097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ACC9A-1EB8-C13B-F0C5-473D94AB81EA}"/>
              </a:ext>
            </a:extLst>
          </p:cNvPr>
          <p:cNvSpPr/>
          <p:nvPr/>
        </p:nvSpPr>
        <p:spPr>
          <a:xfrm>
            <a:off x="11737976" y="6420294"/>
            <a:ext cx="276224" cy="2762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658A21-231C-FACD-58DE-3C7E014BBECE}"/>
              </a:ext>
            </a:extLst>
          </p:cNvPr>
          <p:cNvSpPr txBox="1"/>
          <p:nvPr/>
        </p:nvSpPr>
        <p:spPr>
          <a:xfrm>
            <a:off x="11663598" y="6450684"/>
            <a:ext cx="42498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800" b="0" i="0" smtClean="0">
                <a:solidFill>
                  <a:schemeClr val="accent3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12</a:t>
            </a:fld>
            <a:endParaRPr lang="id-ID" sz="800" b="0" i="0">
              <a:solidFill>
                <a:schemeClr val="accent3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A538F5-9ADC-0C13-D72B-B8DB9BA8B799}"/>
              </a:ext>
            </a:extLst>
          </p:cNvPr>
          <p:cNvSpPr txBox="1"/>
          <p:nvPr/>
        </p:nvSpPr>
        <p:spPr>
          <a:xfrm>
            <a:off x="11256962" y="6450684"/>
            <a:ext cx="57920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" b="0" i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t>Page</a:t>
            </a:r>
            <a:endParaRPr lang="id-ID" sz="800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72263F8-656B-69B0-7CDF-56424BE811F0}"/>
              </a:ext>
            </a:extLst>
          </p:cNvPr>
          <p:cNvSpPr/>
          <p:nvPr/>
        </p:nvSpPr>
        <p:spPr>
          <a:xfrm flipH="1">
            <a:off x="1994358" y="5633137"/>
            <a:ext cx="567806" cy="5678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>
                <a:latin typeface="+mj-lt"/>
              </a:rPr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D81A325-FC4D-CE93-3C46-E12DC01239C7}"/>
              </a:ext>
            </a:extLst>
          </p:cNvPr>
          <p:cNvSpPr/>
          <p:nvPr/>
        </p:nvSpPr>
        <p:spPr>
          <a:xfrm flipH="1">
            <a:off x="5791658" y="5582337"/>
            <a:ext cx="567806" cy="567806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>
                <a:latin typeface="+mj-lt"/>
              </a:rPr>
              <a:t>5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26FFFA-02A8-B442-FBFE-B7946C8519B2}"/>
              </a:ext>
            </a:extLst>
          </p:cNvPr>
          <p:cNvSpPr/>
          <p:nvPr/>
        </p:nvSpPr>
        <p:spPr>
          <a:xfrm flipH="1">
            <a:off x="5651958" y="1994765"/>
            <a:ext cx="567806" cy="567806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>
                <a:latin typeface="+mj-lt"/>
              </a:rPr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A906D7F-ADB9-6329-09A8-2DB2064AE30C}"/>
              </a:ext>
            </a:extLst>
          </p:cNvPr>
          <p:cNvSpPr/>
          <p:nvPr/>
        </p:nvSpPr>
        <p:spPr>
          <a:xfrm flipH="1">
            <a:off x="9474658" y="1982065"/>
            <a:ext cx="567806" cy="5678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>
                <a:latin typeface="+mj-lt"/>
              </a:rPr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C6B966-0A88-7830-55ED-2F192BC485C2}"/>
              </a:ext>
            </a:extLst>
          </p:cNvPr>
          <p:cNvSpPr/>
          <p:nvPr/>
        </p:nvSpPr>
        <p:spPr>
          <a:xfrm flipH="1">
            <a:off x="1980834" y="2003939"/>
            <a:ext cx="567806" cy="567806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>
                <a:latin typeface="+mj-lt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C13902-486D-7D15-E1F2-54E092302D4E}"/>
              </a:ext>
            </a:extLst>
          </p:cNvPr>
          <p:cNvSpPr txBox="1"/>
          <p:nvPr/>
        </p:nvSpPr>
        <p:spPr>
          <a:xfrm>
            <a:off x="5209040" y="2910601"/>
            <a:ext cx="1792947" cy="38715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Engaging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F21BA0-42EE-D3FE-520D-BC63B2AE56D5}"/>
              </a:ext>
            </a:extLst>
          </p:cNvPr>
          <p:cNvSpPr txBox="1"/>
          <p:nvPr/>
        </p:nvSpPr>
        <p:spPr>
          <a:xfrm>
            <a:off x="8866740" y="2929997"/>
            <a:ext cx="2155937" cy="38715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Natural Flow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E5E44C0-9F00-A443-DC2B-3CECB86FB98D}"/>
              </a:ext>
            </a:extLst>
          </p:cNvPr>
          <p:cNvSpPr txBox="1"/>
          <p:nvPr/>
        </p:nvSpPr>
        <p:spPr>
          <a:xfrm>
            <a:off x="1370835" y="4728315"/>
            <a:ext cx="2155937" cy="387157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Transparent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7D2E71-BDBA-55EE-C261-DF77D4EE63D2}"/>
              </a:ext>
            </a:extLst>
          </p:cNvPr>
          <p:cNvSpPr txBox="1"/>
          <p:nvPr/>
        </p:nvSpPr>
        <p:spPr>
          <a:xfrm>
            <a:off x="4585578" y="4431826"/>
            <a:ext cx="3014922" cy="879600"/>
          </a:xfrm>
          <a:prstGeom prst="rect">
            <a:avLst/>
          </a:prstGeom>
          <a:noFill/>
        </p:spPr>
        <p:txBody>
          <a:bodyPr wrap="square" lIns="91440" tIns="91440" rIns="91440" bIns="45720" rtlCol="0" anchor="t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When the CAM Succeeds the </a:t>
            </a:r>
            <a:b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Project Succeeds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2" name="Graphic 41" descr="Fireworks outline">
            <a:extLst>
              <a:ext uri="{FF2B5EF4-FFF2-40B4-BE49-F238E27FC236}">
                <a16:creationId xmlns:a16="http://schemas.microsoft.com/office/drawing/2014/main" id="{BC4F2638-062B-CD78-85C5-8CB24F13CF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29958">
            <a:off x="7284720" y="4052454"/>
            <a:ext cx="1201190" cy="120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8" grpId="0" animBg="1"/>
      <p:bldP spid="34" grpId="0" animBg="1"/>
      <p:bldP spid="40" grpId="0" animBg="1"/>
      <p:bldP spid="46" grpId="0" animBg="1"/>
      <p:bldP spid="17" grpId="0" animBg="1"/>
      <p:bldP spid="21" grpId="0" animBg="1"/>
      <p:bldP spid="25" grpId="0" animBg="1"/>
      <p:bldP spid="27" grpId="0" animBg="1"/>
      <p:bldP spid="11" grpId="0" animBg="1"/>
      <p:bldP spid="12" grpId="0"/>
      <p:bldP spid="30" grpId="0"/>
      <p:bldP spid="31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861BD-4438-7D24-4A16-86A457AF0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4">
            <a:extLst>
              <a:ext uri="{FF2B5EF4-FFF2-40B4-BE49-F238E27FC236}">
                <a16:creationId xmlns:a16="http://schemas.microsoft.com/office/drawing/2014/main" id="{94326C5C-8A1C-D3AD-0282-DEDE387146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2" r="262"/>
          <a:stretch/>
        </p:blipFill>
        <p:spPr/>
      </p:pic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F74F2D0-7233-A01E-D20E-1B5E988B2219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992B4D1-7F3C-3093-8871-0C0412FDA0B6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8B10A03-D644-9FCE-8927-8FC6F0565138}"/>
              </a:ext>
            </a:extLst>
          </p:cNvPr>
          <p:cNvSpPr txBox="1"/>
          <p:nvPr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13</a:t>
            </a:fld>
            <a:endParaRPr lang="id-ID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0CD72-9E6E-CDAF-FD16-9451B6A84D78}"/>
              </a:ext>
            </a:extLst>
          </p:cNvPr>
          <p:cNvSpPr txBox="1"/>
          <p:nvPr/>
        </p:nvSpPr>
        <p:spPr>
          <a:xfrm>
            <a:off x="376411" y="1365472"/>
            <a:ext cx="4774917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>
                <a:latin typeface="+mj-lt"/>
              </a:rPr>
              <a:t>Occupy a</a:t>
            </a:r>
          </a:p>
          <a:p>
            <a:r>
              <a:rPr lang="en-US" sz="3600" b="1" spc="-150">
                <a:latin typeface="+mj-lt"/>
              </a:rPr>
              <a:t>Growth Mindset…</a:t>
            </a:r>
          </a:p>
          <a:p>
            <a:r>
              <a:rPr lang="en-US" sz="3600" b="1" spc="-150">
                <a:latin typeface="+mj-lt"/>
              </a:rPr>
              <a:t>and let</a:t>
            </a:r>
          </a:p>
          <a:p>
            <a:r>
              <a:rPr lang="en-US" sz="3600" b="1" spc="-150">
                <a:latin typeface="+mj-lt"/>
              </a:rPr>
              <a:t>Performance </a:t>
            </a:r>
          </a:p>
          <a:p>
            <a:r>
              <a:rPr lang="en-US" sz="3600" b="1" spc="-150">
                <a:latin typeface="+mj-lt"/>
              </a:rPr>
              <a:t>Drive</a:t>
            </a:r>
          </a:p>
          <a:p>
            <a:r>
              <a:rPr lang="en-US" sz="3600" b="1" spc="-150">
                <a:latin typeface="+mj-lt"/>
              </a:rPr>
              <a:t>Compliance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637633-E605-EC6E-25DE-F923A16969CA}"/>
              </a:ext>
            </a:extLst>
          </p:cNvPr>
          <p:cNvSpPr txBox="1"/>
          <p:nvPr/>
        </p:nvSpPr>
        <p:spPr>
          <a:xfrm>
            <a:off x="442913" y="3503194"/>
            <a:ext cx="53666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8E08BDD-AA34-8236-FD4E-B737941486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021" y="237100"/>
            <a:ext cx="1102303" cy="29662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D596815-2562-3A42-F1E3-F74C6A90ADC0}"/>
              </a:ext>
            </a:extLst>
          </p:cNvPr>
          <p:cNvCxnSpPr>
            <a:cxnSpLocks/>
          </p:cNvCxnSpPr>
          <p:nvPr/>
        </p:nvCxnSpPr>
        <p:spPr>
          <a:xfrm>
            <a:off x="504597" y="4780828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155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DDBAB-9DAC-ABCD-1306-BBC6B4C9B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Placeholder 104">
            <a:extLst>
              <a:ext uri="{FF2B5EF4-FFF2-40B4-BE49-F238E27FC236}">
                <a16:creationId xmlns:a16="http://schemas.microsoft.com/office/drawing/2014/main" id="{DBAD80C1-54BA-1F02-6169-F0F972A439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51"/>
          <a:stretch/>
        </p:blipFill>
        <p:spPr/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62C1E01-4857-28AE-35D7-FEEF598FFAA8}"/>
              </a:ext>
            </a:extLst>
          </p:cNvPr>
          <p:cNvSpPr txBox="1"/>
          <p:nvPr/>
        </p:nvSpPr>
        <p:spPr>
          <a:xfrm>
            <a:off x="379413" y="3118143"/>
            <a:ext cx="647604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spc="-150">
                <a:latin typeface="+mj-lt"/>
              </a:rPr>
              <a:t>Prizes!</a:t>
            </a:r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A93501C4-AD51-58DE-A8F8-62B833064678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114A1F4-E0FB-B48D-9013-5ECF2EAA4155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F4D8E0F-543C-10D4-D937-71FB841EA36F}"/>
              </a:ext>
            </a:extLst>
          </p:cNvPr>
          <p:cNvSpPr txBox="1"/>
          <p:nvPr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14</a:t>
            </a:fld>
            <a:endParaRPr lang="id-ID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2" name="Graphic 101">
            <a:extLst>
              <a:ext uri="{FF2B5EF4-FFF2-40B4-BE49-F238E27FC236}">
                <a16:creationId xmlns:a16="http://schemas.microsoft.com/office/drawing/2014/main" id="{DF7E4C46-AE2D-277C-C8B6-F86FCB24F0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4C90923-1773-1613-C8AB-64519A41F44C}"/>
              </a:ext>
            </a:extLst>
          </p:cNvPr>
          <p:cNvCxnSpPr>
            <a:cxnSpLocks/>
          </p:cNvCxnSpPr>
          <p:nvPr/>
        </p:nvCxnSpPr>
        <p:spPr>
          <a:xfrm>
            <a:off x="447798" y="3951048"/>
            <a:ext cx="2712859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592575D-F3C9-8095-BE53-9E41F27D0ED4}"/>
              </a:ext>
            </a:extLst>
          </p:cNvPr>
          <p:cNvSpPr txBox="1"/>
          <p:nvPr/>
        </p:nvSpPr>
        <p:spPr>
          <a:xfrm>
            <a:off x="398809" y="4035311"/>
            <a:ext cx="647604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Your feet will thank you</a:t>
            </a:r>
            <a:endParaRPr lang="en-US" sz="28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31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77B02-C115-40DA-0BA2-68C7556CD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27E5EF0-1881-E406-0A49-D8A860F9E1BA}"/>
              </a:ext>
            </a:extLst>
          </p:cNvPr>
          <p:cNvSpPr/>
          <p:nvPr/>
        </p:nvSpPr>
        <p:spPr>
          <a:xfrm>
            <a:off x="7979525" y="1286212"/>
            <a:ext cx="4026970" cy="533499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F1C966-F980-A97B-1287-C41C9B738174}"/>
              </a:ext>
            </a:extLst>
          </p:cNvPr>
          <p:cNvSpPr/>
          <p:nvPr/>
        </p:nvSpPr>
        <p:spPr>
          <a:xfrm>
            <a:off x="307609" y="1310429"/>
            <a:ext cx="7589482" cy="535371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\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D18714-545C-B954-DBBE-79552CF32DFE}"/>
              </a:ext>
            </a:extLst>
          </p:cNvPr>
          <p:cNvSpPr txBox="1"/>
          <p:nvPr/>
        </p:nvSpPr>
        <p:spPr>
          <a:xfrm>
            <a:off x="442914" y="441325"/>
            <a:ext cx="640542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Tenet #1: </a:t>
            </a:r>
            <a:r>
              <a:rPr lang="en-US" sz="3200" b="1" spc="-150">
                <a:solidFill>
                  <a:schemeClr val="accent1">
                    <a:lumMod val="75000"/>
                  </a:schemeClr>
                </a:solidFill>
                <a:latin typeface="+mj-lt"/>
              </a:rPr>
              <a:t>Performance 1</a:t>
            </a:r>
            <a:r>
              <a:rPr lang="en-US" sz="3200" b="1" spc="-150" baseline="30000">
                <a:solidFill>
                  <a:schemeClr val="accent1">
                    <a:lumMod val="75000"/>
                  </a:schemeClr>
                </a:solidFill>
                <a:latin typeface="+mj-lt"/>
              </a:rPr>
              <a:t>st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2453F7-E985-6206-451B-9B72C49D23E4}"/>
              </a:ext>
            </a:extLst>
          </p:cNvPr>
          <p:cNvCxnSpPr>
            <a:cxnSpLocks/>
          </p:cNvCxnSpPr>
          <p:nvPr/>
        </p:nvCxnSpPr>
        <p:spPr>
          <a:xfrm>
            <a:off x="537848" y="1057788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">
            <a:extLst>
              <a:ext uri="{FF2B5EF4-FFF2-40B4-BE49-F238E27FC236}">
                <a16:creationId xmlns:a16="http://schemas.microsoft.com/office/drawing/2014/main" id="{0987C87D-71D2-2BA5-749C-161BA87C101F}"/>
              </a:ext>
            </a:extLst>
          </p:cNvPr>
          <p:cNvSpPr txBox="1"/>
          <p:nvPr/>
        </p:nvSpPr>
        <p:spPr>
          <a:xfrm>
            <a:off x="384611" y="1808331"/>
            <a:ext cx="5550676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875" indent="-396875"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1</a:t>
            </a:r>
            <a:r>
              <a:rPr lang="en-US" sz="2800" b="1"/>
              <a:t>. Prioritize performance over compliance metrics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506C9F2-0109-37F9-AB63-42CB09914A0B}"/>
              </a:ext>
            </a:extLst>
          </p:cNvPr>
          <p:cNvSpPr txBox="1"/>
          <p:nvPr/>
        </p:nvSpPr>
        <p:spPr>
          <a:xfrm>
            <a:off x="404007" y="3324018"/>
            <a:ext cx="6711262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396875" indent="-396875">
              <a:spcBef>
                <a:spcPts val="500"/>
              </a:spcBef>
              <a:defRPr sz="2800" b="1">
                <a:solidFill>
                  <a:srgbClr val="27292B"/>
                </a:solidFill>
                <a:ea typeface="Roboto"/>
                <a:cs typeface="Roboto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2. Focus on leading versus lagging metrics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3AE111C-FEB5-0992-6FCC-A06B16B2D716}"/>
              </a:ext>
            </a:extLst>
          </p:cNvPr>
          <p:cNvSpPr txBox="1"/>
          <p:nvPr/>
        </p:nvSpPr>
        <p:spPr>
          <a:xfrm>
            <a:off x="422217" y="4938568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3.</a:t>
            </a:r>
            <a:r>
              <a:rPr lang="en-US" sz="2800" b="1"/>
              <a:t> Foster an accomplishment culture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180ECC34-1711-38CC-0D51-B8A578464B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946" y="1608513"/>
            <a:ext cx="914400" cy="91440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18F3C658-55AB-8558-AE7A-A52F8FF41F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465" y="1758142"/>
            <a:ext cx="602673" cy="602673"/>
          </a:xfrm>
          <a:prstGeom prst="rect">
            <a:avLst/>
          </a:prstGeom>
        </p:spPr>
      </p:pic>
      <p:pic>
        <p:nvPicPr>
          <p:cNvPr id="13" name="Graphic 12" descr="Checkbox Checked with solid fill">
            <a:extLst>
              <a:ext uri="{FF2B5EF4-FFF2-40B4-BE49-F238E27FC236}">
                <a16:creationId xmlns:a16="http://schemas.microsoft.com/office/drawing/2014/main" id="{9874AF43-5561-A699-C4E8-A7D1C5921A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16" y="3190701"/>
            <a:ext cx="914400" cy="914400"/>
          </a:xfrm>
          <a:prstGeom prst="rect">
            <a:avLst/>
          </a:prstGeom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F2813956-25CE-0711-0F2B-6DB9A01866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1235" y="3340330"/>
            <a:ext cx="602673" cy="602673"/>
          </a:xfrm>
          <a:prstGeom prst="rect">
            <a:avLst/>
          </a:prstGeom>
        </p:spPr>
      </p:pic>
      <p:pic>
        <p:nvPicPr>
          <p:cNvPr id="15" name="Graphic 14" descr="Checkbox Checked with solid fill">
            <a:extLst>
              <a:ext uri="{FF2B5EF4-FFF2-40B4-BE49-F238E27FC236}">
                <a16:creationId xmlns:a16="http://schemas.microsoft.com/office/drawing/2014/main" id="{E887FD09-843D-06BC-4576-5C31B8C726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5862" y="4756266"/>
            <a:ext cx="914400" cy="914400"/>
          </a:xfrm>
          <a:prstGeom prst="rect">
            <a:avLst/>
          </a:prstGeom>
        </p:spPr>
      </p:pic>
      <p:pic>
        <p:nvPicPr>
          <p:cNvPr id="16" name="Graphic 15" descr="Close with solid fill">
            <a:extLst>
              <a:ext uri="{FF2B5EF4-FFF2-40B4-BE49-F238E27FC236}">
                <a16:creationId xmlns:a16="http://schemas.microsoft.com/office/drawing/2014/main" id="{3B61F798-C142-0F1D-0FC1-6EA25F2244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7381" y="4905895"/>
            <a:ext cx="602673" cy="60267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6B488F41-1FC8-A7F3-912B-6973AAC7B906}"/>
              </a:ext>
            </a:extLst>
          </p:cNvPr>
          <p:cNvSpPr txBox="1"/>
          <p:nvPr/>
        </p:nvSpPr>
        <p:spPr>
          <a:xfrm>
            <a:off x="8539843" y="2315110"/>
            <a:ext cx="3113314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  <a:t>Is your answer in Luis’ top three?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76A652-381C-CCC7-B309-CDA045777680}"/>
              </a:ext>
            </a:extLst>
          </p:cNvPr>
          <p:cNvSpPr/>
          <p:nvPr/>
        </p:nvSpPr>
        <p:spPr>
          <a:xfrm>
            <a:off x="7200903" y="1828800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783BDC-C2F7-3091-968B-E02C66CA1EFE}"/>
              </a:ext>
            </a:extLst>
          </p:cNvPr>
          <p:cNvSpPr/>
          <p:nvPr/>
        </p:nvSpPr>
        <p:spPr>
          <a:xfrm>
            <a:off x="7190014" y="3418116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00C54B-A6A2-D5CC-0AE6-D03B48A84A99}"/>
              </a:ext>
            </a:extLst>
          </p:cNvPr>
          <p:cNvSpPr/>
          <p:nvPr/>
        </p:nvSpPr>
        <p:spPr>
          <a:xfrm>
            <a:off x="7195456" y="4974777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1114549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  <p:bldP spid="7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0DDEF-F168-3A52-C8B3-D9ACFB4CE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ED0509-BB98-C4E4-3F70-488BF878070F}"/>
              </a:ext>
            </a:extLst>
          </p:cNvPr>
          <p:cNvSpPr/>
          <p:nvPr/>
        </p:nvSpPr>
        <p:spPr>
          <a:xfrm>
            <a:off x="7979525" y="1286212"/>
            <a:ext cx="4026970" cy="533499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8A71F5-6B8A-A2AF-0489-B801B11E2E23}"/>
              </a:ext>
            </a:extLst>
          </p:cNvPr>
          <p:cNvSpPr/>
          <p:nvPr/>
        </p:nvSpPr>
        <p:spPr>
          <a:xfrm>
            <a:off x="307609" y="1310429"/>
            <a:ext cx="7589482" cy="535371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\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56F7D2-CC72-4A3E-8E33-051DC70B183D}"/>
              </a:ext>
            </a:extLst>
          </p:cNvPr>
          <p:cNvSpPr txBox="1"/>
          <p:nvPr/>
        </p:nvSpPr>
        <p:spPr>
          <a:xfrm>
            <a:off x="442914" y="441325"/>
            <a:ext cx="640542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Tenet #2: </a:t>
            </a:r>
            <a:r>
              <a:rPr lang="en-US" sz="3200" b="1" spc="-150">
                <a:solidFill>
                  <a:schemeClr val="accent1">
                    <a:lumMod val="75000"/>
                  </a:schemeClr>
                </a:solidFill>
                <a:latin typeface="+mj-lt"/>
              </a:rPr>
              <a:t>Engaging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FCA379B-BD23-8D1C-AB02-6763A5708456}"/>
              </a:ext>
            </a:extLst>
          </p:cNvPr>
          <p:cNvCxnSpPr>
            <a:cxnSpLocks/>
          </p:cNvCxnSpPr>
          <p:nvPr/>
        </p:nvCxnSpPr>
        <p:spPr>
          <a:xfrm>
            <a:off x="537848" y="1041459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">
            <a:extLst>
              <a:ext uri="{FF2B5EF4-FFF2-40B4-BE49-F238E27FC236}">
                <a16:creationId xmlns:a16="http://schemas.microsoft.com/office/drawing/2014/main" id="{C9B0AA29-B7EA-E944-ACAD-851223325501}"/>
              </a:ext>
            </a:extLst>
          </p:cNvPr>
          <p:cNvSpPr txBox="1"/>
          <p:nvPr/>
        </p:nvSpPr>
        <p:spPr>
          <a:xfrm>
            <a:off x="384611" y="1808331"/>
            <a:ext cx="555067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1. </a:t>
            </a:r>
            <a:r>
              <a:rPr lang="en-US" sz="2800" b="1"/>
              <a:t>CAM buddy system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0EF1A5A-BD0D-D0CD-BDB5-B3EECD07702E}"/>
              </a:ext>
            </a:extLst>
          </p:cNvPr>
          <p:cNvSpPr txBox="1"/>
          <p:nvPr/>
        </p:nvSpPr>
        <p:spPr>
          <a:xfrm>
            <a:off x="404007" y="3324018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2. </a:t>
            </a:r>
            <a:r>
              <a:rPr lang="en-US" sz="2800" b="1"/>
              <a:t>CAM-friendly System Description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05FCE2B-CBAE-A162-75B6-DB370919BD9C}"/>
              </a:ext>
            </a:extLst>
          </p:cNvPr>
          <p:cNvSpPr txBox="1"/>
          <p:nvPr/>
        </p:nvSpPr>
        <p:spPr>
          <a:xfrm>
            <a:off x="438546" y="4889581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3.</a:t>
            </a:r>
            <a:r>
              <a:rPr lang="en-US" sz="2800" b="1"/>
              <a:t> Reduce the fear of Compliance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B5DD8DE4-46EB-537B-79AD-B2010A2F79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946" y="1608513"/>
            <a:ext cx="914400" cy="91440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3E7A05FA-D1C0-4A68-942E-C7A5855765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465" y="1758142"/>
            <a:ext cx="602673" cy="602673"/>
          </a:xfrm>
          <a:prstGeom prst="rect">
            <a:avLst/>
          </a:prstGeom>
        </p:spPr>
      </p:pic>
      <p:pic>
        <p:nvPicPr>
          <p:cNvPr id="13" name="Graphic 12" descr="Checkbox Checked with solid fill">
            <a:extLst>
              <a:ext uri="{FF2B5EF4-FFF2-40B4-BE49-F238E27FC236}">
                <a16:creationId xmlns:a16="http://schemas.microsoft.com/office/drawing/2014/main" id="{3F0208FD-E160-148C-41AC-7BCF05AF33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16" y="3190701"/>
            <a:ext cx="914400" cy="914400"/>
          </a:xfrm>
          <a:prstGeom prst="rect">
            <a:avLst/>
          </a:prstGeom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A0A8633A-10EC-49BB-0C58-B203B6B863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1235" y="3340330"/>
            <a:ext cx="602673" cy="602673"/>
          </a:xfrm>
          <a:prstGeom prst="rect">
            <a:avLst/>
          </a:prstGeom>
        </p:spPr>
      </p:pic>
      <p:pic>
        <p:nvPicPr>
          <p:cNvPr id="15" name="Graphic 14" descr="Checkbox Checked with solid fill">
            <a:extLst>
              <a:ext uri="{FF2B5EF4-FFF2-40B4-BE49-F238E27FC236}">
                <a16:creationId xmlns:a16="http://schemas.microsoft.com/office/drawing/2014/main" id="{7D12B8D9-3489-F7FF-2B23-D80A9CE1A6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5862" y="4756266"/>
            <a:ext cx="914400" cy="914400"/>
          </a:xfrm>
          <a:prstGeom prst="rect">
            <a:avLst/>
          </a:prstGeom>
        </p:spPr>
      </p:pic>
      <p:pic>
        <p:nvPicPr>
          <p:cNvPr id="16" name="Graphic 15" descr="Close with solid fill">
            <a:extLst>
              <a:ext uri="{FF2B5EF4-FFF2-40B4-BE49-F238E27FC236}">
                <a16:creationId xmlns:a16="http://schemas.microsoft.com/office/drawing/2014/main" id="{1098BE0C-E188-5DF6-3470-DB13FE2C37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7381" y="4905895"/>
            <a:ext cx="602673" cy="60267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5C954348-2C29-54CF-525C-E4936DEA0F27}"/>
              </a:ext>
            </a:extLst>
          </p:cNvPr>
          <p:cNvSpPr txBox="1"/>
          <p:nvPr/>
        </p:nvSpPr>
        <p:spPr>
          <a:xfrm>
            <a:off x="8588828" y="2380424"/>
            <a:ext cx="3113314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  <a:t>Is your answer in Luis’ top three?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B5BA14-4109-A9C7-3533-19994E70A4FD}"/>
              </a:ext>
            </a:extLst>
          </p:cNvPr>
          <p:cNvSpPr/>
          <p:nvPr/>
        </p:nvSpPr>
        <p:spPr>
          <a:xfrm>
            <a:off x="7190017" y="1817913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CA036-48D2-155D-2853-191371D83F9F}"/>
              </a:ext>
            </a:extLst>
          </p:cNvPr>
          <p:cNvSpPr/>
          <p:nvPr/>
        </p:nvSpPr>
        <p:spPr>
          <a:xfrm>
            <a:off x="7195459" y="3407226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36AEEE-7C95-18AA-6762-B85FC52CDF03}"/>
              </a:ext>
            </a:extLst>
          </p:cNvPr>
          <p:cNvSpPr/>
          <p:nvPr/>
        </p:nvSpPr>
        <p:spPr>
          <a:xfrm>
            <a:off x="7184570" y="4963884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1028214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  <p:bldP spid="7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78260-2CFD-7C5E-D631-932D763E9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C4B2A3-8CA1-B67A-AF92-32CFD5B7C530}"/>
              </a:ext>
            </a:extLst>
          </p:cNvPr>
          <p:cNvSpPr/>
          <p:nvPr/>
        </p:nvSpPr>
        <p:spPr>
          <a:xfrm>
            <a:off x="7979525" y="1286212"/>
            <a:ext cx="4026970" cy="533499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EC8C03-390F-8AC3-E439-C6EEA2A37907}"/>
              </a:ext>
            </a:extLst>
          </p:cNvPr>
          <p:cNvSpPr/>
          <p:nvPr/>
        </p:nvSpPr>
        <p:spPr>
          <a:xfrm>
            <a:off x="307609" y="1310429"/>
            <a:ext cx="7589482" cy="535371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\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B44BAB-757C-E83F-6449-8E7FC979CB33}"/>
              </a:ext>
            </a:extLst>
          </p:cNvPr>
          <p:cNvSpPr txBox="1"/>
          <p:nvPr/>
        </p:nvSpPr>
        <p:spPr>
          <a:xfrm>
            <a:off x="442914" y="441325"/>
            <a:ext cx="640542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Tenet #3: </a:t>
            </a:r>
            <a:r>
              <a:rPr lang="en-US" sz="3200" b="1" spc="-150">
                <a:solidFill>
                  <a:schemeClr val="accent1">
                    <a:lumMod val="75000"/>
                  </a:schemeClr>
                </a:solidFill>
                <a:latin typeface="+mj-lt"/>
              </a:rPr>
              <a:t>Natural Flow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3B6D491-0BA7-B268-39DB-C99397A1A60F}"/>
              </a:ext>
            </a:extLst>
          </p:cNvPr>
          <p:cNvCxnSpPr>
            <a:cxnSpLocks/>
          </p:cNvCxnSpPr>
          <p:nvPr/>
        </p:nvCxnSpPr>
        <p:spPr>
          <a:xfrm>
            <a:off x="537848" y="1025131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">
            <a:extLst>
              <a:ext uri="{FF2B5EF4-FFF2-40B4-BE49-F238E27FC236}">
                <a16:creationId xmlns:a16="http://schemas.microsoft.com/office/drawing/2014/main" id="{02CB23AF-F83D-A5E0-ECA6-DF8C8C5579B3}"/>
              </a:ext>
            </a:extLst>
          </p:cNvPr>
          <p:cNvSpPr txBox="1"/>
          <p:nvPr/>
        </p:nvSpPr>
        <p:spPr>
          <a:xfrm>
            <a:off x="384611" y="1808331"/>
            <a:ext cx="555067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1. </a:t>
            </a:r>
            <a:r>
              <a:rPr lang="en-US" sz="2800" b="1"/>
              <a:t>Drag &amp; drop EVM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673D8C5-D5D2-F52F-DA38-334CF98BA6C0}"/>
              </a:ext>
            </a:extLst>
          </p:cNvPr>
          <p:cNvSpPr txBox="1"/>
          <p:nvPr/>
        </p:nvSpPr>
        <p:spPr>
          <a:xfrm>
            <a:off x="404007" y="3373005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2. </a:t>
            </a:r>
            <a:r>
              <a:rPr lang="en-US" sz="2800" b="1"/>
              <a:t>Gamify to honor the EV cadence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60CE1CE4-A4DB-1902-FAED-7249F45B1A89}"/>
              </a:ext>
            </a:extLst>
          </p:cNvPr>
          <p:cNvSpPr txBox="1"/>
          <p:nvPr/>
        </p:nvSpPr>
        <p:spPr>
          <a:xfrm>
            <a:off x="422217" y="4889581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3.</a:t>
            </a:r>
            <a:r>
              <a:rPr lang="en-US" sz="2800" b="1"/>
              <a:t> Real time, integrated updates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6D8359CA-3F0C-73A4-13F0-6603935D74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946" y="1608513"/>
            <a:ext cx="914400" cy="91440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1F92AF4D-B7E8-D3D8-C653-6E1D47E576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465" y="1758142"/>
            <a:ext cx="602673" cy="602673"/>
          </a:xfrm>
          <a:prstGeom prst="rect">
            <a:avLst/>
          </a:prstGeom>
        </p:spPr>
      </p:pic>
      <p:pic>
        <p:nvPicPr>
          <p:cNvPr id="13" name="Graphic 12" descr="Checkbox Checked with solid fill">
            <a:extLst>
              <a:ext uri="{FF2B5EF4-FFF2-40B4-BE49-F238E27FC236}">
                <a16:creationId xmlns:a16="http://schemas.microsoft.com/office/drawing/2014/main" id="{8268F5DC-DB21-DA66-BDFB-9E097F0DD3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16" y="3190701"/>
            <a:ext cx="914400" cy="914400"/>
          </a:xfrm>
          <a:prstGeom prst="rect">
            <a:avLst/>
          </a:prstGeom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367A5FDF-229D-09A5-9142-43335FDAF9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1235" y="3340330"/>
            <a:ext cx="602673" cy="602673"/>
          </a:xfrm>
          <a:prstGeom prst="rect">
            <a:avLst/>
          </a:prstGeom>
        </p:spPr>
      </p:pic>
      <p:pic>
        <p:nvPicPr>
          <p:cNvPr id="15" name="Graphic 14" descr="Checkbox Checked with solid fill">
            <a:extLst>
              <a:ext uri="{FF2B5EF4-FFF2-40B4-BE49-F238E27FC236}">
                <a16:creationId xmlns:a16="http://schemas.microsoft.com/office/drawing/2014/main" id="{E2A06BD9-8DE6-ECD0-C410-5C77ADB2E9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5862" y="4756266"/>
            <a:ext cx="914400" cy="914400"/>
          </a:xfrm>
          <a:prstGeom prst="rect">
            <a:avLst/>
          </a:prstGeom>
        </p:spPr>
      </p:pic>
      <p:pic>
        <p:nvPicPr>
          <p:cNvPr id="16" name="Graphic 15" descr="Close with solid fill">
            <a:extLst>
              <a:ext uri="{FF2B5EF4-FFF2-40B4-BE49-F238E27FC236}">
                <a16:creationId xmlns:a16="http://schemas.microsoft.com/office/drawing/2014/main" id="{741289D7-3EF7-AC3A-8406-82748B8FE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7381" y="4905895"/>
            <a:ext cx="602673" cy="60267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03559F1-CE3B-3039-BF77-FF5BBDAE3E66}"/>
              </a:ext>
            </a:extLst>
          </p:cNvPr>
          <p:cNvSpPr txBox="1"/>
          <p:nvPr/>
        </p:nvSpPr>
        <p:spPr>
          <a:xfrm>
            <a:off x="8539843" y="2315110"/>
            <a:ext cx="3113314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  <a:t>Is your answer in Luis’ top three?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25D657-1A8E-EC24-4B45-21EE0F23BEB9}"/>
              </a:ext>
            </a:extLst>
          </p:cNvPr>
          <p:cNvSpPr/>
          <p:nvPr/>
        </p:nvSpPr>
        <p:spPr>
          <a:xfrm>
            <a:off x="7184571" y="3412665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165180-75B7-CE26-6A21-AF72BBA550B8}"/>
              </a:ext>
            </a:extLst>
          </p:cNvPr>
          <p:cNvSpPr/>
          <p:nvPr/>
        </p:nvSpPr>
        <p:spPr>
          <a:xfrm>
            <a:off x="7173682" y="4985655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A058D1-8AB6-5820-3CA0-C889A12DDCD2}"/>
              </a:ext>
            </a:extLst>
          </p:cNvPr>
          <p:cNvSpPr/>
          <p:nvPr/>
        </p:nvSpPr>
        <p:spPr>
          <a:xfrm>
            <a:off x="7195452" y="1823345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838476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  <p:bldP spid="7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935D7-7FB3-DC94-4A47-611487E85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F1434C-0393-70C8-6801-AC794969D68A}"/>
              </a:ext>
            </a:extLst>
          </p:cNvPr>
          <p:cNvSpPr/>
          <p:nvPr/>
        </p:nvSpPr>
        <p:spPr>
          <a:xfrm>
            <a:off x="7979525" y="1286212"/>
            <a:ext cx="4026970" cy="533499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1950159-81C4-D8CA-3318-A40500DFB5C5}"/>
              </a:ext>
            </a:extLst>
          </p:cNvPr>
          <p:cNvSpPr/>
          <p:nvPr/>
        </p:nvSpPr>
        <p:spPr>
          <a:xfrm>
            <a:off x="307609" y="1310429"/>
            <a:ext cx="7589482" cy="535371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\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49E3815-19C0-9B3F-1D1D-DBB4B82776F2}"/>
              </a:ext>
            </a:extLst>
          </p:cNvPr>
          <p:cNvSpPr txBox="1"/>
          <p:nvPr/>
        </p:nvSpPr>
        <p:spPr>
          <a:xfrm>
            <a:off x="442914" y="441325"/>
            <a:ext cx="640542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Tenet #4: </a:t>
            </a:r>
            <a:r>
              <a:rPr lang="en-US" sz="3200" b="1" spc="-150">
                <a:solidFill>
                  <a:schemeClr val="accent1">
                    <a:lumMod val="75000"/>
                  </a:schemeClr>
                </a:solidFill>
                <a:latin typeface="+mj-lt"/>
              </a:rPr>
              <a:t>Transparent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D10000C-7EF0-81E1-04A1-DF94EB91077C}"/>
              </a:ext>
            </a:extLst>
          </p:cNvPr>
          <p:cNvCxnSpPr>
            <a:cxnSpLocks/>
          </p:cNvCxnSpPr>
          <p:nvPr/>
        </p:nvCxnSpPr>
        <p:spPr>
          <a:xfrm>
            <a:off x="537848" y="1025130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">
            <a:extLst>
              <a:ext uri="{FF2B5EF4-FFF2-40B4-BE49-F238E27FC236}">
                <a16:creationId xmlns:a16="http://schemas.microsoft.com/office/drawing/2014/main" id="{562FCF4D-4651-7541-0F3F-F4F489969837}"/>
              </a:ext>
            </a:extLst>
          </p:cNvPr>
          <p:cNvSpPr txBox="1"/>
          <p:nvPr/>
        </p:nvSpPr>
        <p:spPr>
          <a:xfrm>
            <a:off x="384611" y="1808331"/>
            <a:ext cx="555067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1</a:t>
            </a:r>
            <a:r>
              <a:rPr lang="en-US" sz="2800" b="1"/>
              <a:t>. Reward early alerters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ABF787FD-09F7-6CFE-FFFD-31D6EC569CF3}"/>
              </a:ext>
            </a:extLst>
          </p:cNvPr>
          <p:cNvSpPr txBox="1"/>
          <p:nvPr/>
        </p:nvSpPr>
        <p:spPr>
          <a:xfrm>
            <a:off x="420336" y="3389332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2. </a:t>
            </a:r>
            <a:r>
              <a:rPr lang="en-US" sz="2800" b="1"/>
              <a:t>Share preliminary flash reports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B133D2CA-6F46-5075-41D1-E83A0949E2EF}"/>
              </a:ext>
            </a:extLst>
          </p:cNvPr>
          <p:cNvSpPr txBox="1"/>
          <p:nvPr/>
        </p:nvSpPr>
        <p:spPr>
          <a:xfrm>
            <a:off x="438545" y="4922238"/>
            <a:ext cx="6711262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875" indent="-396875"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3.</a:t>
            </a:r>
            <a:r>
              <a:rPr lang="en-US" sz="2800" b="1"/>
              <a:t> Make IBR artifacts continually      accessible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C85BA115-4B25-6EE7-73DE-790C23625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946" y="1608513"/>
            <a:ext cx="914400" cy="91440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C16D256B-2AFD-0823-4DF3-39C8976CF4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465" y="1758142"/>
            <a:ext cx="602673" cy="602673"/>
          </a:xfrm>
          <a:prstGeom prst="rect">
            <a:avLst/>
          </a:prstGeom>
        </p:spPr>
      </p:pic>
      <p:pic>
        <p:nvPicPr>
          <p:cNvPr id="13" name="Graphic 12" descr="Checkbox Checked with solid fill">
            <a:extLst>
              <a:ext uri="{FF2B5EF4-FFF2-40B4-BE49-F238E27FC236}">
                <a16:creationId xmlns:a16="http://schemas.microsoft.com/office/drawing/2014/main" id="{BD530F88-3336-EDBA-5AB4-F29C7DEBAB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16" y="3190701"/>
            <a:ext cx="914400" cy="914400"/>
          </a:xfrm>
          <a:prstGeom prst="rect">
            <a:avLst/>
          </a:prstGeom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38AB0A8B-8D58-56D9-BC0E-534EEEF63D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1235" y="3340330"/>
            <a:ext cx="602673" cy="602673"/>
          </a:xfrm>
          <a:prstGeom prst="rect">
            <a:avLst/>
          </a:prstGeom>
        </p:spPr>
      </p:pic>
      <p:pic>
        <p:nvPicPr>
          <p:cNvPr id="15" name="Graphic 14" descr="Checkbox Checked with solid fill">
            <a:extLst>
              <a:ext uri="{FF2B5EF4-FFF2-40B4-BE49-F238E27FC236}">
                <a16:creationId xmlns:a16="http://schemas.microsoft.com/office/drawing/2014/main" id="{96E4F8FE-5D76-8393-A162-553CA4367A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5862" y="4756266"/>
            <a:ext cx="914400" cy="914400"/>
          </a:xfrm>
          <a:prstGeom prst="rect">
            <a:avLst/>
          </a:prstGeom>
        </p:spPr>
      </p:pic>
      <p:pic>
        <p:nvPicPr>
          <p:cNvPr id="16" name="Graphic 15" descr="Close with solid fill">
            <a:extLst>
              <a:ext uri="{FF2B5EF4-FFF2-40B4-BE49-F238E27FC236}">
                <a16:creationId xmlns:a16="http://schemas.microsoft.com/office/drawing/2014/main" id="{3377CDC7-4072-789A-9821-5820C25881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7381" y="4905895"/>
            <a:ext cx="602673" cy="60267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768710F9-2C68-8AA0-1249-85B5208E4A62}"/>
              </a:ext>
            </a:extLst>
          </p:cNvPr>
          <p:cNvSpPr txBox="1"/>
          <p:nvPr/>
        </p:nvSpPr>
        <p:spPr>
          <a:xfrm>
            <a:off x="8539843" y="2315110"/>
            <a:ext cx="3113314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  <a:t>Is your answer in Luis’ top three?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44BF1-AA58-0D24-895B-995C522980FB}"/>
              </a:ext>
            </a:extLst>
          </p:cNvPr>
          <p:cNvSpPr/>
          <p:nvPr/>
        </p:nvSpPr>
        <p:spPr>
          <a:xfrm>
            <a:off x="7200903" y="1812471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2F1FC-F40F-F455-E19B-2659BD788923}"/>
              </a:ext>
            </a:extLst>
          </p:cNvPr>
          <p:cNvSpPr/>
          <p:nvPr/>
        </p:nvSpPr>
        <p:spPr>
          <a:xfrm>
            <a:off x="7190014" y="3401786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8CCAA6-A45C-12B5-E243-89AB827F95C9}"/>
              </a:ext>
            </a:extLst>
          </p:cNvPr>
          <p:cNvSpPr/>
          <p:nvPr/>
        </p:nvSpPr>
        <p:spPr>
          <a:xfrm>
            <a:off x="7179128" y="4974772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2019750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  <p:bldP spid="7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18BC-401E-D499-28A2-76B79C49E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B592106-C0BB-10F7-5B5C-4577D7F1B7DA}"/>
              </a:ext>
            </a:extLst>
          </p:cNvPr>
          <p:cNvSpPr/>
          <p:nvPr/>
        </p:nvSpPr>
        <p:spPr>
          <a:xfrm>
            <a:off x="7979525" y="1286212"/>
            <a:ext cx="4026970" cy="533499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b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</a:br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  <a:p>
            <a:endParaRPr lang="en-US" sz="2600">
              <a:solidFill>
                <a:schemeClr val="accent1"/>
              </a:solidFill>
              <a:latin typeface="Montserrat"/>
              <a:ea typeface="Roboto"/>
              <a:cs typeface="Roboto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104918F-8821-6669-8BCB-B903C1F87E05}"/>
              </a:ext>
            </a:extLst>
          </p:cNvPr>
          <p:cNvSpPr/>
          <p:nvPr/>
        </p:nvSpPr>
        <p:spPr>
          <a:xfrm>
            <a:off x="307609" y="1310429"/>
            <a:ext cx="7589482" cy="5353714"/>
          </a:xfrm>
          <a:prstGeom prst="roundRect">
            <a:avLst>
              <a:gd name="adj" fmla="val 9443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1143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\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F13189-E4A6-EA1F-30B2-671189AE16CB}"/>
              </a:ext>
            </a:extLst>
          </p:cNvPr>
          <p:cNvSpPr txBox="1"/>
          <p:nvPr/>
        </p:nvSpPr>
        <p:spPr>
          <a:xfrm>
            <a:off x="442913" y="441325"/>
            <a:ext cx="1051326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spc="-150">
                <a:solidFill>
                  <a:schemeClr val="bg1">
                    <a:lumMod val="65000"/>
                  </a:schemeClr>
                </a:solidFill>
                <a:latin typeface="+mj-lt"/>
              </a:rPr>
              <a:t>Tenet #5: </a:t>
            </a:r>
            <a:r>
              <a:rPr lang="en-US" sz="3200" b="1" spc="-150">
                <a:solidFill>
                  <a:schemeClr val="accent1">
                    <a:lumMod val="75000"/>
                  </a:schemeClr>
                </a:solidFill>
                <a:latin typeface="+mj-lt"/>
              </a:rPr>
              <a:t>If the CAM Succeeds the Project Succeeds!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E9C3204-F15C-7F5D-8BEE-086CA86A05CF}"/>
              </a:ext>
            </a:extLst>
          </p:cNvPr>
          <p:cNvCxnSpPr>
            <a:cxnSpLocks/>
          </p:cNvCxnSpPr>
          <p:nvPr/>
        </p:nvCxnSpPr>
        <p:spPr>
          <a:xfrm>
            <a:off x="537848" y="1008800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">
            <a:extLst>
              <a:ext uri="{FF2B5EF4-FFF2-40B4-BE49-F238E27FC236}">
                <a16:creationId xmlns:a16="http://schemas.microsoft.com/office/drawing/2014/main" id="{06ADC59C-F0AF-ADAC-0F6C-12F8AF08B7A3}"/>
              </a:ext>
            </a:extLst>
          </p:cNvPr>
          <p:cNvSpPr txBox="1"/>
          <p:nvPr/>
        </p:nvSpPr>
        <p:spPr>
          <a:xfrm>
            <a:off x="384611" y="1808331"/>
            <a:ext cx="6048846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1 </a:t>
            </a:r>
            <a:r>
              <a:rPr lang="en-US" sz="2800" b="1"/>
              <a:t>. Build processes &amp; tools for CAMs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85C72125-70E6-3A83-EA2B-BA3F8C24F2B7}"/>
              </a:ext>
            </a:extLst>
          </p:cNvPr>
          <p:cNvSpPr txBox="1"/>
          <p:nvPr/>
        </p:nvSpPr>
        <p:spPr>
          <a:xfrm>
            <a:off x="404007" y="3389334"/>
            <a:ext cx="5915150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2. </a:t>
            </a:r>
            <a:r>
              <a:rPr lang="en-US" sz="2800" b="1"/>
              <a:t>No interrogation of CAMs at IBRs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72383B3-6B60-32B6-C3B1-FCA06A998DEC}"/>
              </a:ext>
            </a:extLst>
          </p:cNvPr>
          <p:cNvSpPr txBox="1"/>
          <p:nvPr/>
        </p:nvSpPr>
        <p:spPr>
          <a:xfrm>
            <a:off x="422217" y="4889581"/>
            <a:ext cx="671126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800" b="1">
                <a:solidFill>
                  <a:srgbClr val="27292B"/>
                </a:solidFill>
                <a:ea typeface="Roboto"/>
                <a:cs typeface="Roboto"/>
              </a:rPr>
              <a:t>3.</a:t>
            </a:r>
            <a:r>
              <a:rPr lang="en-US" sz="2800" b="1"/>
              <a:t> Protect CAM hours</a:t>
            </a:r>
            <a:endParaRPr lang="en-US" sz="2800" b="1">
              <a:solidFill>
                <a:srgbClr val="27292B"/>
              </a:solidFill>
              <a:ea typeface="Roboto"/>
              <a:cs typeface="Roboto"/>
            </a:endParaRPr>
          </a:p>
        </p:txBody>
      </p:sp>
      <p:pic>
        <p:nvPicPr>
          <p:cNvPr id="9" name="Graphic 8" descr="Checkbox Checked with solid fill">
            <a:extLst>
              <a:ext uri="{FF2B5EF4-FFF2-40B4-BE49-F238E27FC236}">
                <a16:creationId xmlns:a16="http://schemas.microsoft.com/office/drawing/2014/main" id="{4ED389F9-7967-8615-CFE5-486508DFE1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946" y="1608513"/>
            <a:ext cx="914400" cy="914400"/>
          </a:xfrm>
          <a:prstGeom prst="rect">
            <a:avLst/>
          </a:prstGeom>
        </p:spPr>
      </p:pic>
      <p:pic>
        <p:nvPicPr>
          <p:cNvPr id="12" name="Graphic 11" descr="Close with solid fill">
            <a:extLst>
              <a:ext uri="{FF2B5EF4-FFF2-40B4-BE49-F238E27FC236}">
                <a16:creationId xmlns:a16="http://schemas.microsoft.com/office/drawing/2014/main" id="{3FBAAD0D-701D-1EAD-2C94-37E919AA8F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8465" y="1758142"/>
            <a:ext cx="602673" cy="602673"/>
          </a:xfrm>
          <a:prstGeom prst="rect">
            <a:avLst/>
          </a:prstGeom>
        </p:spPr>
      </p:pic>
      <p:pic>
        <p:nvPicPr>
          <p:cNvPr id="13" name="Graphic 12" descr="Checkbox Checked with solid fill">
            <a:extLst>
              <a:ext uri="{FF2B5EF4-FFF2-40B4-BE49-F238E27FC236}">
                <a16:creationId xmlns:a16="http://schemas.microsoft.com/office/drawing/2014/main" id="{1DAC17E9-75E8-DA14-7327-FBF7BE1BCC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9716" y="3174372"/>
            <a:ext cx="914400" cy="914400"/>
          </a:xfrm>
          <a:prstGeom prst="rect">
            <a:avLst/>
          </a:prstGeom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555DE831-50BB-DB6A-0A58-9A3C8DB9D5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1235" y="3340330"/>
            <a:ext cx="602673" cy="602673"/>
          </a:xfrm>
          <a:prstGeom prst="rect">
            <a:avLst/>
          </a:prstGeom>
        </p:spPr>
      </p:pic>
      <p:pic>
        <p:nvPicPr>
          <p:cNvPr id="15" name="Graphic 14" descr="Checkbox Checked with solid fill">
            <a:extLst>
              <a:ext uri="{FF2B5EF4-FFF2-40B4-BE49-F238E27FC236}">
                <a16:creationId xmlns:a16="http://schemas.microsoft.com/office/drawing/2014/main" id="{33686853-2208-B740-57B7-E97552C478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5862" y="4756266"/>
            <a:ext cx="914400" cy="914400"/>
          </a:xfrm>
          <a:prstGeom prst="rect">
            <a:avLst/>
          </a:prstGeom>
        </p:spPr>
      </p:pic>
      <p:pic>
        <p:nvPicPr>
          <p:cNvPr id="16" name="Graphic 15" descr="Close with solid fill">
            <a:extLst>
              <a:ext uri="{FF2B5EF4-FFF2-40B4-BE49-F238E27FC236}">
                <a16:creationId xmlns:a16="http://schemas.microsoft.com/office/drawing/2014/main" id="{CDE76185-8082-F4EC-6308-F939D97D08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7381" y="4905895"/>
            <a:ext cx="602673" cy="602673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4752158F-E9FA-32F9-C8D6-CA5DB264A7B5}"/>
              </a:ext>
            </a:extLst>
          </p:cNvPr>
          <p:cNvSpPr txBox="1"/>
          <p:nvPr/>
        </p:nvSpPr>
        <p:spPr>
          <a:xfrm>
            <a:off x="8539843" y="2315110"/>
            <a:ext cx="3113314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solidFill>
                  <a:schemeClr val="accent1"/>
                </a:solidFill>
                <a:latin typeface="Montserrat"/>
                <a:ea typeface="Roboto"/>
                <a:cs typeface="Roboto"/>
              </a:rPr>
              <a:t>Is your answer in Luis’ top three?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7A25E2-7D68-4E0E-C8FC-AA98AF64FFF6}"/>
              </a:ext>
            </a:extLst>
          </p:cNvPr>
          <p:cNvSpPr/>
          <p:nvPr/>
        </p:nvSpPr>
        <p:spPr>
          <a:xfrm>
            <a:off x="7195459" y="3407226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E35CED-3E1D-94C6-EC4A-D688BDE21BF2}"/>
              </a:ext>
            </a:extLst>
          </p:cNvPr>
          <p:cNvSpPr/>
          <p:nvPr/>
        </p:nvSpPr>
        <p:spPr>
          <a:xfrm>
            <a:off x="7184571" y="1828797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8CCC8A-037A-9E20-4ADF-C90D1EE181FF}"/>
              </a:ext>
            </a:extLst>
          </p:cNvPr>
          <p:cNvSpPr/>
          <p:nvPr/>
        </p:nvSpPr>
        <p:spPr>
          <a:xfrm>
            <a:off x="7190013" y="4985659"/>
            <a:ext cx="440871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3988442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  <p:bldP spid="7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B5BB0A07-04C9-4BC7-8653-467E14526AB5}"/>
              </a:ext>
            </a:extLst>
          </p:cNvPr>
          <p:cNvSpPr/>
          <p:nvPr/>
        </p:nvSpPr>
        <p:spPr>
          <a:xfrm>
            <a:off x="4482352" y="2315009"/>
            <a:ext cx="3227296" cy="322729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55051805-0D4A-4CD5-9940-00C0CD980B3D}"/>
              </a:ext>
            </a:extLst>
          </p:cNvPr>
          <p:cNvSpPr/>
          <p:nvPr/>
        </p:nvSpPr>
        <p:spPr>
          <a:xfrm>
            <a:off x="4482352" y="2315010"/>
            <a:ext cx="3227296" cy="3227292"/>
          </a:xfrm>
          <a:prstGeom prst="arc">
            <a:avLst>
              <a:gd name="adj1" fmla="val 18373142"/>
              <a:gd name="adj2" fmla="val 3175601"/>
            </a:avLst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716985FB-1CA5-4076-AAF8-A78B30A29306}"/>
              </a:ext>
            </a:extLst>
          </p:cNvPr>
          <p:cNvSpPr/>
          <p:nvPr/>
        </p:nvSpPr>
        <p:spPr>
          <a:xfrm flipH="1">
            <a:off x="4482352" y="2315010"/>
            <a:ext cx="3227296" cy="3227292"/>
          </a:xfrm>
          <a:prstGeom prst="arc">
            <a:avLst>
              <a:gd name="adj1" fmla="val 18373142"/>
              <a:gd name="adj2" fmla="val 3175601"/>
            </a:avLst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9AC48C6-D89F-42E0-9DC4-51C368C3FFD7}"/>
              </a:ext>
            </a:extLst>
          </p:cNvPr>
          <p:cNvSpPr/>
          <p:nvPr/>
        </p:nvSpPr>
        <p:spPr>
          <a:xfrm>
            <a:off x="4767263" y="2599919"/>
            <a:ext cx="2657475" cy="2657475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72A3ED9-823D-4D83-BB93-6A4CD4A37EA5}"/>
              </a:ext>
            </a:extLst>
          </p:cNvPr>
          <p:cNvSpPr/>
          <p:nvPr/>
        </p:nvSpPr>
        <p:spPr>
          <a:xfrm>
            <a:off x="4886325" y="2718982"/>
            <a:ext cx="2419352" cy="24193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C251B3A-4031-4267-B4B0-3C12C5A6BFF9}"/>
              </a:ext>
            </a:extLst>
          </p:cNvPr>
          <p:cNvSpPr txBox="1"/>
          <p:nvPr/>
        </p:nvSpPr>
        <p:spPr>
          <a:xfrm>
            <a:off x="4943475" y="4104805"/>
            <a:ext cx="2305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+mj-lt"/>
              </a:rPr>
              <a:t>Shifting the Mindset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805CE1-1CE5-4CB5-AE37-632C1FC502CF}"/>
              </a:ext>
            </a:extLst>
          </p:cNvPr>
          <p:cNvSpPr txBox="1"/>
          <p:nvPr/>
        </p:nvSpPr>
        <p:spPr>
          <a:xfrm>
            <a:off x="4943475" y="3466993"/>
            <a:ext cx="230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  <a:latin typeface="+mj-lt"/>
              </a:rPr>
              <a:t>UBIQUITOUS EV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444A8F9-24CE-4C7B-A840-417854CDE7DF}"/>
              </a:ext>
            </a:extLst>
          </p:cNvPr>
          <p:cNvSpPr/>
          <p:nvPr/>
        </p:nvSpPr>
        <p:spPr>
          <a:xfrm>
            <a:off x="4635500" y="2468157"/>
            <a:ext cx="2921000" cy="2920998"/>
          </a:xfrm>
          <a:prstGeom prst="ellipse">
            <a:avLst/>
          </a:prstGeom>
          <a:noFill/>
          <a:ln w="63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C565660-6EA0-4190-99F6-6B8A782B242C}"/>
              </a:ext>
            </a:extLst>
          </p:cNvPr>
          <p:cNvCxnSpPr>
            <a:cxnSpLocks/>
          </p:cNvCxnSpPr>
          <p:nvPr/>
        </p:nvCxnSpPr>
        <p:spPr>
          <a:xfrm>
            <a:off x="7556828" y="3927004"/>
            <a:ext cx="32893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9B6C4BA-6857-4C98-A8E8-CC67FF63B701}"/>
              </a:ext>
            </a:extLst>
          </p:cNvPr>
          <p:cNvCxnSpPr>
            <a:cxnSpLocks/>
          </p:cNvCxnSpPr>
          <p:nvPr/>
        </p:nvCxnSpPr>
        <p:spPr>
          <a:xfrm flipV="1">
            <a:off x="7112528" y="2381946"/>
            <a:ext cx="845610" cy="49401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B8D3318-804A-4E94-877E-59377C4ABBB0}"/>
              </a:ext>
            </a:extLst>
          </p:cNvPr>
          <p:cNvCxnSpPr>
            <a:cxnSpLocks/>
          </p:cNvCxnSpPr>
          <p:nvPr/>
        </p:nvCxnSpPr>
        <p:spPr>
          <a:xfrm flipH="1">
            <a:off x="4378635" y="5093845"/>
            <a:ext cx="850156" cy="38891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C200291-AC21-4AFA-8CE1-C81EF264F3F0}"/>
              </a:ext>
            </a:extLst>
          </p:cNvPr>
          <p:cNvCxnSpPr>
            <a:cxnSpLocks/>
          </p:cNvCxnSpPr>
          <p:nvPr/>
        </p:nvCxnSpPr>
        <p:spPr>
          <a:xfrm flipH="1">
            <a:off x="4306237" y="3927004"/>
            <a:ext cx="328936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BB81690-19F2-4A7E-9535-D249457F93D0}"/>
              </a:ext>
            </a:extLst>
          </p:cNvPr>
          <p:cNvCxnSpPr>
            <a:cxnSpLocks/>
          </p:cNvCxnSpPr>
          <p:nvPr/>
        </p:nvCxnSpPr>
        <p:spPr>
          <a:xfrm flipH="1" flipV="1">
            <a:off x="4233863" y="2381946"/>
            <a:ext cx="845610" cy="494012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B2D84BE-F00F-4BAD-8083-7A676638BA83}"/>
              </a:ext>
            </a:extLst>
          </p:cNvPr>
          <p:cNvCxnSpPr>
            <a:cxnSpLocks/>
          </p:cNvCxnSpPr>
          <p:nvPr/>
        </p:nvCxnSpPr>
        <p:spPr>
          <a:xfrm>
            <a:off x="7050974" y="5049699"/>
            <a:ext cx="829962" cy="326758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A1574A5-721D-4016-AD7A-5F480078AB15}"/>
              </a:ext>
            </a:extLst>
          </p:cNvPr>
          <p:cNvSpPr txBox="1"/>
          <p:nvPr/>
        </p:nvSpPr>
        <p:spPr>
          <a:xfrm>
            <a:off x="8618331" y="3608868"/>
            <a:ext cx="3192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4. Transparent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B470EB-42C5-467E-A309-DE2625DEA6DE}"/>
              </a:ext>
            </a:extLst>
          </p:cNvPr>
          <p:cNvSpPr txBox="1"/>
          <p:nvPr/>
        </p:nvSpPr>
        <p:spPr>
          <a:xfrm>
            <a:off x="424649" y="5095754"/>
            <a:ext cx="31929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5. If the CAM Succeeds the Project succeeds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E06B539-4236-4E0F-9DAF-C301B560D37D}"/>
              </a:ext>
            </a:extLst>
          </p:cNvPr>
          <p:cNvSpPr txBox="1"/>
          <p:nvPr/>
        </p:nvSpPr>
        <p:spPr>
          <a:xfrm>
            <a:off x="8618924" y="1955940"/>
            <a:ext cx="3192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2. Engaging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441A366-CB5E-429B-BACC-F97BF25C4C6B}"/>
              </a:ext>
            </a:extLst>
          </p:cNvPr>
          <p:cNvSpPr txBox="1"/>
          <p:nvPr/>
        </p:nvSpPr>
        <p:spPr>
          <a:xfrm>
            <a:off x="313642" y="3685227"/>
            <a:ext cx="3192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3. Natural Flow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4E972D3-E239-40F3-BA49-5AF720E49DD6}"/>
              </a:ext>
            </a:extLst>
          </p:cNvPr>
          <p:cNvSpPr txBox="1"/>
          <p:nvPr/>
        </p:nvSpPr>
        <p:spPr>
          <a:xfrm>
            <a:off x="8628945" y="5213201"/>
            <a:ext cx="319293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You can do this too!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50BD473-3B8B-4EE2-BF0A-6E8F72498590}"/>
              </a:ext>
            </a:extLst>
          </p:cNvPr>
          <p:cNvSpPr txBox="1"/>
          <p:nvPr/>
        </p:nvSpPr>
        <p:spPr>
          <a:xfrm>
            <a:off x="342901" y="2032535"/>
            <a:ext cx="326342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1. Performance 1st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B24A1074-5E16-4F9A-AA13-CD9A5D2B7EA6}"/>
              </a:ext>
            </a:extLst>
          </p:cNvPr>
          <p:cNvSpPr/>
          <p:nvPr/>
        </p:nvSpPr>
        <p:spPr>
          <a:xfrm>
            <a:off x="7805270" y="3582581"/>
            <a:ext cx="692154" cy="69215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A8FC0AE-7AEB-4DCD-AA0B-C2DE7C30A5E2}"/>
              </a:ext>
            </a:extLst>
          </p:cNvPr>
          <p:cNvSpPr/>
          <p:nvPr/>
        </p:nvSpPr>
        <p:spPr>
          <a:xfrm>
            <a:off x="7805270" y="1938356"/>
            <a:ext cx="692154" cy="69215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FF9D15B-5E2F-448B-819E-C68758F7C2DF}"/>
              </a:ext>
            </a:extLst>
          </p:cNvPr>
          <p:cNvSpPr/>
          <p:nvPr/>
        </p:nvSpPr>
        <p:spPr>
          <a:xfrm>
            <a:off x="3774937" y="5250356"/>
            <a:ext cx="692154" cy="69215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155E120-498E-4C60-917D-D80EF0C11EE9}"/>
              </a:ext>
            </a:extLst>
          </p:cNvPr>
          <p:cNvSpPr/>
          <p:nvPr/>
        </p:nvSpPr>
        <p:spPr>
          <a:xfrm flipH="1">
            <a:off x="3694577" y="3582581"/>
            <a:ext cx="692154" cy="69215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743840B-F67A-4C52-91D2-9D9AB9940A33}"/>
              </a:ext>
            </a:extLst>
          </p:cNvPr>
          <p:cNvSpPr/>
          <p:nvPr/>
        </p:nvSpPr>
        <p:spPr>
          <a:xfrm flipH="1">
            <a:off x="3694577" y="1938356"/>
            <a:ext cx="692154" cy="69215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931C434A-1050-4B3E-969F-D13EF1A18FCF}"/>
              </a:ext>
            </a:extLst>
          </p:cNvPr>
          <p:cNvSpPr/>
          <p:nvPr/>
        </p:nvSpPr>
        <p:spPr>
          <a:xfrm flipH="1">
            <a:off x="7788562" y="5138332"/>
            <a:ext cx="692154" cy="692152"/>
          </a:xfrm>
          <a:prstGeom prst="ellipse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5770F04-A135-464C-B93D-53D5591D8BD5}"/>
              </a:ext>
            </a:extLst>
          </p:cNvPr>
          <p:cNvSpPr/>
          <p:nvPr/>
        </p:nvSpPr>
        <p:spPr>
          <a:xfrm>
            <a:off x="7495274" y="3867103"/>
            <a:ext cx="123108" cy="1231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85BE8CB-B797-4BB3-A226-A4B0AD2BD741}"/>
              </a:ext>
            </a:extLst>
          </p:cNvPr>
          <p:cNvSpPr/>
          <p:nvPr/>
        </p:nvSpPr>
        <p:spPr>
          <a:xfrm>
            <a:off x="7050974" y="2814889"/>
            <a:ext cx="123108" cy="1231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AAB3970-C30C-4D34-8428-962D889B64C8}"/>
              </a:ext>
            </a:extLst>
          </p:cNvPr>
          <p:cNvSpPr/>
          <p:nvPr/>
        </p:nvSpPr>
        <p:spPr>
          <a:xfrm>
            <a:off x="5167237" y="5031807"/>
            <a:ext cx="123108" cy="1231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B2983CE1-6410-4FDB-9E4E-325DC7F4A584}"/>
              </a:ext>
            </a:extLst>
          </p:cNvPr>
          <p:cNvSpPr/>
          <p:nvPr/>
        </p:nvSpPr>
        <p:spPr>
          <a:xfrm flipH="1">
            <a:off x="4573619" y="3867103"/>
            <a:ext cx="123108" cy="1231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CACC4EF-F4E2-4B48-82C5-671E8A83A3B3}"/>
              </a:ext>
            </a:extLst>
          </p:cNvPr>
          <p:cNvSpPr/>
          <p:nvPr/>
        </p:nvSpPr>
        <p:spPr>
          <a:xfrm flipH="1">
            <a:off x="5017919" y="2814889"/>
            <a:ext cx="123108" cy="1231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2D7E90D-7F3B-4D7D-A2BC-355AC80F3C2E}"/>
              </a:ext>
            </a:extLst>
          </p:cNvPr>
          <p:cNvSpPr/>
          <p:nvPr/>
        </p:nvSpPr>
        <p:spPr>
          <a:xfrm flipH="1">
            <a:off x="6989420" y="4987661"/>
            <a:ext cx="123108" cy="1231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79625218-6B4D-4146-8C7A-342A48CF0B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7126" y="2106104"/>
            <a:ext cx="324000" cy="324000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8C28F2E-F9D2-472B-B339-7DFB6D8B1CB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857" y="5416128"/>
            <a:ext cx="377661" cy="377661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27FE6766-2E8B-4161-B7B1-D22830C7D5C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5742" y="5316915"/>
            <a:ext cx="420394" cy="420394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CA741A8D-26DA-41A0-B78D-59345EA11469}"/>
              </a:ext>
            </a:extLst>
          </p:cNvPr>
          <p:cNvSpPr txBox="1"/>
          <p:nvPr/>
        </p:nvSpPr>
        <p:spPr>
          <a:xfrm>
            <a:off x="408214" y="293916"/>
            <a:ext cx="8359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>
                <a:latin typeface="+mj-lt"/>
              </a:rPr>
              <a:t>Performance-Driven Compliance: </a:t>
            </a:r>
            <a:endParaRPr lang="en-US" sz="3600" b="1" spc="-150">
              <a:solidFill>
                <a:srgbClr val="7030A0"/>
              </a:solidFill>
              <a:latin typeface="+mj-lt"/>
            </a:endParaRP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5E50D75-1BF4-412D-95AB-C1E8731CCDE5}"/>
              </a:ext>
            </a:extLst>
          </p:cNvPr>
          <p:cNvCxnSpPr>
            <a:cxnSpLocks/>
          </p:cNvCxnSpPr>
          <p:nvPr/>
        </p:nvCxnSpPr>
        <p:spPr>
          <a:xfrm>
            <a:off x="537848" y="972291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Trophy with solid fill">
            <a:extLst>
              <a:ext uri="{FF2B5EF4-FFF2-40B4-BE49-F238E27FC236}">
                <a16:creationId xmlns:a16="http://schemas.microsoft.com/office/drawing/2014/main" id="{553E355A-90D4-25E3-74AC-5E77281E50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2657" y="2090060"/>
            <a:ext cx="386443" cy="386443"/>
          </a:xfrm>
          <a:prstGeom prst="rect">
            <a:avLst/>
          </a:prstGeom>
        </p:spPr>
      </p:pic>
      <p:pic>
        <p:nvPicPr>
          <p:cNvPr id="6" name="Graphic 5" descr="Megaphone with solid fill">
            <a:extLst>
              <a:ext uri="{FF2B5EF4-FFF2-40B4-BE49-F238E27FC236}">
                <a16:creationId xmlns:a16="http://schemas.microsoft.com/office/drawing/2014/main" id="{2E83CAED-9658-8733-BD3B-900DDF4D59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75815" y="3641274"/>
            <a:ext cx="538842" cy="538842"/>
          </a:xfrm>
          <a:prstGeom prst="rect">
            <a:avLst/>
          </a:prstGeom>
        </p:spPr>
      </p:pic>
      <p:pic>
        <p:nvPicPr>
          <p:cNvPr id="8" name="Graphic 7" descr="Lungs with solid fill">
            <a:extLst>
              <a:ext uri="{FF2B5EF4-FFF2-40B4-BE49-F238E27FC236}">
                <a16:creationId xmlns:a16="http://schemas.microsoft.com/office/drawing/2014/main" id="{75CF8D8E-1115-DF5E-D18E-1C0B09BC5B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93671" y="3657602"/>
            <a:ext cx="500743" cy="5007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759931-D4D6-2F17-3485-1436B09D09FA}"/>
              </a:ext>
            </a:extLst>
          </p:cNvPr>
          <p:cNvSpPr txBox="1"/>
          <p:nvPr/>
        </p:nvSpPr>
        <p:spPr>
          <a:xfrm>
            <a:off x="440871" y="979714"/>
            <a:ext cx="3167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pc="-150">
                <a:solidFill>
                  <a:srgbClr val="7030A0"/>
                </a:solidFill>
                <a:latin typeface="+mj-lt"/>
              </a:rPr>
              <a:t>An Approach</a:t>
            </a:r>
          </a:p>
        </p:txBody>
      </p:sp>
    </p:spTree>
    <p:extLst>
      <p:ext uri="{BB962C8B-B14F-4D97-AF65-F5344CB8AC3E}">
        <p14:creationId xmlns:p14="http://schemas.microsoft.com/office/powerpoint/2010/main" val="1506973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 animBg="1"/>
      <p:bldP spid="62" grpId="0"/>
      <p:bldP spid="65" grpId="0"/>
      <p:bldP spid="68" grpId="0"/>
      <p:bldP spid="71" grpId="0"/>
      <p:bldP spid="74" grpId="0"/>
      <p:bldP spid="77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B5E7-1186-7884-5040-C5240426A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239EDB6-1CFA-E0F3-B788-DC1BECC63E6F}"/>
              </a:ext>
            </a:extLst>
          </p:cNvPr>
          <p:cNvSpPr txBox="1"/>
          <p:nvPr/>
        </p:nvSpPr>
        <p:spPr>
          <a:xfrm>
            <a:off x="7086600" y="3130114"/>
            <a:ext cx="243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endParaRPr lang="en-US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39046B-520A-FB48-AD29-53347A8384CB}"/>
              </a:ext>
            </a:extLst>
          </p:cNvPr>
          <p:cNvSpPr txBox="1"/>
          <p:nvPr/>
        </p:nvSpPr>
        <p:spPr>
          <a:xfrm>
            <a:off x="7747001" y="4570866"/>
            <a:ext cx="28259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200">
                <a:solidFill>
                  <a:schemeClr val="bg1"/>
                </a:solidFill>
              </a:rPr>
            </a:br>
            <a:r>
              <a:rPr lang="en-US" sz="1200" b="1">
                <a:solidFill>
                  <a:schemeClr val="bg1"/>
                </a:solidFill>
              </a:rPr>
              <a:t>Imagery that feels off brand:</a:t>
            </a:r>
            <a:endParaRPr lang="en-US" sz="1200">
              <a:solidFill>
                <a:schemeClr val="bg1"/>
              </a:solidFill>
            </a:endParaRPr>
          </a:p>
          <a:p>
            <a:r>
              <a:rPr lang="en-US" sz="1200">
                <a:solidFill>
                  <a:schemeClr val="bg1"/>
                </a:solidFill>
              </a:rPr>
              <a:t>Serious, too dark</a:t>
            </a:r>
          </a:p>
          <a:p>
            <a:r>
              <a:rPr lang="en-US" sz="1200">
                <a:solidFill>
                  <a:schemeClr val="bg1"/>
                </a:solidFill>
              </a:rPr>
              <a:t>Corporate</a:t>
            </a:r>
          </a:p>
          <a:p>
            <a:r>
              <a:rPr lang="en-US" sz="1200">
                <a:solidFill>
                  <a:schemeClr val="bg1"/>
                </a:solidFill>
              </a:rPr>
              <a:t>Canned, emotionless, fake</a:t>
            </a:r>
          </a:p>
          <a:p>
            <a:r>
              <a:rPr lang="en-US" sz="1200">
                <a:solidFill>
                  <a:schemeClr val="bg1"/>
                </a:solidFill>
              </a:rPr>
              <a:t>Staged</a:t>
            </a:r>
          </a:p>
          <a:p>
            <a:r>
              <a:rPr lang="en-US" sz="1200">
                <a:solidFill>
                  <a:schemeClr val="bg1"/>
                </a:solidFill>
              </a:rPr>
              <a:t>Trite or cliche</a:t>
            </a:r>
          </a:p>
          <a:p>
            <a:r>
              <a:rPr lang="en-US" sz="1200">
                <a:solidFill>
                  <a:schemeClr val="bg1"/>
                </a:solidFill>
              </a:rPr>
              <a:t>Standard technology</a:t>
            </a:r>
          </a:p>
          <a:p>
            <a:r>
              <a:rPr lang="en-US" sz="1200">
                <a:solidFill>
                  <a:schemeClr val="bg1"/>
                </a:solidFill>
              </a:rPr>
              <a:t>Cheap</a:t>
            </a:r>
          </a:p>
          <a:p>
            <a:r>
              <a:rPr lang="en-US" sz="1200">
                <a:solidFill>
                  <a:schemeClr val="bg1"/>
                </a:solidFill>
              </a:rPr>
              <a:t>Anything too perplexing</a:t>
            </a:r>
          </a:p>
          <a:p>
            <a:r>
              <a:rPr lang="en-US" sz="1200">
                <a:solidFill>
                  <a:schemeClr val="bg1"/>
                </a:solidFill>
              </a:rPr>
              <a:t>Jargony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056372D-D83B-837D-233E-0F2ABB0BA1A7}"/>
              </a:ext>
            </a:extLst>
          </p:cNvPr>
          <p:cNvCxnSpPr>
            <a:cxnSpLocks/>
          </p:cNvCxnSpPr>
          <p:nvPr/>
        </p:nvCxnSpPr>
        <p:spPr>
          <a:xfrm>
            <a:off x="537848" y="1457190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ardrop 29">
            <a:extLst>
              <a:ext uri="{FF2B5EF4-FFF2-40B4-BE49-F238E27FC236}">
                <a16:creationId xmlns:a16="http://schemas.microsoft.com/office/drawing/2014/main" id="{2F22B4A1-DFEF-90D2-C60D-90909A01B306}"/>
              </a:ext>
            </a:extLst>
          </p:cNvPr>
          <p:cNvSpPr/>
          <p:nvPr/>
        </p:nvSpPr>
        <p:spPr>
          <a:xfrm>
            <a:off x="7459221" y="1415785"/>
            <a:ext cx="4117041" cy="4117041"/>
          </a:xfrm>
          <a:prstGeom prst="teardrop">
            <a:avLst/>
          </a:pr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CC4DA823-D75A-34EA-1243-A8D5E24743A0}"/>
              </a:ext>
            </a:extLst>
          </p:cNvPr>
          <p:cNvSpPr/>
          <p:nvPr/>
        </p:nvSpPr>
        <p:spPr>
          <a:xfrm rot="10800000">
            <a:off x="4092927" y="2198669"/>
            <a:ext cx="4117041" cy="4117041"/>
          </a:xfrm>
          <a:prstGeom prst="teardrop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A03F7C-1E61-1616-9597-7C4CB1578606}"/>
              </a:ext>
            </a:extLst>
          </p:cNvPr>
          <p:cNvSpPr txBox="1"/>
          <p:nvPr/>
        </p:nvSpPr>
        <p:spPr>
          <a:xfrm>
            <a:off x="4392962" y="3825765"/>
            <a:ext cx="337282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>
                <a:solidFill>
                  <a:schemeClr val="bg1"/>
                </a:solidFill>
                <a:latin typeface="+mj-lt"/>
              </a:rPr>
              <a:t>I can’t believe I’m saying this, but EV is kinda fun!</a:t>
            </a:r>
            <a:endParaRPr lang="en-US" i="1">
              <a:solidFill>
                <a:schemeClr val="bg1"/>
              </a:solidFill>
              <a:latin typeface="+mj-lt"/>
            </a:endParaRPr>
          </a:p>
          <a:p>
            <a:pPr algn="ctr"/>
            <a:endParaRPr lang="en-US" i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6F2B81-DA18-054E-E8A6-5F454B96E22F}"/>
              </a:ext>
            </a:extLst>
          </p:cNvPr>
          <p:cNvSpPr txBox="1"/>
          <p:nvPr/>
        </p:nvSpPr>
        <p:spPr>
          <a:xfrm>
            <a:off x="8344304" y="2377588"/>
            <a:ext cx="23783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 i="1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  <a:p>
            <a:r>
              <a:rPr lang="en-US"/>
              <a:t>You mean in the past, we didn’t put performance first?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4" name="Freeform: Shape 101">
            <a:extLst>
              <a:ext uri="{FF2B5EF4-FFF2-40B4-BE49-F238E27FC236}">
                <a16:creationId xmlns:a16="http://schemas.microsoft.com/office/drawing/2014/main" id="{AE585570-A6B1-9E5D-708A-D04FB921E466}"/>
              </a:ext>
            </a:extLst>
          </p:cNvPr>
          <p:cNvSpPr/>
          <p:nvPr/>
        </p:nvSpPr>
        <p:spPr>
          <a:xfrm>
            <a:off x="4637192" y="3010674"/>
            <a:ext cx="440124" cy="356859"/>
          </a:xfrm>
          <a:custGeom>
            <a:avLst/>
            <a:gdLst>
              <a:gd name="connsiteX0" fmla="*/ 155293 w 164167"/>
              <a:gd name="connsiteY0" fmla="*/ 0 h 133109"/>
              <a:gd name="connsiteX1" fmla="*/ 164167 w 164167"/>
              <a:gd name="connsiteY1" fmla="*/ 14740 h 133109"/>
              <a:gd name="connsiteX2" fmla="*/ 145433 w 164167"/>
              <a:gd name="connsiteY2" fmla="*/ 26167 h 133109"/>
              <a:gd name="connsiteX3" fmla="*/ 130890 w 164167"/>
              <a:gd name="connsiteY3" fmla="*/ 38820 h 133109"/>
              <a:gd name="connsiteX4" fmla="*/ 120167 w 164167"/>
              <a:gd name="connsiteY4" fmla="*/ 54420 h 133109"/>
              <a:gd name="connsiteX5" fmla="*/ 115114 w 164167"/>
              <a:gd name="connsiteY5" fmla="*/ 75182 h 133109"/>
              <a:gd name="connsiteX6" fmla="*/ 126946 w 164167"/>
              <a:gd name="connsiteY6" fmla="*/ 75182 h 133109"/>
              <a:gd name="connsiteX7" fmla="*/ 150979 w 164167"/>
              <a:gd name="connsiteY7" fmla="*/ 82700 h 133109"/>
              <a:gd name="connsiteX8" fmla="*/ 159730 w 164167"/>
              <a:gd name="connsiteY8" fmla="*/ 104761 h 133109"/>
              <a:gd name="connsiteX9" fmla="*/ 151965 w 164167"/>
              <a:gd name="connsiteY9" fmla="*/ 124111 h 133109"/>
              <a:gd name="connsiteX10" fmla="*/ 130643 w 164167"/>
              <a:gd name="connsiteY10" fmla="*/ 133109 h 133109"/>
              <a:gd name="connsiteX11" fmla="*/ 100324 w 164167"/>
              <a:gd name="connsiteY11" fmla="*/ 119206 h 133109"/>
              <a:gd name="connsiteX12" fmla="*/ 91204 w 164167"/>
              <a:gd name="connsiteY12" fmla="*/ 82669 h 133109"/>
              <a:gd name="connsiteX13" fmla="*/ 98106 w 164167"/>
              <a:gd name="connsiteY13" fmla="*/ 53515 h 133109"/>
              <a:gd name="connsiteX14" fmla="*/ 114868 w 164167"/>
              <a:gd name="connsiteY14" fmla="*/ 30019 h 133109"/>
              <a:gd name="connsiteX15" fmla="*/ 136313 w 164167"/>
              <a:gd name="connsiteY15" fmla="*/ 12057 h 133109"/>
              <a:gd name="connsiteX16" fmla="*/ 155293 w 164167"/>
              <a:gd name="connsiteY16" fmla="*/ 0 h 133109"/>
              <a:gd name="connsiteX17" fmla="*/ 64089 w 164167"/>
              <a:gd name="connsiteY17" fmla="*/ 0 h 133109"/>
              <a:gd name="connsiteX18" fmla="*/ 72963 w 164167"/>
              <a:gd name="connsiteY18" fmla="*/ 14740 h 133109"/>
              <a:gd name="connsiteX19" fmla="*/ 54230 w 164167"/>
              <a:gd name="connsiteY19" fmla="*/ 26167 h 133109"/>
              <a:gd name="connsiteX20" fmla="*/ 39686 w 164167"/>
              <a:gd name="connsiteY20" fmla="*/ 38820 h 133109"/>
              <a:gd name="connsiteX21" fmla="*/ 29087 w 164167"/>
              <a:gd name="connsiteY21" fmla="*/ 54299 h 133109"/>
              <a:gd name="connsiteX22" fmla="*/ 23910 w 164167"/>
              <a:gd name="connsiteY22" fmla="*/ 75182 h 133109"/>
              <a:gd name="connsiteX23" fmla="*/ 35742 w 164167"/>
              <a:gd name="connsiteY23" fmla="*/ 75182 h 133109"/>
              <a:gd name="connsiteX24" fmla="*/ 59776 w 164167"/>
              <a:gd name="connsiteY24" fmla="*/ 82700 h 133109"/>
              <a:gd name="connsiteX25" fmla="*/ 68526 w 164167"/>
              <a:gd name="connsiteY25" fmla="*/ 104761 h 133109"/>
              <a:gd name="connsiteX26" fmla="*/ 60762 w 164167"/>
              <a:gd name="connsiteY26" fmla="*/ 124111 h 133109"/>
              <a:gd name="connsiteX27" fmla="*/ 39440 w 164167"/>
              <a:gd name="connsiteY27" fmla="*/ 133109 h 133109"/>
              <a:gd name="connsiteX28" fmla="*/ 9121 w 164167"/>
              <a:gd name="connsiteY28" fmla="*/ 119206 h 133109"/>
              <a:gd name="connsiteX29" fmla="*/ 0 w 164167"/>
              <a:gd name="connsiteY29" fmla="*/ 82669 h 133109"/>
              <a:gd name="connsiteX30" fmla="*/ 6902 w 164167"/>
              <a:gd name="connsiteY30" fmla="*/ 53515 h 133109"/>
              <a:gd name="connsiteX31" fmla="*/ 23664 w 164167"/>
              <a:gd name="connsiteY31" fmla="*/ 30019 h 133109"/>
              <a:gd name="connsiteX32" fmla="*/ 45109 w 164167"/>
              <a:gd name="connsiteY32" fmla="*/ 12057 h 133109"/>
              <a:gd name="connsiteX33" fmla="*/ 64089 w 164167"/>
              <a:gd name="connsiteY33" fmla="*/ 0 h 13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4167" h="133109">
                <a:moveTo>
                  <a:pt x="155293" y="0"/>
                </a:moveTo>
                <a:lnTo>
                  <a:pt x="164167" y="14740"/>
                </a:lnTo>
                <a:cubicBezTo>
                  <a:pt x="156443" y="19164"/>
                  <a:pt x="150199" y="22973"/>
                  <a:pt x="145433" y="26167"/>
                </a:cubicBezTo>
                <a:cubicBezTo>
                  <a:pt x="140668" y="29362"/>
                  <a:pt x="135820" y="33579"/>
                  <a:pt x="130890" y="38820"/>
                </a:cubicBezTo>
                <a:cubicBezTo>
                  <a:pt x="126124" y="43896"/>
                  <a:pt x="122550" y="49096"/>
                  <a:pt x="120167" y="54420"/>
                </a:cubicBezTo>
                <a:cubicBezTo>
                  <a:pt x="117785" y="59744"/>
                  <a:pt x="116100" y="66665"/>
                  <a:pt x="115114" y="75182"/>
                </a:cubicBezTo>
                <a:lnTo>
                  <a:pt x="126946" y="75182"/>
                </a:lnTo>
                <a:cubicBezTo>
                  <a:pt x="137135" y="75182"/>
                  <a:pt x="145146" y="77688"/>
                  <a:pt x="150979" y="82700"/>
                </a:cubicBezTo>
                <a:cubicBezTo>
                  <a:pt x="156813" y="87712"/>
                  <a:pt x="159730" y="95066"/>
                  <a:pt x="159730" y="104761"/>
                </a:cubicBezTo>
                <a:cubicBezTo>
                  <a:pt x="159730" y="111663"/>
                  <a:pt x="157142" y="118113"/>
                  <a:pt x="151965" y="124111"/>
                </a:cubicBezTo>
                <a:cubicBezTo>
                  <a:pt x="146789" y="130109"/>
                  <a:pt x="139682" y="133109"/>
                  <a:pt x="130643" y="133109"/>
                </a:cubicBezTo>
                <a:cubicBezTo>
                  <a:pt x="116511" y="133109"/>
                  <a:pt x="106405" y="128474"/>
                  <a:pt x="100324" y="119206"/>
                </a:cubicBezTo>
                <a:cubicBezTo>
                  <a:pt x="94244" y="109938"/>
                  <a:pt x="91204" y="97759"/>
                  <a:pt x="91204" y="82669"/>
                </a:cubicBezTo>
                <a:cubicBezTo>
                  <a:pt x="91204" y="72008"/>
                  <a:pt x="93505" y="62290"/>
                  <a:pt x="98106" y="53515"/>
                </a:cubicBezTo>
                <a:cubicBezTo>
                  <a:pt x="102707" y="44740"/>
                  <a:pt x="108294" y="36908"/>
                  <a:pt x="114868" y="30019"/>
                </a:cubicBezTo>
                <a:cubicBezTo>
                  <a:pt x="121605" y="22966"/>
                  <a:pt x="128754" y="16978"/>
                  <a:pt x="136313" y="12057"/>
                </a:cubicBezTo>
                <a:cubicBezTo>
                  <a:pt x="143872" y="7137"/>
                  <a:pt x="150199" y="3118"/>
                  <a:pt x="155293" y="0"/>
                </a:cubicBezTo>
                <a:close/>
                <a:moveTo>
                  <a:pt x="64089" y="0"/>
                </a:moveTo>
                <a:lnTo>
                  <a:pt x="72963" y="14740"/>
                </a:lnTo>
                <a:cubicBezTo>
                  <a:pt x="65240" y="19164"/>
                  <a:pt x="58995" y="22973"/>
                  <a:pt x="54230" y="26167"/>
                </a:cubicBezTo>
                <a:cubicBezTo>
                  <a:pt x="49464" y="29362"/>
                  <a:pt x="44616" y="33579"/>
                  <a:pt x="39686" y="38820"/>
                </a:cubicBezTo>
                <a:cubicBezTo>
                  <a:pt x="35085" y="43734"/>
                  <a:pt x="31552" y="48894"/>
                  <a:pt x="29087" y="54299"/>
                </a:cubicBezTo>
                <a:cubicBezTo>
                  <a:pt x="26622" y="59704"/>
                  <a:pt x="24896" y="66665"/>
                  <a:pt x="23910" y="75182"/>
                </a:cubicBezTo>
                <a:lnTo>
                  <a:pt x="35742" y="75182"/>
                </a:lnTo>
                <a:cubicBezTo>
                  <a:pt x="45931" y="75182"/>
                  <a:pt x="53942" y="77688"/>
                  <a:pt x="59776" y="82700"/>
                </a:cubicBezTo>
                <a:cubicBezTo>
                  <a:pt x="65609" y="87712"/>
                  <a:pt x="68526" y="95066"/>
                  <a:pt x="68526" y="104761"/>
                </a:cubicBezTo>
                <a:cubicBezTo>
                  <a:pt x="68526" y="111663"/>
                  <a:pt x="65938" y="118113"/>
                  <a:pt x="60762" y="124111"/>
                </a:cubicBezTo>
                <a:cubicBezTo>
                  <a:pt x="55585" y="130109"/>
                  <a:pt x="48478" y="133109"/>
                  <a:pt x="39440" y="133109"/>
                </a:cubicBezTo>
                <a:cubicBezTo>
                  <a:pt x="25307" y="133109"/>
                  <a:pt x="15201" y="128474"/>
                  <a:pt x="9121" y="119206"/>
                </a:cubicBezTo>
                <a:cubicBezTo>
                  <a:pt x="3040" y="109938"/>
                  <a:pt x="0" y="97759"/>
                  <a:pt x="0" y="82669"/>
                </a:cubicBezTo>
                <a:cubicBezTo>
                  <a:pt x="0" y="72008"/>
                  <a:pt x="2301" y="62290"/>
                  <a:pt x="6902" y="53515"/>
                </a:cubicBezTo>
                <a:cubicBezTo>
                  <a:pt x="11503" y="44740"/>
                  <a:pt x="17091" y="36908"/>
                  <a:pt x="23664" y="30019"/>
                </a:cubicBezTo>
                <a:cubicBezTo>
                  <a:pt x="30402" y="22966"/>
                  <a:pt x="37550" y="16978"/>
                  <a:pt x="45109" y="12057"/>
                </a:cubicBezTo>
                <a:cubicBezTo>
                  <a:pt x="52668" y="7137"/>
                  <a:pt x="58995" y="3118"/>
                  <a:pt x="64089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102">
            <a:extLst>
              <a:ext uri="{FF2B5EF4-FFF2-40B4-BE49-F238E27FC236}">
                <a16:creationId xmlns:a16="http://schemas.microsoft.com/office/drawing/2014/main" id="{D52279C0-8C6C-605F-BC50-0CA547FC6316}"/>
              </a:ext>
            </a:extLst>
          </p:cNvPr>
          <p:cNvSpPr/>
          <p:nvPr/>
        </p:nvSpPr>
        <p:spPr>
          <a:xfrm>
            <a:off x="7234184" y="5158329"/>
            <a:ext cx="440124" cy="356859"/>
          </a:xfrm>
          <a:custGeom>
            <a:avLst/>
            <a:gdLst>
              <a:gd name="connsiteX0" fmla="*/ 124974 w 164167"/>
              <a:gd name="connsiteY0" fmla="*/ 0 h 133109"/>
              <a:gd name="connsiteX1" fmla="*/ 155047 w 164167"/>
              <a:gd name="connsiteY1" fmla="*/ 13927 h 133109"/>
              <a:gd name="connsiteX2" fmla="*/ 164167 w 164167"/>
              <a:gd name="connsiteY2" fmla="*/ 50286 h 133109"/>
              <a:gd name="connsiteX3" fmla="*/ 157019 w 164167"/>
              <a:gd name="connsiteY3" fmla="*/ 79988 h 133109"/>
              <a:gd name="connsiteX4" fmla="*/ 140257 w 164167"/>
              <a:gd name="connsiteY4" fmla="*/ 103282 h 133109"/>
              <a:gd name="connsiteX5" fmla="*/ 118565 w 164167"/>
              <a:gd name="connsiteY5" fmla="*/ 121400 h 133109"/>
              <a:gd name="connsiteX6" fmla="*/ 99585 w 164167"/>
              <a:gd name="connsiteY6" fmla="*/ 133109 h 133109"/>
              <a:gd name="connsiteX7" fmla="*/ 91204 w 164167"/>
              <a:gd name="connsiteY7" fmla="*/ 118565 h 133109"/>
              <a:gd name="connsiteX8" fmla="*/ 110554 w 164167"/>
              <a:gd name="connsiteY8" fmla="*/ 106364 h 133109"/>
              <a:gd name="connsiteX9" fmla="*/ 124728 w 164167"/>
              <a:gd name="connsiteY9" fmla="*/ 94409 h 133109"/>
              <a:gd name="connsiteX10" fmla="*/ 135327 w 164167"/>
              <a:gd name="connsiteY10" fmla="*/ 79003 h 133109"/>
              <a:gd name="connsiteX11" fmla="*/ 140257 w 164167"/>
              <a:gd name="connsiteY11" fmla="*/ 57927 h 133109"/>
              <a:gd name="connsiteX12" fmla="*/ 128425 w 164167"/>
              <a:gd name="connsiteY12" fmla="*/ 57927 h 133109"/>
              <a:gd name="connsiteX13" fmla="*/ 104268 w 164167"/>
              <a:gd name="connsiteY13" fmla="*/ 50039 h 133109"/>
              <a:gd name="connsiteX14" fmla="*/ 95641 w 164167"/>
              <a:gd name="connsiteY14" fmla="*/ 28101 h 133109"/>
              <a:gd name="connsiteX15" fmla="*/ 103529 w 164167"/>
              <a:gd name="connsiteY15" fmla="*/ 8997 h 133109"/>
              <a:gd name="connsiteX16" fmla="*/ 124974 w 164167"/>
              <a:gd name="connsiteY16" fmla="*/ 0 h 133109"/>
              <a:gd name="connsiteX17" fmla="*/ 33770 w 164167"/>
              <a:gd name="connsiteY17" fmla="*/ 0 h 133109"/>
              <a:gd name="connsiteX18" fmla="*/ 63843 w 164167"/>
              <a:gd name="connsiteY18" fmla="*/ 13927 h 133109"/>
              <a:gd name="connsiteX19" fmla="*/ 72963 w 164167"/>
              <a:gd name="connsiteY19" fmla="*/ 50286 h 133109"/>
              <a:gd name="connsiteX20" fmla="*/ 65815 w 164167"/>
              <a:gd name="connsiteY20" fmla="*/ 79988 h 133109"/>
              <a:gd name="connsiteX21" fmla="*/ 49053 w 164167"/>
              <a:gd name="connsiteY21" fmla="*/ 103282 h 133109"/>
              <a:gd name="connsiteX22" fmla="*/ 27361 w 164167"/>
              <a:gd name="connsiteY22" fmla="*/ 121400 h 133109"/>
              <a:gd name="connsiteX23" fmla="*/ 8381 w 164167"/>
              <a:gd name="connsiteY23" fmla="*/ 133109 h 133109"/>
              <a:gd name="connsiteX24" fmla="*/ 0 w 164167"/>
              <a:gd name="connsiteY24" fmla="*/ 118565 h 133109"/>
              <a:gd name="connsiteX25" fmla="*/ 19350 w 164167"/>
              <a:gd name="connsiteY25" fmla="*/ 106364 h 133109"/>
              <a:gd name="connsiteX26" fmla="*/ 33524 w 164167"/>
              <a:gd name="connsiteY26" fmla="*/ 94409 h 133109"/>
              <a:gd name="connsiteX27" fmla="*/ 44123 w 164167"/>
              <a:gd name="connsiteY27" fmla="*/ 79003 h 133109"/>
              <a:gd name="connsiteX28" fmla="*/ 49053 w 164167"/>
              <a:gd name="connsiteY28" fmla="*/ 57927 h 133109"/>
              <a:gd name="connsiteX29" fmla="*/ 37221 w 164167"/>
              <a:gd name="connsiteY29" fmla="*/ 57927 h 133109"/>
              <a:gd name="connsiteX30" fmla="*/ 13065 w 164167"/>
              <a:gd name="connsiteY30" fmla="*/ 50039 h 133109"/>
              <a:gd name="connsiteX31" fmla="*/ 4437 w 164167"/>
              <a:gd name="connsiteY31" fmla="*/ 28101 h 133109"/>
              <a:gd name="connsiteX32" fmla="*/ 12325 w 164167"/>
              <a:gd name="connsiteY32" fmla="*/ 8997 h 133109"/>
              <a:gd name="connsiteX33" fmla="*/ 33770 w 164167"/>
              <a:gd name="connsiteY33" fmla="*/ 0 h 13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4167" h="133109">
                <a:moveTo>
                  <a:pt x="124974" y="0"/>
                </a:moveTo>
                <a:cubicBezTo>
                  <a:pt x="138942" y="0"/>
                  <a:pt x="148966" y="4643"/>
                  <a:pt x="155047" y="13927"/>
                </a:cubicBezTo>
                <a:cubicBezTo>
                  <a:pt x="161127" y="23212"/>
                  <a:pt x="164167" y="35332"/>
                  <a:pt x="164167" y="50286"/>
                </a:cubicBezTo>
                <a:cubicBezTo>
                  <a:pt x="164167" y="61132"/>
                  <a:pt x="161784" y="71032"/>
                  <a:pt x="157019" y="79988"/>
                </a:cubicBezTo>
                <a:cubicBezTo>
                  <a:pt x="152253" y="88945"/>
                  <a:pt x="146666" y="96709"/>
                  <a:pt x="140257" y="103282"/>
                </a:cubicBezTo>
                <a:cubicBezTo>
                  <a:pt x="133684" y="110020"/>
                  <a:pt x="126453" y="116059"/>
                  <a:pt x="118565" y="121400"/>
                </a:cubicBezTo>
                <a:cubicBezTo>
                  <a:pt x="110677" y="126741"/>
                  <a:pt x="104350" y="130644"/>
                  <a:pt x="99585" y="133109"/>
                </a:cubicBezTo>
                <a:lnTo>
                  <a:pt x="91204" y="118565"/>
                </a:lnTo>
                <a:cubicBezTo>
                  <a:pt x="97942" y="114621"/>
                  <a:pt x="104392" y="110554"/>
                  <a:pt x="110554" y="106364"/>
                </a:cubicBezTo>
                <a:cubicBezTo>
                  <a:pt x="116716" y="102173"/>
                  <a:pt x="121441" y="98188"/>
                  <a:pt x="124728" y="94409"/>
                </a:cubicBezTo>
                <a:cubicBezTo>
                  <a:pt x="129164" y="89479"/>
                  <a:pt x="132698" y="84343"/>
                  <a:pt x="135327" y="79003"/>
                </a:cubicBezTo>
                <a:cubicBezTo>
                  <a:pt x="137956" y="73662"/>
                  <a:pt x="139599" y="66637"/>
                  <a:pt x="140257" y="57927"/>
                </a:cubicBezTo>
                <a:lnTo>
                  <a:pt x="128425" y="57927"/>
                </a:lnTo>
                <a:cubicBezTo>
                  <a:pt x="118072" y="57927"/>
                  <a:pt x="110020" y="55298"/>
                  <a:pt x="104268" y="50039"/>
                </a:cubicBezTo>
                <a:cubicBezTo>
                  <a:pt x="98517" y="44781"/>
                  <a:pt x="95641" y="37468"/>
                  <a:pt x="95641" y="28101"/>
                </a:cubicBezTo>
                <a:cubicBezTo>
                  <a:pt x="95641" y="21363"/>
                  <a:pt x="98270" y="14996"/>
                  <a:pt x="103529" y="8997"/>
                </a:cubicBezTo>
                <a:cubicBezTo>
                  <a:pt x="108787" y="2999"/>
                  <a:pt x="115936" y="0"/>
                  <a:pt x="124974" y="0"/>
                </a:cubicBezTo>
                <a:close/>
                <a:moveTo>
                  <a:pt x="33770" y="0"/>
                </a:moveTo>
                <a:cubicBezTo>
                  <a:pt x="47738" y="0"/>
                  <a:pt x="57763" y="4643"/>
                  <a:pt x="63843" y="13927"/>
                </a:cubicBezTo>
                <a:cubicBezTo>
                  <a:pt x="69923" y="23212"/>
                  <a:pt x="72963" y="35332"/>
                  <a:pt x="72963" y="50286"/>
                </a:cubicBezTo>
                <a:cubicBezTo>
                  <a:pt x="72963" y="61132"/>
                  <a:pt x="70580" y="71032"/>
                  <a:pt x="65815" y="79988"/>
                </a:cubicBezTo>
                <a:cubicBezTo>
                  <a:pt x="61049" y="88945"/>
                  <a:pt x="55462" y="96709"/>
                  <a:pt x="49053" y="103282"/>
                </a:cubicBezTo>
                <a:cubicBezTo>
                  <a:pt x="42480" y="110020"/>
                  <a:pt x="35249" y="116059"/>
                  <a:pt x="27361" y="121400"/>
                </a:cubicBezTo>
                <a:cubicBezTo>
                  <a:pt x="19473" y="126741"/>
                  <a:pt x="13147" y="130644"/>
                  <a:pt x="8381" y="133109"/>
                </a:cubicBezTo>
                <a:lnTo>
                  <a:pt x="0" y="118565"/>
                </a:lnTo>
                <a:cubicBezTo>
                  <a:pt x="6738" y="114621"/>
                  <a:pt x="13188" y="110554"/>
                  <a:pt x="19350" y="106364"/>
                </a:cubicBezTo>
                <a:cubicBezTo>
                  <a:pt x="25513" y="102173"/>
                  <a:pt x="30237" y="98188"/>
                  <a:pt x="33524" y="94409"/>
                </a:cubicBezTo>
                <a:cubicBezTo>
                  <a:pt x="37961" y="89479"/>
                  <a:pt x="41494" y="84343"/>
                  <a:pt x="44123" y="79003"/>
                </a:cubicBezTo>
                <a:cubicBezTo>
                  <a:pt x="46752" y="73662"/>
                  <a:pt x="48396" y="66637"/>
                  <a:pt x="49053" y="57927"/>
                </a:cubicBezTo>
                <a:lnTo>
                  <a:pt x="37221" y="57927"/>
                </a:lnTo>
                <a:cubicBezTo>
                  <a:pt x="26868" y="57927"/>
                  <a:pt x="18816" y="55298"/>
                  <a:pt x="13065" y="50039"/>
                </a:cubicBezTo>
                <a:cubicBezTo>
                  <a:pt x="7313" y="44781"/>
                  <a:pt x="4437" y="37468"/>
                  <a:pt x="4437" y="28101"/>
                </a:cubicBezTo>
                <a:cubicBezTo>
                  <a:pt x="4437" y="21363"/>
                  <a:pt x="7066" y="14996"/>
                  <a:pt x="12325" y="8997"/>
                </a:cubicBezTo>
                <a:cubicBezTo>
                  <a:pt x="17584" y="2999"/>
                  <a:pt x="24732" y="0"/>
                  <a:pt x="33770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0CCE82-3FF5-1B3C-AF79-CBBFDD3C261B}"/>
              </a:ext>
            </a:extLst>
          </p:cNvPr>
          <p:cNvSpPr txBox="1"/>
          <p:nvPr/>
        </p:nvSpPr>
        <p:spPr>
          <a:xfrm>
            <a:off x="393700" y="674784"/>
            <a:ext cx="8483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spc="-150">
                <a:latin typeface="+mj-lt"/>
              </a:rPr>
              <a:t>Ubiquitous EV Diagnostic</a:t>
            </a:r>
            <a:endParaRPr lang="en-US" sz="4400"/>
          </a:p>
        </p:txBody>
      </p:sp>
      <p:sp>
        <p:nvSpPr>
          <p:cNvPr id="38" name="Freeform: Shape 101">
            <a:extLst>
              <a:ext uri="{FF2B5EF4-FFF2-40B4-BE49-F238E27FC236}">
                <a16:creationId xmlns:a16="http://schemas.microsoft.com/office/drawing/2014/main" id="{9AF9173F-8DF2-8DE4-9362-CBE2E04675F3}"/>
              </a:ext>
            </a:extLst>
          </p:cNvPr>
          <p:cNvSpPr/>
          <p:nvPr/>
        </p:nvSpPr>
        <p:spPr>
          <a:xfrm>
            <a:off x="8294792" y="2274074"/>
            <a:ext cx="440124" cy="356859"/>
          </a:xfrm>
          <a:custGeom>
            <a:avLst/>
            <a:gdLst>
              <a:gd name="connsiteX0" fmla="*/ 155293 w 164167"/>
              <a:gd name="connsiteY0" fmla="*/ 0 h 133109"/>
              <a:gd name="connsiteX1" fmla="*/ 164167 w 164167"/>
              <a:gd name="connsiteY1" fmla="*/ 14740 h 133109"/>
              <a:gd name="connsiteX2" fmla="*/ 145433 w 164167"/>
              <a:gd name="connsiteY2" fmla="*/ 26167 h 133109"/>
              <a:gd name="connsiteX3" fmla="*/ 130890 w 164167"/>
              <a:gd name="connsiteY3" fmla="*/ 38820 h 133109"/>
              <a:gd name="connsiteX4" fmla="*/ 120167 w 164167"/>
              <a:gd name="connsiteY4" fmla="*/ 54420 h 133109"/>
              <a:gd name="connsiteX5" fmla="*/ 115114 w 164167"/>
              <a:gd name="connsiteY5" fmla="*/ 75182 h 133109"/>
              <a:gd name="connsiteX6" fmla="*/ 126946 w 164167"/>
              <a:gd name="connsiteY6" fmla="*/ 75182 h 133109"/>
              <a:gd name="connsiteX7" fmla="*/ 150979 w 164167"/>
              <a:gd name="connsiteY7" fmla="*/ 82700 h 133109"/>
              <a:gd name="connsiteX8" fmla="*/ 159730 w 164167"/>
              <a:gd name="connsiteY8" fmla="*/ 104761 h 133109"/>
              <a:gd name="connsiteX9" fmla="*/ 151965 w 164167"/>
              <a:gd name="connsiteY9" fmla="*/ 124111 h 133109"/>
              <a:gd name="connsiteX10" fmla="*/ 130643 w 164167"/>
              <a:gd name="connsiteY10" fmla="*/ 133109 h 133109"/>
              <a:gd name="connsiteX11" fmla="*/ 100324 w 164167"/>
              <a:gd name="connsiteY11" fmla="*/ 119206 h 133109"/>
              <a:gd name="connsiteX12" fmla="*/ 91204 w 164167"/>
              <a:gd name="connsiteY12" fmla="*/ 82669 h 133109"/>
              <a:gd name="connsiteX13" fmla="*/ 98106 w 164167"/>
              <a:gd name="connsiteY13" fmla="*/ 53515 h 133109"/>
              <a:gd name="connsiteX14" fmla="*/ 114868 w 164167"/>
              <a:gd name="connsiteY14" fmla="*/ 30019 h 133109"/>
              <a:gd name="connsiteX15" fmla="*/ 136313 w 164167"/>
              <a:gd name="connsiteY15" fmla="*/ 12057 h 133109"/>
              <a:gd name="connsiteX16" fmla="*/ 155293 w 164167"/>
              <a:gd name="connsiteY16" fmla="*/ 0 h 133109"/>
              <a:gd name="connsiteX17" fmla="*/ 64089 w 164167"/>
              <a:gd name="connsiteY17" fmla="*/ 0 h 133109"/>
              <a:gd name="connsiteX18" fmla="*/ 72963 w 164167"/>
              <a:gd name="connsiteY18" fmla="*/ 14740 h 133109"/>
              <a:gd name="connsiteX19" fmla="*/ 54230 w 164167"/>
              <a:gd name="connsiteY19" fmla="*/ 26167 h 133109"/>
              <a:gd name="connsiteX20" fmla="*/ 39686 w 164167"/>
              <a:gd name="connsiteY20" fmla="*/ 38820 h 133109"/>
              <a:gd name="connsiteX21" fmla="*/ 29087 w 164167"/>
              <a:gd name="connsiteY21" fmla="*/ 54299 h 133109"/>
              <a:gd name="connsiteX22" fmla="*/ 23910 w 164167"/>
              <a:gd name="connsiteY22" fmla="*/ 75182 h 133109"/>
              <a:gd name="connsiteX23" fmla="*/ 35742 w 164167"/>
              <a:gd name="connsiteY23" fmla="*/ 75182 h 133109"/>
              <a:gd name="connsiteX24" fmla="*/ 59776 w 164167"/>
              <a:gd name="connsiteY24" fmla="*/ 82700 h 133109"/>
              <a:gd name="connsiteX25" fmla="*/ 68526 w 164167"/>
              <a:gd name="connsiteY25" fmla="*/ 104761 h 133109"/>
              <a:gd name="connsiteX26" fmla="*/ 60762 w 164167"/>
              <a:gd name="connsiteY26" fmla="*/ 124111 h 133109"/>
              <a:gd name="connsiteX27" fmla="*/ 39440 w 164167"/>
              <a:gd name="connsiteY27" fmla="*/ 133109 h 133109"/>
              <a:gd name="connsiteX28" fmla="*/ 9121 w 164167"/>
              <a:gd name="connsiteY28" fmla="*/ 119206 h 133109"/>
              <a:gd name="connsiteX29" fmla="*/ 0 w 164167"/>
              <a:gd name="connsiteY29" fmla="*/ 82669 h 133109"/>
              <a:gd name="connsiteX30" fmla="*/ 6902 w 164167"/>
              <a:gd name="connsiteY30" fmla="*/ 53515 h 133109"/>
              <a:gd name="connsiteX31" fmla="*/ 23664 w 164167"/>
              <a:gd name="connsiteY31" fmla="*/ 30019 h 133109"/>
              <a:gd name="connsiteX32" fmla="*/ 45109 w 164167"/>
              <a:gd name="connsiteY32" fmla="*/ 12057 h 133109"/>
              <a:gd name="connsiteX33" fmla="*/ 64089 w 164167"/>
              <a:gd name="connsiteY33" fmla="*/ 0 h 13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4167" h="133109">
                <a:moveTo>
                  <a:pt x="155293" y="0"/>
                </a:moveTo>
                <a:lnTo>
                  <a:pt x="164167" y="14740"/>
                </a:lnTo>
                <a:cubicBezTo>
                  <a:pt x="156443" y="19164"/>
                  <a:pt x="150199" y="22973"/>
                  <a:pt x="145433" y="26167"/>
                </a:cubicBezTo>
                <a:cubicBezTo>
                  <a:pt x="140668" y="29362"/>
                  <a:pt x="135820" y="33579"/>
                  <a:pt x="130890" y="38820"/>
                </a:cubicBezTo>
                <a:cubicBezTo>
                  <a:pt x="126124" y="43896"/>
                  <a:pt x="122550" y="49096"/>
                  <a:pt x="120167" y="54420"/>
                </a:cubicBezTo>
                <a:cubicBezTo>
                  <a:pt x="117785" y="59744"/>
                  <a:pt x="116100" y="66665"/>
                  <a:pt x="115114" y="75182"/>
                </a:cubicBezTo>
                <a:lnTo>
                  <a:pt x="126946" y="75182"/>
                </a:lnTo>
                <a:cubicBezTo>
                  <a:pt x="137135" y="75182"/>
                  <a:pt x="145146" y="77688"/>
                  <a:pt x="150979" y="82700"/>
                </a:cubicBezTo>
                <a:cubicBezTo>
                  <a:pt x="156813" y="87712"/>
                  <a:pt x="159730" y="95066"/>
                  <a:pt x="159730" y="104761"/>
                </a:cubicBezTo>
                <a:cubicBezTo>
                  <a:pt x="159730" y="111663"/>
                  <a:pt x="157142" y="118113"/>
                  <a:pt x="151965" y="124111"/>
                </a:cubicBezTo>
                <a:cubicBezTo>
                  <a:pt x="146789" y="130109"/>
                  <a:pt x="139682" y="133109"/>
                  <a:pt x="130643" y="133109"/>
                </a:cubicBezTo>
                <a:cubicBezTo>
                  <a:pt x="116511" y="133109"/>
                  <a:pt x="106405" y="128474"/>
                  <a:pt x="100324" y="119206"/>
                </a:cubicBezTo>
                <a:cubicBezTo>
                  <a:pt x="94244" y="109938"/>
                  <a:pt x="91204" y="97759"/>
                  <a:pt x="91204" y="82669"/>
                </a:cubicBezTo>
                <a:cubicBezTo>
                  <a:pt x="91204" y="72008"/>
                  <a:pt x="93505" y="62290"/>
                  <a:pt x="98106" y="53515"/>
                </a:cubicBezTo>
                <a:cubicBezTo>
                  <a:pt x="102707" y="44740"/>
                  <a:pt x="108294" y="36908"/>
                  <a:pt x="114868" y="30019"/>
                </a:cubicBezTo>
                <a:cubicBezTo>
                  <a:pt x="121605" y="22966"/>
                  <a:pt x="128754" y="16978"/>
                  <a:pt x="136313" y="12057"/>
                </a:cubicBezTo>
                <a:cubicBezTo>
                  <a:pt x="143872" y="7137"/>
                  <a:pt x="150199" y="3118"/>
                  <a:pt x="155293" y="0"/>
                </a:cubicBezTo>
                <a:close/>
                <a:moveTo>
                  <a:pt x="64089" y="0"/>
                </a:moveTo>
                <a:lnTo>
                  <a:pt x="72963" y="14740"/>
                </a:lnTo>
                <a:cubicBezTo>
                  <a:pt x="65240" y="19164"/>
                  <a:pt x="58995" y="22973"/>
                  <a:pt x="54230" y="26167"/>
                </a:cubicBezTo>
                <a:cubicBezTo>
                  <a:pt x="49464" y="29362"/>
                  <a:pt x="44616" y="33579"/>
                  <a:pt x="39686" y="38820"/>
                </a:cubicBezTo>
                <a:cubicBezTo>
                  <a:pt x="35085" y="43734"/>
                  <a:pt x="31552" y="48894"/>
                  <a:pt x="29087" y="54299"/>
                </a:cubicBezTo>
                <a:cubicBezTo>
                  <a:pt x="26622" y="59704"/>
                  <a:pt x="24896" y="66665"/>
                  <a:pt x="23910" y="75182"/>
                </a:cubicBezTo>
                <a:lnTo>
                  <a:pt x="35742" y="75182"/>
                </a:lnTo>
                <a:cubicBezTo>
                  <a:pt x="45931" y="75182"/>
                  <a:pt x="53942" y="77688"/>
                  <a:pt x="59776" y="82700"/>
                </a:cubicBezTo>
                <a:cubicBezTo>
                  <a:pt x="65609" y="87712"/>
                  <a:pt x="68526" y="95066"/>
                  <a:pt x="68526" y="104761"/>
                </a:cubicBezTo>
                <a:cubicBezTo>
                  <a:pt x="68526" y="111663"/>
                  <a:pt x="65938" y="118113"/>
                  <a:pt x="60762" y="124111"/>
                </a:cubicBezTo>
                <a:cubicBezTo>
                  <a:pt x="55585" y="130109"/>
                  <a:pt x="48478" y="133109"/>
                  <a:pt x="39440" y="133109"/>
                </a:cubicBezTo>
                <a:cubicBezTo>
                  <a:pt x="25307" y="133109"/>
                  <a:pt x="15201" y="128474"/>
                  <a:pt x="9121" y="119206"/>
                </a:cubicBezTo>
                <a:cubicBezTo>
                  <a:pt x="3040" y="109938"/>
                  <a:pt x="0" y="97759"/>
                  <a:pt x="0" y="82669"/>
                </a:cubicBezTo>
                <a:cubicBezTo>
                  <a:pt x="0" y="72008"/>
                  <a:pt x="2301" y="62290"/>
                  <a:pt x="6902" y="53515"/>
                </a:cubicBezTo>
                <a:cubicBezTo>
                  <a:pt x="11503" y="44740"/>
                  <a:pt x="17091" y="36908"/>
                  <a:pt x="23664" y="30019"/>
                </a:cubicBezTo>
                <a:cubicBezTo>
                  <a:pt x="30402" y="22966"/>
                  <a:pt x="37550" y="16978"/>
                  <a:pt x="45109" y="12057"/>
                </a:cubicBezTo>
                <a:cubicBezTo>
                  <a:pt x="52668" y="7137"/>
                  <a:pt x="58995" y="3118"/>
                  <a:pt x="64089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102">
            <a:extLst>
              <a:ext uri="{FF2B5EF4-FFF2-40B4-BE49-F238E27FC236}">
                <a16:creationId xmlns:a16="http://schemas.microsoft.com/office/drawing/2014/main" id="{E07D4458-8B46-D191-ABFF-8759B18F99F3}"/>
              </a:ext>
            </a:extLst>
          </p:cNvPr>
          <p:cNvSpPr/>
          <p:nvPr/>
        </p:nvSpPr>
        <p:spPr>
          <a:xfrm>
            <a:off x="10465158" y="3709882"/>
            <a:ext cx="440124" cy="356859"/>
          </a:xfrm>
          <a:custGeom>
            <a:avLst/>
            <a:gdLst>
              <a:gd name="connsiteX0" fmla="*/ 124974 w 164167"/>
              <a:gd name="connsiteY0" fmla="*/ 0 h 133109"/>
              <a:gd name="connsiteX1" fmla="*/ 155047 w 164167"/>
              <a:gd name="connsiteY1" fmla="*/ 13927 h 133109"/>
              <a:gd name="connsiteX2" fmla="*/ 164167 w 164167"/>
              <a:gd name="connsiteY2" fmla="*/ 50286 h 133109"/>
              <a:gd name="connsiteX3" fmla="*/ 157019 w 164167"/>
              <a:gd name="connsiteY3" fmla="*/ 79988 h 133109"/>
              <a:gd name="connsiteX4" fmla="*/ 140257 w 164167"/>
              <a:gd name="connsiteY4" fmla="*/ 103282 h 133109"/>
              <a:gd name="connsiteX5" fmla="*/ 118565 w 164167"/>
              <a:gd name="connsiteY5" fmla="*/ 121400 h 133109"/>
              <a:gd name="connsiteX6" fmla="*/ 99585 w 164167"/>
              <a:gd name="connsiteY6" fmla="*/ 133109 h 133109"/>
              <a:gd name="connsiteX7" fmla="*/ 91204 w 164167"/>
              <a:gd name="connsiteY7" fmla="*/ 118565 h 133109"/>
              <a:gd name="connsiteX8" fmla="*/ 110554 w 164167"/>
              <a:gd name="connsiteY8" fmla="*/ 106364 h 133109"/>
              <a:gd name="connsiteX9" fmla="*/ 124728 w 164167"/>
              <a:gd name="connsiteY9" fmla="*/ 94409 h 133109"/>
              <a:gd name="connsiteX10" fmla="*/ 135327 w 164167"/>
              <a:gd name="connsiteY10" fmla="*/ 79003 h 133109"/>
              <a:gd name="connsiteX11" fmla="*/ 140257 w 164167"/>
              <a:gd name="connsiteY11" fmla="*/ 57927 h 133109"/>
              <a:gd name="connsiteX12" fmla="*/ 128425 w 164167"/>
              <a:gd name="connsiteY12" fmla="*/ 57927 h 133109"/>
              <a:gd name="connsiteX13" fmla="*/ 104268 w 164167"/>
              <a:gd name="connsiteY13" fmla="*/ 50039 h 133109"/>
              <a:gd name="connsiteX14" fmla="*/ 95641 w 164167"/>
              <a:gd name="connsiteY14" fmla="*/ 28101 h 133109"/>
              <a:gd name="connsiteX15" fmla="*/ 103529 w 164167"/>
              <a:gd name="connsiteY15" fmla="*/ 8997 h 133109"/>
              <a:gd name="connsiteX16" fmla="*/ 124974 w 164167"/>
              <a:gd name="connsiteY16" fmla="*/ 0 h 133109"/>
              <a:gd name="connsiteX17" fmla="*/ 33770 w 164167"/>
              <a:gd name="connsiteY17" fmla="*/ 0 h 133109"/>
              <a:gd name="connsiteX18" fmla="*/ 63843 w 164167"/>
              <a:gd name="connsiteY18" fmla="*/ 13927 h 133109"/>
              <a:gd name="connsiteX19" fmla="*/ 72963 w 164167"/>
              <a:gd name="connsiteY19" fmla="*/ 50286 h 133109"/>
              <a:gd name="connsiteX20" fmla="*/ 65815 w 164167"/>
              <a:gd name="connsiteY20" fmla="*/ 79988 h 133109"/>
              <a:gd name="connsiteX21" fmla="*/ 49053 w 164167"/>
              <a:gd name="connsiteY21" fmla="*/ 103282 h 133109"/>
              <a:gd name="connsiteX22" fmla="*/ 27361 w 164167"/>
              <a:gd name="connsiteY22" fmla="*/ 121400 h 133109"/>
              <a:gd name="connsiteX23" fmla="*/ 8381 w 164167"/>
              <a:gd name="connsiteY23" fmla="*/ 133109 h 133109"/>
              <a:gd name="connsiteX24" fmla="*/ 0 w 164167"/>
              <a:gd name="connsiteY24" fmla="*/ 118565 h 133109"/>
              <a:gd name="connsiteX25" fmla="*/ 19350 w 164167"/>
              <a:gd name="connsiteY25" fmla="*/ 106364 h 133109"/>
              <a:gd name="connsiteX26" fmla="*/ 33524 w 164167"/>
              <a:gd name="connsiteY26" fmla="*/ 94409 h 133109"/>
              <a:gd name="connsiteX27" fmla="*/ 44123 w 164167"/>
              <a:gd name="connsiteY27" fmla="*/ 79003 h 133109"/>
              <a:gd name="connsiteX28" fmla="*/ 49053 w 164167"/>
              <a:gd name="connsiteY28" fmla="*/ 57927 h 133109"/>
              <a:gd name="connsiteX29" fmla="*/ 37221 w 164167"/>
              <a:gd name="connsiteY29" fmla="*/ 57927 h 133109"/>
              <a:gd name="connsiteX30" fmla="*/ 13065 w 164167"/>
              <a:gd name="connsiteY30" fmla="*/ 50039 h 133109"/>
              <a:gd name="connsiteX31" fmla="*/ 4437 w 164167"/>
              <a:gd name="connsiteY31" fmla="*/ 28101 h 133109"/>
              <a:gd name="connsiteX32" fmla="*/ 12325 w 164167"/>
              <a:gd name="connsiteY32" fmla="*/ 8997 h 133109"/>
              <a:gd name="connsiteX33" fmla="*/ 33770 w 164167"/>
              <a:gd name="connsiteY33" fmla="*/ 0 h 13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4167" h="133109">
                <a:moveTo>
                  <a:pt x="124974" y="0"/>
                </a:moveTo>
                <a:cubicBezTo>
                  <a:pt x="138942" y="0"/>
                  <a:pt x="148966" y="4643"/>
                  <a:pt x="155047" y="13927"/>
                </a:cubicBezTo>
                <a:cubicBezTo>
                  <a:pt x="161127" y="23212"/>
                  <a:pt x="164167" y="35332"/>
                  <a:pt x="164167" y="50286"/>
                </a:cubicBezTo>
                <a:cubicBezTo>
                  <a:pt x="164167" y="61132"/>
                  <a:pt x="161784" y="71032"/>
                  <a:pt x="157019" y="79988"/>
                </a:cubicBezTo>
                <a:cubicBezTo>
                  <a:pt x="152253" y="88945"/>
                  <a:pt x="146666" y="96709"/>
                  <a:pt x="140257" y="103282"/>
                </a:cubicBezTo>
                <a:cubicBezTo>
                  <a:pt x="133684" y="110020"/>
                  <a:pt x="126453" y="116059"/>
                  <a:pt x="118565" y="121400"/>
                </a:cubicBezTo>
                <a:cubicBezTo>
                  <a:pt x="110677" y="126741"/>
                  <a:pt x="104350" y="130644"/>
                  <a:pt x="99585" y="133109"/>
                </a:cubicBezTo>
                <a:lnTo>
                  <a:pt x="91204" y="118565"/>
                </a:lnTo>
                <a:cubicBezTo>
                  <a:pt x="97942" y="114621"/>
                  <a:pt x="104392" y="110554"/>
                  <a:pt x="110554" y="106364"/>
                </a:cubicBezTo>
                <a:cubicBezTo>
                  <a:pt x="116716" y="102173"/>
                  <a:pt x="121441" y="98188"/>
                  <a:pt x="124728" y="94409"/>
                </a:cubicBezTo>
                <a:cubicBezTo>
                  <a:pt x="129164" y="89479"/>
                  <a:pt x="132698" y="84343"/>
                  <a:pt x="135327" y="79003"/>
                </a:cubicBezTo>
                <a:cubicBezTo>
                  <a:pt x="137956" y="73662"/>
                  <a:pt x="139599" y="66637"/>
                  <a:pt x="140257" y="57927"/>
                </a:cubicBezTo>
                <a:lnTo>
                  <a:pt x="128425" y="57927"/>
                </a:lnTo>
                <a:cubicBezTo>
                  <a:pt x="118072" y="57927"/>
                  <a:pt x="110020" y="55298"/>
                  <a:pt x="104268" y="50039"/>
                </a:cubicBezTo>
                <a:cubicBezTo>
                  <a:pt x="98517" y="44781"/>
                  <a:pt x="95641" y="37468"/>
                  <a:pt x="95641" y="28101"/>
                </a:cubicBezTo>
                <a:cubicBezTo>
                  <a:pt x="95641" y="21363"/>
                  <a:pt x="98270" y="14996"/>
                  <a:pt x="103529" y="8997"/>
                </a:cubicBezTo>
                <a:cubicBezTo>
                  <a:pt x="108787" y="2999"/>
                  <a:pt x="115936" y="0"/>
                  <a:pt x="124974" y="0"/>
                </a:cubicBezTo>
                <a:close/>
                <a:moveTo>
                  <a:pt x="33770" y="0"/>
                </a:moveTo>
                <a:cubicBezTo>
                  <a:pt x="47738" y="0"/>
                  <a:pt x="57763" y="4643"/>
                  <a:pt x="63843" y="13927"/>
                </a:cubicBezTo>
                <a:cubicBezTo>
                  <a:pt x="69923" y="23212"/>
                  <a:pt x="72963" y="35332"/>
                  <a:pt x="72963" y="50286"/>
                </a:cubicBezTo>
                <a:cubicBezTo>
                  <a:pt x="72963" y="61132"/>
                  <a:pt x="70580" y="71032"/>
                  <a:pt x="65815" y="79988"/>
                </a:cubicBezTo>
                <a:cubicBezTo>
                  <a:pt x="61049" y="88945"/>
                  <a:pt x="55462" y="96709"/>
                  <a:pt x="49053" y="103282"/>
                </a:cubicBezTo>
                <a:cubicBezTo>
                  <a:pt x="42480" y="110020"/>
                  <a:pt x="35249" y="116059"/>
                  <a:pt x="27361" y="121400"/>
                </a:cubicBezTo>
                <a:cubicBezTo>
                  <a:pt x="19473" y="126741"/>
                  <a:pt x="13147" y="130644"/>
                  <a:pt x="8381" y="133109"/>
                </a:cubicBezTo>
                <a:lnTo>
                  <a:pt x="0" y="118565"/>
                </a:lnTo>
                <a:cubicBezTo>
                  <a:pt x="6738" y="114621"/>
                  <a:pt x="13188" y="110554"/>
                  <a:pt x="19350" y="106364"/>
                </a:cubicBezTo>
                <a:cubicBezTo>
                  <a:pt x="25513" y="102173"/>
                  <a:pt x="30237" y="98188"/>
                  <a:pt x="33524" y="94409"/>
                </a:cubicBezTo>
                <a:cubicBezTo>
                  <a:pt x="37961" y="89479"/>
                  <a:pt x="41494" y="84343"/>
                  <a:pt x="44123" y="79003"/>
                </a:cubicBezTo>
                <a:cubicBezTo>
                  <a:pt x="46752" y="73662"/>
                  <a:pt x="48396" y="66637"/>
                  <a:pt x="49053" y="57927"/>
                </a:cubicBezTo>
                <a:lnTo>
                  <a:pt x="37221" y="57927"/>
                </a:lnTo>
                <a:cubicBezTo>
                  <a:pt x="26868" y="57927"/>
                  <a:pt x="18816" y="55298"/>
                  <a:pt x="13065" y="50039"/>
                </a:cubicBezTo>
                <a:cubicBezTo>
                  <a:pt x="7313" y="44781"/>
                  <a:pt x="4437" y="37468"/>
                  <a:pt x="4437" y="28101"/>
                </a:cubicBezTo>
                <a:cubicBezTo>
                  <a:pt x="4437" y="21363"/>
                  <a:pt x="7066" y="14996"/>
                  <a:pt x="12325" y="8997"/>
                </a:cubicBezTo>
                <a:cubicBezTo>
                  <a:pt x="17584" y="2999"/>
                  <a:pt x="24732" y="0"/>
                  <a:pt x="33770" y="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A0CFB-C897-01A9-DAE2-9DCE17DA527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60" y="2350751"/>
            <a:ext cx="3128260" cy="31212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48A90A-C2E8-3D93-EC7D-3015D949FB85}"/>
              </a:ext>
            </a:extLst>
          </p:cNvPr>
          <p:cNvSpPr txBox="1"/>
          <p:nvPr/>
        </p:nvSpPr>
        <p:spPr>
          <a:xfrm>
            <a:off x="577826" y="3477031"/>
            <a:ext cx="2959854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b="1" spc="-150">
                <a:latin typeface="Montserrat"/>
                <a:ea typeface="Roboto"/>
                <a:cs typeface="Roboto"/>
              </a:rPr>
              <a:t>Get Ready to scan </a:t>
            </a:r>
          </a:p>
          <a:p>
            <a:pPr algn="ctr"/>
            <a:r>
              <a:rPr lang="en-US" sz="2200" b="1" spc="-150">
                <a:latin typeface="Montserrat"/>
                <a:ea typeface="Roboto"/>
                <a:cs typeface="Roboto"/>
              </a:rPr>
              <a:t>on the next page</a:t>
            </a:r>
          </a:p>
        </p:txBody>
      </p:sp>
    </p:spTree>
    <p:extLst>
      <p:ext uri="{BB962C8B-B14F-4D97-AF65-F5344CB8AC3E}">
        <p14:creationId xmlns:p14="http://schemas.microsoft.com/office/powerpoint/2010/main" val="841846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8856A-F77C-2F3A-3472-047E8F053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Placeholder 9">
            <a:extLst>
              <a:ext uri="{FF2B5EF4-FFF2-40B4-BE49-F238E27FC236}">
                <a16:creationId xmlns:a16="http://schemas.microsoft.com/office/drawing/2014/main" id="{CAB1B9C6-BF69-7427-68BA-81203050BF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2" b="2902"/>
          <a:stretch/>
        </p:blipFill>
        <p:spPr/>
      </p:pic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8CA44014-BCA9-3B79-0A83-6B22526F00BF}"/>
              </a:ext>
            </a:extLst>
          </p:cNvPr>
          <p:cNvSpPr/>
          <p:nvPr/>
        </p:nvSpPr>
        <p:spPr>
          <a:xfrm flipV="1">
            <a:off x="9986962" y="4866527"/>
            <a:ext cx="2205038" cy="1991473"/>
          </a:xfrm>
          <a:custGeom>
            <a:avLst/>
            <a:gdLst>
              <a:gd name="connsiteX0" fmla="*/ 2205038 w 2205038"/>
              <a:gd name="connsiteY0" fmla="*/ 1991473 h 1991473"/>
              <a:gd name="connsiteX1" fmla="*/ 2205038 w 2205038"/>
              <a:gd name="connsiteY1" fmla="*/ 523258 h 1991473"/>
              <a:gd name="connsiteX2" fmla="*/ 2203364 w 2205038"/>
              <a:gd name="connsiteY2" fmla="*/ 0 h 1991473"/>
              <a:gd name="connsiteX3" fmla="*/ 0 w 2205038"/>
              <a:gd name="connsiteY3" fmla="*/ 0 h 1991473"/>
              <a:gd name="connsiteX4" fmla="*/ 2144324 w 2205038"/>
              <a:gd name="connsiteY4" fmla="*/ 1733823 h 1991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5038" h="1991473">
                <a:moveTo>
                  <a:pt x="2205038" y="1991473"/>
                </a:moveTo>
                <a:lnTo>
                  <a:pt x="2205038" y="523258"/>
                </a:lnTo>
                <a:lnTo>
                  <a:pt x="2203364" y="0"/>
                </a:lnTo>
                <a:lnTo>
                  <a:pt x="0" y="0"/>
                </a:lnTo>
                <a:cubicBezTo>
                  <a:pt x="0" y="0"/>
                  <a:pt x="1725359" y="406658"/>
                  <a:pt x="2144324" y="173382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9F1F18D3-1CB5-20D4-3FFD-1ECAB1B9D338}"/>
              </a:ext>
            </a:extLst>
          </p:cNvPr>
          <p:cNvSpPr/>
          <p:nvPr/>
        </p:nvSpPr>
        <p:spPr>
          <a:xfrm flipV="1">
            <a:off x="9755386" y="5453465"/>
            <a:ext cx="2436614" cy="1404535"/>
          </a:xfrm>
          <a:custGeom>
            <a:avLst/>
            <a:gdLst>
              <a:gd name="connsiteX0" fmla="*/ 2436614 w 2436614"/>
              <a:gd name="connsiteY0" fmla="*/ 1404535 h 1404535"/>
              <a:gd name="connsiteX1" fmla="*/ 2436614 w 2436614"/>
              <a:gd name="connsiteY1" fmla="*/ 156686 h 1404535"/>
              <a:gd name="connsiteX2" fmla="*/ 2436019 w 2436614"/>
              <a:gd name="connsiteY2" fmla="*/ 0 h 1404535"/>
              <a:gd name="connsiteX3" fmla="*/ 0 w 2436614"/>
              <a:gd name="connsiteY3" fmla="*/ 0 h 1404535"/>
              <a:gd name="connsiteX4" fmla="*/ 2267833 w 2436614"/>
              <a:gd name="connsiteY4" fmla="*/ 1179314 h 140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614" h="1404535">
                <a:moveTo>
                  <a:pt x="2436614" y="1404535"/>
                </a:moveTo>
                <a:lnTo>
                  <a:pt x="2436614" y="156686"/>
                </a:lnTo>
                <a:lnTo>
                  <a:pt x="2436019" y="0"/>
                </a:lnTo>
                <a:lnTo>
                  <a:pt x="0" y="0"/>
                </a:lnTo>
                <a:cubicBezTo>
                  <a:pt x="0" y="0"/>
                  <a:pt x="1366399" y="89471"/>
                  <a:pt x="2267833" y="117931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chemeClr val="accent4"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1550B30-0821-72E1-5A8E-6C062F1A6C96}"/>
              </a:ext>
            </a:extLst>
          </p:cNvPr>
          <p:cNvSpPr txBox="1"/>
          <p:nvPr/>
        </p:nvSpPr>
        <p:spPr>
          <a:xfrm>
            <a:off x="11536598" y="6415795"/>
            <a:ext cx="424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200" b="0" i="0" smtClean="0">
                <a:solidFill>
                  <a:schemeClr val="bg1"/>
                </a:solidFill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22</a:t>
            </a:fld>
            <a:endParaRPr lang="id-ID" b="0" i="0">
              <a:solidFill>
                <a:schemeClr val="bg1"/>
              </a:solidFill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02" name="Graphic 101">
            <a:extLst>
              <a:ext uri="{FF2B5EF4-FFF2-40B4-BE49-F238E27FC236}">
                <a16:creationId xmlns:a16="http://schemas.microsoft.com/office/drawing/2014/main" id="{D43F32F3-6835-4351-C80E-756C193F81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020" y="237100"/>
            <a:ext cx="1102304" cy="29264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4E5D3A7-6358-09B5-D67E-F67C56353182}"/>
              </a:ext>
            </a:extLst>
          </p:cNvPr>
          <p:cNvSpPr txBox="1"/>
          <p:nvPr/>
        </p:nvSpPr>
        <p:spPr>
          <a:xfrm>
            <a:off x="442913" y="4189602"/>
            <a:ext cx="496064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spc="-150">
                <a:latin typeface="Montserrat"/>
                <a:ea typeface="Roboto"/>
                <a:cs typeface="Roboto"/>
              </a:rPr>
              <a:t>Thank you!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07E2129-4388-4015-EF41-38B6F703F0B7}"/>
              </a:ext>
            </a:extLst>
          </p:cNvPr>
          <p:cNvCxnSpPr>
            <a:cxnSpLocks/>
          </p:cNvCxnSpPr>
          <p:nvPr/>
        </p:nvCxnSpPr>
        <p:spPr>
          <a:xfrm>
            <a:off x="586834" y="4140460"/>
            <a:ext cx="616267" cy="0"/>
          </a:xfrm>
          <a:prstGeom prst="line">
            <a:avLst/>
          </a:prstGeom>
          <a:ln w="12700">
            <a:gradFill flip="none" rotWithShape="1">
              <a:gsLst>
                <a:gs pos="20000">
                  <a:schemeClr val="accent1"/>
                </a:gs>
                <a:gs pos="40000">
                  <a:schemeClr val="accent2"/>
                </a:gs>
                <a:gs pos="60000">
                  <a:schemeClr val="accent3"/>
                </a:gs>
                <a:gs pos="8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45BC0E7-C83C-8F74-4F2E-826159A6A973}"/>
              </a:ext>
            </a:extLst>
          </p:cNvPr>
          <p:cNvSpPr txBox="1"/>
          <p:nvPr/>
        </p:nvSpPr>
        <p:spPr>
          <a:xfrm>
            <a:off x="505061" y="5081035"/>
            <a:ext cx="512429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>
                    <a:lumMod val="50000"/>
                  </a:schemeClr>
                </a:solidFill>
                <a:latin typeface="Montserrat"/>
              </a:rPr>
              <a:t>Luis Contreras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  <a:latin typeface="Montserrat"/>
              </a:rPr>
              <a:t>AzTech International, Inc.</a:t>
            </a:r>
            <a:br>
              <a:rPr lang="en-US">
                <a:solidFill>
                  <a:schemeClr val="bg1">
                    <a:lumMod val="50000"/>
                  </a:schemeClr>
                </a:solidFill>
                <a:latin typeface="Montserrat"/>
              </a:rPr>
            </a:br>
            <a:r>
              <a:rPr lang="en-US">
                <a:solidFill>
                  <a:schemeClr val="bg1">
                    <a:lumMod val="50000"/>
                  </a:schemeClr>
                </a:solidFill>
                <a:latin typeface="Montserrat"/>
                <a:hlinkClick r:id="rId5"/>
              </a:rPr>
              <a:t>Luis@goAzTech.com</a:t>
            </a:r>
            <a:endParaRPr lang="en-US">
              <a:solidFill>
                <a:schemeClr val="bg1">
                  <a:lumMod val="50000"/>
                </a:schemeClr>
              </a:solidFill>
              <a:latin typeface="Montserrat"/>
            </a:endParaRP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  <a:latin typeface="Montserrat"/>
              </a:rPr>
              <a:t>+1 (949) 842.1193</a:t>
            </a:r>
          </a:p>
          <a:p>
            <a:endParaRPr lang="en-US">
              <a:solidFill>
                <a:schemeClr val="bg1">
                  <a:lumMod val="50000"/>
                </a:schemeClr>
              </a:solidFill>
              <a:latin typeface="Montserra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53DC58-72B6-A9C0-64B2-23C09CB27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89" y="445690"/>
            <a:ext cx="3545611" cy="353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6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0D5275"/>
      </a:accent1>
      <a:accent2>
        <a:srgbClr val="0082AB"/>
      </a:accent2>
      <a:accent3>
        <a:srgbClr val="45AE60"/>
      </a:accent3>
      <a:accent4>
        <a:srgbClr val="6EBE44"/>
      </a:accent4>
      <a:accent5>
        <a:srgbClr val="B9D531"/>
      </a:accent5>
      <a:accent6>
        <a:srgbClr val="DAC849"/>
      </a:accent6>
      <a:hlink>
        <a:srgbClr val="0563C1"/>
      </a:hlink>
      <a:folHlink>
        <a:srgbClr val="954F72"/>
      </a:folHlink>
    </a:clrScheme>
    <a:fontScheme name="CL1 Aztech">
      <a:majorFont>
        <a:latin typeface="Montserrat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sz="2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61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0FF3C5E-1EB6-49B6-B3CB-1F5D45D3C44F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d1da0824-914f-40e1-b116-bb296ebe0b72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CC674C-4932-4BB9-847D-9CF96A40F141}"/>
</file>

<file path=customXml/itemProps2.xml><?xml version="1.0" encoding="utf-8"?>
<ds:datastoreItem xmlns:ds="http://schemas.openxmlformats.org/officeDocument/2006/customXml" ds:itemID="{50C1DAAD-1D15-4DCA-A51F-464E0960BE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1ABEA7-8D31-44C5-9303-AA16EEDFEE66}">
  <ds:schemaRefs>
    <ds:schemaRef ds:uri="53aeb16b-f626-4ef3-9e91-f20b2016fe8c"/>
    <ds:schemaRef ds:uri="5a40f370-ee01-4034-8b96-75601a62bd0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bced7f4-55b2-437b-978f-4023c61d8a83}" enabled="0" method="" siteId="{9bced7f4-55b2-437b-978f-4023c61d8a8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Widescreen</PresentationFormat>
  <Paragraphs>146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Luis Contreras</cp:lastModifiedBy>
  <cp:revision>3</cp:revision>
  <dcterms:created xsi:type="dcterms:W3CDTF">2019-06-17T06:13:02Z</dcterms:created>
  <dcterms:modified xsi:type="dcterms:W3CDTF">2026-08-20T16:15:15Z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  <property fmtid="{D5CDD505-2E9C-101B-9397-08002B2CF9AE}" pid="3" name="MediaServiceImageTags">
    <vt:lpwstr/>
  </property>
</Properties>
</file>