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authors.xml" ContentType="application/vnd.ms-powerpoint.authors+xml"/>
  <Override PartName="/ppt/revisionInfo.xml" ContentType="application/vnd.ms-powerpoint.revisioninfo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70" r:id="rId2"/>
    <p:sldId id="297" r:id="rId3"/>
    <p:sldId id="271" r:id="rId4"/>
    <p:sldId id="272" r:id="rId5"/>
    <p:sldId id="293" r:id="rId6"/>
    <p:sldId id="275" r:id="rId7"/>
    <p:sldId id="304" r:id="rId8"/>
    <p:sldId id="302" r:id="rId9"/>
    <p:sldId id="291" r:id="rId10"/>
    <p:sldId id="307" r:id="rId11"/>
    <p:sldId id="305" r:id="rId12"/>
    <p:sldId id="277" r:id="rId13"/>
    <p:sldId id="303" r:id="rId14"/>
    <p:sldId id="290" r:id="rId15"/>
    <p:sldId id="308" r:id="rId16"/>
    <p:sldId id="309" r:id="rId17"/>
    <p:sldId id="313" r:id="rId18"/>
    <p:sldId id="310" r:id="rId19"/>
    <p:sldId id="311" r:id="rId20"/>
    <p:sldId id="314" r:id="rId21"/>
    <p:sldId id="315" r:id="rId22"/>
    <p:sldId id="316" r:id="rId23"/>
    <p:sldId id="317" r:id="rId24"/>
    <p:sldId id="318" r:id="rId25"/>
    <p:sldId id="306" r:id="rId26"/>
    <p:sldId id="319" r:id="rId27"/>
    <p:sldId id="289" r:id="rId28"/>
    <p:sldId id="300" r:id="rId29"/>
    <p:sldId id="301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24CCA53-D937-390B-46F1-018CFEAA163C}" name="Snyder, Nathan J. (MSFC-PA20)" initials="NS" userId="S::njsnyde1@ndc.nasa.gov::a4f5d121-cda6-45bc-a23a-659f7e825a5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050"/>
    <a:srgbClr val="BBC4D2"/>
    <a:srgbClr val="125486"/>
    <a:srgbClr val="C6D9F1"/>
    <a:srgbClr val="AFC5E8"/>
    <a:srgbClr val="105380"/>
    <a:srgbClr val="004960"/>
    <a:srgbClr val="3F2959"/>
    <a:srgbClr val="488749"/>
    <a:srgbClr val="0F53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20ADD4-668D-E92C-2C67-63349F379B9C}" v="13" dt="2026-08-20T15:24:37.428"/>
    <p1510:client id="{6589F667-0C77-333B-11D3-C912BCDB2411}" v="15" dt="2026-08-20T13:50:17.126"/>
    <p1510:client id="{8B75509F-FD0F-BF6A-2C1E-35D9703FB188}" v="203" dt="2026-08-19T19:49:10.153"/>
    <p1510:client id="{8FA4526B-6EF9-4811-BB3C-DB7CD38D831D}" v="280" dt="2026-08-19T20:25:24.881"/>
    <p1510:client id="{E3AAA2ED-3707-FDF3-547D-572FE8EF3A83}" v="55" dt="2026-08-19T18:55:34.038"/>
    <p1510:client id="{FA61F553-6DF6-2E60-1CFD-C1C0D00A0265}" v="599" dt="2026-08-20T14:52:42.0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ustomXml" Target="../customXml/item1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40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38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nyder, Nathan J. (MSFC-PA20)" userId="a4f5d121-cda6-45bc-a23a-659f7e825a51" providerId="ADAL" clId="{98A1286D-DEC2-48B5-B095-B7717E56B470}"/>
    <pc:docChg chg="undo redo custSel addSld delSld modSld sldOrd modMainMaster">
      <pc:chgData name="Snyder, Nathan J. (MSFC-PA20)" userId="a4f5d121-cda6-45bc-a23a-659f7e825a51" providerId="ADAL" clId="{98A1286D-DEC2-48B5-B095-B7717E56B470}" dt="2026-08-20T15:25:36.331" v="6203" actId="948"/>
      <pc:docMkLst>
        <pc:docMk/>
      </pc:docMkLst>
      <pc:sldChg chg="addSp modSp mod">
        <pc:chgData name="Snyder, Nathan J. (MSFC-PA20)" userId="a4f5d121-cda6-45bc-a23a-659f7e825a51" providerId="ADAL" clId="{98A1286D-DEC2-48B5-B095-B7717E56B470}" dt="2026-08-04T14:54:39.603" v="1296"/>
        <pc:sldMkLst>
          <pc:docMk/>
          <pc:sldMk cId="2517410781" sldId="270"/>
        </pc:sldMkLst>
        <pc:spChg chg="add">
          <ac:chgData name="Snyder, Nathan J. (MSFC-PA20)" userId="a4f5d121-cda6-45bc-a23a-659f7e825a51" providerId="ADAL" clId="{98A1286D-DEC2-48B5-B095-B7717E56B470}" dt="2026-08-04T14:54:29.333" v="1294" actId="22"/>
          <ac:spMkLst>
            <pc:docMk/>
            <pc:sldMk cId="2517410781" sldId="270"/>
            <ac:spMk id="3" creationId="{1B12D7F4-EAA5-3CFC-3995-469DC96CE16B}"/>
          </ac:spMkLst>
        </pc:spChg>
        <pc:spChg chg="mod">
          <ac:chgData name="Snyder, Nathan J. (MSFC-PA20)" userId="a4f5d121-cda6-45bc-a23a-659f7e825a51" providerId="ADAL" clId="{98A1286D-DEC2-48B5-B095-B7717E56B470}" dt="2026-08-04T14:54:39.603" v="1296"/>
          <ac:spMkLst>
            <pc:docMk/>
            <pc:sldMk cId="2517410781" sldId="270"/>
            <ac:spMk id="5" creationId="{8F93D7C9-11B4-B44F-B90D-0336B8A4D7A5}"/>
          </ac:spMkLst>
        </pc:spChg>
      </pc:sldChg>
      <pc:sldChg chg="addSp delSp modSp mod chgLayout">
        <pc:chgData name="Snyder, Nathan J. (MSFC-PA20)" userId="a4f5d121-cda6-45bc-a23a-659f7e825a51" providerId="ADAL" clId="{98A1286D-DEC2-48B5-B095-B7717E56B470}" dt="2026-08-14T17:22:23.441" v="4793" actId="113"/>
        <pc:sldMkLst>
          <pc:docMk/>
          <pc:sldMk cId="1957006660" sldId="271"/>
        </pc:sldMkLst>
        <pc:spChg chg="mod ord">
          <ac:chgData name="Snyder, Nathan J. (MSFC-PA20)" userId="a4f5d121-cda6-45bc-a23a-659f7e825a51" providerId="ADAL" clId="{98A1286D-DEC2-48B5-B095-B7717E56B470}" dt="2026-07-27T18:21:02.619" v="200" actId="700"/>
          <ac:spMkLst>
            <pc:docMk/>
            <pc:sldMk cId="1957006660" sldId="271"/>
            <ac:spMk id="2" creationId="{D97AE237-9A83-1979-DEA1-447C42830035}"/>
          </ac:spMkLst>
        </pc:spChg>
        <pc:spChg chg="mod ord">
          <ac:chgData name="Snyder, Nathan J. (MSFC-PA20)" userId="a4f5d121-cda6-45bc-a23a-659f7e825a51" providerId="ADAL" clId="{98A1286D-DEC2-48B5-B095-B7717E56B470}" dt="2026-08-14T17:22:23.441" v="4793" actId="113"/>
          <ac:spMkLst>
            <pc:docMk/>
            <pc:sldMk cId="1957006660" sldId="271"/>
            <ac:spMk id="3" creationId="{3EA7E2BE-5B1E-EF55-EBBB-32CD5ECAE241}"/>
          </ac:spMkLst>
        </pc:spChg>
      </pc:sldChg>
      <pc:sldChg chg="addSp delSp modSp mod modAnim">
        <pc:chgData name="Snyder, Nathan J. (MSFC-PA20)" userId="a4f5d121-cda6-45bc-a23a-659f7e825a51" providerId="ADAL" clId="{98A1286D-DEC2-48B5-B095-B7717E56B470}" dt="2026-08-10T16:40:48.387" v="1652" actId="5793"/>
        <pc:sldMkLst>
          <pc:docMk/>
          <pc:sldMk cId="1737855983" sldId="272"/>
        </pc:sldMkLst>
        <pc:spChg chg="add mod">
          <ac:chgData name="Snyder, Nathan J. (MSFC-PA20)" userId="a4f5d121-cda6-45bc-a23a-659f7e825a51" providerId="ADAL" clId="{98A1286D-DEC2-48B5-B095-B7717E56B470}" dt="2026-08-10T16:40:48.387" v="1652" actId="5793"/>
          <ac:spMkLst>
            <pc:docMk/>
            <pc:sldMk cId="1737855983" sldId="272"/>
            <ac:spMk id="11" creationId="{E5FE8CF6-D3FF-1A75-AB76-B0BACAE7D245}"/>
          </ac:spMkLst>
        </pc:spChg>
        <pc:picChg chg="add mod">
          <ac:chgData name="Snyder, Nathan J. (MSFC-PA20)" userId="a4f5d121-cda6-45bc-a23a-659f7e825a51" providerId="ADAL" clId="{98A1286D-DEC2-48B5-B095-B7717E56B470}" dt="2026-08-07T20:43:54.400" v="1604" actId="207"/>
          <ac:picMkLst>
            <pc:docMk/>
            <pc:sldMk cId="1737855983" sldId="272"/>
            <ac:picMk id="4" creationId="{D206117C-6A48-0400-D34C-EEFDE396AA2A}"/>
          </ac:picMkLst>
        </pc:picChg>
        <pc:picChg chg="add mod modCrop">
          <ac:chgData name="Snyder, Nathan J. (MSFC-PA20)" userId="a4f5d121-cda6-45bc-a23a-659f7e825a51" providerId="ADAL" clId="{98A1286D-DEC2-48B5-B095-B7717E56B470}" dt="2026-08-07T20:35:47.949" v="1567" actId="1076"/>
          <ac:picMkLst>
            <pc:docMk/>
            <pc:sldMk cId="1737855983" sldId="272"/>
            <ac:picMk id="10" creationId="{DE08CB94-8489-478B-061A-F5BE65D9FD04}"/>
          </ac:picMkLst>
        </pc:picChg>
      </pc:sldChg>
      <pc:sldChg chg="addSp delSp modSp mod delAnim modAnim">
        <pc:chgData name="Snyder, Nathan J. (MSFC-PA20)" userId="a4f5d121-cda6-45bc-a23a-659f7e825a51" providerId="ADAL" clId="{98A1286D-DEC2-48B5-B095-B7717E56B470}" dt="2026-08-14T17:25:40.545" v="4802" actId="1036"/>
        <pc:sldMkLst>
          <pc:docMk/>
          <pc:sldMk cId="3169184126" sldId="275"/>
        </pc:sldMkLst>
        <pc:spChg chg="mod ord">
          <ac:chgData name="Snyder, Nathan J. (MSFC-PA20)" userId="a4f5d121-cda6-45bc-a23a-659f7e825a51" providerId="ADAL" clId="{98A1286D-DEC2-48B5-B095-B7717E56B470}" dt="2026-08-14T17:25:18.682" v="4796" actId="948"/>
          <ac:spMkLst>
            <pc:docMk/>
            <pc:sldMk cId="3169184126" sldId="275"/>
            <ac:spMk id="3" creationId="{557D9E83-71B7-3DF8-EB66-26FA0BEE972F}"/>
          </ac:spMkLst>
        </pc:spChg>
        <pc:spChg chg="add mod">
          <ac:chgData name="Snyder, Nathan J. (MSFC-PA20)" userId="a4f5d121-cda6-45bc-a23a-659f7e825a51" providerId="ADAL" clId="{98A1286D-DEC2-48B5-B095-B7717E56B470}" dt="2026-08-07T20:18:32.930" v="1527" actId="164"/>
          <ac:spMkLst>
            <pc:docMk/>
            <pc:sldMk cId="3169184126" sldId="275"/>
            <ac:spMk id="29" creationId="{20B01425-88E0-8830-2596-DEB4BD6C0924}"/>
          </ac:spMkLst>
        </pc:spChg>
        <pc:spChg chg="add mod">
          <ac:chgData name="Snyder, Nathan J. (MSFC-PA20)" userId="a4f5d121-cda6-45bc-a23a-659f7e825a51" providerId="ADAL" clId="{98A1286D-DEC2-48B5-B095-B7717E56B470}" dt="2026-08-07T20:21:54.914" v="1546" actId="164"/>
          <ac:spMkLst>
            <pc:docMk/>
            <pc:sldMk cId="3169184126" sldId="275"/>
            <ac:spMk id="31" creationId="{DEB87C3C-32E9-8C48-3B8A-D47A6A3CD602}"/>
          </ac:spMkLst>
        </pc:spChg>
        <pc:spChg chg="add mod">
          <ac:chgData name="Snyder, Nathan J. (MSFC-PA20)" userId="a4f5d121-cda6-45bc-a23a-659f7e825a51" providerId="ADAL" clId="{98A1286D-DEC2-48B5-B095-B7717E56B470}" dt="2026-08-07T20:21:35.241" v="1543" actId="164"/>
          <ac:spMkLst>
            <pc:docMk/>
            <pc:sldMk cId="3169184126" sldId="275"/>
            <ac:spMk id="33" creationId="{7DD6728F-774C-B7CF-DDFD-285EA4C8E342}"/>
          </ac:spMkLst>
        </pc:spChg>
        <pc:grpChg chg="add mod">
          <ac:chgData name="Snyder, Nathan J. (MSFC-PA20)" userId="a4f5d121-cda6-45bc-a23a-659f7e825a51" providerId="ADAL" clId="{98A1286D-DEC2-48B5-B095-B7717E56B470}" dt="2026-08-14T17:25:40.545" v="4802" actId="1036"/>
          <ac:grpSpMkLst>
            <pc:docMk/>
            <pc:sldMk cId="3169184126" sldId="275"/>
            <ac:grpSpMk id="4" creationId="{B24AC7B7-0AFB-A074-F6EA-3FC894B6E7A9}"/>
          </ac:grpSpMkLst>
        </pc:grpChg>
        <pc:grpChg chg="add mod">
          <ac:chgData name="Snyder, Nathan J. (MSFC-PA20)" userId="a4f5d121-cda6-45bc-a23a-659f7e825a51" providerId="ADAL" clId="{98A1286D-DEC2-48B5-B095-B7717E56B470}" dt="2026-08-10T20:37:27.459" v="1707" actId="164"/>
          <ac:grpSpMkLst>
            <pc:docMk/>
            <pc:sldMk cId="3169184126" sldId="275"/>
            <ac:grpSpMk id="34" creationId="{E8ADBA5F-9879-87BD-8ED1-EB408B1C2619}"/>
          </ac:grpSpMkLst>
        </pc:grpChg>
        <pc:grpChg chg="add mod">
          <ac:chgData name="Snyder, Nathan J. (MSFC-PA20)" userId="a4f5d121-cda6-45bc-a23a-659f7e825a51" providerId="ADAL" clId="{98A1286D-DEC2-48B5-B095-B7717E56B470}" dt="2026-08-10T20:37:27.459" v="1707" actId="164"/>
          <ac:grpSpMkLst>
            <pc:docMk/>
            <pc:sldMk cId="3169184126" sldId="275"/>
            <ac:grpSpMk id="35" creationId="{FB81CB00-A1B1-8D69-72D0-D57864431F46}"/>
          </ac:grpSpMkLst>
        </pc:grpChg>
        <pc:grpChg chg="add mod">
          <ac:chgData name="Snyder, Nathan J. (MSFC-PA20)" userId="a4f5d121-cda6-45bc-a23a-659f7e825a51" providerId="ADAL" clId="{98A1286D-DEC2-48B5-B095-B7717E56B470}" dt="2026-08-10T20:37:27.459" v="1707" actId="164"/>
          <ac:grpSpMkLst>
            <pc:docMk/>
            <pc:sldMk cId="3169184126" sldId="275"/>
            <ac:grpSpMk id="36" creationId="{8B182249-1625-1B23-1E3C-D148CA853623}"/>
          </ac:grpSpMkLst>
        </pc:grpChg>
        <pc:picChg chg="add mod modCrop">
          <ac:chgData name="Snyder, Nathan J. (MSFC-PA20)" userId="a4f5d121-cda6-45bc-a23a-659f7e825a51" providerId="ADAL" clId="{98A1286D-DEC2-48B5-B095-B7717E56B470}" dt="2026-08-07T20:18:32.930" v="1527" actId="164"/>
          <ac:picMkLst>
            <pc:docMk/>
            <pc:sldMk cId="3169184126" sldId="275"/>
            <ac:picMk id="17" creationId="{34A238A8-907E-AD34-301B-55F238E8B8F2}"/>
          </ac:picMkLst>
        </pc:picChg>
        <pc:picChg chg="add mod">
          <ac:chgData name="Snyder, Nathan J. (MSFC-PA20)" userId="a4f5d121-cda6-45bc-a23a-659f7e825a51" providerId="ADAL" clId="{98A1286D-DEC2-48B5-B095-B7717E56B470}" dt="2026-08-07T20:21:54.914" v="1546" actId="164"/>
          <ac:picMkLst>
            <pc:docMk/>
            <pc:sldMk cId="3169184126" sldId="275"/>
            <ac:picMk id="21" creationId="{C789B8C8-6F7D-BF38-7895-55A636904FBB}"/>
          </ac:picMkLst>
        </pc:picChg>
        <pc:picChg chg="add mod">
          <ac:chgData name="Snyder, Nathan J. (MSFC-PA20)" userId="a4f5d121-cda6-45bc-a23a-659f7e825a51" providerId="ADAL" clId="{98A1286D-DEC2-48B5-B095-B7717E56B470}" dt="2026-08-07T20:21:35.241" v="1543" actId="164"/>
          <ac:picMkLst>
            <pc:docMk/>
            <pc:sldMk cId="3169184126" sldId="275"/>
            <ac:picMk id="28" creationId="{1EC0297E-7D83-4576-C5F6-956ED76469A3}"/>
          </ac:picMkLst>
        </pc:picChg>
        <pc:cxnChg chg="add mod">
          <ac:chgData name="Snyder, Nathan J. (MSFC-PA20)" userId="a4f5d121-cda6-45bc-a23a-659f7e825a51" providerId="ADAL" clId="{98A1286D-DEC2-48B5-B095-B7717E56B470}" dt="2026-08-10T20:37:27.459" v="1707" actId="164"/>
          <ac:cxnSpMkLst>
            <pc:docMk/>
            <pc:sldMk cId="3169184126" sldId="275"/>
            <ac:cxnSpMk id="38" creationId="{3C1DC1F2-CA25-9557-3C6C-E8845E12E93D}"/>
          </ac:cxnSpMkLst>
        </pc:cxnChg>
        <pc:cxnChg chg="add mod">
          <ac:chgData name="Snyder, Nathan J. (MSFC-PA20)" userId="a4f5d121-cda6-45bc-a23a-659f7e825a51" providerId="ADAL" clId="{98A1286D-DEC2-48B5-B095-B7717E56B470}" dt="2026-08-10T20:37:27.459" v="1707" actId="164"/>
          <ac:cxnSpMkLst>
            <pc:docMk/>
            <pc:sldMk cId="3169184126" sldId="275"/>
            <ac:cxnSpMk id="41" creationId="{964CDC76-D421-7C30-CCF0-6AD1A085B49C}"/>
          </ac:cxnSpMkLst>
        </pc:cxnChg>
      </pc:sldChg>
      <pc:sldChg chg="addSp delSp modSp mod">
        <pc:chgData name="Snyder, Nathan J. (MSFC-PA20)" userId="a4f5d121-cda6-45bc-a23a-659f7e825a51" providerId="ADAL" clId="{98A1286D-DEC2-48B5-B095-B7717E56B470}" dt="2026-08-18T16:10:55.763" v="5780" actId="20577"/>
        <pc:sldMkLst>
          <pc:docMk/>
          <pc:sldMk cId="1070437788" sldId="277"/>
        </pc:sldMkLst>
        <pc:spChg chg="add mod ord">
          <ac:chgData name="Snyder, Nathan J. (MSFC-PA20)" userId="a4f5d121-cda6-45bc-a23a-659f7e825a51" providerId="ADAL" clId="{98A1286D-DEC2-48B5-B095-B7717E56B470}" dt="2026-08-18T16:10:55.763" v="5780" actId="20577"/>
          <ac:spMkLst>
            <pc:docMk/>
            <pc:sldMk cId="1070437788" sldId="277"/>
            <ac:spMk id="31" creationId="{700C6915-88C0-1918-5E2D-377C3AFF9987}"/>
          </ac:spMkLst>
        </pc:spChg>
        <pc:spChg chg="add mod">
          <ac:chgData name="Snyder, Nathan J. (MSFC-PA20)" userId="a4f5d121-cda6-45bc-a23a-659f7e825a51" providerId="ADAL" clId="{98A1286D-DEC2-48B5-B095-B7717E56B470}" dt="2026-08-14T14:56:15.304" v="4190" actId="1076"/>
          <ac:spMkLst>
            <pc:docMk/>
            <pc:sldMk cId="1070437788" sldId="277"/>
            <ac:spMk id="44" creationId="{03D78951-1E5A-1A1B-01F4-40C39A9D3874}"/>
          </ac:spMkLst>
        </pc:spChg>
        <pc:spChg chg="add mod">
          <ac:chgData name="Snyder, Nathan J. (MSFC-PA20)" userId="a4f5d121-cda6-45bc-a23a-659f7e825a51" providerId="ADAL" clId="{98A1286D-DEC2-48B5-B095-B7717E56B470}" dt="2026-08-14T14:55:57.068" v="4189" actId="2085"/>
          <ac:spMkLst>
            <pc:docMk/>
            <pc:sldMk cId="1070437788" sldId="277"/>
            <ac:spMk id="46" creationId="{525E1915-185A-1A44-971A-10684E306147}"/>
          </ac:spMkLst>
        </pc:spChg>
        <pc:picChg chg="add mod">
          <ac:chgData name="Snyder, Nathan J. (MSFC-PA20)" userId="a4f5d121-cda6-45bc-a23a-659f7e825a51" providerId="ADAL" clId="{98A1286D-DEC2-48B5-B095-B7717E56B470}" dt="2026-08-14T15:16:43.996" v="4194" actId="1582"/>
          <ac:picMkLst>
            <pc:docMk/>
            <pc:sldMk cId="1070437788" sldId="277"/>
            <ac:picMk id="26" creationId="{247F576A-0722-413E-BA49-CBD9FB8C3162}"/>
          </ac:picMkLst>
        </pc:picChg>
        <pc:picChg chg="add mod">
          <ac:chgData name="Snyder, Nathan J. (MSFC-PA20)" userId="a4f5d121-cda6-45bc-a23a-659f7e825a51" providerId="ADAL" clId="{98A1286D-DEC2-48B5-B095-B7717E56B470}" dt="2026-08-14T15:16:34.674" v="4193" actId="1582"/>
          <ac:picMkLst>
            <pc:docMk/>
            <pc:sldMk cId="1070437788" sldId="277"/>
            <ac:picMk id="28" creationId="{679B6D32-D42B-5408-B944-01571A5EA257}"/>
          </ac:picMkLst>
        </pc:picChg>
        <pc:picChg chg="add mod">
          <ac:chgData name="Snyder, Nathan J. (MSFC-PA20)" userId="a4f5d121-cda6-45bc-a23a-659f7e825a51" providerId="ADAL" clId="{98A1286D-DEC2-48B5-B095-B7717E56B470}" dt="2026-08-14T14:50:25.286" v="4079" actId="1076"/>
          <ac:picMkLst>
            <pc:docMk/>
            <pc:sldMk cId="1070437788" sldId="277"/>
            <ac:picMk id="43" creationId="{B7409217-C3E6-8474-9BB0-52D16B8278E5}"/>
          </ac:picMkLst>
        </pc:picChg>
      </pc:sldChg>
      <pc:sldChg chg="addSp delSp modSp mod">
        <pc:chgData name="Snyder, Nathan J. (MSFC-PA20)" userId="a4f5d121-cda6-45bc-a23a-659f7e825a51" providerId="ADAL" clId="{98A1286D-DEC2-48B5-B095-B7717E56B470}" dt="2026-08-13T13:36:40.343" v="2426" actId="21"/>
        <pc:sldMkLst>
          <pc:docMk/>
          <pc:sldMk cId="1949712889" sldId="289"/>
        </pc:sldMkLst>
      </pc:sldChg>
      <pc:sldChg chg="ord">
        <pc:chgData name="Snyder, Nathan J. (MSFC-PA20)" userId="a4f5d121-cda6-45bc-a23a-659f7e825a51" providerId="ADAL" clId="{98A1286D-DEC2-48B5-B095-B7717E56B470}" dt="2026-08-10T17:04:36.936" v="1662"/>
        <pc:sldMkLst>
          <pc:docMk/>
          <pc:sldMk cId="4097630474" sldId="290"/>
        </pc:sldMkLst>
      </pc:sldChg>
      <pc:sldChg chg="addSp delSp modSp mod delAnim modAnim">
        <pc:chgData name="Snyder, Nathan J. (MSFC-PA20)" userId="a4f5d121-cda6-45bc-a23a-659f7e825a51" providerId="ADAL" clId="{98A1286D-DEC2-48B5-B095-B7717E56B470}" dt="2026-08-07T20:03:38.948" v="1406" actId="167"/>
        <pc:sldMkLst>
          <pc:docMk/>
          <pc:sldMk cId="3313225455" sldId="291"/>
        </pc:sldMkLst>
        <pc:spChg chg="mod">
          <ac:chgData name="Snyder, Nathan J. (MSFC-PA20)" userId="a4f5d121-cda6-45bc-a23a-659f7e825a51" providerId="ADAL" clId="{98A1286D-DEC2-48B5-B095-B7717E56B470}" dt="2026-08-04T11:54:27.809" v="914"/>
          <ac:spMkLst>
            <pc:docMk/>
            <pc:sldMk cId="3313225455" sldId="291"/>
            <ac:spMk id="5" creationId="{21834E9C-2113-78BC-4685-338124F44830}"/>
          </ac:spMkLst>
        </pc:spChg>
        <pc:spChg chg="add mod ord">
          <ac:chgData name="Snyder, Nathan J. (MSFC-PA20)" userId="a4f5d121-cda6-45bc-a23a-659f7e825a51" providerId="ADAL" clId="{98A1286D-DEC2-48B5-B095-B7717E56B470}" dt="2026-08-07T20:03:38.948" v="1406" actId="167"/>
          <ac:spMkLst>
            <pc:docMk/>
            <pc:sldMk cId="3313225455" sldId="291"/>
            <ac:spMk id="10" creationId="{9C0ACBF8-5A8E-DCF1-ACBC-0D66092C10BB}"/>
          </ac:spMkLst>
        </pc:spChg>
        <pc:spChg chg="add mod ord">
          <ac:chgData name="Snyder, Nathan J. (MSFC-PA20)" userId="a4f5d121-cda6-45bc-a23a-659f7e825a51" providerId="ADAL" clId="{98A1286D-DEC2-48B5-B095-B7717E56B470}" dt="2026-07-27T20:22:54.027" v="885" actId="166"/>
          <ac:spMkLst>
            <pc:docMk/>
            <pc:sldMk cId="3313225455" sldId="291"/>
            <ac:spMk id="14" creationId="{F9C0DD68-C1D3-E8C5-C40B-D10AE0136360}"/>
          </ac:spMkLst>
        </pc:spChg>
        <pc:spChg chg="add mod ord">
          <ac:chgData name="Snyder, Nathan J. (MSFC-PA20)" userId="a4f5d121-cda6-45bc-a23a-659f7e825a51" providerId="ADAL" clId="{98A1286D-DEC2-48B5-B095-B7717E56B470}" dt="2026-07-27T19:22:03.065" v="752" actId="14100"/>
          <ac:spMkLst>
            <pc:docMk/>
            <pc:sldMk cId="3313225455" sldId="291"/>
            <ac:spMk id="17" creationId="{DEE93175-D66E-3AC2-C9DC-A9244A810871}"/>
          </ac:spMkLst>
        </pc:spChg>
        <pc:spChg chg="add mod topLvl">
          <ac:chgData name="Snyder, Nathan J. (MSFC-PA20)" userId="a4f5d121-cda6-45bc-a23a-659f7e825a51" providerId="ADAL" clId="{98A1286D-DEC2-48B5-B095-B7717E56B470}" dt="2026-07-27T19:22:47.918" v="754" actId="165"/>
          <ac:spMkLst>
            <pc:docMk/>
            <pc:sldMk cId="3313225455" sldId="291"/>
            <ac:spMk id="29" creationId="{622DB399-C675-FDB2-BA5C-EF3767827271}"/>
          </ac:spMkLst>
        </pc:spChg>
        <pc:spChg chg="add mod topLvl">
          <ac:chgData name="Snyder, Nathan J. (MSFC-PA20)" userId="a4f5d121-cda6-45bc-a23a-659f7e825a51" providerId="ADAL" clId="{98A1286D-DEC2-48B5-B095-B7717E56B470}" dt="2026-07-27T19:22:55.800" v="755" actId="164"/>
          <ac:spMkLst>
            <pc:docMk/>
            <pc:sldMk cId="3313225455" sldId="291"/>
            <ac:spMk id="35" creationId="{551AC4DA-5073-B961-9276-550E628C5A60}"/>
          </ac:spMkLst>
        </pc:spChg>
        <pc:spChg chg="add mod">
          <ac:chgData name="Snyder, Nathan J. (MSFC-PA20)" userId="a4f5d121-cda6-45bc-a23a-659f7e825a51" providerId="ADAL" clId="{98A1286D-DEC2-48B5-B095-B7717E56B470}" dt="2026-07-27T19:21:12.406" v="739" actId="1036"/>
          <ac:spMkLst>
            <pc:docMk/>
            <pc:sldMk cId="3313225455" sldId="291"/>
            <ac:spMk id="59" creationId="{78409E8A-03C8-0A13-04A2-770C850D4E4A}"/>
          </ac:spMkLst>
        </pc:spChg>
        <pc:grpChg chg="add mod">
          <ac:chgData name="Snyder, Nathan J. (MSFC-PA20)" userId="a4f5d121-cda6-45bc-a23a-659f7e825a51" providerId="ADAL" clId="{98A1286D-DEC2-48B5-B095-B7717E56B470}" dt="2026-08-04T11:54:27.809" v="914"/>
          <ac:grpSpMkLst>
            <pc:docMk/>
            <pc:sldMk cId="3313225455" sldId="291"/>
            <ac:grpSpMk id="3" creationId="{8C12C2B1-3392-79D8-29A5-CBBF937CD18B}"/>
          </ac:grpSpMkLst>
        </pc:grpChg>
        <pc:grpChg chg="add mod">
          <ac:chgData name="Snyder, Nathan J. (MSFC-PA20)" userId="a4f5d121-cda6-45bc-a23a-659f7e825a51" providerId="ADAL" clId="{98A1286D-DEC2-48B5-B095-B7717E56B470}" dt="2026-08-04T11:54:27.809" v="914"/>
          <ac:grpSpMkLst>
            <pc:docMk/>
            <pc:sldMk cId="3313225455" sldId="291"/>
            <ac:grpSpMk id="6" creationId="{2566D21D-F490-3B4D-5C82-364EBC2FD77F}"/>
          </ac:grpSpMkLst>
        </pc:grpChg>
        <pc:grpChg chg="add mod">
          <ac:chgData name="Snyder, Nathan J. (MSFC-PA20)" userId="a4f5d121-cda6-45bc-a23a-659f7e825a51" providerId="ADAL" clId="{98A1286D-DEC2-48B5-B095-B7717E56B470}" dt="2026-07-27T19:22:55.800" v="755" actId="164"/>
          <ac:grpSpMkLst>
            <pc:docMk/>
            <pc:sldMk cId="3313225455" sldId="291"/>
            <ac:grpSpMk id="60" creationId="{99F9D00D-EC18-DCBF-03AB-100FA989A0D3}"/>
          </ac:grpSpMkLst>
        </pc:grpChg>
        <pc:picChg chg="mod">
          <ac:chgData name="Snyder, Nathan J. (MSFC-PA20)" userId="a4f5d121-cda6-45bc-a23a-659f7e825a51" providerId="ADAL" clId="{98A1286D-DEC2-48B5-B095-B7717E56B470}" dt="2026-08-04T11:54:27.809" v="914"/>
          <ac:picMkLst>
            <pc:docMk/>
            <pc:sldMk cId="3313225455" sldId="291"/>
            <ac:picMk id="7" creationId="{4B7842F8-5A9F-6DD8-EDCF-CD35950A2793}"/>
          </ac:picMkLst>
        </pc:picChg>
        <pc:picChg chg="mod">
          <ac:chgData name="Snyder, Nathan J. (MSFC-PA20)" userId="a4f5d121-cda6-45bc-a23a-659f7e825a51" providerId="ADAL" clId="{98A1286D-DEC2-48B5-B095-B7717E56B470}" dt="2026-08-04T11:54:27.809" v="914"/>
          <ac:picMkLst>
            <pc:docMk/>
            <pc:sldMk cId="3313225455" sldId="291"/>
            <ac:picMk id="8" creationId="{58ACDCFE-1B01-456B-A1A0-869958A1DA8F}"/>
          </ac:picMkLst>
        </pc:picChg>
        <pc:picChg chg="add mod ord">
          <ac:chgData name="Snyder, Nathan J. (MSFC-PA20)" userId="a4f5d121-cda6-45bc-a23a-659f7e825a51" providerId="ADAL" clId="{98A1286D-DEC2-48B5-B095-B7717E56B470}" dt="2026-07-27T16:29:17.876" v="41" actId="1036"/>
          <ac:picMkLst>
            <pc:docMk/>
            <pc:sldMk cId="3313225455" sldId="291"/>
            <ac:picMk id="11" creationId="{80CD3091-D40D-0126-ECFF-A484BEBD18DF}"/>
          </ac:picMkLst>
        </pc:picChg>
        <pc:picChg chg="add mod">
          <ac:chgData name="Snyder, Nathan J. (MSFC-PA20)" userId="a4f5d121-cda6-45bc-a23a-659f7e825a51" providerId="ADAL" clId="{98A1286D-DEC2-48B5-B095-B7717E56B470}" dt="2026-07-27T16:29:17.876" v="41" actId="1036"/>
          <ac:picMkLst>
            <pc:docMk/>
            <pc:sldMk cId="3313225455" sldId="291"/>
            <ac:picMk id="13" creationId="{83D87F5F-8E8C-8733-7728-CC32BFB482C4}"/>
          </ac:picMkLst>
        </pc:picChg>
        <pc:picChg chg="add mod">
          <ac:chgData name="Snyder, Nathan J. (MSFC-PA20)" userId="a4f5d121-cda6-45bc-a23a-659f7e825a51" providerId="ADAL" clId="{98A1286D-DEC2-48B5-B095-B7717E56B470}" dt="2026-07-27T16:29:17.876" v="41" actId="1036"/>
          <ac:picMkLst>
            <pc:docMk/>
            <pc:sldMk cId="3313225455" sldId="291"/>
            <ac:picMk id="15" creationId="{12DA1F55-94CB-F85B-5496-4C864F23BCA2}"/>
          </ac:picMkLst>
        </pc:picChg>
        <pc:picChg chg="add mod">
          <ac:chgData name="Snyder, Nathan J. (MSFC-PA20)" userId="a4f5d121-cda6-45bc-a23a-659f7e825a51" providerId="ADAL" clId="{98A1286D-DEC2-48B5-B095-B7717E56B470}" dt="2026-07-27T19:20:05.311" v="723" actId="1076"/>
          <ac:picMkLst>
            <pc:docMk/>
            <pc:sldMk cId="3313225455" sldId="291"/>
            <ac:picMk id="58" creationId="{EBBEAC04-0814-575F-5424-5D2A6F91433C}"/>
          </ac:picMkLst>
        </pc:picChg>
        <pc:cxnChg chg="mod">
          <ac:chgData name="Snyder, Nathan J. (MSFC-PA20)" userId="a4f5d121-cda6-45bc-a23a-659f7e825a51" providerId="ADAL" clId="{98A1286D-DEC2-48B5-B095-B7717E56B470}" dt="2026-08-04T11:54:27.809" v="914"/>
          <ac:cxnSpMkLst>
            <pc:docMk/>
            <pc:sldMk cId="3313225455" sldId="291"/>
            <ac:cxnSpMk id="4" creationId="{E02E36D4-31BC-A786-6EBD-DBE61D790DB9}"/>
          </ac:cxnSpMkLst>
        </pc:cxnChg>
        <pc:cxnChg chg="add mod topLvl">
          <ac:chgData name="Snyder, Nathan J. (MSFC-PA20)" userId="a4f5d121-cda6-45bc-a23a-659f7e825a51" providerId="ADAL" clId="{98A1286D-DEC2-48B5-B095-B7717E56B470}" dt="2026-07-27T19:22:55.800" v="755" actId="164"/>
          <ac:cxnSpMkLst>
            <pc:docMk/>
            <pc:sldMk cId="3313225455" sldId="291"/>
            <ac:cxnSpMk id="37" creationId="{1728034D-78D9-2E68-BAB4-C400C2EC9886}"/>
          </ac:cxnSpMkLst>
        </pc:cxnChg>
      </pc:sldChg>
      <pc:sldChg chg="addSp delSp modSp add mod">
        <pc:chgData name="Snyder, Nathan J. (MSFC-PA20)" userId="a4f5d121-cda6-45bc-a23a-659f7e825a51" providerId="ADAL" clId="{98A1286D-DEC2-48B5-B095-B7717E56B470}" dt="2026-08-04T13:51:50.625" v="1291" actId="1038"/>
        <pc:sldMkLst>
          <pc:docMk/>
          <pc:sldMk cId="2272855513" sldId="293"/>
        </pc:sldMkLst>
        <pc:spChg chg="add del mod">
          <ac:chgData name="Snyder, Nathan J. (MSFC-PA20)" userId="a4f5d121-cda6-45bc-a23a-659f7e825a51" providerId="ADAL" clId="{98A1286D-DEC2-48B5-B095-B7717E56B470}" dt="2026-08-04T12:52:52.778" v="1106" actId="164"/>
          <ac:spMkLst>
            <pc:docMk/>
            <pc:sldMk cId="2272855513" sldId="293"/>
            <ac:spMk id="6" creationId="{137688EB-E4FF-CE0B-46EE-542DD425A74C}"/>
          </ac:spMkLst>
        </pc:spChg>
        <pc:spChg chg="add mod">
          <ac:chgData name="Snyder, Nathan J. (MSFC-PA20)" userId="a4f5d121-cda6-45bc-a23a-659f7e825a51" providerId="ADAL" clId="{98A1286D-DEC2-48B5-B095-B7717E56B470}" dt="2026-08-04T13:51:47.044" v="1286" actId="14100"/>
          <ac:spMkLst>
            <pc:docMk/>
            <pc:sldMk cId="2272855513" sldId="293"/>
            <ac:spMk id="13" creationId="{17C79353-ACC2-F4E6-1CFD-148EB2A9A94D}"/>
          </ac:spMkLst>
        </pc:spChg>
        <pc:spChg chg="add mod">
          <ac:chgData name="Snyder, Nathan J. (MSFC-PA20)" userId="a4f5d121-cda6-45bc-a23a-659f7e825a51" providerId="ADAL" clId="{98A1286D-DEC2-48B5-B095-B7717E56B470}" dt="2026-08-04T13:24:04.530" v="1224" actId="3064"/>
          <ac:spMkLst>
            <pc:docMk/>
            <pc:sldMk cId="2272855513" sldId="293"/>
            <ac:spMk id="21" creationId="{15EFBD5A-3B48-1F54-8D23-85ACCF2526C7}"/>
          </ac:spMkLst>
        </pc:spChg>
        <pc:spChg chg="add mod">
          <ac:chgData name="Snyder, Nathan J. (MSFC-PA20)" userId="a4f5d121-cda6-45bc-a23a-659f7e825a51" providerId="ADAL" clId="{98A1286D-DEC2-48B5-B095-B7717E56B470}" dt="2026-08-04T13:22:59.470" v="1208" actId="1076"/>
          <ac:spMkLst>
            <pc:docMk/>
            <pc:sldMk cId="2272855513" sldId="293"/>
            <ac:spMk id="24" creationId="{CF49D52B-43B6-7E35-F64B-4AC60ECA2A54}"/>
          </ac:spMkLst>
        </pc:spChg>
        <pc:spChg chg="add mod">
          <ac:chgData name="Snyder, Nathan J. (MSFC-PA20)" userId="a4f5d121-cda6-45bc-a23a-659f7e825a51" providerId="ADAL" clId="{98A1286D-DEC2-48B5-B095-B7717E56B470}" dt="2026-08-04T13:02:30.275" v="1164" actId="1076"/>
          <ac:spMkLst>
            <pc:docMk/>
            <pc:sldMk cId="2272855513" sldId="293"/>
            <ac:spMk id="30" creationId="{6376265A-700E-D748-60C8-8F42FC9A8D77}"/>
          </ac:spMkLst>
        </pc:spChg>
        <pc:spChg chg="mod">
          <ac:chgData name="Snyder, Nathan J. (MSFC-PA20)" userId="a4f5d121-cda6-45bc-a23a-659f7e825a51" providerId="ADAL" clId="{98A1286D-DEC2-48B5-B095-B7717E56B470}" dt="2026-08-04T13:01:55.293" v="1141" actId="14100"/>
          <ac:spMkLst>
            <pc:docMk/>
            <pc:sldMk cId="2272855513" sldId="293"/>
            <ac:spMk id="34" creationId="{F1535017-820A-8969-51A6-435F31F2A082}"/>
          </ac:spMkLst>
        </pc:spChg>
        <pc:spChg chg="mod">
          <ac:chgData name="Snyder, Nathan J. (MSFC-PA20)" userId="a4f5d121-cda6-45bc-a23a-659f7e825a51" providerId="ADAL" clId="{98A1286D-DEC2-48B5-B095-B7717E56B470}" dt="2026-08-04T13:24:11.016" v="1227" actId="3064"/>
          <ac:spMkLst>
            <pc:docMk/>
            <pc:sldMk cId="2272855513" sldId="293"/>
            <ac:spMk id="35" creationId="{AEDE807C-FCB2-D164-8BD7-66D24AEA6E0E}"/>
          </ac:spMkLst>
        </pc:spChg>
        <pc:spChg chg="mod">
          <ac:chgData name="Snyder, Nathan J. (MSFC-PA20)" userId="a4f5d121-cda6-45bc-a23a-659f7e825a51" providerId="ADAL" clId="{98A1286D-DEC2-48B5-B095-B7717E56B470}" dt="2026-08-04T13:02:03.589" v="1161" actId="20577"/>
          <ac:spMkLst>
            <pc:docMk/>
            <pc:sldMk cId="2272855513" sldId="293"/>
            <ac:spMk id="36" creationId="{F8BB5DDC-9F1B-582A-DA9E-092A545EB275}"/>
          </ac:spMkLst>
        </pc:spChg>
        <pc:spChg chg="add del mod ord">
          <ac:chgData name="Snyder, Nathan J. (MSFC-PA20)" userId="a4f5d121-cda6-45bc-a23a-659f7e825a51" providerId="ADAL" clId="{98A1286D-DEC2-48B5-B095-B7717E56B470}" dt="2026-08-04T13:26:03.743" v="1250" actId="167"/>
          <ac:spMkLst>
            <pc:docMk/>
            <pc:sldMk cId="2272855513" sldId="293"/>
            <ac:spMk id="40" creationId="{B019EBF0-CDC2-7DE2-4232-92D7B3211DE1}"/>
          </ac:spMkLst>
        </pc:spChg>
        <pc:spChg chg="add mod">
          <ac:chgData name="Snyder, Nathan J. (MSFC-PA20)" userId="a4f5d121-cda6-45bc-a23a-659f7e825a51" providerId="ADAL" clId="{98A1286D-DEC2-48B5-B095-B7717E56B470}" dt="2026-08-04T13:51:50.625" v="1291" actId="1038"/>
          <ac:spMkLst>
            <pc:docMk/>
            <pc:sldMk cId="2272855513" sldId="293"/>
            <ac:spMk id="42" creationId="{9D396775-FA09-55BC-F04C-9707662147DE}"/>
          </ac:spMkLst>
        </pc:spChg>
        <pc:grpChg chg="add mod">
          <ac:chgData name="Snyder, Nathan J. (MSFC-PA20)" userId="a4f5d121-cda6-45bc-a23a-659f7e825a51" providerId="ADAL" clId="{98A1286D-DEC2-48B5-B095-B7717E56B470}" dt="2026-08-04T13:02:14.998" v="1162" actId="14100"/>
          <ac:grpSpMkLst>
            <pc:docMk/>
            <pc:sldMk cId="2272855513" sldId="293"/>
            <ac:grpSpMk id="32" creationId="{D6433EBD-6242-439A-F79D-A3E3E7217383}"/>
          </ac:grpSpMkLst>
        </pc:grpChg>
        <pc:grpChg chg="add mod">
          <ac:chgData name="Snyder, Nathan J. (MSFC-PA20)" userId="a4f5d121-cda6-45bc-a23a-659f7e825a51" providerId="ADAL" clId="{98A1286D-DEC2-48B5-B095-B7717E56B470}" dt="2026-08-04T12:54:50.301" v="1122" actId="14826"/>
          <ac:grpSpMkLst>
            <pc:docMk/>
            <pc:sldMk cId="2272855513" sldId="293"/>
            <ac:grpSpMk id="33" creationId="{A5B8387E-0465-B974-F28D-F25AB057E478}"/>
          </ac:grpSpMkLst>
        </pc:grpChg>
        <pc:picChg chg="add mod">
          <ac:chgData name="Snyder, Nathan J. (MSFC-PA20)" userId="a4f5d121-cda6-45bc-a23a-659f7e825a51" providerId="ADAL" clId="{98A1286D-DEC2-48B5-B095-B7717E56B470}" dt="2026-08-04T13:22:46.537" v="1206" actId="1076"/>
          <ac:picMkLst>
            <pc:docMk/>
            <pc:sldMk cId="2272855513" sldId="293"/>
            <ac:picMk id="28" creationId="{E42532F2-BEF2-AF3B-A18F-F1F697BB41B0}"/>
          </ac:picMkLst>
        </pc:picChg>
        <pc:picChg chg="mod">
          <ac:chgData name="Snyder, Nathan J. (MSFC-PA20)" userId="a4f5d121-cda6-45bc-a23a-659f7e825a51" providerId="ADAL" clId="{98A1286D-DEC2-48B5-B095-B7717E56B470}" dt="2026-08-04T12:56:40.024" v="1137" actId="1076"/>
          <ac:picMkLst>
            <pc:docMk/>
            <pc:sldMk cId="2272855513" sldId="293"/>
            <ac:picMk id="38" creationId="{E6089939-43D2-643E-3DA4-E577A2060ED7}"/>
          </ac:picMkLst>
        </pc:picChg>
        <pc:cxnChg chg="add mod">
          <ac:chgData name="Snyder, Nathan J. (MSFC-PA20)" userId="a4f5d121-cda6-45bc-a23a-659f7e825a51" providerId="ADAL" clId="{98A1286D-DEC2-48B5-B095-B7717E56B470}" dt="2026-08-04T13:23:21.185" v="1210" actId="1076"/>
          <ac:cxnSpMkLst>
            <pc:docMk/>
            <pc:sldMk cId="2272855513" sldId="293"/>
            <ac:cxnSpMk id="26" creationId="{2D82D73E-1C7F-06D2-F542-995E2719A0B4}"/>
          </ac:cxnSpMkLst>
        </pc:cxnChg>
        <pc:cxnChg chg="mod">
          <ac:chgData name="Snyder, Nathan J. (MSFC-PA20)" userId="a4f5d121-cda6-45bc-a23a-659f7e825a51" providerId="ADAL" clId="{98A1286D-DEC2-48B5-B095-B7717E56B470}" dt="2026-08-04T13:22:09.879" v="1199" actId="208"/>
          <ac:cxnSpMkLst>
            <pc:docMk/>
            <pc:sldMk cId="2272855513" sldId="293"/>
            <ac:cxnSpMk id="37" creationId="{F85BEB2D-D2C3-1CEC-915F-F08385CB9603}"/>
          </ac:cxnSpMkLst>
        </pc:cxnChg>
      </pc:sldChg>
      <pc:sldChg chg="modSp new mod">
        <pc:chgData name="Snyder, Nathan J. (MSFC-PA20)" userId="a4f5d121-cda6-45bc-a23a-659f7e825a51" providerId="ADAL" clId="{98A1286D-DEC2-48B5-B095-B7717E56B470}" dt="2026-08-13T13:36:49.716" v="2434" actId="20577"/>
        <pc:sldMkLst>
          <pc:docMk/>
          <pc:sldMk cId="745218963" sldId="300"/>
        </pc:sldMkLst>
        <pc:spChg chg="mod">
          <ac:chgData name="Snyder, Nathan J. (MSFC-PA20)" userId="a4f5d121-cda6-45bc-a23a-659f7e825a51" providerId="ADAL" clId="{98A1286D-DEC2-48B5-B095-B7717E56B470}" dt="2026-08-13T13:36:49.716" v="2434" actId="20577"/>
          <ac:spMkLst>
            <pc:docMk/>
            <pc:sldMk cId="745218963" sldId="300"/>
            <ac:spMk id="2" creationId="{CFF38991-25FA-216A-CF20-692750FA6734}"/>
          </ac:spMkLst>
        </pc:spChg>
      </pc:sldChg>
      <pc:sldChg chg="addSp delSp modSp new mod">
        <pc:chgData name="Snyder, Nathan J. (MSFC-PA20)" userId="a4f5d121-cda6-45bc-a23a-659f7e825a51" providerId="ADAL" clId="{98A1286D-DEC2-48B5-B095-B7717E56B470}" dt="2026-08-14T12:39:49.437" v="3806" actId="6549"/>
        <pc:sldMkLst>
          <pc:docMk/>
          <pc:sldMk cId="3803786919" sldId="301"/>
        </pc:sldMkLst>
        <pc:spChg chg="mod">
          <ac:chgData name="Snyder, Nathan J. (MSFC-PA20)" userId="a4f5d121-cda6-45bc-a23a-659f7e825a51" providerId="ADAL" clId="{98A1286D-DEC2-48B5-B095-B7717E56B470}" dt="2026-08-13T14:43:39.862" v="3361" actId="6549"/>
          <ac:spMkLst>
            <pc:docMk/>
            <pc:sldMk cId="3803786919" sldId="301"/>
            <ac:spMk id="2" creationId="{10CA6CE6-C0E8-F6DE-916B-72D6C35A529A}"/>
          </ac:spMkLst>
        </pc:spChg>
        <pc:spChg chg="add mod ord">
          <ac:chgData name="Snyder, Nathan J. (MSFC-PA20)" userId="a4f5d121-cda6-45bc-a23a-659f7e825a51" providerId="ADAL" clId="{98A1286D-DEC2-48B5-B095-B7717E56B470}" dt="2026-08-13T14:41:52.049" v="3294" actId="14100"/>
          <ac:spMkLst>
            <pc:docMk/>
            <pc:sldMk cId="3803786919" sldId="301"/>
            <ac:spMk id="12" creationId="{38549F68-BDC3-21DA-1B48-2A3AAC22B25C}"/>
          </ac:spMkLst>
        </pc:spChg>
        <pc:spChg chg="add mod ord">
          <ac:chgData name="Snyder, Nathan J. (MSFC-PA20)" userId="a4f5d121-cda6-45bc-a23a-659f7e825a51" providerId="ADAL" clId="{98A1286D-DEC2-48B5-B095-B7717E56B470}" dt="2026-08-13T18:48:47.926" v="3740" actId="207"/>
          <ac:spMkLst>
            <pc:docMk/>
            <pc:sldMk cId="3803786919" sldId="301"/>
            <ac:spMk id="14" creationId="{D41DE9B2-17E5-326F-2C8C-3E47699E717A}"/>
          </ac:spMkLst>
        </pc:spChg>
        <pc:spChg chg="add mod">
          <ac:chgData name="Snyder, Nathan J. (MSFC-PA20)" userId="a4f5d121-cda6-45bc-a23a-659f7e825a51" providerId="ADAL" clId="{98A1286D-DEC2-48B5-B095-B7717E56B470}" dt="2026-08-13T14:44:10.243" v="3374" actId="14100"/>
          <ac:spMkLst>
            <pc:docMk/>
            <pc:sldMk cId="3803786919" sldId="301"/>
            <ac:spMk id="48" creationId="{77149DCB-2E8F-0168-7EB4-D1787113AE91}"/>
          </ac:spMkLst>
        </pc:spChg>
        <pc:spChg chg="add mod">
          <ac:chgData name="Snyder, Nathan J. (MSFC-PA20)" userId="a4f5d121-cda6-45bc-a23a-659f7e825a51" providerId="ADAL" clId="{98A1286D-DEC2-48B5-B095-B7717E56B470}" dt="2026-08-13T18:11:34.927" v="3598" actId="1076"/>
          <ac:spMkLst>
            <pc:docMk/>
            <pc:sldMk cId="3803786919" sldId="301"/>
            <ac:spMk id="51" creationId="{845335E1-6909-5A61-507C-5835D03FB1B6}"/>
          </ac:spMkLst>
        </pc:spChg>
        <pc:spChg chg="add mod">
          <ac:chgData name="Snyder, Nathan J. (MSFC-PA20)" userId="a4f5d121-cda6-45bc-a23a-659f7e825a51" providerId="ADAL" clId="{98A1286D-DEC2-48B5-B095-B7717E56B470}" dt="2026-08-13T18:46:59.294" v="3739" actId="20577"/>
          <ac:spMkLst>
            <pc:docMk/>
            <pc:sldMk cId="3803786919" sldId="301"/>
            <ac:spMk id="52" creationId="{ECAAADBC-A02B-3178-EA84-2A77AF3C8F2F}"/>
          </ac:spMkLst>
        </pc:spChg>
        <pc:spChg chg="add mod">
          <ac:chgData name="Snyder, Nathan J. (MSFC-PA20)" userId="a4f5d121-cda6-45bc-a23a-659f7e825a51" providerId="ADAL" clId="{98A1286D-DEC2-48B5-B095-B7717E56B470}" dt="2026-08-14T12:39:49.437" v="3806" actId="6549"/>
          <ac:spMkLst>
            <pc:docMk/>
            <pc:sldMk cId="3803786919" sldId="301"/>
            <ac:spMk id="53" creationId="{D5D160BD-D1BB-F4BB-D7B4-0F59E1CE1E5F}"/>
          </ac:spMkLst>
        </pc:spChg>
        <pc:spChg chg="add mod">
          <ac:chgData name="Snyder, Nathan J. (MSFC-PA20)" userId="a4f5d121-cda6-45bc-a23a-659f7e825a51" providerId="ADAL" clId="{98A1286D-DEC2-48B5-B095-B7717E56B470}" dt="2026-08-13T17:21:22.009" v="3433" actId="20577"/>
          <ac:spMkLst>
            <pc:docMk/>
            <pc:sldMk cId="3803786919" sldId="301"/>
            <ac:spMk id="54" creationId="{C656B26C-C40F-CE59-AC1D-E2966E73DCF9}"/>
          </ac:spMkLst>
        </pc:spChg>
        <pc:spChg chg="add mod">
          <ac:chgData name="Snyder, Nathan J. (MSFC-PA20)" userId="a4f5d121-cda6-45bc-a23a-659f7e825a51" providerId="ADAL" clId="{98A1286D-DEC2-48B5-B095-B7717E56B470}" dt="2026-08-13T18:43:12.559" v="3683" actId="114"/>
          <ac:spMkLst>
            <pc:docMk/>
            <pc:sldMk cId="3803786919" sldId="301"/>
            <ac:spMk id="55" creationId="{E17ED0F5-319A-400D-D7A9-10464BB93719}"/>
          </ac:spMkLst>
        </pc:spChg>
        <pc:spChg chg="add mod">
          <ac:chgData name="Snyder, Nathan J. (MSFC-PA20)" userId="a4f5d121-cda6-45bc-a23a-659f7e825a51" providerId="ADAL" clId="{98A1286D-DEC2-48B5-B095-B7717E56B470}" dt="2026-08-13T18:43:09.739" v="3682" actId="114"/>
          <ac:spMkLst>
            <pc:docMk/>
            <pc:sldMk cId="3803786919" sldId="301"/>
            <ac:spMk id="57" creationId="{BB26389D-AFA7-F87B-A67A-7C57DDBCB97C}"/>
          </ac:spMkLst>
        </pc:spChg>
        <pc:picChg chg="add del mod ord">
          <ac:chgData name="Snyder, Nathan J. (MSFC-PA20)" userId="a4f5d121-cda6-45bc-a23a-659f7e825a51" providerId="ADAL" clId="{98A1286D-DEC2-48B5-B095-B7717E56B470}" dt="2026-08-13T17:39:47.254" v="3575" actId="167"/>
          <ac:picMkLst>
            <pc:docMk/>
            <pc:sldMk cId="3803786919" sldId="301"/>
            <ac:picMk id="18" creationId="{C1FDA18A-570A-6E74-3CD4-585671AAF91E}"/>
          </ac:picMkLst>
        </pc:picChg>
        <pc:picChg chg="add mod">
          <ac:chgData name="Snyder, Nathan J. (MSFC-PA20)" userId="a4f5d121-cda6-45bc-a23a-659f7e825a51" providerId="ADAL" clId="{98A1286D-DEC2-48B5-B095-B7717E56B470}" dt="2026-08-13T18:11:23.879" v="3595" actId="1038"/>
          <ac:picMkLst>
            <pc:docMk/>
            <pc:sldMk cId="3803786919" sldId="301"/>
            <ac:picMk id="20" creationId="{463607F4-0DE2-E392-DC01-A1D266731AC0}"/>
          </ac:picMkLst>
        </pc:picChg>
      </pc:sldChg>
      <pc:sldChg chg="addSp delSp modSp add mod ord">
        <pc:chgData name="Snyder, Nathan J. (MSFC-PA20)" userId="a4f5d121-cda6-45bc-a23a-659f7e825a51" providerId="ADAL" clId="{98A1286D-DEC2-48B5-B095-B7717E56B470}" dt="2026-08-14T17:35:47.143" v="4815" actId="12"/>
        <pc:sldMkLst>
          <pc:docMk/>
          <pc:sldMk cId="1440807427" sldId="302"/>
        </pc:sldMkLst>
        <pc:spChg chg="mod">
          <ac:chgData name="Snyder, Nathan J. (MSFC-PA20)" userId="a4f5d121-cda6-45bc-a23a-659f7e825a51" providerId="ADAL" clId="{98A1286D-DEC2-48B5-B095-B7717E56B470}" dt="2026-08-14T17:35:47.143" v="4815" actId="12"/>
          <ac:spMkLst>
            <pc:docMk/>
            <pc:sldMk cId="1440807427" sldId="302"/>
            <ac:spMk id="3" creationId="{0DC67EF0-E402-D666-626A-5FE01F405E6C}"/>
          </ac:spMkLst>
        </pc:spChg>
        <pc:spChg chg="add mod topLvl">
          <ac:chgData name="Snyder, Nathan J. (MSFC-PA20)" userId="a4f5d121-cda6-45bc-a23a-659f7e825a51" providerId="ADAL" clId="{98A1286D-DEC2-48B5-B095-B7717E56B470}" dt="2026-08-14T16:42:25.375" v="4772" actId="164"/>
          <ac:spMkLst>
            <pc:docMk/>
            <pc:sldMk cId="1440807427" sldId="302"/>
            <ac:spMk id="4" creationId="{00B3C50E-D61F-A0EC-F0A6-629866A9FCE9}"/>
          </ac:spMkLst>
        </pc:spChg>
        <pc:spChg chg="add mod topLvl">
          <ac:chgData name="Snyder, Nathan J. (MSFC-PA20)" userId="a4f5d121-cda6-45bc-a23a-659f7e825a51" providerId="ADAL" clId="{98A1286D-DEC2-48B5-B095-B7717E56B470}" dt="2026-08-14T16:42:25.375" v="4772" actId="164"/>
          <ac:spMkLst>
            <pc:docMk/>
            <pc:sldMk cId="1440807427" sldId="302"/>
            <ac:spMk id="34" creationId="{D72DBA4C-A275-DEFB-42C4-66F615E46B59}"/>
          </ac:spMkLst>
        </pc:spChg>
        <pc:spChg chg="add mod topLvl">
          <ac:chgData name="Snyder, Nathan J. (MSFC-PA20)" userId="a4f5d121-cda6-45bc-a23a-659f7e825a51" providerId="ADAL" clId="{98A1286D-DEC2-48B5-B095-B7717E56B470}" dt="2026-08-14T16:42:25.375" v="4772" actId="164"/>
          <ac:spMkLst>
            <pc:docMk/>
            <pc:sldMk cId="1440807427" sldId="302"/>
            <ac:spMk id="36" creationId="{11ADF733-90CB-6E60-996F-EB62350E17BE}"/>
          </ac:spMkLst>
        </pc:spChg>
        <pc:spChg chg="add mod topLvl">
          <ac:chgData name="Snyder, Nathan J. (MSFC-PA20)" userId="a4f5d121-cda6-45bc-a23a-659f7e825a51" providerId="ADAL" clId="{98A1286D-DEC2-48B5-B095-B7717E56B470}" dt="2026-08-14T16:45:46.377" v="4785" actId="20577"/>
          <ac:spMkLst>
            <pc:docMk/>
            <pc:sldMk cId="1440807427" sldId="302"/>
            <ac:spMk id="38" creationId="{5C4FA3B0-5659-E04B-5B90-363F48967105}"/>
          </ac:spMkLst>
        </pc:spChg>
        <pc:spChg chg="add mod topLvl">
          <ac:chgData name="Snyder, Nathan J. (MSFC-PA20)" userId="a4f5d121-cda6-45bc-a23a-659f7e825a51" providerId="ADAL" clId="{98A1286D-DEC2-48B5-B095-B7717E56B470}" dt="2026-08-14T16:42:25.375" v="4772" actId="164"/>
          <ac:spMkLst>
            <pc:docMk/>
            <pc:sldMk cId="1440807427" sldId="302"/>
            <ac:spMk id="40" creationId="{F098C750-09E5-4CC8-4659-433754116027}"/>
          </ac:spMkLst>
        </pc:spChg>
        <pc:spChg chg="add mod topLvl">
          <ac:chgData name="Snyder, Nathan J. (MSFC-PA20)" userId="a4f5d121-cda6-45bc-a23a-659f7e825a51" providerId="ADAL" clId="{98A1286D-DEC2-48B5-B095-B7717E56B470}" dt="2026-08-14T16:42:25.375" v="4772" actId="164"/>
          <ac:spMkLst>
            <pc:docMk/>
            <pc:sldMk cId="1440807427" sldId="302"/>
            <ac:spMk id="44" creationId="{54092892-D119-D873-6A42-B13F2EA11F02}"/>
          </ac:spMkLst>
        </pc:spChg>
        <pc:grpChg chg="mod">
          <ac:chgData name="Snyder, Nathan J. (MSFC-PA20)" userId="a4f5d121-cda6-45bc-a23a-659f7e825a51" providerId="ADAL" clId="{98A1286D-DEC2-48B5-B095-B7717E56B470}" dt="2026-08-14T16:42:27.616" v="4773" actId="1076"/>
          <ac:grpSpMkLst>
            <pc:docMk/>
            <pc:sldMk cId="1440807427" sldId="302"/>
            <ac:grpSpMk id="57" creationId="{18C28D31-62E4-77F0-1D8F-26D4937F6FF5}"/>
          </ac:grpSpMkLst>
        </pc:grpChg>
        <pc:picChg chg="add mod topLvl">
          <ac:chgData name="Snyder, Nathan J. (MSFC-PA20)" userId="a4f5d121-cda6-45bc-a23a-659f7e825a51" providerId="ADAL" clId="{98A1286D-DEC2-48B5-B095-B7717E56B470}" dt="2026-08-14T17:30:52.258" v="4807"/>
          <ac:picMkLst>
            <pc:docMk/>
            <pc:sldMk cId="1440807427" sldId="302"/>
            <ac:picMk id="15" creationId="{3EFB5101-B233-484D-3D00-7DC18FBB940B}"/>
          </ac:picMkLst>
        </pc:picChg>
        <pc:picChg chg="add mod topLvl">
          <ac:chgData name="Snyder, Nathan J. (MSFC-PA20)" userId="a4f5d121-cda6-45bc-a23a-659f7e825a51" providerId="ADAL" clId="{98A1286D-DEC2-48B5-B095-B7717E56B470}" dt="2026-08-14T17:32:23.168" v="4809"/>
          <ac:picMkLst>
            <pc:docMk/>
            <pc:sldMk cId="1440807427" sldId="302"/>
            <ac:picMk id="25" creationId="{2C8B68FA-F652-BB22-ABC7-6B818F4E9C7E}"/>
          </ac:picMkLst>
        </pc:picChg>
        <pc:picChg chg="add mod topLvl">
          <ac:chgData name="Snyder, Nathan J. (MSFC-PA20)" userId="a4f5d121-cda6-45bc-a23a-659f7e825a51" providerId="ADAL" clId="{98A1286D-DEC2-48B5-B095-B7717E56B470}" dt="2026-08-14T17:29:37.897" v="4804"/>
          <ac:picMkLst>
            <pc:docMk/>
            <pc:sldMk cId="1440807427" sldId="302"/>
            <ac:picMk id="31" creationId="{B5E4F778-680C-FC89-A93A-81CE5ED1C0D4}"/>
          </ac:picMkLst>
        </pc:picChg>
        <pc:picChg chg="add mod ord">
          <ac:chgData name="Snyder, Nathan J. (MSFC-PA20)" userId="a4f5d121-cda6-45bc-a23a-659f7e825a51" providerId="ADAL" clId="{98A1286D-DEC2-48B5-B095-B7717E56B470}" dt="2026-08-14T17:33:03.537" v="4811"/>
          <ac:picMkLst>
            <pc:docMk/>
            <pc:sldMk cId="1440807427" sldId="302"/>
            <ac:picMk id="56" creationId="{956C1E2B-2AE8-A643-5A37-71677F3C22EC}"/>
          </ac:picMkLst>
        </pc:picChg>
        <pc:cxnChg chg="add mod">
          <ac:chgData name="Snyder, Nathan J. (MSFC-PA20)" userId="a4f5d121-cda6-45bc-a23a-659f7e825a51" providerId="ADAL" clId="{98A1286D-DEC2-48B5-B095-B7717E56B470}" dt="2026-08-14T16:24:46.421" v="4529" actId="1076"/>
          <ac:cxnSpMkLst>
            <pc:docMk/>
            <pc:sldMk cId="1440807427" sldId="302"/>
            <ac:cxnSpMk id="46" creationId="{A3A76CCE-02A7-9B7E-29F9-6BD9A9DC2760}"/>
          </ac:cxnSpMkLst>
        </pc:cxnChg>
        <pc:cxnChg chg="add mod">
          <ac:chgData name="Snyder, Nathan J. (MSFC-PA20)" userId="a4f5d121-cda6-45bc-a23a-659f7e825a51" providerId="ADAL" clId="{98A1286D-DEC2-48B5-B095-B7717E56B470}" dt="2026-08-14T16:24:35.459" v="4528" actId="408"/>
          <ac:cxnSpMkLst>
            <pc:docMk/>
            <pc:sldMk cId="1440807427" sldId="302"/>
            <ac:cxnSpMk id="50" creationId="{85FC5271-A894-DED4-9526-EE715597C520}"/>
          </ac:cxnSpMkLst>
        </pc:cxnChg>
        <pc:cxnChg chg="add mod">
          <ac:chgData name="Snyder, Nathan J. (MSFC-PA20)" userId="a4f5d121-cda6-45bc-a23a-659f7e825a51" providerId="ADAL" clId="{98A1286D-DEC2-48B5-B095-B7717E56B470}" dt="2026-08-14T16:24:53.879" v="4530" actId="1076"/>
          <ac:cxnSpMkLst>
            <pc:docMk/>
            <pc:sldMk cId="1440807427" sldId="302"/>
            <ac:cxnSpMk id="51" creationId="{B2672CB5-3650-254A-E819-89BAF9533A53}"/>
          </ac:cxnSpMkLst>
        </pc:cxnChg>
      </pc:sldChg>
      <pc:sldChg chg="addSp delSp modSp add mod addAnim delAnim modAnim">
        <pc:chgData name="Snyder, Nathan J. (MSFC-PA20)" userId="a4f5d121-cda6-45bc-a23a-659f7e825a51" providerId="ADAL" clId="{98A1286D-DEC2-48B5-B095-B7717E56B470}" dt="2026-08-19T20:10:14.448" v="6021"/>
        <pc:sldMkLst>
          <pc:docMk/>
          <pc:sldMk cId="3516886957" sldId="303"/>
        </pc:sldMkLst>
        <pc:spChg chg="mod">
          <ac:chgData name="Snyder, Nathan J. (MSFC-PA20)" userId="a4f5d121-cda6-45bc-a23a-659f7e825a51" providerId="ADAL" clId="{98A1286D-DEC2-48B5-B095-B7717E56B470}" dt="2026-08-18T15:31:03.273" v="5735" actId="20577"/>
          <ac:spMkLst>
            <pc:docMk/>
            <pc:sldMk cId="3516886957" sldId="303"/>
            <ac:spMk id="3" creationId="{7CF68BB0-2747-3179-B4C7-755534B09233}"/>
          </ac:spMkLst>
        </pc:spChg>
        <pc:picChg chg="add mod">
          <ac:chgData name="Snyder, Nathan J. (MSFC-PA20)" userId="a4f5d121-cda6-45bc-a23a-659f7e825a51" providerId="ADAL" clId="{98A1286D-DEC2-48B5-B095-B7717E56B470}" dt="2026-08-19T20:10:14.448" v="6021"/>
          <ac:picMkLst>
            <pc:docMk/>
            <pc:sldMk cId="3516886957" sldId="303"/>
            <ac:picMk id="26" creationId="{A77D27BC-F3AD-5759-4C8C-DFD2DDD388FF}"/>
          </ac:picMkLst>
        </pc:picChg>
        <pc:picChg chg="add mod ord">
          <ac:chgData name="Snyder, Nathan J. (MSFC-PA20)" userId="a4f5d121-cda6-45bc-a23a-659f7e825a51" providerId="ADAL" clId="{98A1286D-DEC2-48B5-B095-B7717E56B470}" dt="2026-08-19T20:10:13.141" v="6020"/>
          <ac:picMkLst>
            <pc:docMk/>
            <pc:sldMk cId="3516886957" sldId="303"/>
            <ac:picMk id="28" creationId="{86BEBE88-9DF7-C10A-FCC1-F88A9918999A}"/>
          </ac:picMkLst>
        </pc:picChg>
        <pc:picChg chg="add mod ord">
          <ac:chgData name="Snyder, Nathan J. (MSFC-PA20)" userId="a4f5d121-cda6-45bc-a23a-659f7e825a51" providerId="ADAL" clId="{98A1286D-DEC2-48B5-B095-B7717E56B470}" dt="2026-08-18T19:44:27.005" v="6002" actId="167"/>
          <ac:picMkLst>
            <pc:docMk/>
            <pc:sldMk cId="3516886957" sldId="303"/>
            <ac:picMk id="30" creationId="{CB23134E-E4B6-E876-957B-29F0E3C46892}"/>
          </ac:picMkLst>
        </pc:picChg>
        <pc:picChg chg="add mod">
          <ac:chgData name="Snyder, Nathan J. (MSFC-PA20)" userId="a4f5d121-cda6-45bc-a23a-659f7e825a51" providerId="ADAL" clId="{98A1286D-DEC2-48B5-B095-B7717E56B470}" dt="2026-08-18T19:47:00.347" v="6005" actId="14100"/>
          <ac:picMkLst>
            <pc:docMk/>
            <pc:sldMk cId="3516886957" sldId="303"/>
            <ac:picMk id="32" creationId="{B60FBD45-D45C-F679-60BA-CDC07CBB8B07}"/>
          </ac:picMkLst>
        </pc:picChg>
      </pc:sldChg>
      <pc:sldChg chg="modSp new mod">
        <pc:chgData name="Snyder, Nathan J. (MSFC-PA20)" userId="a4f5d121-cda6-45bc-a23a-659f7e825a51" providerId="ADAL" clId="{98A1286D-DEC2-48B5-B095-B7717E56B470}" dt="2026-08-18T18:50:40.741" v="5912" actId="20577"/>
        <pc:sldMkLst>
          <pc:docMk/>
          <pc:sldMk cId="3425935433" sldId="304"/>
        </pc:sldMkLst>
        <pc:spChg chg="mod">
          <ac:chgData name="Snyder, Nathan J. (MSFC-PA20)" userId="a4f5d121-cda6-45bc-a23a-659f7e825a51" providerId="ADAL" clId="{98A1286D-DEC2-48B5-B095-B7717E56B470}" dt="2026-08-18T18:50:40.741" v="5912" actId="20577"/>
          <ac:spMkLst>
            <pc:docMk/>
            <pc:sldMk cId="3425935433" sldId="304"/>
            <ac:spMk id="2" creationId="{DB966596-0B59-FAAC-174B-7756E842CE6C}"/>
          </ac:spMkLst>
        </pc:spChg>
      </pc:sldChg>
      <pc:sldChg chg="modSp new mod">
        <pc:chgData name="Snyder, Nathan J. (MSFC-PA20)" userId="a4f5d121-cda6-45bc-a23a-659f7e825a51" providerId="ADAL" clId="{98A1286D-DEC2-48B5-B095-B7717E56B470}" dt="2026-08-18T18:50:50.803" v="5925" actId="20577"/>
        <pc:sldMkLst>
          <pc:docMk/>
          <pc:sldMk cId="4200662894" sldId="305"/>
        </pc:sldMkLst>
        <pc:spChg chg="mod">
          <ac:chgData name="Snyder, Nathan J. (MSFC-PA20)" userId="a4f5d121-cda6-45bc-a23a-659f7e825a51" providerId="ADAL" clId="{98A1286D-DEC2-48B5-B095-B7717E56B470}" dt="2026-08-18T18:50:50.803" v="5925" actId="20577"/>
          <ac:spMkLst>
            <pc:docMk/>
            <pc:sldMk cId="4200662894" sldId="305"/>
            <ac:spMk id="2" creationId="{909D7768-4977-A105-E6FE-4780EAD06E76}"/>
          </ac:spMkLst>
        </pc:spChg>
      </pc:sldChg>
      <pc:sldChg chg="modSp new mod">
        <pc:chgData name="Snyder, Nathan J. (MSFC-PA20)" userId="a4f5d121-cda6-45bc-a23a-659f7e825a51" providerId="ADAL" clId="{98A1286D-DEC2-48B5-B095-B7717E56B470}" dt="2026-08-18T19:18:37.945" v="5962" actId="20577"/>
        <pc:sldMkLst>
          <pc:docMk/>
          <pc:sldMk cId="1424932913" sldId="306"/>
        </pc:sldMkLst>
        <pc:spChg chg="mod">
          <ac:chgData name="Snyder, Nathan J. (MSFC-PA20)" userId="a4f5d121-cda6-45bc-a23a-659f7e825a51" providerId="ADAL" clId="{98A1286D-DEC2-48B5-B095-B7717E56B470}" dt="2026-08-18T19:18:37.945" v="5962" actId="20577"/>
          <ac:spMkLst>
            <pc:docMk/>
            <pc:sldMk cId="1424932913" sldId="306"/>
            <ac:spMk id="2" creationId="{C5E23235-1512-7597-8A8C-6DBDB5C33EA7}"/>
          </ac:spMkLst>
        </pc:spChg>
      </pc:sldChg>
      <pc:sldChg chg="modSp mod">
        <pc:chgData name="Snyder, Nathan J. (MSFC-PA20)" userId="a4f5d121-cda6-45bc-a23a-659f7e825a51" providerId="ADAL" clId="{98A1286D-DEC2-48B5-B095-B7717E56B470}" dt="2026-08-19T20:19:45.928" v="6172" actId="6549"/>
        <pc:sldMkLst>
          <pc:docMk/>
          <pc:sldMk cId="3821844547" sldId="309"/>
        </pc:sldMkLst>
        <pc:spChg chg="mod">
          <ac:chgData name="Snyder, Nathan J. (MSFC-PA20)" userId="a4f5d121-cda6-45bc-a23a-659f7e825a51" providerId="ADAL" clId="{98A1286D-DEC2-48B5-B095-B7717E56B470}" dt="2026-08-19T20:19:45.928" v="6172" actId="6549"/>
          <ac:spMkLst>
            <pc:docMk/>
            <pc:sldMk cId="3821844547" sldId="309"/>
            <ac:spMk id="3" creationId="{58D0F54F-945E-29DF-8EBA-5E3665928A9C}"/>
          </ac:spMkLst>
        </pc:spChg>
      </pc:sldChg>
      <pc:sldChg chg="modSp mod">
        <pc:chgData name="Snyder, Nathan J. (MSFC-PA20)" userId="a4f5d121-cda6-45bc-a23a-659f7e825a51" providerId="ADAL" clId="{98A1286D-DEC2-48B5-B095-B7717E56B470}" dt="2026-08-19T20:25:24.881" v="6198" actId="27636"/>
        <pc:sldMkLst>
          <pc:docMk/>
          <pc:sldMk cId="1655986898" sldId="311"/>
        </pc:sldMkLst>
        <pc:spChg chg="mod">
          <ac:chgData name="Snyder, Nathan J. (MSFC-PA20)" userId="a4f5d121-cda6-45bc-a23a-659f7e825a51" providerId="ADAL" clId="{98A1286D-DEC2-48B5-B095-B7717E56B470}" dt="2026-08-19T20:25:24.881" v="6198" actId="27636"/>
          <ac:spMkLst>
            <pc:docMk/>
            <pc:sldMk cId="1655986898" sldId="311"/>
            <ac:spMk id="3" creationId="{892A0AB1-DAE7-F608-EE33-C7340D6F3DDF}"/>
          </ac:spMkLst>
        </pc:spChg>
      </pc:sldChg>
      <pc:sldChg chg="modSp mod">
        <pc:chgData name="Snyder, Nathan J. (MSFC-PA20)" userId="a4f5d121-cda6-45bc-a23a-659f7e825a51" providerId="ADAL" clId="{98A1286D-DEC2-48B5-B095-B7717E56B470}" dt="2026-08-20T15:25:36.331" v="6203" actId="948"/>
        <pc:sldMkLst>
          <pc:docMk/>
          <pc:sldMk cId="2599430700" sldId="313"/>
        </pc:sldMkLst>
        <pc:spChg chg="mod">
          <ac:chgData name="Snyder, Nathan J. (MSFC-PA20)" userId="a4f5d121-cda6-45bc-a23a-659f7e825a51" providerId="ADAL" clId="{98A1286D-DEC2-48B5-B095-B7717E56B470}" dt="2026-08-20T15:25:36.331" v="6203" actId="948"/>
          <ac:spMkLst>
            <pc:docMk/>
            <pc:sldMk cId="2599430700" sldId="313"/>
            <ac:spMk id="3" creationId="{28A60A62-DB7E-B63C-A872-C357D175B29D}"/>
          </ac:spMkLst>
        </pc:spChg>
      </pc:sldChg>
      <pc:sldMasterChg chg="modSp mod modSldLayout">
        <pc:chgData name="Snyder, Nathan J. (MSFC-PA20)" userId="a4f5d121-cda6-45bc-a23a-659f7e825a51" providerId="ADAL" clId="{98A1286D-DEC2-48B5-B095-B7717E56B470}" dt="2026-08-13T18:16:56.844" v="3641" actId="179"/>
        <pc:sldMasterMkLst>
          <pc:docMk/>
          <pc:sldMasterMk cId="2234389263" sldId="2147483660"/>
        </pc:sldMasterMkLst>
        <pc:spChg chg="mod">
          <ac:chgData name="Snyder, Nathan J. (MSFC-PA20)" userId="a4f5d121-cda6-45bc-a23a-659f7e825a51" providerId="ADAL" clId="{98A1286D-DEC2-48B5-B095-B7717E56B470}" dt="2026-08-13T18:16:56.844" v="3641" actId="179"/>
          <ac:spMkLst>
            <pc:docMk/>
            <pc:sldMasterMk cId="2234389263" sldId="2147483660"/>
            <ac:spMk id="3" creationId="{00000000-0000-0000-0000-000000000000}"/>
          </ac:spMkLst>
        </pc:spChg>
        <pc:spChg chg="mod">
          <ac:chgData name="Snyder, Nathan J. (MSFC-PA20)" userId="a4f5d121-cda6-45bc-a23a-659f7e825a51" providerId="ADAL" clId="{98A1286D-DEC2-48B5-B095-B7717E56B470}" dt="2026-07-27T18:19:51.811" v="196" actId="6549"/>
          <ac:spMkLst>
            <pc:docMk/>
            <pc:sldMasterMk cId="2234389263" sldId="2147483660"/>
            <ac:spMk id="4" creationId="{00000000-0000-0000-0000-000000000000}"/>
          </ac:spMkLst>
        </pc:spChg>
        <pc:sldLayoutChg chg="modSp mod">
          <pc:chgData name="Snyder, Nathan J. (MSFC-PA20)" userId="a4f5d121-cda6-45bc-a23a-659f7e825a51" providerId="ADAL" clId="{98A1286D-DEC2-48B5-B095-B7717E56B470}" dt="2026-07-27T18:20:39.317" v="197" actId="768"/>
          <pc:sldLayoutMkLst>
            <pc:docMk/>
            <pc:sldMasterMk cId="2234389263" sldId="2147483660"/>
            <pc:sldLayoutMk cId="2594737114" sldId="2147483662"/>
          </pc:sldLayoutMkLst>
          <pc:spChg chg="mod">
            <ac:chgData name="Snyder, Nathan J. (MSFC-PA20)" userId="a4f5d121-cda6-45bc-a23a-659f7e825a51" providerId="ADAL" clId="{98A1286D-DEC2-48B5-B095-B7717E56B470}" dt="2026-07-27T18:20:39.317" v="197" actId="768"/>
            <ac:spMkLst>
              <pc:docMk/>
              <pc:sldMasterMk cId="2234389263" sldId="2147483660"/>
              <pc:sldLayoutMk cId="2594737114" sldId="2147483662"/>
              <ac:spMk id="4" creationId="{49D28070-23B2-1E30-FE92-7B4CE873BBCE}"/>
            </ac:spMkLst>
          </pc:spChg>
        </pc:sldLayoutChg>
        <pc:sldLayoutChg chg="modSp mod">
          <pc:chgData name="Snyder, Nathan J. (MSFC-PA20)" userId="a4f5d121-cda6-45bc-a23a-659f7e825a51" providerId="ADAL" clId="{98A1286D-DEC2-48B5-B095-B7717E56B470}" dt="2026-07-27T18:19:47.697" v="187" actId="20577"/>
          <pc:sldLayoutMkLst>
            <pc:docMk/>
            <pc:sldMasterMk cId="2234389263" sldId="2147483660"/>
            <pc:sldLayoutMk cId="931763630" sldId="2147483663"/>
          </pc:sldLayoutMkLst>
          <pc:spChg chg="mod">
            <ac:chgData name="Snyder, Nathan J. (MSFC-PA20)" userId="a4f5d121-cda6-45bc-a23a-659f7e825a51" providerId="ADAL" clId="{98A1286D-DEC2-48B5-B095-B7717E56B470}" dt="2026-07-27T18:19:47.697" v="187" actId="20577"/>
            <ac:spMkLst>
              <pc:docMk/>
              <pc:sldMasterMk cId="2234389263" sldId="2147483660"/>
              <pc:sldLayoutMk cId="931763630" sldId="2147483663"/>
              <ac:spMk id="5" creationId="{C34997E1-E3E7-BF66-3605-D23D21BBA429}"/>
            </ac:spMkLst>
          </pc:spChg>
        </pc:sldLayoutChg>
      </pc:sldMasterChg>
    </pc:docChg>
  </pc:docChgLst>
  <pc:docChgLst>
    <pc:chgData name="Snyder, Nathan J. (MSFC-PA20)" userId="S::njsnyde1@ndc.nasa.gov::a4f5d121-cda6-45bc-a23a-659f7e825a51" providerId="AD" clId="Web-{D82A1672-3210-7CFA-1372-65B5C995C601}"/>
    <pc:docChg chg="modSld">
      <pc:chgData name="Snyder, Nathan J. (MSFC-PA20)" userId="S::njsnyde1@ndc.nasa.gov::a4f5d121-cda6-45bc-a23a-659f7e825a51" providerId="AD" clId="Web-{D82A1672-3210-7CFA-1372-65B5C995C601}" dt="2026-08-14T14:19:21.511" v="2"/>
      <pc:docMkLst>
        <pc:docMk/>
      </pc:docMkLst>
      <pc:sldChg chg="addSp delSp">
        <pc:chgData name="Snyder, Nathan J. (MSFC-PA20)" userId="S::njsnyde1@ndc.nasa.gov::a4f5d121-cda6-45bc-a23a-659f7e825a51" providerId="AD" clId="Web-{D82A1672-3210-7CFA-1372-65B5C995C601}" dt="2026-08-14T14:19:21.511" v="2"/>
        <pc:sldMkLst>
          <pc:docMk/>
          <pc:sldMk cId="1070437788" sldId="277"/>
        </pc:sldMkLst>
      </pc:sldChg>
    </pc:docChg>
  </pc:docChgLst>
  <pc:docChgLst>
    <pc:chgData name="Snyder, Nathan J. (MSFC-PA20)" userId="S::njsnyde1@ndc.nasa.gov::a4f5d121-cda6-45bc-a23a-659f7e825a51" providerId="AD" clId="Web-{0120ADD4-668D-E92C-2C67-63349F379B9C}"/>
    <pc:docChg chg="modSld">
      <pc:chgData name="Snyder, Nathan J. (MSFC-PA20)" userId="S::njsnyde1@ndc.nasa.gov::a4f5d121-cda6-45bc-a23a-659f7e825a51" providerId="AD" clId="Web-{0120ADD4-668D-E92C-2C67-63349F379B9C}" dt="2026-08-20T15:24:37.428" v="12" actId="20577"/>
      <pc:docMkLst>
        <pc:docMk/>
      </pc:docMkLst>
      <pc:sldChg chg="modSp">
        <pc:chgData name="Snyder, Nathan J. (MSFC-PA20)" userId="S::njsnyde1@ndc.nasa.gov::a4f5d121-cda6-45bc-a23a-659f7e825a51" providerId="AD" clId="Web-{0120ADD4-668D-E92C-2C67-63349F379B9C}" dt="2026-08-20T15:24:37.428" v="12" actId="20577"/>
        <pc:sldMkLst>
          <pc:docMk/>
          <pc:sldMk cId="2646496062" sldId="297"/>
        </pc:sldMkLst>
        <pc:spChg chg="mod">
          <ac:chgData name="Snyder, Nathan J. (MSFC-PA20)" userId="S::njsnyde1@ndc.nasa.gov::a4f5d121-cda6-45bc-a23a-659f7e825a51" providerId="AD" clId="Web-{0120ADD4-668D-E92C-2C67-63349F379B9C}" dt="2026-08-20T15:24:37.428" v="12" actId="20577"/>
          <ac:spMkLst>
            <pc:docMk/>
            <pc:sldMk cId="2646496062" sldId="297"/>
            <ac:spMk id="3" creationId="{E08A83CC-3C54-B724-E04A-3EF4DB88CAEA}"/>
          </ac:spMkLst>
        </pc:spChg>
      </pc:sldChg>
    </pc:docChg>
  </pc:docChgLst>
  <pc:docChgLst>
    <pc:chgData name="Hayes, Shawn (MSFC-PA20)[Consolidated Program Support Services (CPSS PP&amp;C)]" userId="S::shayes3@ndc.nasa.gov::1059e49f-45f4-43ae-9c2e-94cd9a91eea5" providerId="AD" clId="Web-{E3AAA2ED-3707-FDF3-547D-572FE8EF3A83}"/>
    <pc:docChg chg="addSld delSld modSld sldOrd">
      <pc:chgData name="Hayes, Shawn (MSFC-PA20)[Consolidated Program Support Services (CPSS PP&amp;C)]" userId="S::shayes3@ndc.nasa.gov::1059e49f-45f4-43ae-9c2e-94cd9a91eea5" providerId="AD" clId="Web-{E3AAA2ED-3707-FDF3-547D-572FE8EF3A83}" dt="2026-08-19T18:55:34.038" v="56"/>
      <pc:docMkLst>
        <pc:docMk/>
      </pc:docMkLst>
      <pc:sldChg chg="del">
        <pc:chgData name="Hayes, Shawn (MSFC-PA20)[Consolidated Program Support Services (CPSS PP&amp;C)]" userId="S::shayes3@ndc.nasa.gov::1059e49f-45f4-43ae-9c2e-94cd9a91eea5" providerId="AD" clId="Web-{E3AAA2ED-3707-FDF3-547D-572FE8EF3A83}" dt="2026-08-19T18:38:17.138" v="9"/>
        <pc:sldMkLst>
          <pc:docMk/>
          <pc:sldMk cId="639074448" sldId="280"/>
        </pc:sldMkLst>
      </pc:sldChg>
      <pc:sldChg chg="del">
        <pc:chgData name="Hayes, Shawn (MSFC-PA20)[Consolidated Program Support Services (CPSS PP&amp;C)]" userId="S::shayes3@ndc.nasa.gov::1059e49f-45f4-43ae-9c2e-94cd9a91eea5" providerId="AD" clId="Web-{E3AAA2ED-3707-FDF3-547D-572FE8EF3A83}" dt="2026-08-19T18:38:17.138" v="8"/>
        <pc:sldMkLst>
          <pc:docMk/>
          <pc:sldMk cId="33382196" sldId="282"/>
        </pc:sldMkLst>
      </pc:sldChg>
      <pc:sldChg chg="del">
        <pc:chgData name="Hayes, Shawn (MSFC-PA20)[Consolidated Program Support Services (CPSS PP&amp;C)]" userId="S::shayes3@ndc.nasa.gov::1059e49f-45f4-43ae-9c2e-94cd9a91eea5" providerId="AD" clId="Web-{E3AAA2ED-3707-FDF3-547D-572FE8EF3A83}" dt="2026-08-19T18:38:17.138" v="7"/>
        <pc:sldMkLst>
          <pc:docMk/>
          <pc:sldMk cId="3513197822" sldId="283"/>
        </pc:sldMkLst>
      </pc:sldChg>
      <pc:sldChg chg="del">
        <pc:chgData name="Hayes, Shawn (MSFC-PA20)[Consolidated Program Support Services (CPSS PP&amp;C)]" userId="S::shayes3@ndc.nasa.gov::1059e49f-45f4-43ae-9c2e-94cd9a91eea5" providerId="AD" clId="Web-{E3AAA2ED-3707-FDF3-547D-572FE8EF3A83}" dt="2026-08-19T18:38:17.138" v="6"/>
        <pc:sldMkLst>
          <pc:docMk/>
          <pc:sldMk cId="75219067" sldId="284"/>
        </pc:sldMkLst>
      </pc:sldChg>
      <pc:sldChg chg="del">
        <pc:chgData name="Hayes, Shawn (MSFC-PA20)[Consolidated Program Support Services (CPSS PP&amp;C)]" userId="S::shayes3@ndc.nasa.gov::1059e49f-45f4-43ae-9c2e-94cd9a91eea5" providerId="AD" clId="Web-{E3AAA2ED-3707-FDF3-547D-572FE8EF3A83}" dt="2026-08-19T18:43:25.442" v="50"/>
        <pc:sldMkLst>
          <pc:docMk/>
          <pc:sldMk cId="2681477330" sldId="285"/>
        </pc:sldMkLst>
      </pc:sldChg>
      <pc:sldChg chg="del ord">
        <pc:chgData name="Hayes, Shawn (MSFC-PA20)[Consolidated Program Support Services (CPSS PP&amp;C)]" userId="S::shayes3@ndc.nasa.gov::1059e49f-45f4-43ae-9c2e-94cd9a91eea5" providerId="AD" clId="Web-{E3AAA2ED-3707-FDF3-547D-572FE8EF3A83}" dt="2026-08-19T18:42:41.847" v="49"/>
        <pc:sldMkLst>
          <pc:docMk/>
          <pc:sldMk cId="3088363248" sldId="286"/>
        </pc:sldMkLst>
      </pc:sldChg>
      <pc:sldChg chg="del">
        <pc:chgData name="Hayes, Shawn (MSFC-PA20)[Consolidated Program Support Services (CPSS PP&amp;C)]" userId="S::shayes3@ndc.nasa.gov::1059e49f-45f4-43ae-9c2e-94cd9a91eea5" providerId="AD" clId="Web-{E3AAA2ED-3707-FDF3-547D-572FE8EF3A83}" dt="2026-08-19T18:55:34.038" v="56"/>
        <pc:sldMkLst>
          <pc:docMk/>
          <pc:sldMk cId="353793599" sldId="288"/>
        </pc:sldMkLst>
      </pc:sldChg>
      <pc:sldChg chg="delSp">
        <pc:chgData name="Hayes, Shawn (MSFC-PA20)[Consolidated Program Support Services (CPSS PP&amp;C)]" userId="S::shayes3@ndc.nasa.gov::1059e49f-45f4-43ae-9c2e-94cd9a91eea5" providerId="AD" clId="Web-{E3AAA2ED-3707-FDF3-547D-572FE8EF3A83}" dt="2026-08-19T18:43:37.926" v="54"/>
        <pc:sldMkLst>
          <pc:docMk/>
          <pc:sldMk cId="1949712889" sldId="289"/>
        </pc:sldMkLst>
        <pc:spChg chg="del">
          <ac:chgData name="Hayes, Shawn (MSFC-PA20)[Consolidated Program Support Services (CPSS PP&amp;C)]" userId="S::shayes3@ndc.nasa.gov::1059e49f-45f4-43ae-9c2e-94cd9a91eea5" providerId="AD" clId="Web-{E3AAA2ED-3707-FDF3-547D-572FE8EF3A83}" dt="2026-08-19T18:43:37.926" v="54"/>
          <ac:spMkLst>
            <pc:docMk/>
            <pc:sldMk cId="1949712889" sldId="289"/>
            <ac:spMk id="8" creationId="{694BDB49-49D7-D481-01D4-2AD3FABD1E71}"/>
          </ac:spMkLst>
        </pc:spChg>
      </pc:sldChg>
      <pc:sldChg chg="add del">
        <pc:chgData name="Hayes, Shawn (MSFC-PA20)[Consolidated Program Support Services (CPSS PP&amp;C)]" userId="S::shayes3@ndc.nasa.gov::1059e49f-45f4-43ae-9c2e-94cd9a91eea5" providerId="AD" clId="Web-{E3AAA2ED-3707-FDF3-547D-572FE8EF3A83}" dt="2026-08-19T18:39:24.546" v="11"/>
        <pc:sldMkLst>
          <pc:docMk/>
          <pc:sldMk cId="4097630474" sldId="290"/>
        </pc:sldMkLst>
      </pc:sldChg>
      <pc:sldChg chg="del">
        <pc:chgData name="Hayes, Shawn (MSFC-PA20)[Consolidated Program Support Services (CPSS PP&amp;C)]" userId="S::shayes3@ndc.nasa.gov::1059e49f-45f4-43ae-9c2e-94cd9a91eea5" providerId="AD" clId="Web-{E3AAA2ED-3707-FDF3-547D-572FE8EF3A83}" dt="2026-08-19T18:37:43.184" v="5"/>
        <pc:sldMkLst>
          <pc:docMk/>
          <pc:sldMk cId="1565989179" sldId="292"/>
        </pc:sldMkLst>
      </pc:sldChg>
      <pc:sldChg chg="modSp">
        <pc:chgData name="Hayes, Shawn (MSFC-PA20)[Consolidated Program Support Services (CPSS PP&amp;C)]" userId="S::shayes3@ndc.nasa.gov::1059e49f-45f4-43ae-9c2e-94cd9a91eea5" providerId="AD" clId="Web-{E3AAA2ED-3707-FDF3-547D-572FE8EF3A83}" dt="2026-08-19T18:36:47.761" v="3" actId="20577"/>
        <pc:sldMkLst>
          <pc:docMk/>
          <pc:sldMk cId="2646496062" sldId="297"/>
        </pc:sldMkLst>
        <pc:spChg chg="mod">
          <ac:chgData name="Hayes, Shawn (MSFC-PA20)[Consolidated Program Support Services (CPSS PP&amp;C)]" userId="S::shayes3@ndc.nasa.gov::1059e49f-45f4-43ae-9c2e-94cd9a91eea5" providerId="AD" clId="Web-{E3AAA2ED-3707-FDF3-547D-572FE8EF3A83}" dt="2026-08-19T18:36:47.761" v="3" actId="20577"/>
          <ac:spMkLst>
            <pc:docMk/>
            <pc:sldMk cId="2646496062" sldId="297"/>
            <ac:spMk id="3" creationId="{E08A83CC-3C54-B724-E04A-3EF4DB88CAEA}"/>
          </ac:spMkLst>
        </pc:spChg>
      </pc:sldChg>
      <pc:sldChg chg="modSp">
        <pc:chgData name="Hayes, Shawn (MSFC-PA20)[Consolidated Program Support Services (CPSS PP&amp;C)]" userId="S::shayes3@ndc.nasa.gov::1059e49f-45f4-43ae-9c2e-94cd9a91eea5" providerId="AD" clId="Web-{E3AAA2ED-3707-FDF3-547D-572FE8EF3A83}" dt="2026-08-19T18:43:30.223" v="53" actId="20577"/>
        <pc:sldMkLst>
          <pc:docMk/>
          <pc:sldMk cId="1424932913" sldId="306"/>
        </pc:sldMkLst>
        <pc:spChg chg="mod">
          <ac:chgData name="Hayes, Shawn (MSFC-PA20)[Consolidated Program Support Services (CPSS PP&amp;C)]" userId="S::shayes3@ndc.nasa.gov::1059e49f-45f4-43ae-9c2e-94cd9a91eea5" providerId="AD" clId="Web-{E3AAA2ED-3707-FDF3-547D-572FE8EF3A83}" dt="2026-08-19T18:43:30.223" v="53" actId="20577"/>
          <ac:spMkLst>
            <pc:docMk/>
            <pc:sldMk cId="1424932913" sldId="306"/>
            <ac:spMk id="2" creationId="{C5E23235-1512-7597-8A8C-6DBDB5C33EA7}"/>
          </ac:spMkLst>
        </pc:spChg>
      </pc:sldChg>
      <pc:sldChg chg="add">
        <pc:chgData name="Hayes, Shawn (MSFC-PA20)[Consolidated Program Support Services (CPSS PP&amp;C)]" userId="S::shayes3@ndc.nasa.gov::1059e49f-45f4-43ae-9c2e-94cd9a91eea5" providerId="AD" clId="Web-{E3AAA2ED-3707-FDF3-547D-572FE8EF3A83}" dt="2026-08-19T18:37:38.997" v="4"/>
        <pc:sldMkLst>
          <pc:docMk/>
          <pc:sldMk cId="4064067741" sldId="307"/>
        </pc:sldMkLst>
      </pc:sldChg>
      <pc:sldChg chg="add">
        <pc:chgData name="Hayes, Shawn (MSFC-PA20)[Consolidated Program Support Services (CPSS PP&amp;C)]" userId="S::shayes3@ndc.nasa.gov::1059e49f-45f4-43ae-9c2e-94cd9a91eea5" providerId="AD" clId="Web-{E3AAA2ED-3707-FDF3-547D-572FE8EF3A83}" dt="2026-08-19T18:39:24.671" v="12"/>
        <pc:sldMkLst>
          <pc:docMk/>
          <pc:sldMk cId="2520822530" sldId="308"/>
        </pc:sldMkLst>
      </pc:sldChg>
      <pc:sldChg chg="add">
        <pc:chgData name="Hayes, Shawn (MSFC-PA20)[Consolidated Program Support Services (CPSS PP&amp;C)]" userId="S::shayes3@ndc.nasa.gov::1059e49f-45f4-43ae-9c2e-94cd9a91eea5" providerId="AD" clId="Web-{E3AAA2ED-3707-FDF3-547D-572FE8EF3A83}" dt="2026-08-19T18:39:24.796" v="13"/>
        <pc:sldMkLst>
          <pc:docMk/>
          <pc:sldMk cId="3821844547" sldId="309"/>
        </pc:sldMkLst>
      </pc:sldChg>
      <pc:sldChg chg="add">
        <pc:chgData name="Hayes, Shawn (MSFC-PA20)[Consolidated Program Support Services (CPSS PP&amp;C)]" userId="S::shayes3@ndc.nasa.gov::1059e49f-45f4-43ae-9c2e-94cd9a91eea5" providerId="AD" clId="Web-{E3AAA2ED-3707-FDF3-547D-572FE8EF3A83}" dt="2026-08-19T18:39:24.937" v="15"/>
        <pc:sldMkLst>
          <pc:docMk/>
          <pc:sldMk cId="878743463" sldId="310"/>
        </pc:sldMkLst>
      </pc:sldChg>
      <pc:sldChg chg="add">
        <pc:chgData name="Hayes, Shawn (MSFC-PA20)[Consolidated Program Support Services (CPSS PP&amp;C)]" userId="S::shayes3@ndc.nasa.gov::1059e49f-45f4-43ae-9c2e-94cd9a91eea5" providerId="AD" clId="Web-{E3AAA2ED-3707-FDF3-547D-572FE8EF3A83}" dt="2026-08-19T18:39:25.046" v="16"/>
        <pc:sldMkLst>
          <pc:docMk/>
          <pc:sldMk cId="1655986898" sldId="311"/>
        </pc:sldMkLst>
      </pc:sldChg>
      <pc:sldChg chg="add">
        <pc:chgData name="Hayes, Shawn (MSFC-PA20)[Consolidated Program Support Services (CPSS PP&amp;C)]" userId="S::shayes3@ndc.nasa.gov::1059e49f-45f4-43ae-9c2e-94cd9a91eea5" providerId="AD" clId="Web-{E3AAA2ED-3707-FDF3-547D-572FE8EF3A83}" dt="2026-08-19T18:39:24.874" v="14"/>
        <pc:sldMkLst>
          <pc:docMk/>
          <pc:sldMk cId="2599430700" sldId="313"/>
        </pc:sldMkLst>
      </pc:sldChg>
      <pc:sldChg chg="add">
        <pc:chgData name="Hayes, Shawn (MSFC-PA20)[Consolidated Program Support Services (CPSS PP&amp;C)]" userId="S::shayes3@ndc.nasa.gov::1059e49f-45f4-43ae-9c2e-94cd9a91eea5" providerId="AD" clId="Web-{E3AAA2ED-3707-FDF3-547D-572FE8EF3A83}" dt="2026-08-19T18:39:25.124" v="17"/>
        <pc:sldMkLst>
          <pc:docMk/>
          <pc:sldMk cId="1612149425" sldId="314"/>
        </pc:sldMkLst>
      </pc:sldChg>
      <pc:sldChg chg="modSp add">
        <pc:chgData name="Hayes, Shawn (MSFC-PA20)[Consolidated Program Support Services (CPSS PP&amp;C)]" userId="S::shayes3@ndc.nasa.gov::1059e49f-45f4-43ae-9c2e-94cd9a91eea5" providerId="AD" clId="Web-{E3AAA2ED-3707-FDF3-547D-572FE8EF3A83}" dt="2026-08-19T18:41:04.173" v="23" actId="20577"/>
        <pc:sldMkLst>
          <pc:docMk/>
          <pc:sldMk cId="1711407639" sldId="315"/>
        </pc:sldMkLst>
        <pc:spChg chg="mod">
          <ac:chgData name="Hayes, Shawn (MSFC-PA20)[Consolidated Program Support Services (CPSS PP&amp;C)]" userId="S::shayes3@ndc.nasa.gov::1059e49f-45f4-43ae-9c2e-94cd9a91eea5" providerId="AD" clId="Web-{E3AAA2ED-3707-FDF3-547D-572FE8EF3A83}" dt="2026-08-19T18:41:04.173" v="23" actId="20577"/>
          <ac:spMkLst>
            <pc:docMk/>
            <pc:sldMk cId="1711407639" sldId="315"/>
            <ac:spMk id="2" creationId="{C46059FE-7A16-9F61-394D-C69C67340CF8}"/>
          </ac:spMkLst>
        </pc:spChg>
      </pc:sldChg>
      <pc:sldChg chg="modSp add">
        <pc:chgData name="Hayes, Shawn (MSFC-PA20)[Consolidated Program Support Services (CPSS PP&amp;C)]" userId="S::shayes3@ndc.nasa.gov::1059e49f-45f4-43ae-9c2e-94cd9a91eea5" providerId="AD" clId="Web-{E3AAA2ED-3707-FDF3-547D-572FE8EF3A83}" dt="2026-08-19T18:41:40.705" v="40" actId="20577"/>
        <pc:sldMkLst>
          <pc:docMk/>
          <pc:sldMk cId="1235684974" sldId="316"/>
        </pc:sldMkLst>
        <pc:spChg chg="mod">
          <ac:chgData name="Hayes, Shawn (MSFC-PA20)[Consolidated Program Support Services (CPSS PP&amp;C)]" userId="S::shayes3@ndc.nasa.gov::1059e49f-45f4-43ae-9c2e-94cd9a91eea5" providerId="AD" clId="Web-{E3AAA2ED-3707-FDF3-547D-572FE8EF3A83}" dt="2026-08-19T18:41:40.705" v="40" actId="20577"/>
          <ac:spMkLst>
            <pc:docMk/>
            <pc:sldMk cId="1235684974" sldId="316"/>
            <ac:spMk id="2" creationId="{B3FB16CC-9FE0-6FBD-C8A0-1C98869D7C66}"/>
          </ac:spMkLst>
        </pc:spChg>
      </pc:sldChg>
      <pc:sldChg chg="modSp add">
        <pc:chgData name="Hayes, Shawn (MSFC-PA20)[Consolidated Program Support Services (CPSS PP&amp;C)]" userId="S::shayes3@ndc.nasa.gov::1059e49f-45f4-43ae-9c2e-94cd9a91eea5" providerId="AD" clId="Web-{E3AAA2ED-3707-FDF3-547D-572FE8EF3A83}" dt="2026-08-19T18:41:55.831" v="41" actId="20577"/>
        <pc:sldMkLst>
          <pc:docMk/>
          <pc:sldMk cId="1789845276" sldId="317"/>
        </pc:sldMkLst>
        <pc:spChg chg="mod">
          <ac:chgData name="Hayes, Shawn (MSFC-PA20)[Consolidated Program Support Services (CPSS PP&amp;C)]" userId="S::shayes3@ndc.nasa.gov::1059e49f-45f4-43ae-9c2e-94cd9a91eea5" providerId="AD" clId="Web-{E3AAA2ED-3707-FDF3-547D-572FE8EF3A83}" dt="2026-08-19T18:41:55.831" v="41" actId="20577"/>
          <ac:spMkLst>
            <pc:docMk/>
            <pc:sldMk cId="1789845276" sldId="317"/>
            <ac:spMk id="2" creationId="{C2C2E1D9-FE03-B320-4CC3-32C11D1801EA}"/>
          </ac:spMkLst>
        </pc:spChg>
      </pc:sldChg>
      <pc:sldChg chg="modSp add">
        <pc:chgData name="Hayes, Shawn (MSFC-PA20)[Consolidated Program Support Services (CPSS PP&amp;C)]" userId="S::shayes3@ndc.nasa.gov::1059e49f-45f4-43ae-9c2e-94cd9a91eea5" providerId="AD" clId="Web-{E3AAA2ED-3707-FDF3-547D-572FE8EF3A83}" dt="2026-08-19T18:42:01.503" v="46" actId="20577"/>
        <pc:sldMkLst>
          <pc:docMk/>
          <pc:sldMk cId="3250118210" sldId="318"/>
        </pc:sldMkLst>
        <pc:spChg chg="mod">
          <ac:chgData name="Hayes, Shawn (MSFC-PA20)[Consolidated Program Support Services (CPSS PP&amp;C)]" userId="S::shayes3@ndc.nasa.gov::1059e49f-45f4-43ae-9c2e-94cd9a91eea5" providerId="AD" clId="Web-{E3AAA2ED-3707-FDF3-547D-572FE8EF3A83}" dt="2026-08-19T18:42:01.503" v="46" actId="20577"/>
          <ac:spMkLst>
            <pc:docMk/>
            <pc:sldMk cId="3250118210" sldId="318"/>
            <ac:spMk id="2" creationId="{CC30F3E5-90D7-B0C2-9E52-B52090ED27F0}"/>
          </ac:spMkLst>
        </pc:spChg>
      </pc:sldChg>
      <pc:sldChg chg="add">
        <pc:chgData name="Hayes, Shawn (MSFC-PA20)[Consolidated Program Support Services (CPSS PP&amp;C)]" userId="S::shayes3@ndc.nasa.gov::1059e49f-45f4-43ae-9c2e-94cd9a91eea5" providerId="AD" clId="Web-{E3AAA2ED-3707-FDF3-547D-572FE8EF3A83}" dt="2026-08-19T18:44:24.553" v="55"/>
        <pc:sldMkLst>
          <pc:docMk/>
          <pc:sldMk cId="3161020230" sldId="319"/>
        </pc:sldMkLst>
      </pc:sldChg>
    </pc:docChg>
  </pc:docChgLst>
  <pc:docChgLst>
    <pc:chgData name="Hayes, Shawn (MSFC-PA20)[Consolidated Program Support Services (CPSS PP&amp;C)]" userId="S::shayes3@ndc.nasa.gov::1059e49f-45f4-43ae-9c2e-94cd9a91eea5" providerId="AD" clId="Web-{6589F667-0C77-333B-11D3-C912BCDB2411}"/>
    <pc:docChg chg="modSld">
      <pc:chgData name="Hayes, Shawn (MSFC-PA20)[Consolidated Program Support Services (CPSS PP&amp;C)]" userId="S::shayes3@ndc.nasa.gov::1059e49f-45f4-43ae-9c2e-94cd9a91eea5" providerId="AD" clId="Web-{6589F667-0C77-333B-11D3-C912BCDB2411}" dt="2026-08-20T13:50:17.126" v="15" actId="14100"/>
      <pc:docMkLst>
        <pc:docMk/>
      </pc:docMkLst>
      <pc:sldChg chg="modSp">
        <pc:chgData name="Hayes, Shawn (MSFC-PA20)[Consolidated Program Support Services (CPSS PP&amp;C)]" userId="S::shayes3@ndc.nasa.gov::1059e49f-45f4-43ae-9c2e-94cd9a91eea5" providerId="AD" clId="Web-{6589F667-0C77-333B-11D3-C912BCDB2411}" dt="2026-08-20T13:48:20.109" v="7" actId="20577"/>
        <pc:sldMkLst>
          <pc:docMk/>
          <pc:sldMk cId="4097630474" sldId="290"/>
        </pc:sldMkLst>
        <pc:spChg chg="mod">
          <ac:chgData name="Hayes, Shawn (MSFC-PA20)[Consolidated Program Support Services (CPSS PP&amp;C)]" userId="S::shayes3@ndc.nasa.gov::1059e49f-45f4-43ae-9c2e-94cd9a91eea5" providerId="AD" clId="Web-{6589F667-0C77-333B-11D3-C912BCDB2411}" dt="2026-08-20T13:48:20.109" v="7" actId="20577"/>
          <ac:spMkLst>
            <pc:docMk/>
            <pc:sldMk cId="4097630474" sldId="290"/>
            <ac:spMk id="3" creationId="{8F996D62-C906-FEE2-6CE8-D24AACB935FA}"/>
          </ac:spMkLst>
        </pc:spChg>
      </pc:sldChg>
      <pc:sldChg chg="modSp">
        <pc:chgData name="Hayes, Shawn (MSFC-PA20)[Consolidated Program Support Services (CPSS PP&amp;C)]" userId="S::shayes3@ndc.nasa.gov::1059e49f-45f4-43ae-9c2e-94cd9a91eea5" providerId="AD" clId="Web-{6589F667-0C77-333B-11D3-C912BCDB2411}" dt="2026-08-20T13:50:17.126" v="15" actId="14100"/>
        <pc:sldMkLst>
          <pc:docMk/>
          <pc:sldMk cId="3250118210" sldId="318"/>
        </pc:sldMkLst>
        <pc:spChg chg="mod">
          <ac:chgData name="Hayes, Shawn (MSFC-PA20)[Consolidated Program Support Services (CPSS PP&amp;C)]" userId="S::shayes3@ndc.nasa.gov::1059e49f-45f4-43ae-9c2e-94cd9a91eea5" providerId="AD" clId="Web-{6589F667-0C77-333B-11D3-C912BCDB2411}" dt="2026-08-20T13:50:17.126" v="15" actId="14100"/>
          <ac:spMkLst>
            <pc:docMk/>
            <pc:sldMk cId="3250118210" sldId="318"/>
            <ac:spMk id="3" creationId="{D97F99E1-A293-A23E-76C6-988A68B2DEBA}"/>
          </ac:spMkLst>
        </pc:spChg>
      </pc:sldChg>
    </pc:docChg>
  </pc:docChgLst>
  <pc:docChgLst>
    <pc:chgData name="Hayes, Shawn (MSFC-PA20)[Consolidated Program Support Services (CPSS PP&amp;C)]" userId="S::shayes3@ndc.nasa.gov::1059e49f-45f4-43ae-9c2e-94cd9a91eea5" providerId="AD" clId="Web-{8B75509F-FD0F-BF6A-2C1E-35D9703FB188}"/>
    <pc:docChg chg="modSld">
      <pc:chgData name="Hayes, Shawn (MSFC-PA20)[Consolidated Program Support Services (CPSS PP&amp;C)]" userId="S::shayes3@ndc.nasa.gov::1059e49f-45f4-43ae-9c2e-94cd9a91eea5" providerId="AD" clId="Web-{8B75509F-FD0F-BF6A-2C1E-35D9703FB188}" dt="2026-08-19T19:49:10.153" v="208" actId="20577"/>
      <pc:docMkLst>
        <pc:docMk/>
      </pc:docMkLst>
      <pc:sldChg chg="modSp">
        <pc:chgData name="Hayes, Shawn (MSFC-PA20)[Consolidated Program Support Services (CPSS PP&amp;C)]" userId="S::shayes3@ndc.nasa.gov::1059e49f-45f4-43ae-9c2e-94cd9a91eea5" providerId="AD" clId="Web-{8B75509F-FD0F-BF6A-2C1E-35D9703FB188}" dt="2026-08-19T19:03:56.185" v="199" actId="1076"/>
        <pc:sldMkLst>
          <pc:docMk/>
          <pc:sldMk cId="3821844547" sldId="309"/>
        </pc:sldMkLst>
        <pc:spChg chg="mod">
          <ac:chgData name="Hayes, Shawn (MSFC-PA20)[Consolidated Program Support Services (CPSS PP&amp;C)]" userId="S::shayes3@ndc.nasa.gov::1059e49f-45f4-43ae-9c2e-94cd9a91eea5" providerId="AD" clId="Web-{8B75509F-FD0F-BF6A-2C1E-35D9703FB188}" dt="2026-08-19T19:00:51.310" v="78" actId="20577"/>
          <ac:spMkLst>
            <pc:docMk/>
            <pc:sldMk cId="3821844547" sldId="309"/>
            <ac:spMk id="3" creationId="{58D0F54F-945E-29DF-8EBA-5E3665928A9C}"/>
          </ac:spMkLst>
        </pc:spChg>
        <pc:grpChg chg="mod">
          <ac:chgData name="Hayes, Shawn (MSFC-PA20)[Consolidated Program Support Services (CPSS PP&amp;C)]" userId="S::shayes3@ndc.nasa.gov::1059e49f-45f4-43ae-9c2e-94cd9a91eea5" providerId="AD" clId="Web-{8B75509F-FD0F-BF6A-2C1E-35D9703FB188}" dt="2026-08-19T19:03:56.185" v="199" actId="1076"/>
          <ac:grpSpMkLst>
            <pc:docMk/>
            <pc:sldMk cId="3821844547" sldId="309"/>
            <ac:grpSpMk id="21" creationId="{83EC1108-EB64-C447-C172-2913C87D390C}"/>
          </ac:grpSpMkLst>
        </pc:grpChg>
      </pc:sldChg>
      <pc:sldChg chg="delSp">
        <pc:chgData name="Hayes, Shawn (MSFC-PA20)[Consolidated Program Support Services (CPSS PP&amp;C)]" userId="S::shayes3@ndc.nasa.gov::1059e49f-45f4-43ae-9c2e-94cd9a91eea5" providerId="AD" clId="Web-{8B75509F-FD0F-BF6A-2C1E-35D9703FB188}" dt="2026-08-19T19:04:16.139" v="200"/>
        <pc:sldMkLst>
          <pc:docMk/>
          <pc:sldMk cId="878743463" sldId="310"/>
        </pc:sldMkLst>
        <pc:spChg chg="del">
          <ac:chgData name="Hayes, Shawn (MSFC-PA20)[Consolidated Program Support Services (CPSS PP&amp;C)]" userId="S::shayes3@ndc.nasa.gov::1059e49f-45f4-43ae-9c2e-94cd9a91eea5" providerId="AD" clId="Web-{8B75509F-FD0F-BF6A-2C1E-35D9703FB188}" dt="2026-08-19T19:04:16.139" v="200"/>
          <ac:spMkLst>
            <pc:docMk/>
            <pc:sldMk cId="878743463" sldId="310"/>
            <ac:spMk id="7" creationId="{B14E5E8C-2158-BE7E-7032-465A6F905E7E}"/>
          </ac:spMkLst>
        </pc:spChg>
      </pc:sldChg>
      <pc:sldChg chg="delSp modSp">
        <pc:chgData name="Hayes, Shawn (MSFC-PA20)[Consolidated Program Support Services (CPSS PP&amp;C)]" userId="S::shayes3@ndc.nasa.gov::1059e49f-45f4-43ae-9c2e-94cd9a91eea5" providerId="AD" clId="Web-{8B75509F-FD0F-BF6A-2C1E-35D9703FB188}" dt="2026-08-19T19:49:10.153" v="208" actId="20577"/>
        <pc:sldMkLst>
          <pc:docMk/>
          <pc:sldMk cId="1655986898" sldId="311"/>
        </pc:sldMkLst>
        <pc:spChg chg="mod">
          <ac:chgData name="Hayes, Shawn (MSFC-PA20)[Consolidated Program Support Services (CPSS PP&amp;C)]" userId="S::shayes3@ndc.nasa.gov::1059e49f-45f4-43ae-9c2e-94cd9a91eea5" providerId="AD" clId="Web-{8B75509F-FD0F-BF6A-2C1E-35D9703FB188}" dt="2026-08-19T19:49:10.153" v="208" actId="20577"/>
          <ac:spMkLst>
            <pc:docMk/>
            <pc:sldMk cId="1655986898" sldId="311"/>
            <ac:spMk id="3" creationId="{892A0AB1-DAE7-F608-EE33-C7340D6F3DDF}"/>
          </ac:spMkLst>
        </pc:spChg>
        <pc:spChg chg="del">
          <ac:chgData name="Hayes, Shawn (MSFC-PA20)[Consolidated Program Support Services (CPSS PP&amp;C)]" userId="S::shayes3@ndc.nasa.gov::1059e49f-45f4-43ae-9c2e-94cd9a91eea5" providerId="AD" clId="Web-{8B75509F-FD0F-BF6A-2C1E-35D9703FB188}" dt="2026-08-19T19:04:26.014" v="201"/>
          <ac:spMkLst>
            <pc:docMk/>
            <pc:sldMk cId="1655986898" sldId="311"/>
            <ac:spMk id="11" creationId="{4E9DEFA8-2289-6A90-B9D3-A010EB2B0110}"/>
          </ac:spMkLst>
        </pc:spChg>
      </pc:sldChg>
      <pc:sldChg chg="modSp">
        <pc:chgData name="Hayes, Shawn (MSFC-PA20)[Consolidated Program Support Services (CPSS PP&amp;C)]" userId="S::shayes3@ndc.nasa.gov::1059e49f-45f4-43ae-9c2e-94cd9a91eea5" providerId="AD" clId="Web-{8B75509F-FD0F-BF6A-2C1E-35D9703FB188}" dt="2026-08-19T19:03:16.138" v="198" actId="1076"/>
        <pc:sldMkLst>
          <pc:docMk/>
          <pc:sldMk cId="2599430700" sldId="313"/>
        </pc:sldMkLst>
        <pc:spChg chg="mod">
          <ac:chgData name="Hayes, Shawn (MSFC-PA20)[Consolidated Program Support Services (CPSS PP&amp;C)]" userId="S::shayes3@ndc.nasa.gov::1059e49f-45f4-43ae-9c2e-94cd9a91eea5" providerId="AD" clId="Web-{8B75509F-FD0F-BF6A-2C1E-35D9703FB188}" dt="2026-08-19T19:03:12.560" v="197" actId="20577"/>
          <ac:spMkLst>
            <pc:docMk/>
            <pc:sldMk cId="2599430700" sldId="313"/>
            <ac:spMk id="3" creationId="{28A60A62-DB7E-B63C-A872-C357D175B29D}"/>
          </ac:spMkLst>
        </pc:spChg>
        <pc:picChg chg="mod">
          <ac:chgData name="Hayes, Shawn (MSFC-PA20)[Consolidated Program Support Services (CPSS PP&amp;C)]" userId="S::shayes3@ndc.nasa.gov::1059e49f-45f4-43ae-9c2e-94cd9a91eea5" providerId="AD" clId="Web-{8B75509F-FD0F-BF6A-2C1E-35D9703FB188}" dt="2026-08-19T19:03:16.138" v="198" actId="1076"/>
          <ac:picMkLst>
            <pc:docMk/>
            <pc:sldMk cId="2599430700" sldId="313"/>
            <ac:picMk id="11" creationId="{4F00AD4A-D2A9-9EB6-9539-27824073F114}"/>
          </ac:picMkLst>
        </pc:picChg>
      </pc:sldChg>
    </pc:docChg>
  </pc:docChgLst>
  <pc:docChgLst>
    <pc:chgData name="Snyder, Nathan J. (MSFC-PA20)" userId="S::njsnyde1@ndc.nasa.gov::a4f5d121-cda6-45bc-a23a-659f7e825a51" providerId="AD" clId="Web-{45B59B67-6D78-0DB0-E441-CFF93257D431}"/>
    <pc:docChg chg="modSld">
      <pc:chgData name="Snyder, Nathan J. (MSFC-PA20)" userId="S::njsnyde1@ndc.nasa.gov::a4f5d121-cda6-45bc-a23a-659f7e825a51" providerId="AD" clId="Web-{45B59B67-6D78-0DB0-E441-CFF93257D431}" dt="2026-08-03T18:36:00.850" v="5"/>
      <pc:docMkLst>
        <pc:docMk/>
      </pc:docMkLst>
      <pc:sldChg chg="addSp delSp modSp">
        <pc:chgData name="Snyder, Nathan J. (MSFC-PA20)" userId="S::njsnyde1@ndc.nasa.gov::a4f5d121-cda6-45bc-a23a-659f7e825a51" providerId="AD" clId="Web-{45B59B67-6D78-0DB0-E441-CFF93257D431}" dt="2026-08-03T18:36:00.850" v="5"/>
        <pc:sldMkLst>
          <pc:docMk/>
          <pc:sldMk cId="1737855983" sldId="272"/>
        </pc:sldMkLst>
      </pc:sldChg>
    </pc:docChg>
  </pc:docChgLst>
  <pc:docChgLst>
    <pc:chgData name="Hayes, Shawn (MSFC-PA20)[Consolidated Program Support Services (CPSS PP&amp;C)]" userId="S::shayes3@ndc.nasa.gov::1059e49f-45f4-43ae-9c2e-94cd9a91eea5" providerId="AD" clId="Web-{FA61F553-6DF6-2E60-1CFD-C1C0D00A0265}"/>
    <pc:docChg chg="modSld">
      <pc:chgData name="Hayes, Shawn (MSFC-PA20)[Consolidated Program Support Services (CPSS PP&amp;C)]" userId="S::shayes3@ndc.nasa.gov::1059e49f-45f4-43ae-9c2e-94cd9a91eea5" providerId="AD" clId="Web-{FA61F553-6DF6-2E60-1CFD-C1C0D00A0265}" dt="2026-08-20T14:52:13.979" v="615" actId="20577"/>
      <pc:docMkLst>
        <pc:docMk/>
      </pc:docMkLst>
      <pc:sldChg chg="delSp">
        <pc:chgData name="Hayes, Shawn (MSFC-PA20)[Consolidated Program Support Services (CPSS PP&amp;C)]" userId="S::shayes3@ndc.nasa.gov::1059e49f-45f4-43ae-9c2e-94cd9a91eea5" providerId="AD" clId="Web-{FA61F553-6DF6-2E60-1CFD-C1C0D00A0265}" dt="2026-08-20T14:41:48.169" v="280"/>
        <pc:sldMkLst>
          <pc:docMk/>
          <pc:sldMk cId="745218963" sldId="300"/>
        </pc:sldMkLst>
        <pc:spChg chg="del">
          <ac:chgData name="Hayes, Shawn (MSFC-PA20)[Consolidated Program Support Services (CPSS PP&amp;C)]" userId="S::shayes3@ndc.nasa.gov::1059e49f-45f4-43ae-9c2e-94cd9a91eea5" providerId="AD" clId="Web-{FA61F553-6DF6-2E60-1CFD-C1C0D00A0265}" dt="2026-08-20T14:41:48.169" v="280"/>
          <ac:spMkLst>
            <pc:docMk/>
            <pc:sldMk cId="745218963" sldId="300"/>
            <ac:spMk id="3" creationId="{82886DA8-19C3-ED0F-2BE2-075A25701965}"/>
          </ac:spMkLst>
        </pc:spChg>
      </pc:sldChg>
      <pc:sldChg chg="delSp">
        <pc:chgData name="Hayes, Shawn (MSFC-PA20)[Consolidated Program Support Services (CPSS PP&amp;C)]" userId="S::shayes3@ndc.nasa.gov::1059e49f-45f4-43ae-9c2e-94cd9a91eea5" providerId="AD" clId="Web-{FA61F553-6DF6-2E60-1CFD-C1C0D00A0265}" dt="2026-08-20T14:32:10.697" v="0"/>
        <pc:sldMkLst>
          <pc:docMk/>
          <pc:sldMk cId="3425935433" sldId="304"/>
        </pc:sldMkLst>
        <pc:spChg chg="del">
          <ac:chgData name="Hayes, Shawn (MSFC-PA20)[Consolidated Program Support Services (CPSS PP&amp;C)]" userId="S::shayes3@ndc.nasa.gov::1059e49f-45f4-43ae-9c2e-94cd9a91eea5" providerId="AD" clId="Web-{FA61F553-6DF6-2E60-1CFD-C1C0D00A0265}" dt="2026-08-20T14:32:10.697" v="0"/>
          <ac:spMkLst>
            <pc:docMk/>
            <pc:sldMk cId="3425935433" sldId="304"/>
            <ac:spMk id="3" creationId="{C5D296FB-BDE7-6417-8FAD-03938EBBE0DA}"/>
          </ac:spMkLst>
        </pc:spChg>
      </pc:sldChg>
      <pc:sldChg chg="delSp">
        <pc:chgData name="Hayes, Shawn (MSFC-PA20)[Consolidated Program Support Services (CPSS PP&amp;C)]" userId="S::shayes3@ndc.nasa.gov::1059e49f-45f4-43ae-9c2e-94cd9a91eea5" providerId="AD" clId="Web-{FA61F553-6DF6-2E60-1CFD-C1C0D00A0265}" dt="2026-08-20T14:32:17.775" v="1"/>
        <pc:sldMkLst>
          <pc:docMk/>
          <pc:sldMk cId="4200662894" sldId="305"/>
        </pc:sldMkLst>
        <pc:spChg chg="del">
          <ac:chgData name="Hayes, Shawn (MSFC-PA20)[Consolidated Program Support Services (CPSS PP&amp;C)]" userId="S::shayes3@ndc.nasa.gov::1059e49f-45f4-43ae-9c2e-94cd9a91eea5" providerId="AD" clId="Web-{FA61F553-6DF6-2E60-1CFD-C1C0D00A0265}" dt="2026-08-20T14:32:17.775" v="1"/>
          <ac:spMkLst>
            <pc:docMk/>
            <pc:sldMk cId="4200662894" sldId="305"/>
            <ac:spMk id="3" creationId="{7B9C7D89-F74C-D85A-B507-97C7D650DB41}"/>
          </ac:spMkLst>
        </pc:spChg>
      </pc:sldChg>
      <pc:sldChg chg="delSp modSp">
        <pc:chgData name="Hayes, Shawn (MSFC-PA20)[Consolidated Program Support Services (CPSS PP&amp;C)]" userId="S::shayes3@ndc.nasa.gov::1059e49f-45f4-43ae-9c2e-94cd9a91eea5" providerId="AD" clId="Web-{FA61F553-6DF6-2E60-1CFD-C1C0D00A0265}" dt="2026-08-20T14:41:45.404" v="279"/>
        <pc:sldMkLst>
          <pc:docMk/>
          <pc:sldMk cId="1424932913" sldId="306"/>
        </pc:sldMkLst>
        <pc:spChg chg="mod">
          <ac:chgData name="Hayes, Shawn (MSFC-PA20)[Consolidated Program Support Services (CPSS PP&amp;C)]" userId="S::shayes3@ndc.nasa.gov::1059e49f-45f4-43ae-9c2e-94cd9a91eea5" providerId="AD" clId="Web-{FA61F553-6DF6-2E60-1CFD-C1C0D00A0265}" dt="2026-08-20T14:41:42.372" v="278" actId="20577"/>
          <ac:spMkLst>
            <pc:docMk/>
            <pc:sldMk cId="1424932913" sldId="306"/>
            <ac:spMk id="2" creationId="{C5E23235-1512-7597-8A8C-6DBDB5C33EA7}"/>
          </ac:spMkLst>
        </pc:spChg>
        <pc:spChg chg="del">
          <ac:chgData name="Hayes, Shawn (MSFC-PA20)[Consolidated Program Support Services (CPSS PP&amp;C)]" userId="S::shayes3@ndc.nasa.gov::1059e49f-45f4-43ae-9c2e-94cd9a91eea5" providerId="AD" clId="Web-{FA61F553-6DF6-2E60-1CFD-C1C0D00A0265}" dt="2026-08-20T14:41:45.404" v="279"/>
          <ac:spMkLst>
            <pc:docMk/>
            <pc:sldMk cId="1424932913" sldId="306"/>
            <ac:spMk id="3" creationId="{01D7F429-BA3E-66A4-E2A4-4E76AA058838}"/>
          </ac:spMkLst>
        </pc:spChg>
      </pc:sldChg>
      <pc:sldChg chg="modSp">
        <pc:chgData name="Hayes, Shawn (MSFC-PA20)[Consolidated Program Support Services (CPSS PP&amp;C)]" userId="S::shayes3@ndc.nasa.gov::1059e49f-45f4-43ae-9c2e-94cd9a91eea5" providerId="AD" clId="Web-{FA61F553-6DF6-2E60-1CFD-C1C0D00A0265}" dt="2026-08-20T14:32:42.167" v="12" actId="20577"/>
        <pc:sldMkLst>
          <pc:docMk/>
          <pc:sldMk cId="3821844547" sldId="309"/>
        </pc:sldMkLst>
        <pc:spChg chg="mod">
          <ac:chgData name="Hayes, Shawn (MSFC-PA20)[Consolidated Program Support Services (CPSS PP&amp;C)]" userId="S::shayes3@ndc.nasa.gov::1059e49f-45f4-43ae-9c2e-94cd9a91eea5" providerId="AD" clId="Web-{FA61F553-6DF6-2E60-1CFD-C1C0D00A0265}" dt="2026-08-20T14:32:42.167" v="12" actId="20577"/>
          <ac:spMkLst>
            <pc:docMk/>
            <pc:sldMk cId="3821844547" sldId="309"/>
            <ac:spMk id="3" creationId="{58D0F54F-945E-29DF-8EBA-5E3665928A9C}"/>
          </ac:spMkLst>
        </pc:spChg>
      </pc:sldChg>
      <pc:sldChg chg="modSp">
        <pc:chgData name="Hayes, Shawn (MSFC-PA20)[Consolidated Program Support Services (CPSS PP&amp;C)]" userId="S::shayes3@ndc.nasa.gov::1059e49f-45f4-43ae-9c2e-94cd9a91eea5" providerId="AD" clId="Web-{FA61F553-6DF6-2E60-1CFD-C1C0D00A0265}" dt="2026-08-20T14:32:58.152" v="21" actId="20577"/>
        <pc:sldMkLst>
          <pc:docMk/>
          <pc:sldMk cId="2599430700" sldId="313"/>
        </pc:sldMkLst>
        <pc:spChg chg="mod">
          <ac:chgData name="Hayes, Shawn (MSFC-PA20)[Consolidated Program Support Services (CPSS PP&amp;C)]" userId="S::shayes3@ndc.nasa.gov::1059e49f-45f4-43ae-9c2e-94cd9a91eea5" providerId="AD" clId="Web-{FA61F553-6DF6-2E60-1CFD-C1C0D00A0265}" dt="2026-08-20T14:32:58.152" v="21" actId="20577"/>
          <ac:spMkLst>
            <pc:docMk/>
            <pc:sldMk cId="2599430700" sldId="313"/>
            <ac:spMk id="3" creationId="{28A60A62-DB7E-B63C-A872-C357D175B29D}"/>
          </ac:spMkLst>
        </pc:spChg>
      </pc:sldChg>
      <pc:sldChg chg="modSp">
        <pc:chgData name="Hayes, Shawn (MSFC-PA20)[Consolidated Program Support Services (CPSS PP&amp;C)]" userId="S::shayes3@ndc.nasa.gov::1059e49f-45f4-43ae-9c2e-94cd9a91eea5" providerId="AD" clId="Web-{FA61F553-6DF6-2E60-1CFD-C1C0D00A0265}" dt="2026-08-20T14:39:14.861" v="205" actId="20577"/>
        <pc:sldMkLst>
          <pc:docMk/>
          <pc:sldMk cId="1711407639" sldId="315"/>
        </pc:sldMkLst>
        <pc:spChg chg="mod">
          <ac:chgData name="Hayes, Shawn (MSFC-PA20)[Consolidated Program Support Services (CPSS PP&amp;C)]" userId="S::shayes3@ndc.nasa.gov::1059e49f-45f4-43ae-9c2e-94cd9a91eea5" providerId="AD" clId="Web-{FA61F553-6DF6-2E60-1CFD-C1C0D00A0265}" dt="2026-08-20T14:39:14.861" v="205" actId="20577"/>
          <ac:spMkLst>
            <pc:docMk/>
            <pc:sldMk cId="1711407639" sldId="315"/>
            <ac:spMk id="3" creationId="{25509D80-AAE2-E714-4ED1-99C682BC8C27}"/>
          </ac:spMkLst>
        </pc:spChg>
      </pc:sldChg>
      <pc:sldChg chg="modSp">
        <pc:chgData name="Hayes, Shawn (MSFC-PA20)[Consolidated Program Support Services (CPSS PP&amp;C)]" userId="S::shayes3@ndc.nasa.gov::1059e49f-45f4-43ae-9c2e-94cd9a91eea5" providerId="AD" clId="Web-{FA61F553-6DF6-2E60-1CFD-C1C0D00A0265}" dt="2026-08-20T14:41:24.949" v="266" actId="20577"/>
        <pc:sldMkLst>
          <pc:docMk/>
          <pc:sldMk cId="3250118210" sldId="318"/>
        </pc:sldMkLst>
        <pc:spChg chg="mod">
          <ac:chgData name="Hayes, Shawn (MSFC-PA20)[Consolidated Program Support Services (CPSS PP&amp;C)]" userId="S::shayes3@ndc.nasa.gov::1059e49f-45f4-43ae-9c2e-94cd9a91eea5" providerId="AD" clId="Web-{FA61F553-6DF6-2E60-1CFD-C1C0D00A0265}" dt="2026-08-20T14:41:24.949" v="266" actId="20577"/>
          <ac:spMkLst>
            <pc:docMk/>
            <pc:sldMk cId="3250118210" sldId="318"/>
            <ac:spMk id="3" creationId="{D97F99E1-A293-A23E-76C6-988A68B2DEBA}"/>
          </ac:spMkLst>
        </pc:spChg>
      </pc:sldChg>
      <pc:sldChg chg="modSp">
        <pc:chgData name="Hayes, Shawn (MSFC-PA20)[Consolidated Program Support Services (CPSS PP&amp;C)]" userId="S::shayes3@ndc.nasa.gov::1059e49f-45f4-43ae-9c2e-94cd9a91eea5" providerId="AD" clId="Web-{FA61F553-6DF6-2E60-1CFD-C1C0D00A0265}" dt="2026-08-20T14:52:13.979" v="615" actId="20577"/>
        <pc:sldMkLst>
          <pc:docMk/>
          <pc:sldMk cId="3161020230" sldId="319"/>
        </pc:sldMkLst>
        <pc:spChg chg="mod">
          <ac:chgData name="Hayes, Shawn (MSFC-PA20)[Consolidated Program Support Services (CPSS PP&amp;C)]" userId="S::shayes3@ndc.nasa.gov::1059e49f-45f4-43ae-9c2e-94cd9a91eea5" providerId="AD" clId="Web-{FA61F553-6DF6-2E60-1CFD-C1C0D00A0265}" dt="2026-08-20T14:41:54.170" v="290" actId="20577"/>
          <ac:spMkLst>
            <pc:docMk/>
            <pc:sldMk cId="3161020230" sldId="319"/>
            <ac:spMk id="2" creationId="{D7AB1753-DD35-6232-E78D-2A97A48159C8}"/>
          </ac:spMkLst>
        </pc:spChg>
        <pc:spChg chg="mod">
          <ac:chgData name="Hayes, Shawn (MSFC-PA20)[Consolidated Program Support Services (CPSS PP&amp;C)]" userId="S::shayes3@ndc.nasa.gov::1059e49f-45f4-43ae-9c2e-94cd9a91eea5" providerId="AD" clId="Web-{FA61F553-6DF6-2E60-1CFD-C1C0D00A0265}" dt="2026-08-20T14:52:13.979" v="615" actId="20577"/>
          <ac:spMkLst>
            <pc:docMk/>
            <pc:sldMk cId="3161020230" sldId="319"/>
            <ac:spMk id="3" creationId="{DE07555E-6A23-317B-A6C0-A2F904BE6B22}"/>
          </ac:spMkLst>
        </pc:spChg>
      </pc:sldChg>
    </pc:docChg>
  </pc:docChgLst>
  <pc:docChgLst>
    <pc:chgData name="Snyder, Nathan J. (MSFC-PA20)" userId="S::njsnyde1@ndc.nasa.gov::a4f5d121-cda6-45bc-a23a-659f7e825a51" providerId="AD" clId="Web-{3051D68D-8D12-EEAE-ED87-9C193A8810DF}"/>
    <pc:docChg chg="addSld modSld sldOrd">
      <pc:chgData name="Snyder, Nathan J. (MSFC-PA20)" userId="S::njsnyde1@ndc.nasa.gov::a4f5d121-cda6-45bc-a23a-659f7e825a51" providerId="AD" clId="Web-{3051D68D-8D12-EEAE-ED87-9C193A8810DF}" dt="2026-08-10T15:09:56.837" v="207" actId="20577"/>
      <pc:docMkLst>
        <pc:docMk/>
      </pc:docMkLst>
      <pc:sldChg chg="addSp delSp modSp">
        <pc:chgData name="Snyder, Nathan J. (MSFC-PA20)" userId="S::njsnyde1@ndc.nasa.gov::a4f5d121-cda6-45bc-a23a-659f7e825a51" providerId="AD" clId="Web-{3051D68D-8D12-EEAE-ED87-9C193A8810DF}" dt="2026-08-10T15:05:29.697" v="7"/>
        <pc:sldMkLst>
          <pc:docMk/>
          <pc:sldMk cId="2517410781" sldId="270"/>
        </pc:sldMkLst>
      </pc:sldChg>
      <pc:sldChg chg="addAnim delAnim">
        <pc:chgData name="Snyder, Nathan J. (MSFC-PA20)" userId="S::njsnyde1@ndc.nasa.gov::a4f5d121-cda6-45bc-a23a-659f7e825a51" providerId="AD" clId="Web-{3051D68D-8D12-EEAE-ED87-9C193A8810DF}" dt="2026-08-10T13:02:30.868" v="2"/>
        <pc:sldMkLst>
          <pc:docMk/>
          <pc:sldMk cId="1737855983" sldId="272"/>
        </pc:sldMkLst>
      </pc:sldChg>
      <pc:sldChg chg="ord">
        <pc:chgData name="Snyder, Nathan J. (MSFC-PA20)" userId="S::njsnyde1@ndc.nasa.gov::a4f5d121-cda6-45bc-a23a-659f7e825a51" providerId="AD" clId="Web-{3051D68D-8D12-EEAE-ED87-9C193A8810DF}" dt="2026-08-10T13:18:52.549" v="3"/>
        <pc:sldMkLst>
          <pc:docMk/>
          <pc:sldMk cId="3169184126" sldId="275"/>
        </pc:sldMkLst>
      </pc:sldChg>
      <pc:sldChg chg="modSp">
        <pc:chgData name="Snyder, Nathan J. (MSFC-PA20)" userId="S::njsnyde1@ndc.nasa.gov::a4f5d121-cda6-45bc-a23a-659f7e825a51" providerId="AD" clId="Web-{3051D68D-8D12-EEAE-ED87-9C193A8810DF}" dt="2026-08-10T12:24:42.542" v="0" actId="20577"/>
        <pc:sldMkLst>
          <pc:docMk/>
          <pc:sldMk cId="3313225455" sldId="291"/>
        </pc:sldMkLst>
        <pc:spChg chg="mod">
          <ac:chgData name="Snyder, Nathan J. (MSFC-PA20)" userId="S::njsnyde1@ndc.nasa.gov::a4f5d121-cda6-45bc-a23a-659f7e825a51" providerId="AD" clId="Web-{3051D68D-8D12-EEAE-ED87-9C193A8810DF}" dt="2026-08-10T12:24:42.542" v="0" actId="20577"/>
          <ac:spMkLst>
            <pc:docMk/>
            <pc:sldMk cId="3313225455" sldId="291"/>
            <ac:spMk id="2" creationId="{A7FE7ABA-BBA4-8AF7-1946-0009383DC032}"/>
          </ac:spMkLst>
        </pc:spChg>
      </pc:sldChg>
      <pc:sldChg chg="modSp new">
        <pc:chgData name="Snyder, Nathan J. (MSFC-PA20)" userId="S::njsnyde1@ndc.nasa.gov::a4f5d121-cda6-45bc-a23a-659f7e825a51" providerId="AD" clId="Web-{3051D68D-8D12-EEAE-ED87-9C193A8810DF}" dt="2026-08-10T15:09:56.837" v="207" actId="20577"/>
        <pc:sldMkLst>
          <pc:docMk/>
          <pc:sldMk cId="2646496062" sldId="297"/>
        </pc:sldMkLst>
        <pc:spChg chg="mod">
          <ac:chgData name="Snyder, Nathan J. (MSFC-PA20)" userId="S::njsnyde1@ndc.nasa.gov::a4f5d121-cda6-45bc-a23a-659f7e825a51" providerId="AD" clId="Web-{3051D68D-8D12-EEAE-ED87-9C193A8810DF}" dt="2026-08-10T15:05:47.134" v="15" actId="20577"/>
          <ac:spMkLst>
            <pc:docMk/>
            <pc:sldMk cId="2646496062" sldId="297"/>
            <ac:spMk id="2" creationId="{D3A49C0C-58AD-81D3-465D-044C5DDDF023}"/>
          </ac:spMkLst>
        </pc:spChg>
        <pc:spChg chg="mod">
          <ac:chgData name="Snyder, Nathan J. (MSFC-PA20)" userId="S::njsnyde1@ndc.nasa.gov::a4f5d121-cda6-45bc-a23a-659f7e825a51" providerId="AD" clId="Web-{3051D68D-8D12-EEAE-ED87-9C193A8810DF}" dt="2026-08-10T15:09:56.837" v="207" actId="20577"/>
          <ac:spMkLst>
            <pc:docMk/>
            <pc:sldMk cId="2646496062" sldId="297"/>
            <ac:spMk id="3" creationId="{E08A83CC-3C54-B724-E04A-3EF4DB88CAEA}"/>
          </ac:spMkLst>
        </pc:spChg>
      </pc:sldChg>
    </pc:docChg>
  </pc:docChgLst>
  <pc:docChgLst>
    <pc:chgData name="Snyder, Nathan J. (MSFC-PA20)" userId="S::njsnyde1@ndc.nasa.gov::a4f5d121-cda6-45bc-a23a-659f7e825a51" providerId="AD" clId="Web-{A67AB2EF-8B81-0BD2-F01B-87743B95DFBE}"/>
    <pc:docChg chg="delSld">
      <pc:chgData name="Snyder, Nathan J. (MSFC-PA20)" userId="S::njsnyde1@ndc.nasa.gov::a4f5d121-cda6-45bc-a23a-659f7e825a51" providerId="AD" clId="Web-{A67AB2EF-8B81-0BD2-F01B-87743B95DFBE}" dt="2026-08-17T20:26:32.301" v="0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C80F4F-74EA-481A-BE24-D5A3FB77F8DD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468434-4E76-4E04-99B6-9957BB18B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146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9C470-75F1-6F1C-0352-1303877AF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ADD3BA-B116-0D3A-B153-6E7200C84D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99ADB0-2B52-6984-701D-E3153EDA62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269721-64DB-200A-B2B1-109C0ADCEA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468434-4E76-4E04-99B6-9957BB18BEF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7295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468434-4E76-4E04-99B6-9957BB18BEF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3068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3A525C-A652-5747-B028-DBEEEC95B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A2DDF-8901-8291-C6D1-585D48C273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0F4964-E100-35F8-EAF3-6356794598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5405B0-0353-6794-628F-441EACA4AE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468434-4E76-4E04-99B6-9957BB18BEF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027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lanet in space&#10;&#10;AI-generated content may be incorrect.">
            <a:extLst>
              <a:ext uri="{FF2B5EF4-FFF2-40B4-BE49-F238E27FC236}">
                <a16:creationId xmlns:a16="http://schemas.microsoft.com/office/drawing/2014/main" id="{9FB109F2-2089-7EE4-80BE-11646319D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023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85230" y="2210305"/>
            <a:ext cx="6822587" cy="1569546"/>
          </a:xfrm>
        </p:spPr>
        <p:txBody>
          <a:bodyPr anchor="t">
            <a:normAutofit/>
          </a:bodyPr>
          <a:lstStyle>
            <a:lvl1pPr algn="r">
              <a:defRPr sz="4000" b="1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19925" y="4774884"/>
            <a:ext cx="5387892" cy="853245"/>
          </a:xfrm>
        </p:spPr>
        <p:txBody>
          <a:bodyPr>
            <a:noAutofit/>
          </a:bodyPr>
          <a:lstStyle>
            <a:lvl1pPr marL="0" indent="0" algn="r">
              <a:buNone/>
              <a:defRPr sz="3200" b="1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9" name="Picture 18" descr="Logo&#10;&#10;AI-generated content may be incorrect.">
            <a:extLst>
              <a:ext uri="{FF2B5EF4-FFF2-40B4-BE49-F238E27FC236}">
                <a16:creationId xmlns:a16="http://schemas.microsoft.com/office/drawing/2014/main" id="{7B106942-1FA1-F7BB-9981-74CF9CD81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2780" y="65940"/>
            <a:ext cx="1158240" cy="115824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F37F4FD6-693E-2D5E-CAA1-4B5547837A70}"/>
              </a:ext>
            </a:extLst>
          </p:cNvPr>
          <p:cNvGrpSpPr/>
          <p:nvPr/>
        </p:nvGrpSpPr>
        <p:grpSpPr>
          <a:xfrm>
            <a:off x="638804" y="1194173"/>
            <a:ext cx="11018452" cy="1419616"/>
            <a:chOff x="638804" y="1830992"/>
            <a:chExt cx="11018452" cy="1419616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BF0659B-92C2-1490-73BC-7C9EC6D9B11A}"/>
                </a:ext>
              </a:extLst>
            </p:cNvPr>
            <p:cNvCxnSpPr>
              <a:cxnSpLocks/>
            </p:cNvCxnSpPr>
            <p:nvPr/>
          </p:nvCxnSpPr>
          <p:spPr>
            <a:xfrm>
              <a:off x="3935186" y="2526744"/>
              <a:ext cx="712267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Picture 9" descr="Logo, icon&#10;&#10;AI-generated content may be incorrect.">
              <a:extLst>
                <a:ext uri="{FF2B5EF4-FFF2-40B4-BE49-F238E27FC236}">
                  <a16:creationId xmlns:a16="http://schemas.microsoft.com/office/drawing/2014/main" id="{A1A8F92C-1676-43A4-E2F8-312BCFF0DE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4">
                  <a:lumMod val="75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hotocopy/>
                      </a14:imgEffect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rcRect l="-8534" t="40830" r="63705" b="32172"/>
            <a:stretch>
              <a:fillRect/>
            </a:stretch>
          </p:blipFill>
          <p:spPr>
            <a:xfrm>
              <a:off x="11057860" y="2305819"/>
              <a:ext cx="599396" cy="448514"/>
            </a:xfrm>
            <a:prstGeom prst="ellipse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920B330-D1D5-2643-E53B-90F3BAE73D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074566" y="2234476"/>
              <a:ext cx="558468" cy="61264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E99ECC1-A817-0699-CAC7-6F5BF350FB5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38804" y="1830992"/>
              <a:ext cx="3065977" cy="14196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15021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3500" y="365127"/>
            <a:ext cx="9032908" cy="569822"/>
          </a:xfrm>
        </p:spPr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181100"/>
            <a:ext cx="10515600" cy="4493285"/>
          </a:xfrm>
        </p:spPr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5E00AA-9B70-A1E1-4E7A-E3C469DE93D7}"/>
              </a:ext>
            </a:extLst>
          </p:cNvPr>
          <p:cNvSpPr/>
          <p:nvPr/>
        </p:nvSpPr>
        <p:spPr>
          <a:xfrm>
            <a:off x="-1" y="6680441"/>
            <a:ext cx="12192001" cy="177559"/>
          </a:xfrm>
          <a:prstGeom prst="rect">
            <a:avLst/>
          </a:prstGeom>
          <a:solidFill>
            <a:srgbClr val="10538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963A482-DA1E-ABE0-EB36-175EADBED1DA}"/>
              </a:ext>
            </a:extLst>
          </p:cNvPr>
          <p:cNvSpPr txBox="1">
            <a:spLocks/>
          </p:cNvSpPr>
          <p:nvPr/>
        </p:nvSpPr>
        <p:spPr>
          <a:xfrm>
            <a:off x="9296398" y="6646919"/>
            <a:ext cx="2634237" cy="27432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>
                <a:solidFill>
                  <a:schemeClr val="bg1">
                    <a:lumMod val="85000"/>
                  </a:schemeClr>
                </a:solidFill>
                <a:latin typeface="+mj-lt"/>
              </a:rPr>
              <a:t>Slide </a:t>
            </a:r>
            <a:fld id="{3419AD93-5331-4681-81C3-51905F4FEEBE}" type="slidenum">
              <a:rPr lang="en-US" sz="1000" smtClean="0">
                <a:solidFill>
                  <a:schemeClr val="bg1">
                    <a:lumMod val="85000"/>
                  </a:schemeClr>
                </a:solidFill>
                <a:latin typeface="+mj-lt"/>
              </a:rPr>
              <a:pPr algn="r"/>
              <a:t>‹#›</a:t>
            </a:fld>
            <a:endParaRPr lang="en-US" sz="100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  <p:pic>
        <p:nvPicPr>
          <p:cNvPr id="8" name="Picture 7" descr="Logo, icon&#10;&#10;AI-generated content may be incorrect.">
            <a:extLst>
              <a:ext uri="{FF2B5EF4-FFF2-40B4-BE49-F238E27FC236}">
                <a16:creationId xmlns:a16="http://schemas.microsoft.com/office/drawing/2014/main" id="{C0147D62-EB0D-75A4-75D9-C7D3854D58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13" y="109064"/>
            <a:ext cx="1030785" cy="1130786"/>
          </a:xfrm>
          <a:prstGeom prst="rect">
            <a:avLst/>
          </a:prstGeom>
        </p:spPr>
      </p:pic>
      <p:pic>
        <p:nvPicPr>
          <p:cNvPr id="15" name="Picture 14" descr="Logo&#10;&#10;AI-generated content may be incorrect.">
            <a:extLst>
              <a:ext uri="{FF2B5EF4-FFF2-40B4-BE49-F238E27FC236}">
                <a16:creationId xmlns:a16="http://schemas.microsoft.com/office/drawing/2014/main" id="{A5BACFA8-C356-6030-E5C4-2AB1BB2D90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2395" y="147569"/>
            <a:ext cx="1158240" cy="1158240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8C94BF6-2967-069C-D1B0-F3EDCEFB4240}"/>
              </a:ext>
            </a:extLst>
          </p:cNvPr>
          <p:cNvCxnSpPr>
            <a:cxnSpLocks/>
          </p:cNvCxnSpPr>
          <p:nvPr/>
        </p:nvCxnSpPr>
        <p:spPr>
          <a:xfrm>
            <a:off x="821815" y="987318"/>
            <a:ext cx="9511596" cy="0"/>
          </a:xfrm>
          <a:prstGeom prst="line">
            <a:avLst/>
          </a:prstGeom>
          <a:ln w="28575">
            <a:solidFill>
              <a:srgbClr val="1053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9D28070-23B2-1E30-FE92-7B4CE873BB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1365" y="6706191"/>
            <a:ext cx="4075504" cy="155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August 26,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DE230B-A743-6670-C5DF-918D4F410D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5293" y="670839"/>
            <a:ext cx="461515" cy="506289"/>
          </a:xfrm>
          <a:prstGeom prst="rect">
            <a:avLst/>
          </a:prstGeom>
        </p:spPr>
      </p:pic>
      <p:pic>
        <p:nvPicPr>
          <p:cNvPr id="7" name="Picture 6" descr="Icon&#10;&#10;AI-generated content may be incorrect.">
            <a:extLst>
              <a:ext uri="{FF2B5EF4-FFF2-40B4-BE49-F238E27FC236}">
                <a16:creationId xmlns:a16="http://schemas.microsoft.com/office/drawing/2014/main" id="{B6FB9E68-9C16-5207-50D0-693B4DF92A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0366408" y="670839"/>
            <a:ext cx="417397" cy="45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7371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8DDC536-C4E1-3B50-79CA-46180E930D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5293" y="670839"/>
            <a:ext cx="461515" cy="5062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3500" y="365127"/>
            <a:ext cx="9032908" cy="569822"/>
          </a:xfrm>
        </p:spPr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181100"/>
            <a:ext cx="10515600" cy="4493285"/>
          </a:xfrm>
        </p:spPr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5E00AA-9B70-A1E1-4E7A-E3C469DE93D7}"/>
              </a:ext>
            </a:extLst>
          </p:cNvPr>
          <p:cNvSpPr/>
          <p:nvPr/>
        </p:nvSpPr>
        <p:spPr>
          <a:xfrm>
            <a:off x="-1" y="6680441"/>
            <a:ext cx="12192001" cy="177559"/>
          </a:xfrm>
          <a:prstGeom prst="rect">
            <a:avLst/>
          </a:prstGeom>
          <a:solidFill>
            <a:srgbClr val="10538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963A482-DA1E-ABE0-EB36-175EADBED1DA}"/>
              </a:ext>
            </a:extLst>
          </p:cNvPr>
          <p:cNvSpPr txBox="1">
            <a:spLocks/>
          </p:cNvSpPr>
          <p:nvPr/>
        </p:nvSpPr>
        <p:spPr>
          <a:xfrm>
            <a:off x="9296398" y="6646919"/>
            <a:ext cx="2634237" cy="27432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>
                <a:solidFill>
                  <a:schemeClr val="bg1">
                    <a:lumMod val="85000"/>
                  </a:schemeClr>
                </a:solidFill>
                <a:latin typeface="+mj-lt"/>
              </a:rPr>
              <a:t>Slide </a:t>
            </a:r>
            <a:fld id="{3419AD93-5331-4681-81C3-51905F4FEEBE}" type="slidenum">
              <a:rPr lang="en-US" sz="1000" smtClean="0">
                <a:solidFill>
                  <a:schemeClr val="bg1">
                    <a:lumMod val="85000"/>
                  </a:schemeClr>
                </a:solidFill>
                <a:latin typeface="+mj-lt"/>
              </a:rPr>
              <a:pPr algn="r"/>
              <a:t>‹#›</a:t>
            </a:fld>
            <a:endParaRPr lang="en-US" sz="100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7FCB5BD-EDAD-6079-A9AE-EA65DB2EA9CF}"/>
              </a:ext>
            </a:extLst>
          </p:cNvPr>
          <p:cNvCxnSpPr>
            <a:cxnSpLocks/>
          </p:cNvCxnSpPr>
          <p:nvPr/>
        </p:nvCxnSpPr>
        <p:spPr>
          <a:xfrm>
            <a:off x="821815" y="987318"/>
            <a:ext cx="9511596" cy="0"/>
          </a:xfrm>
          <a:prstGeom prst="line">
            <a:avLst/>
          </a:prstGeom>
          <a:ln w="28575">
            <a:solidFill>
              <a:srgbClr val="1053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Icon&#10;&#10;AI-generated content may be incorrect.">
            <a:extLst>
              <a:ext uri="{FF2B5EF4-FFF2-40B4-BE49-F238E27FC236}">
                <a16:creationId xmlns:a16="http://schemas.microsoft.com/office/drawing/2014/main" id="{B884AE41-4017-2819-222F-F613976AF3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366408" y="670839"/>
            <a:ext cx="417397" cy="457891"/>
          </a:xfrm>
          <a:prstGeom prst="rect">
            <a:avLst/>
          </a:prstGeom>
        </p:spPr>
      </p:pic>
      <p:pic>
        <p:nvPicPr>
          <p:cNvPr id="8" name="Picture 7" descr="Logo, icon&#10;&#10;AI-generated content may be incorrect.">
            <a:extLst>
              <a:ext uri="{FF2B5EF4-FFF2-40B4-BE49-F238E27FC236}">
                <a16:creationId xmlns:a16="http://schemas.microsoft.com/office/drawing/2014/main" id="{C0147D62-EB0D-75A4-75D9-C7D3854D58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13" y="109064"/>
            <a:ext cx="1030785" cy="1130786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4997E1-E3E7-BF66-3605-D23D21BBA4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1365" y="6706191"/>
            <a:ext cx="4075504" cy="155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August 26, 2026</a:t>
            </a:r>
          </a:p>
        </p:txBody>
      </p:sp>
    </p:spTree>
    <p:extLst>
      <p:ext uri="{BB962C8B-B14F-4D97-AF65-F5344CB8AC3E}">
        <p14:creationId xmlns:p14="http://schemas.microsoft.com/office/powerpoint/2010/main" val="9317636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con&#10;&#10;AI-generated content may be incorrect.">
            <a:extLst>
              <a:ext uri="{FF2B5EF4-FFF2-40B4-BE49-F238E27FC236}">
                <a16:creationId xmlns:a16="http://schemas.microsoft.com/office/drawing/2014/main" id="{959BA9C5-5704-76DF-A9FA-99A20B6D06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12" y="109064"/>
            <a:ext cx="1033583" cy="11338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3500" y="365127"/>
            <a:ext cx="9032908" cy="56982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181100"/>
            <a:ext cx="10515600" cy="4493285"/>
          </a:xfrm>
        </p:spPr>
        <p:txBody>
          <a:bodyPr/>
          <a:lstStyle>
            <a:lvl1pPr>
              <a:buClr>
                <a:schemeClr val="tx1">
                  <a:lumMod val="85000"/>
                </a:schemeClr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>
                  <a:lumMod val="85000"/>
                </a:schemeClr>
              </a:buClr>
              <a:defRPr>
                <a:solidFill>
                  <a:schemeClr val="tx1">
                    <a:lumMod val="85000"/>
                  </a:schemeClr>
                </a:solidFill>
              </a:defRPr>
            </a:lvl2pPr>
            <a:lvl3pPr>
              <a:buClr>
                <a:schemeClr val="tx1">
                  <a:lumMod val="85000"/>
                </a:schemeClr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>
                  <a:lumMod val="85000"/>
                </a:schemeClr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>
                  <a:lumMod val="85000"/>
                </a:schemeClr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5E00AA-9B70-A1E1-4E7A-E3C469DE93D7}"/>
              </a:ext>
            </a:extLst>
          </p:cNvPr>
          <p:cNvSpPr/>
          <p:nvPr/>
        </p:nvSpPr>
        <p:spPr>
          <a:xfrm>
            <a:off x="-1" y="6680441"/>
            <a:ext cx="12192001" cy="177559"/>
          </a:xfrm>
          <a:prstGeom prst="rect">
            <a:avLst/>
          </a:prstGeom>
          <a:solidFill>
            <a:srgbClr val="10538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>
                  <a:lumMod val="85000"/>
                </a:schemeClr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963A482-DA1E-ABE0-EB36-175EADBED1DA}"/>
              </a:ext>
            </a:extLst>
          </p:cNvPr>
          <p:cNvSpPr txBox="1">
            <a:spLocks/>
          </p:cNvSpPr>
          <p:nvPr/>
        </p:nvSpPr>
        <p:spPr>
          <a:xfrm>
            <a:off x="9296398" y="6646919"/>
            <a:ext cx="2634237" cy="27432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>
                <a:solidFill>
                  <a:schemeClr val="tx1">
                    <a:lumMod val="85000"/>
                  </a:schemeClr>
                </a:solidFill>
                <a:latin typeface="+mj-lt"/>
              </a:rPr>
              <a:t>Slide </a:t>
            </a:r>
            <a:fld id="{3419AD93-5331-4681-81C3-51905F4FEEBE}" type="slidenum">
              <a:rPr lang="en-US" sz="1000" smtClean="0">
                <a:solidFill>
                  <a:schemeClr val="tx1">
                    <a:lumMod val="85000"/>
                  </a:schemeClr>
                </a:solidFill>
                <a:latin typeface="+mj-lt"/>
              </a:rPr>
              <a:pPr algn="r"/>
              <a:t>‹#›</a:t>
            </a:fld>
            <a:endParaRPr lang="en-US" sz="1000">
              <a:solidFill>
                <a:schemeClr val="tx1">
                  <a:lumMod val="85000"/>
                </a:schemeClr>
              </a:solidFill>
              <a:latin typeface="+mj-lt"/>
            </a:endParaRPr>
          </a:p>
        </p:txBody>
      </p:sp>
      <p:pic>
        <p:nvPicPr>
          <p:cNvPr id="6" name="Picture 5" descr="Icon&#10;&#10;AI-generated content may be incorrect.">
            <a:extLst>
              <a:ext uri="{FF2B5EF4-FFF2-40B4-BE49-F238E27FC236}">
                <a16:creationId xmlns:a16="http://schemas.microsoft.com/office/drawing/2014/main" id="{B884AE41-4017-2819-222F-F613976AF3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366408" y="670839"/>
            <a:ext cx="557353" cy="6114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B2A1AED-EEE7-A08A-36DD-A6897059D6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5293" y="670839"/>
            <a:ext cx="558468" cy="612648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6FA3842-A95F-548E-63C5-98B3E448C06A}"/>
              </a:ext>
            </a:extLst>
          </p:cNvPr>
          <p:cNvCxnSpPr>
            <a:cxnSpLocks/>
          </p:cNvCxnSpPr>
          <p:nvPr/>
        </p:nvCxnSpPr>
        <p:spPr>
          <a:xfrm>
            <a:off x="821815" y="987318"/>
            <a:ext cx="9511596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644FA87-1252-5FBF-7C88-62DED3811B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1365" y="6706191"/>
            <a:ext cx="4075504" cy="155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lumMod val="85000"/>
                  </a:schemeClr>
                </a:solidFill>
              </a:defRPr>
            </a:lvl1pPr>
          </a:lstStyle>
          <a:p>
            <a:r>
              <a:rPr lang="en-US"/>
              <a:t>August 26, 2026</a:t>
            </a:r>
          </a:p>
        </p:txBody>
      </p:sp>
    </p:spTree>
    <p:extLst>
      <p:ext uri="{BB962C8B-B14F-4D97-AF65-F5344CB8AC3E}">
        <p14:creationId xmlns:p14="http://schemas.microsoft.com/office/powerpoint/2010/main" val="3660219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3500" y="365127"/>
            <a:ext cx="9032908" cy="56982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5E00AA-9B70-A1E1-4E7A-E3C469DE93D7}"/>
              </a:ext>
            </a:extLst>
          </p:cNvPr>
          <p:cNvSpPr/>
          <p:nvPr/>
        </p:nvSpPr>
        <p:spPr>
          <a:xfrm>
            <a:off x="-1" y="6680441"/>
            <a:ext cx="12192001" cy="177559"/>
          </a:xfrm>
          <a:prstGeom prst="rect">
            <a:avLst/>
          </a:prstGeom>
          <a:solidFill>
            <a:srgbClr val="10538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>
                  <a:lumMod val="85000"/>
                </a:schemeClr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963A482-DA1E-ABE0-EB36-175EADBED1DA}"/>
              </a:ext>
            </a:extLst>
          </p:cNvPr>
          <p:cNvSpPr txBox="1">
            <a:spLocks/>
          </p:cNvSpPr>
          <p:nvPr/>
        </p:nvSpPr>
        <p:spPr>
          <a:xfrm>
            <a:off x="9296398" y="6646919"/>
            <a:ext cx="2634237" cy="27432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>
                <a:solidFill>
                  <a:schemeClr val="tx1">
                    <a:lumMod val="85000"/>
                  </a:schemeClr>
                </a:solidFill>
                <a:latin typeface="+mj-lt"/>
              </a:rPr>
              <a:t>Slide </a:t>
            </a:r>
            <a:fld id="{3419AD93-5331-4681-81C3-51905F4FEEBE}" type="slidenum">
              <a:rPr lang="en-US" sz="1000" smtClean="0">
                <a:solidFill>
                  <a:schemeClr val="tx1">
                    <a:lumMod val="85000"/>
                  </a:schemeClr>
                </a:solidFill>
                <a:latin typeface="+mj-lt"/>
              </a:rPr>
              <a:pPr algn="r"/>
              <a:t>‹#›</a:t>
            </a:fld>
            <a:endParaRPr lang="en-US" sz="1000">
              <a:solidFill>
                <a:schemeClr val="tx1">
                  <a:lumMod val="85000"/>
                </a:schemeClr>
              </a:solidFill>
              <a:latin typeface="+mj-lt"/>
            </a:endParaRPr>
          </a:p>
        </p:txBody>
      </p:sp>
      <p:pic>
        <p:nvPicPr>
          <p:cNvPr id="6" name="Picture 5" descr="Icon&#10;&#10;AI-generated content may be incorrect.">
            <a:extLst>
              <a:ext uri="{FF2B5EF4-FFF2-40B4-BE49-F238E27FC236}">
                <a16:creationId xmlns:a16="http://schemas.microsoft.com/office/drawing/2014/main" id="{B884AE41-4017-2819-222F-F613976AF3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366408" y="670839"/>
            <a:ext cx="557353" cy="6114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B2A1AED-EEE7-A08A-36DD-A6897059D6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5293" y="670839"/>
            <a:ext cx="558468" cy="612648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6FA3842-A95F-548E-63C5-98B3E448C06A}"/>
              </a:ext>
            </a:extLst>
          </p:cNvPr>
          <p:cNvCxnSpPr>
            <a:cxnSpLocks/>
          </p:cNvCxnSpPr>
          <p:nvPr/>
        </p:nvCxnSpPr>
        <p:spPr>
          <a:xfrm>
            <a:off x="821815" y="987318"/>
            <a:ext cx="9511596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7421968-83F7-8D41-700A-8D49FF8FD9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1365" y="6706191"/>
            <a:ext cx="4075504" cy="155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lumMod val="85000"/>
                  </a:schemeClr>
                </a:solidFill>
              </a:defRPr>
            </a:lvl1pPr>
          </a:lstStyle>
          <a:p>
            <a:r>
              <a:rPr lang="en-US"/>
              <a:t>August 26, 2026</a:t>
            </a:r>
          </a:p>
        </p:txBody>
      </p:sp>
      <p:pic>
        <p:nvPicPr>
          <p:cNvPr id="5" name="Picture 4" descr="Icon&#10;&#10;AI-generated content may be incorrect.">
            <a:extLst>
              <a:ext uri="{FF2B5EF4-FFF2-40B4-BE49-F238E27FC236}">
                <a16:creationId xmlns:a16="http://schemas.microsoft.com/office/drawing/2014/main" id="{FF67C6E1-43F1-F43D-179A-A8A859C41D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12" y="109064"/>
            <a:ext cx="1033583" cy="113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5834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lanet in space&#10;&#10;AI-generated content may be incorrect.">
            <a:extLst>
              <a:ext uri="{FF2B5EF4-FFF2-40B4-BE49-F238E27FC236}">
                <a16:creationId xmlns:a16="http://schemas.microsoft.com/office/drawing/2014/main" id="{C66045BF-754B-5F7F-2B9B-8983E2FAE2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0083" r="60183" b="20139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8952"/>
            <a:ext cx="10515600" cy="1603852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26727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D7E647-4954-B92D-4D5F-B65DECF640BA}"/>
              </a:ext>
            </a:extLst>
          </p:cNvPr>
          <p:cNvSpPr/>
          <p:nvPr/>
        </p:nvSpPr>
        <p:spPr>
          <a:xfrm>
            <a:off x="-1" y="6680441"/>
            <a:ext cx="12192001" cy="177559"/>
          </a:xfrm>
          <a:prstGeom prst="rect">
            <a:avLst/>
          </a:prstGeom>
          <a:solidFill>
            <a:srgbClr val="10538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13691EE-3820-3533-3E44-FE5045C85018}"/>
              </a:ext>
            </a:extLst>
          </p:cNvPr>
          <p:cNvSpPr txBox="1">
            <a:spLocks/>
          </p:cNvSpPr>
          <p:nvPr/>
        </p:nvSpPr>
        <p:spPr>
          <a:xfrm>
            <a:off x="9296398" y="6646919"/>
            <a:ext cx="2634237" cy="27432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>
                <a:solidFill>
                  <a:schemeClr val="bg1">
                    <a:lumMod val="85000"/>
                  </a:schemeClr>
                </a:solidFill>
                <a:latin typeface="+mj-lt"/>
              </a:rPr>
              <a:t>Slide </a:t>
            </a:r>
            <a:fld id="{3419AD93-5331-4681-81C3-51905F4FEEBE}" type="slidenum">
              <a:rPr lang="en-US" sz="1000" smtClean="0">
                <a:solidFill>
                  <a:schemeClr val="bg1">
                    <a:lumMod val="85000"/>
                  </a:schemeClr>
                </a:solidFill>
                <a:latin typeface="+mj-lt"/>
              </a:rPr>
              <a:pPr algn="r"/>
              <a:t>‹#›</a:t>
            </a:fld>
            <a:endParaRPr lang="en-US" sz="100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0ADA53E-3414-C271-7AAE-7B2E21DCB27A}"/>
              </a:ext>
            </a:extLst>
          </p:cNvPr>
          <p:cNvCxnSpPr/>
          <p:nvPr/>
        </p:nvCxnSpPr>
        <p:spPr>
          <a:xfrm>
            <a:off x="637953" y="2103231"/>
            <a:ext cx="10419907" cy="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Logo, icon&#10;&#10;AI-generated content may be incorrect.">
            <a:extLst>
              <a:ext uri="{FF2B5EF4-FFF2-40B4-BE49-F238E27FC236}">
                <a16:creationId xmlns:a16="http://schemas.microsoft.com/office/drawing/2014/main" id="{48CF5DEF-72A4-DFBC-231A-17C6E3AA687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lumMod val="7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 l="-8534" t="40830" r="63705" b="32172"/>
          <a:stretch>
            <a:fillRect/>
          </a:stretch>
        </p:blipFill>
        <p:spPr>
          <a:xfrm>
            <a:off x="11057860" y="1882306"/>
            <a:ext cx="599396" cy="448514"/>
          </a:xfrm>
          <a:prstGeom prst="ellipse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11613CC-9230-FFDA-77D8-080EEAE210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1365" y="6706191"/>
            <a:ext cx="4075504" cy="155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August 26, 2026</a:t>
            </a:r>
          </a:p>
        </p:txBody>
      </p:sp>
    </p:spTree>
    <p:extLst>
      <p:ext uri="{BB962C8B-B14F-4D97-AF65-F5344CB8AC3E}">
        <p14:creationId xmlns:p14="http://schemas.microsoft.com/office/powerpoint/2010/main" val="1198479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181100"/>
            <a:ext cx="5181600" cy="4995863"/>
          </a:xfrm>
        </p:spPr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181100"/>
            <a:ext cx="5181600" cy="4995863"/>
          </a:xfrm>
        </p:spPr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565A0E6-F118-0EF4-3DCA-4005EF725633}"/>
              </a:ext>
            </a:extLst>
          </p:cNvPr>
          <p:cNvSpPr/>
          <p:nvPr/>
        </p:nvSpPr>
        <p:spPr>
          <a:xfrm>
            <a:off x="-1" y="6680441"/>
            <a:ext cx="12192001" cy="177559"/>
          </a:xfrm>
          <a:prstGeom prst="rect">
            <a:avLst/>
          </a:prstGeom>
          <a:solidFill>
            <a:srgbClr val="10538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30E735A-1526-BAF9-49B5-911592BB3E42}"/>
              </a:ext>
            </a:extLst>
          </p:cNvPr>
          <p:cNvSpPr txBox="1">
            <a:spLocks/>
          </p:cNvSpPr>
          <p:nvPr/>
        </p:nvSpPr>
        <p:spPr>
          <a:xfrm>
            <a:off x="9296398" y="6646919"/>
            <a:ext cx="2634237" cy="27432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>
                <a:solidFill>
                  <a:schemeClr val="bg1">
                    <a:lumMod val="85000"/>
                  </a:schemeClr>
                </a:solidFill>
                <a:latin typeface="+mj-lt"/>
              </a:rPr>
              <a:t>Slide </a:t>
            </a:r>
            <a:fld id="{3419AD93-5331-4681-81C3-51905F4FEEBE}" type="slidenum">
              <a:rPr lang="en-US" sz="1000" smtClean="0">
                <a:solidFill>
                  <a:schemeClr val="bg1">
                    <a:lumMod val="85000"/>
                  </a:schemeClr>
                </a:solidFill>
                <a:latin typeface="+mj-lt"/>
              </a:rPr>
              <a:pPr algn="r"/>
              <a:t>‹#›</a:t>
            </a:fld>
            <a:endParaRPr lang="en-US" sz="100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CECF80-15F8-CAF9-009C-ED251354AF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1365" y="6706191"/>
            <a:ext cx="4075504" cy="155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August 26, 2026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2C9D12D-F860-10EA-266F-74EE5534D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0" y="365127"/>
            <a:ext cx="9032908" cy="569822"/>
          </a:xfrm>
        </p:spPr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Logo, icon&#10;&#10;AI-generated content may be incorrect.">
            <a:extLst>
              <a:ext uri="{FF2B5EF4-FFF2-40B4-BE49-F238E27FC236}">
                <a16:creationId xmlns:a16="http://schemas.microsoft.com/office/drawing/2014/main" id="{42B634A1-79E9-A276-9140-6D513DB66E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13" y="109064"/>
            <a:ext cx="1030785" cy="1130786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E451D69-FCC8-5941-C366-A716BC11D7B2}"/>
              </a:ext>
            </a:extLst>
          </p:cNvPr>
          <p:cNvCxnSpPr>
            <a:cxnSpLocks/>
          </p:cNvCxnSpPr>
          <p:nvPr/>
        </p:nvCxnSpPr>
        <p:spPr>
          <a:xfrm>
            <a:off x="821815" y="987318"/>
            <a:ext cx="9511596" cy="0"/>
          </a:xfrm>
          <a:prstGeom prst="line">
            <a:avLst/>
          </a:prstGeom>
          <a:ln w="28575">
            <a:solidFill>
              <a:srgbClr val="1053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672F3197-8AF5-A991-1408-1BC7ACCB95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5293" y="670839"/>
            <a:ext cx="461515" cy="506289"/>
          </a:xfrm>
          <a:prstGeom prst="rect">
            <a:avLst/>
          </a:prstGeom>
        </p:spPr>
      </p:pic>
      <p:pic>
        <p:nvPicPr>
          <p:cNvPr id="16" name="Picture 15" descr="Icon&#10;&#10;AI-generated content may be incorrect.">
            <a:extLst>
              <a:ext uri="{FF2B5EF4-FFF2-40B4-BE49-F238E27FC236}">
                <a16:creationId xmlns:a16="http://schemas.microsoft.com/office/drawing/2014/main" id="{5A8BBA13-C266-887D-D174-34F2C70EF7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0366408" y="670839"/>
            <a:ext cx="417397" cy="45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298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18800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011916"/>
            <a:ext cx="5157787" cy="41983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18800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011916"/>
            <a:ext cx="5183188" cy="41983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07A96C-4A8D-5628-8AAF-D654017D7C50}"/>
              </a:ext>
            </a:extLst>
          </p:cNvPr>
          <p:cNvSpPr/>
          <p:nvPr/>
        </p:nvSpPr>
        <p:spPr>
          <a:xfrm>
            <a:off x="-1" y="6680441"/>
            <a:ext cx="12192001" cy="177559"/>
          </a:xfrm>
          <a:prstGeom prst="rect">
            <a:avLst/>
          </a:prstGeom>
          <a:solidFill>
            <a:srgbClr val="10538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D19DADC-4E8F-CFEF-1267-BA73C0F3715F}"/>
              </a:ext>
            </a:extLst>
          </p:cNvPr>
          <p:cNvSpPr txBox="1">
            <a:spLocks/>
          </p:cNvSpPr>
          <p:nvPr/>
        </p:nvSpPr>
        <p:spPr>
          <a:xfrm>
            <a:off x="9296398" y="6646919"/>
            <a:ext cx="2634237" cy="27432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>
                <a:solidFill>
                  <a:schemeClr val="bg1">
                    <a:lumMod val="85000"/>
                  </a:schemeClr>
                </a:solidFill>
                <a:latin typeface="+mj-lt"/>
              </a:rPr>
              <a:t>Slide </a:t>
            </a:r>
            <a:fld id="{3419AD93-5331-4681-81C3-51905F4FEEBE}" type="slidenum">
              <a:rPr lang="en-US" sz="1000" smtClean="0">
                <a:solidFill>
                  <a:schemeClr val="bg1">
                    <a:lumMod val="85000"/>
                  </a:schemeClr>
                </a:solidFill>
                <a:latin typeface="+mj-lt"/>
              </a:rPr>
              <a:pPr algn="r"/>
              <a:t>‹#›</a:t>
            </a:fld>
            <a:endParaRPr lang="en-US" sz="100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B21E336-B357-2D7B-D832-352200123F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61365" y="6706191"/>
            <a:ext cx="4075504" cy="155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August 26, 2026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7A7D3FA-4067-44AF-F7F0-589E1A7DF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0" y="365127"/>
            <a:ext cx="9032908" cy="569822"/>
          </a:xfrm>
        </p:spPr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9" name="Picture 8" descr="Logo, icon&#10;&#10;AI-generated content may be incorrect.">
            <a:extLst>
              <a:ext uri="{FF2B5EF4-FFF2-40B4-BE49-F238E27FC236}">
                <a16:creationId xmlns:a16="http://schemas.microsoft.com/office/drawing/2014/main" id="{69D4AA9A-A845-C678-5500-B0E04AB9B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13" y="109064"/>
            <a:ext cx="1030785" cy="1130786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41F3DE3-8382-0B33-6978-A6270BA25E57}"/>
              </a:ext>
            </a:extLst>
          </p:cNvPr>
          <p:cNvCxnSpPr>
            <a:cxnSpLocks/>
          </p:cNvCxnSpPr>
          <p:nvPr/>
        </p:nvCxnSpPr>
        <p:spPr>
          <a:xfrm>
            <a:off x="821815" y="987318"/>
            <a:ext cx="9511596" cy="0"/>
          </a:xfrm>
          <a:prstGeom prst="line">
            <a:avLst/>
          </a:prstGeom>
          <a:ln w="28575">
            <a:solidFill>
              <a:srgbClr val="1053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2A2C967C-DC70-BB81-A461-3E4BF88D5E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5293" y="670839"/>
            <a:ext cx="461515" cy="506289"/>
          </a:xfrm>
          <a:prstGeom prst="rect">
            <a:avLst/>
          </a:prstGeom>
        </p:spPr>
      </p:pic>
      <p:pic>
        <p:nvPicPr>
          <p:cNvPr id="18" name="Picture 17" descr="Icon&#10;&#10;AI-generated content may be incorrect.">
            <a:extLst>
              <a:ext uri="{FF2B5EF4-FFF2-40B4-BE49-F238E27FC236}">
                <a16:creationId xmlns:a16="http://schemas.microsoft.com/office/drawing/2014/main" id="{101A7D81-2138-843D-D577-755129460C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0366408" y="670839"/>
            <a:ext cx="417397" cy="45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223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C4CD008-68F0-36AE-E0CA-D840C0F83FE7}"/>
              </a:ext>
            </a:extLst>
          </p:cNvPr>
          <p:cNvSpPr/>
          <p:nvPr/>
        </p:nvSpPr>
        <p:spPr>
          <a:xfrm>
            <a:off x="-1" y="6680441"/>
            <a:ext cx="12192001" cy="177559"/>
          </a:xfrm>
          <a:prstGeom prst="rect">
            <a:avLst/>
          </a:prstGeom>
          <a:solidFill>
            <a:srgbClr val="10538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E95B843-6CA2-1E29-CA95-62F4A83D9B77}"/>
              </a:ext>
            </a:extLst>
          </p:cNvPr>
          <p:cNvSpPr txBox="1">
            <a:spLocks/>
          </p:cNvSpPr>
          <p:nvPr/>
        </p:nvSpPr>
        <p:spPr>
          <a:xfrm>
            <a:off x="9296398" y="6646919"/>
            <a:ext cx="2634237" cy="27432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>
                <a:solidFill>
                  <a:schemeClr val="bg1">
                    <a:lumMod val="85000"/>
                  </a:schemeClr>
                </a:solidFill>
                <a:latin typeface="+mj-lt"/>
              </a:rPr>
              <a:t>Slide </a:t>
            </a:r>
            <a:fld id="{3419AD93-5331-4681-81C3-51905F4FEEBE}" type="slidenum">
              <a:rPr lang="en-US" sz="1000" smtClean="0">
                <a:solidFill>
                  <a:schemeClr val="bg1">
                    <a:lumMod val="85000"/>
                  </a:schemeClr>
                </a:solidFill>
                <a:latin typeface="+mj-lt"/>
              </a:rPr>
              <a:pPr algn="r"/>
              <a:t>‹#›</a:t>
            </a:fld>
            <a:endParaRPr lang="en-US" sz="100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BE77504-2BE0-E59F-934E-6DF331C11C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1365" y="6706191"/>
            <a:ext cx="4075504" cy="155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August 26, 2026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AEB522B-496B-AEAE-3F6A-3D58755A3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0" y="365127"/>
            <a:ext cx="9032908" cy="569822"/>
          </a:xfrm>
        </p:spPr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4" descr="Logo, icon&#10;&#10;AI-generated content may be incorrect.">
            <a:extLst>
              <a:ext uri="{FF2B5EF4-FFF2-40B4-BE49-F238E27FC236}">
                <a16:creationId xmlns:a16="http://schemas.microsoft.com/office/drawing/2014/main" id="{B7BFCA83-382E-2AC7-918F-8EA870D2D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13" y="109064"/>
            <a:ext cx="1030785" cy="1130786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BCD74CD-D244-2649-DC02-B963A7E49299}"/>
              </a:ext>
            </a:extLst>
          </p:cNvPr>
          <p:cNvCxnSpPr>
            <a:cxnSpLocks/>
          </p:cNvCxnSpPr>
          <p:nvPr/>
        </p:nvCxnSpPr>
        <p:spPr>
          <a:xfrm>
            <a:off x="821815" y="987318"/>
            <a:ext cx="9511596" cy="0"/>
          </a:xfrm>
          <a:prstGeom prst="line">
            <a:avLst/>
          </a:prstGeom>
          <a:ln w="28575">
            <a:solidFill>
              <a:srgbClr val="1053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B05EBDA3-4968-3799-2442-2C730D9858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5293" y="670839"/>
            <a:ext cx="461515" cy="506289"/>
          </a:xfrm>
          <a:prstGeom prst="rect">
            <a:avLst/>
          </a:prstGeom>
        </p:spPr>
      </p:pic>
      <p:pic>
        <p:nvPicPr>
          <p:cNvPr id="14" name="Picture 13" descr="Icon&#10;&#10;AI-generated content may be incorrect.">
            <a:extLst>
              <a:ext uri="{FF2B5EF4-FFF2-40B4-BE49-F238E27FC236}">
                <a16:creationId xmlns:a16="http://schemas.microsoft.com/office/drawing/2014/main" id="{F5FE42F6-E936-CCCE-DCC0-B59BA3374D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0366408" y="670839"/>
            <a:ext cx="417397" cy="45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Only_Right Justifi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C4CD008-68F0-36AE-E0CA-D840C0F83FE7}"/>
              </a:ext>
            </a:extLst>
          </p:cNvPr>
          <p:cNvSpPr/>
          <p:nvPr/>
        </p:nvSpPr>
        <p:spPr>
          <a:xfrm>
            <a:off x="-1" y="6680441"/>
            <a:ext cx="12192001" cy="177559"/>
          </a:xfrm>
          <a:prstGeom prst="rect">
            <a:avLst/>
          </a:prstGeom>
          <a:solidFill>
            <a:srgbClr val="10538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E95B843-6CA2-1E29-CA95-62F4A83D9B77}"/>
              </a:ext>
            </a:extLst>
          </p:cNvPr>
          <p:cNvSpPr txBox="1">
            <a:spLocks/>
          </p:cNvSpPr>
          <p:nvPr/>
        </p:nvSpPr>
        <p:spPr>
          <a:xfrm>
            <a:off x="9296398" y="6646919"/>
            <a:ext cx="2634237" cy="27432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>
                <a:solidFill>
                  <a:schemeClr val="bg1">
                    <a:lumMod val="85000"/>
                  </a:schemeClr>
                </a:solidFill>
                <a:latin typeface="+mj-lt"/>
              </a:rPr>
              <a:t>Slide </a:t>
            </a:r>
            <a:fld id="{3419AD93-5331-4681-81C3-51905F4FEEBE}" type="slidenum">
              <a:rPr lang="en-US" sz="1000" smtClean="0">
                <a:solidFill>
                  <a:schemeClr val="bg1">
                    <a:lumMod val="85000"/>
                  </a:schemeClr>
                </a:solidFill>
                <a:latin typeface="+mj-lt"/>
              </a:rPr>
              <a:pPr algn="r"/>
              <a:t>‹#›</a:t>
            </a:fld>
            <a:endParaRPr lang="en-US" sz="100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BE77504-2BE0-E59F-934E-6DF331C11C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1365" y="6706191"/>
            <a:ext cx="4075504" cy="155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August 26, 2026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C7B050C-D34D-3C67-391C-3BC1CA291CD4}"/>
              </a:ext>
            </a:extLst>
          </p:cNvPr>
          <p:cNvGrpSpPr/>
          <p:nvPr/>
        </p:nvGrpSpPr>
        <p:grpSpPr>
          <a:xfrm flipH="1">
            <a:off x="2188274" y="670839"/>
            <a:ext cx="10004993" cy="506289"/>
            <a:chOff x="821815" y="670839"/>
            <a:chExt cx="10004993" cy="50628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15339C6-3FCD-E7AB-8D37-3FFFEF1CCD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365293" y="670839"/>
              <a:ext cx="461515" cy="506289"/>
            </a:xfrm>
            <a:prstGeom prst="rect">
              <a:avLst/>
            </a:prstGeom>
          </p:spPr>
        </p:pic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E7D04AA-876E-82BF-7DD4-992BCE99CD84}"/>
                </a:ext>
              </a:extLst>
            </p:cNvPr>
            <p:cNvCxnSpPr>
              <a:cxnSpLocks/>
            </p:cNvCxnSpPr>
            <p:nvPr/>
          </p:nvCxnSpPr>
          <p:spPr>
            <a:xfrm>
              <a:off x="821815" y="987318"/>
              <a:ext cx="9511596" cy="0"/>
            </a:xfrm>
            <a:prstGeom prst="line">
              <a:avLst/>
            </a:prstGeom>
            <a:ln w="28575">
              <a:solidFill>
                <a:srgbClr val="10538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Picture 9" descr="Icon&#10;&#10;AI-generated content may be incorrect.">
              <a:extLst>
                <a:ext uri="{FF2B5EF4-FFF2-40B4-BE49-F238E27FC236}">
                  <a16:creationId xmlns:a16="http://schemas.microsoft.com/office/drawing/2014/main" id="{9D05E4D8-71FA-6714-3CED-3543480663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0366408" y="670839"/>
              <a:ext cx="417397" cy="457891"/>
            </a:xfrm>
            <a:prstGeom prst="rect">
              <a:avLst/>
            </a:prstGeom>
          </p:spPr>
        </p:pic>
      </p:grpSp>
      <p:pic>
        <p:nvPicPr>
          <p:cNvPr id="11" name="Picture 10" descr="Logo, icon&#10;&#10;AI-generated content may be incorrect.">
            <a:extLst>
              <a:ext uri="{FF2B5EF4-FFF2-40B4-BE49-F238E27FC236}">
                <a16:creationId xmlns:a16="http://schemas.microsoft.com/office/drawing/2014/main" id="{E1BF5B51-1928-B845-A1E9-91EA9D6604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13" y="109064"/>
            <a:ext cx="1030785" cy="1130786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D85B09ED-6ED8-E61C-5CD5-685DE6DA5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8587" y="365127"/>
            <a:ext cx="9032908" cy="569822"/>
          </a:xfrm>
        </p:spPr>
        <p:txBody>
          <a:bodyPr/>
          <a:lstStyle>
            <a:lvl1pPr algn="r"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00726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-with Lower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C4CD008-68F0-36AE-E0CA-D840C0F83FE7}"/>
              </a:ext>
            </a:extLst>
          </p:cNvPr>
          <p:cNvSpPr/>
          <p:nvPr/>
        </p:nvSpPr>
        <p:spPr>
          <a:xfrm>
            <a:off x="-1" y="6680441"/>
            <a:ext cx="12192001" cy="177559"/>
          </a:xfrm>
          <a:prstGeom prst="rect">
            <a:avLst/>
          </a:prstGeom>
          <a:solidFill>
            <a:srgbClr val="10538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E95B843-6CA2-1E29-CA95-62F4A83D9B77}"/>
              </a:ext>
            </a:extLst>
          </p:cNvPr>
          <p:cNvSpPr txBox="1">
            <a:spLocks/>
          </p:cNvSpPr>
          <p:nvPr/>
        </p:nvSpPr>
        <p:spPr>
          <a:xfrm>
            <a:off x="9296398" y="6646919"/>
            <a:ext cx="2634237" cy="27432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>
                <a:solidFill>
                  <a:schemeClr val="bg1">
                    <a:lumMod val="85000"/>
                  </a:schemeClr>
                </a:solidFill>
                <a:latin typeface="+mj-lt"/>
              </a:rPr>
              <a:t>Slide </a:t>
            </a:r>
            <a:fld id="{3419AD93-5331-4681-81C3-51905F4FEEBE}" type="slidenum">
              <a:rPr lang="en-US" sz="1000" smtClean="0">
                <a:solidFill>
                  <a:schemeClr val="bg1">
                    <a:lumMod val="85000"/>
                  </a:schemeClr>
                </a:solidFill>
                <a:latin typeface="+mj-lt"/>
              </a:rPr>
              <a:pPr algn="r"/>
              <a:t>‹#›</a:t>
            </a:fld>
            <a:endParaRPr lang="en-US" sz="100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BE77504-2BE0-E59F-934E-6DF331C11C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1365" y="6706191"/>
            <a:ext cx="4075504" cy="155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August 26, 2026</a:t>
            </a:r>
          </a:p>
        </p:txBody>
      </p:sp>
      <p:pic>
        <p:nvPicPr>
          <p:cNvPr id="5" name="Picture 4" descr="Logo, icon&#10;&#10;AI-generated content may be incorrect.">
            <a:extLst>
              <a:ext uri="{FF2B5EF4-FFF2-40B4-BE49-F238E27FC236}">
                <a16:creationId xmlns:a16="http://schemas.microsoft.com/office/drawing/2014/main" id="{B7BFCA83-382E-2AC7-918F-8EA870D2D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0223" y="5795730"/>
            <a:ext cx="748825" cy="821472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9E038205-08E1-62F1-DBDB-8CA1F3E83D8B}"/>
              </a:ext>
            </a:extLst>
          </p:cNvPr>
          <p:cNvGrpSpPr/>
          <p:nvPr/>
        </p:nvGrpSpPr>
        <p:grpSpPr>
          <a:xfrm flipH="1">
            <a:off x="2188274" y="670839"/>
            <a:ext cx="10004993" cy="506289"/>
            <a:chOff x="821815" y="670839"/>
            <a:chExt cx="10004993" cy="50628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05EBDA3-4968-3799-2442-2C730D9858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365293" y="670839"/>
              <a:ext cx="461515" cy="506289"/>
            </a:xfrm>
            <a:prstGeom prst="rect">
              <a:avLst/>
            </a:prstGeom>
          </p:spPr>
        </p:pic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BCD74CD-D244-2649-DC02-B963A7E49299}"/>
                </a:ext>
              </a:extLst>
            </p:cNvPr>
            <p:cNvCxnSpPr>
              <a:cxnSpLocks/>
            </p:cNvCxnSpPr>
            <p:nvPr/>
          </p:nvCxnSpPr>
          <p:spPr>
            <a:xfrm>
              <a:off x="821815" y="987318"/>
              <a:ext cx="9511596" cy="0"/>
            </a:xfrm>
            <a:prstGeom prst="line">
              <a:avLst/>
            </a:prstGeom>
            <a:ln w="28575">
              <a:solidFill>
                <a:srgbClr val="10538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Picture 13" descr="Icon&#10;&#10;AI-generated content may be incorrect.">
              <a:extLst>
                <a:ext uri="{FF2B5EF4-FFF2-40B4-BE49-F238E27FC236}">
                  <a16:creationId xmlns:a16="http://schemas.microsoft.com/office/drawing/2014/main" id="{F5FE42F6-E936-CCCE-DCC0-B59BA3374D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10366408" y="670839"/>
              <a:ext cx="417397" cy="457891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B4BA5FA-DAE7-60B2-D058-4538A47BB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8587" y="365127"/>
            <a:ext cx="9032908" cy="569822"/>
          </a:xfrm>
        </p:spPr>
        <p:txBody>
          <a:bodyPr/>
          <a:lstStyle>
            <a:lvl1pPr algn="r"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108979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2A2F068-46CB-F848-90AA-CDDE910DE06A}"/>
              </a:ext>
            </a:extLst>
          </p:cNvPr>
          <p:cNvSpPr/>
          <p:nvPr/>
        </p:nvSpPr>
        <p:spPr>
          <a:xfrm>
            <a:off x="-1" y="6680441"/>
            <a:ext cx="12192001" cy="177559"/>
          </a:xfrm>
          <a:prstGeom prst="rect">
            <a:avLst/>
          </a:prstGeom>
          <a:solidFill>
            <a:srgbClr val="10538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AF39A7-4FA3-DA93-DEC0-E342AD32F3AE}"/>
              </a:ext>
            </a:extLst>
          </p:cNvPr>
          <p:cNvSpPr txBox="1">
            <a:spLocks/>
          </p:cNvSpPr>
          <p:nvPr/>
        </p:nvSpPr>
        <p:spPr>
          <a:xfrm>
            <a:off x="9296398" y="6646919"/>
            <a:ext cx="2634237" cy="27432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>
                <a:solidFill>
                  <a:schemeClr val="bg1">
                    <a:lumMod val="85000"/>
                  </a:schemeClr>
                </a:solidFill>
                <a:latin typeface="+mj-lt"/>
              </a:rPr>
              <a:t>Slide </a:t>
            </a:r>
            <a:fld id="{3419AD93-5331-4681-81C3-51905F4FEEBE}" type="slidenum">
              <a:rPr lang="en-US" sz="1000" smtClean="0">
                <a:solidFill>
                  <a:schemeClr val="bg1">
                    <a:lumMod val="85000"/>
                  </a:schemeClr>
                </a:solidFill>
                <a:latin typeface="+mj-lt"/>
              </a:rPr>
              <a:pPr algn="r"/>
              <a:t>‹#›</a:t>
            </a:fld>
            <a:endParaRPr lang="en-US" sz="100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677F41C6-2A7A-9295-17D9-6CF3999D7A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1365" y="6706191"/>
            <a:ext cx="4075504" cy="155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August 26, 2026</a:t>
            </a:r>
          </a:p>
        </p:txBody>
      </p:sp>
    </p:spTree>
    <p:extLst>
      <p:ext uri="{BB962C8B-B14F-4D97-AF65-F5344CB8AC3E}">
        <p14:creationId xmlns:p14="http://schemas.microsoft.com/office/powerpoint/2010/main" val="28546051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Blank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C4CD008-68F0-36AE-E0CA-D840C0F83FE7}"/>
              </a:ext>
            </a:extLst>
          </p:cNvPr>
          <p:cNvSpPr/>
          <p:nvPr/>
        </p:nvSpPr>
        <p:spPr>
          <a:xfrm>
            <a:off x="-1" y="6680441"/>
            <a:ext cx="12192001" cy="177559"/>
          </a:xfrm>
          <a:prstGeom prst="rect">
            <a:avLst/>
          </a:prstGeom>
          <a:solidFill>
            <a:srgbClr val="10538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E95B843-6CA2-1E29-CA95-62F4A83D9B77}"/>
              </a:ext>
            </a:extLst>
          </p:cNvPr>
          <p:cNvSpPr txBox="1">
            <a:spLocks/>
          </p:cNvSpPr>
          <p:nvPr/>
        </p:nvSpPr>
        <p:spPr>
          <a:xfrm>
            <a:off x="9296398" y="6646919"/>
            <a:ext cx="2634237" cy="27432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>
                <a:solidFill>
                  <a:schemeClr val="bg1">
                    <a:lumMod val="85000"/>
                  </a:schemeClr>
                </a:solidFill>
                <a:latin typeface="+mj-lt"/>
              </a:rPr>
              <a:t>Slide </a:t>
            </a:r>
            <a:fld id="{3419AD93-5331-4681-81C3-51905F4FEEBE}" type="slidenum">
              <a:rPr lang="en-US" sz="1000" smtClean="0">
                <a:solidFill>
                  <a:schemeClr val="bg1">
                    <a:lumMod val="85000"/>
                  </a:schemeClr>
                </a:solidFill>
                <a:latin typeface="+mj-lt"/>
              </a:rPr>
              <a:pPr algn="r"/>
              <a:t>‹#›</a:t>
            </a:fld>
            <a:endParaRPr lang="en-US" sz="100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BE77504-2BE0-E59F-934E-6DF331C11C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1365" y="6706191"/>
            <a:ext cx="4075504" cy="155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August 26, 2026</a:t>
            </a:r>
          </a:p>
        </p:txBody>
      </p:sp>
      <p:pic>
        <p:nvPicPr>
          <p:cNvPr id="5" name="Picture 4" descr="Logo, icon&#10;&#10;AI-generated content may be incorrect.">
            <a:extLst>
              <a:ext uri="{FF2B5EF4-FFF2-40B4-BE49-F238E27FC236}">
                <a16:creationId xmlns:a16="http://schemas.microsoft.com/office/drawing/2014/main" id="{B7BFCA83-382E-2AC7-918F-8EA870D2D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0223" y="5795730"/>
            <a:ext cx="748825" cy="82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854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341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33500" y="365127"/>
            <a:ext cx="10020300" cy="5698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81528"/>
            <a:ext cx="10515600" cy="49954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August 26, 2026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A3A57-212A-4025-B921-EC2DDB9D8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389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4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4">
            <a:lumMod val="75000"/>
          </a:schemeClr>
        </a:buClr>
        <a:buFont typeface="Arial" panose="020B0604020202020204" pitchFamily="34" charset="0"/>
        <a:buChar char="•"/>
        <a:defRPr sz="2800" kern="1200">
          <a:solidFill>
            <a:schemeClr val="accent4">
              <a:lumMod val="75000"/>
            </a:schemeClr>
          </a:solidFill>
          <a:latin typeface="+mn-lt"/>
          <a:ea typeface="+mn-ea"/>
          <a:cs typeface="+mn-cs"/>
        </a:defRPr>
      </a:lvl1pPr>
      <a:lvl2pPr marL="798513" indent="-341313" algn="l" defTabSz="914400" rtl="0" eaLnBrk="1" latinLnBrk="0" hangingPunct="1">
        <a:lnSpc>
          <a:spcPct val="90000"/>
        </a:lnSpc>
        <a:spcBef>
          <a:spcPts val="500"/>
        </a:spcBef>
        <a:buClr>
          <a:schemeClr val="accent4">
            <a:lumMod val="75000"/>
          </a:schemeClr>
        </a:buClr>
        <a:buFont typeface="Courier New" panose="02070309020205020404" pitchFamily="49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>
            <a:lumMod val="75000"/>
          </a:schemeClr>
        </a:buClr>
        <a:buFont typeface="Wingdings" pitchFamily="2" charset="2"/>
        <a:buChar char="§"/>
        <a:defRPr sz="20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>
            <a:lumMod val="75000"/>
          </a:schemeClr>
        </a:buClr>
        <a:buFont typeface="Courier New" panose="02070309020205020404" pitchFamily="49" charset="0"/>
        <a:buChar char="o"/>
        <a:defRPr sz="18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00">
          <p15:clr>
            <a:srgbClr val="F26B43"/>
          </p15:clr>
        </p15:guide>
        <p15:guide id="2" pos="840">
          <p15:clr>
            <a:srgbClr val="F26B43"/>
          </p15:clr>
        </p15:guide>
        <p15:guide id="3" orient="horz" pos="216">
          <p15:clr>
            <a:srgbClr val="F26B43"/>
          </p15:clr>
        </p15:guide>
        <p15:guide id="4" orient="horz" pos="3912">
          <p15:clr>
            <a:srgbClr val="F26B43"/>
          </p15:clr>
        </p15:guide>
        <p15:guide id="5" pos="71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emf"/><Relationship Id="rId4" Type="http://schemas.openxmlformats.org/officeDocument/2006/relationships/image" Target="../media/image32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81268EC-8E10-8C9A-7E9A-927B28147A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21413" y="1901121"/>
            <a:ext cx="7642697" cy="2689349"/>
          </a:xfrm>
        </p:spPr>
        <p:txBody>
          <a:bodyPr>
            <a:noAutofit/>
          </a:bodyPr>
          <a:lstStyle/>
          <a:p>
            <a:r>
              <a:rPr lang="en-US"/>
              <a:t>Improving PCEC Cost Estimating Relationships Through Bayesian Regression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F93D7C9-11B4-B44F-B90D-0336B8A4D7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19472" y="4590470"/>
            <a:ext cx="6144638" cy="2119481"/>
          </a:xfrm>
        </p:spPr>
        <p:txBody>
          <a:bodyPr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4B6D1">
                  <a:lumMod val="75000"/>
                </a:srgbClr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94B6D1">
                    <a:lumMod val="40000"/>
                    <a:lumOff val="60000"/>
                  </a:srgbClr>
                </a:solidFill>
                <a:effectLst/>
                <a:uLnTx/>
                <a:uFillTx/>
                <a:latin typeface="Bahnschrift" panose="020B0502040204020203" pitchFamily="34" charset="0"/>
                <a:ea typeface="+mn-ea"/>
                <a:cs typeface="+mn-cs"/>
              </a:rPr>
              <a:t>Marshall Space Flight Center</a:t>
            </a:r>
          </a:p>
          <a:p>
            <a:r>
              <a:rPr lang="en-US" b="0">
                <a:latin typeface="Bahnschrift" panose="020B0502040204020203" pitchFamily="34" charset="0"/>
              </a:rPr>
              <a:t>Shawn Hayes, Mark Jacobs, Nathan Snyder &amp; Richard Webb</a:t>
            </a:r>
          </a:p>
          <a:p>
            <a:endParaRPr lang="en-US" b="1">
              <a:latin typeface="Bahnschrift" panose="020B0502040204020203" pitchFamily="34" charset="0"/>
            </a:endParaRPr>
          </a:p>
        </p:txBody>
      </p:sp>
      <p:sp>
        <p:nvSpPr>
          <p:cNvPr id="3" name="Subtitle 4">
            <a:extLst>
              <a:ext uri="{FF2B5EF4-FFF2-40B4-BE49-F238E27FC236}">
                <a16:creationId xmlns:a16="http://schemas.microsoft.com/office/drawing/2014/main" id="{1B12D7F4-EAA5-3CFC-3995-469DC96CE16B}"/>
              </a:ext>
            </a:extLst>
          </p:cNvPr>
          <p:cNvSpPr txBox="1">
            <a:spLocks/>
          </p:cNvSpPr>
          <p:nvPr/>
        </p:nvSpPr>
        <p:spPr>
          <a:xfrm>
            <a:off x="6096000" y="1500506"/>
            <a:ext cx="5068110" cy="400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3200" b="1" kern="1200"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>
                  <a:lumMod val="75000"/>
                </a:schemeClr>
              </a:buClr>
              <a:buFont typeface="Courier New" panose="02070309020205020404" pitchFamily="49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>
                  <a:lumMod val="75000"/>
                </a:schemeClr>
              </a:buClr>
              <a:buFont typeface="Wingdings" pitchFamily="2" charset="2"/>
              <a:buNone/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>
                  <a:lumMod val="75000"/>
                </a:schemeClr>
              </a:buClr>
              <a:buFont typeface="Courier New" panose="02070309020205020404" pitchFamily="49" charset="0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solidFill>
                  <a:srgbClr val="94B6D1"/>
                </a:solidFill>
                <a:latin typeface="Bahnschrift" panose="020B0502040204020203" pitchFamily="34" charset="0"/>
              </a:rPr>
              <a:t>NASA Cost and Schedule Symposium 2026</a:t>
            </a:r>
          </a:p>
        </p:txBody>
      </p:sp>
    </p:spTree>
    <p:extLst>
      <p:ext uri="{BB962C8B-B14F-4D97-AF65-F5344CB8AC3E}">
        <p14:creationId xmlns:p14="http://schemas.microsoft.com/office/powerpoint/2010/main" val="2517410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49C0C-58AD-81D3-465D-044C5DDDF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cs typeface="Arial"/>
              </a:rPr>
              <a:t>Outline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8A83CC-3C54-B724-E04A-3EF4DB88CA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181100"/>
            <a:ext cx="10515600" cy="530971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b="1">
                <a:ea typeface="+mn-lt"/>
                <a:cs typeface="+mn-lt"/>
              </a:rPr>
              <a:t>Introduction / Background</a:t>
            </a:r>
          </a:p>
          <a:p>
            <a:pPr lvl="1">
              <a:buClr>
                <a:srgbClr val="568BB6"/>
              </a:buClr>
              <a:buFont typeface="Courier New" panose="020B0604020202020204" pitchFamily="34" charset="0"/>
              <a:buChar char="o"/>
            </a:pPr>
            <a:endParaRPr lang="en-US">
              <a:ea typeface="+mn-lt"/>
              <a:cs typeface="+mn-lt"/>
            </a:endParaRPr>
          </a:p>
          <a:p>
            <a:pPr>
              <a:buClr>
                <a:srgbClr val="568BB6"/>
              </a:buClr>
            </a:pPr>
            <a:r>
              <a:rPr lang="en-US" b="1">
                <a:ea typeface="+mn-lt"/>
                <a:cs typeface="+mn-lt"/>
              </a:rPr>
              <a:t>Study Design</a:t>
            </a:r>
            <a:endParaRPr lang="en-US">
              <a:solidFill>
                <a:srgbClr val="568BB6"/>
              </a:solidFill>
              <a:ea typeface="+mn-lt"/>
              <a:cs typeface="+mn-lt"/>
            </a:endParaRPr>
          </a:p>
          <a:p>
            <a:pPr marL="798195" lvl="1" indent="-340995">
              <a:buClr>
                <a:srgbClr val="568BB6"/>
              </a:buClr>
              <a:buFont typeface="Courier New" panose="020B0604020202020204" pitchFamily="34" charset="0"/>
            </a:pP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Objectives</a:t>
            </a:r>
            <a:endParaRPr lang="en-US">
              <a:cs typeface="Arial" panose="020B0604020202020204"/>
            </a:endParaRPr>
          </a:p>
          <a:p>
            <a:pPr marL="798195" lvl="1" indent="-340995">
              <a:buClr>
                <a:srgbClr val="568BB6"/>
              </a:buClr>
              <a:buFont typeface="Courier New" panose="020B0604020202020204" pitchFamily="34" charset="0"/>
              <a:buChar char="o"/>
            </a:pPr>
            <a:r>
              <a:rPr lang="en-US">
                <a:solidFill>
                  <a:srgbClr val="000000"/>
                </a:solidFill>
                <a:ea typeface="+mn-lt"/>
                <a:cs typeface="+mn-lt"/>
              </a:rPr>
              <a:t>Bayesian Methods</a:t>
            </a:r>
          </a:p>
          <a:p>
            <a:pPr lvl="1">
              <a:buClr>
                <a:srgbClr val="568BB6"/>
              </a:buClr>
              <a:buFont typeface="Courier New" panose="020B0604020202020204" pitchFamily="34" charset="0"/>
              <a:buChar char="o"/>
            </a:pPr>
            <a:endParaRPr lang="en-US">
              <a:solidFill>
                <a:srgbClr val="000000"/>
              </a:solidFill>
              <a:ea typeface="+mn-lt"/>
              <a:cs typeface="+mn-lt"/>
            </a:endParaRPr>
          </a:p>
          <a:p>
            <a:pPr>
              <a:buClr>
                <a:srgbClr val="568BB6"/>
              </a:buClr>
            </a:pPr>
            <a:r>
              <a:rPr lang="en-US" b="1">
                <a:ea typeface="+mn-lt"/>
                <a:cs typeface="+mn-lt"/>
              </a:rPr>
              <a:t>Case Studies</a:t>
            </a:r>
            <a:endParaRPr lang="en-US">
              <a:ea typeface="+mn-lt"/>
              <a:cs typeface="+mn-lt"/>
            </a:endParaRPr>
          </a:p>
          <a:p>
            <a:pPr marL="798195" lvl="1" indent="-340995">
              <a:buClr>
                <a:srgbClr val="568BB6"/>
              </a:buClr>
              <a:buFont typeface="Courier New" panose="020B0604020202020204" pitchFamily="34" charset="0"/>
              <a:buChar char="o"/>
            </a:pPr>
            <a:r>
              <a:rPr lang="en-US">
                <a:ea typeface="+mn-lt"/>
                <a:cs typeface="+mn-lt"/>
              </a:rPr>
              <a:t>Case Study 1: CASTS Tanks CERs</a:t>
            </a:r>
          </a:p>
          <a:p>
            <a:pPr marL="798195" lvl="1" indent="-340995">
              <a:buClr>
                <a:srgbClr val="568BB6"/>
              </a:buClr>
              <a:buFont typeface="Courier New" panose="020B0604020202020204" pitchFamily="34" charset="0"/>
              <a:buChar char="o"/>
            </a:pPr>
            <a:r>
              <a:rPr lang="en-US">
                <a:ea typeface="+mn-lt"/>
                <a:cs typeface="+mn-lt"/>
              </a:rPr>
              <a:t>Case Study 2: High Level S/C CER</a:t>
            </a:r>
          </a:p>
          <a:p>
            <a:pPr lvl="1">
              <a:buClr>
                <a:srgbClr val="568BB6"/>
              </a:buClr>
              <a:buFont typeface="Courier New" panose="020B0604020202020204" pitchFamily="34" charset="0"/>
              <a:buChar char="o"/>
            </a:pPr>
            <a:endParaRPr lang="en-US">
              <a:ea typeface="+mn-lt"/>
              <a:cs typeface="+mn-lt"/>
            </a:endParaRPr>
          </a:p>
          <a:p>
            <a:pPr>
              <a:buClr>
                <a:srgbClr val="568BB6"/>
              </a:buClr>
            </a:pPr>
            <a:r>
              <a:rPr lang="en-US" b="1">
                <a:ea typeface="+mn-lt"/>
                <a:cs typeface="+mn-lt"/>
              </a:rPr>
              <a:t>Bonus App: Bayes PCEC Driver</a:t>
            </a:r>
          </a:p>
          <a:p>
            <a:pPr>
              <a:buClr>
                <a:srgbClr val="568BB6"/>
              </a:buClr>
            </a:pPr>
            <a:endParaRPr lang="en-US" b="1">
              <a:ea typeface="+mn-lt"/>
              <a:cs typeface="+mn-lt"/>
            </a:endParaRPr>
          </a:p>
          <a:p>
            <a:pPr>
              <a:buClr>
                <a:srgbClr val="568BB6"/>
              </a:buClr>
            </a:pPr>
            <a:r>
              <a:rPr lang="en-US" b="1">
                <a:ea typeface="+mn-lt"/>
                <a:cs typeface="+mn-lt"/>
              </a:rPr>
              <a:t>Conclusions &amp; Future Work</a:t>
            </a:r>
            <a:endParaRPr lang="en-US">
              <a:ea typeface="+mn-lt"/>
              <a:cs typeface="+mn-lt"/>
            </a:endParaRPr>
          </a:p>
          <a:p>
            <a:pPr>
              <a:buClr>
                <a:srgbClr val="568BB6"/>
              </a:buClr>
            </a:pPr>
            <a:endParaRPr lang="en-US">
              <a:ea typeface="+mn-lt"/>
              <a:cs typeface="+mn-lt"/>
            </a:endParaRPr>
          </a:p>
          <a:p>
            <a:pPr>
              <a:buClr>
                <a:srgbClr val="568BB6"/>
              </a:buClr>
            </a:pPr>
            <a:endParaRPr lang="en-US">
              <a:cs typeface="Arial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E3FF45-A29B-1779-BE66-60C90730CD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August 26, 2026</a:t>
            </a:r>
          </a:p>
        </p:txBody>
      </p:sp>
    </p:spTree>
    <p:extLst>
      <p:ext uri="{BB962C8B-B14F-4D97-AF65-F5344CB8AC3E}">
        <p14:creationId xmlns:p14="http://schemas.microsoft.com/office/powerpoint/2010/main" val="2646496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AE237-9A83-1979-DEA1-447C42830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/>
              <a:t>Introduction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A7E2BE-5B1E-EF55-EBBB-32CD5ECAE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181100"/>
            <a:ext cx="10515600" cy="5311773"/>
          </a:xfrm>
        </p:spPr>
        <p:txBody>
          <a:bodyPr>
            <a:normAutofit/>
          </a:bodyPr>
          <a:lstStyle/>
          <a:p>
            <a:r>
              <a:rPr lang="en-US" b="1"/>
              <a:t>The NASA mission portfolio is changing rapidly</a:t>
            </a:r>
            <a:endParaRPr lang="en-US"/>
          </a:p>
          <a:p>
            <a:pPr lvl="1"/>
            <a:r>
              <a:rPr lang="en-US"/>
              <a:t>Missions are becoming increasingly diverse</a:t>
            </a:r>
          </a:p>
          <a:p>
            <a:pPr lvl="1"/>
            <a:r>
              <a:rPr lang="en-US"/>
              <a:t>Historical cost databases remain relatively small</a:t>
            </a:r>
          </a:p>
          <a:p>
            <a:pPr lvl="1"/>
            <a:r>
              <a:rPr lang="en-US"/>
              <a:t>Early lifecycle estimates are expected with greater accuracy</a:t>
            </a:r>
          </a:p>
          <a:p>
            <a:endParaRPr lang="en-US"/>
          </a:p>
          <a:p>
            <a:r>
              <a:rPr lang="en-US" b="1"/>
              <a:t>CERs continue to play a critical role in mission formulation, independent cost assessments, budget planning, and portfolio analysis </a:t>
            </a:r>
          </a:p>
          <a:p>
            <a:endParaRPr lang="en-US"/>
          </a:p>
          <a:p>
            <a:r>
              <a:rPr lang="en-US" b="1"/>
              <a:t>Can we improve CER development without fundamentally changing the process that cost analysts already use?</a:t>
            </a:r>
          </a:p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DDC7ED-E826-E048-2A3E-2D12240E20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August 26, 2026</a:t>
            </a:r>
          </a:p>
        </p:txBody>
      </p:sp>
    </p:spTree>
    <p:extLst>
      <p:ext uri="{BB962C8B-B14F-4D97-AF65-F5344CB8AC3E}">
        <p14:creationId xmlns:p14="http://schemas.microsoft.com/office/powerpoint/2010/main" val="1957006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FD78B-0B08-5DEB-1923-9E808C567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02BD5-B8E9-53D8-765C-1EEC7F184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/>
              <a:t>Current PCEC CER Development Process</a:t>
            </a:r>
            <a:endParaRPr lang="en-US" sz="400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95510B-4292-3A2D-B613-C9E96BE119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August 26, 2026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E08CB94-8489-478B-061A-F5BE65D9FD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9936"/>
          <a:stretch>
            <a:fillRect/>
          </a:stretch>
        </p:blipFill>
        <p:spPr>
          <a:xfrm>
            <a:off x="477854" y="2231365"/>
            <a:ext cx="10744200" cy="2007260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5FE8CF6-D3FF-1A75-AB76-B0BACAE7D2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0921" y="4779766"/>
            <a:ext cx="8010157" cy="878084"/>
          </a:xfrm>
          <a:prstGeom prst="foldedCorner">
            <a:avLst>
              <a:gd name="adj" fmla="val 27514"/>
            </a:avLst>
          </a:prstGeom>
          <a:solidFill>
            <a:srgbClr val="FBF3E1"/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b="1">
                <a:solidFill>
                  <a:schemeClr val="tx1"/>
                </a:solidFill>
              </a:rPr>
              <a:t>Most of this fundamental workflow is sound and should remain unchanged.</a:t>
            </a:r>
          </a:p>
          <a:p>
            <a:pPr lvl="0"/>
            <a:endParaRPr lang="en-US"/>
          </a:p>
          <a:p>
            <a:endParaRPr lang="en-US"/>
          </a:p>
        </p:txBody>
      </p:sp>
      <p:pic>
        <p:nvPicPr>
          <p:cNvPr id="4" name="Graphic 3" descr="Pin with solid fill">
            <a:extLst>
              <a:ext uri="{FF2B5EF4-FFF2-40B4-BE49-F238E27FC236}">
                <a16:creationId xmlns:a16="http://schemas.microsoft.com/office/drawing/2014/main" id="{D206117C-6A48-0400-D34C-EEFDE396AA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55897" y="4495800"/>
            <a:ext cx="453028" cy="453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855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F968E-AAAC-AA2B-F532-BD9AB03A9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B019EBF0-CDC2-7DE2-4232-92D7B3211DE1}"/>
              </a:ext>
            </a:extLst>
          </p:cNvPr>
          <p:cNvSpPr/>
          <p:nvPr/>
        </p:nvSpPr>
        <p:spPr>
          <a:xfrm>
            <a:off x="365760" y="5233790"/>
            <a:ext cx="11460479" cy="12226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5F8101-2D92-A59F-2D71-30D504268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/>
              <a:t>Where Traditional OLS Begins to Struggle</a:t>
            </a:r>
            <a:endParaRPr lang="en-US" sz="32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99B753-1045-B1E6-8FDA-61230F5EF4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August 26, 2026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C79353-ACC2-F4E6-1CFD-148EB2A9A94D}"/>
              </a:ext>
            </a:extLst>
          </p:cNvPr>
          <p:cNvSpPr txBox="1"/>
          <p:nvPr/>
        </p:nvSpPr>
        <p:spPr>
          <a:xfrm>
            <a:off x="3863122" y="5233789"/>
            <a:ext cx="7963116" cy="1222666"/>
          </a:xfrm>
          <a:prstGeom prst="rect">
            <a:avLst/>
          </a:prstGeom>
          <a:noFill/>
        </p:spPr>
        <p:txBody>
          <a:bodyPr wrap="square" anchor="ctr" anchorCtr="0">
            <a:noAutofit/>
          </a:bodyPr>
          <a:lstStyle/>
          <a:p>
            <a:r>
              <a:rPr lang="en-US" sz="2400"/>
              <a:t>Coefficient estimates become unstable, increasing overfitting risk and reducing confidence in predictions.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6433EBD-6242-439A-F79D-A3E3E7217383}"/>
              </a:ext>
            </a:extLst>
          </p:cNvPr>
          <p:cNvGrpSpPr/>
          <p:nvPr/>
        </p:nvGrpSpPr>
        <p:grpSpPr>
          <a:xfrm>
            <a:off x="365759" y="1281253"/>
            <a:ext cx="5100322" cy="3708280"/>
            <a:chOff x="261363" y="1305829"/>
            <a:chExt cx="5100322" cy="298169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37688EB-E4FF-CE0B-46EE-542DD425A74C}"/>
                </a:ext>
              </a:extLst>
            </p:cNvPr>
            <p:cNvSpPr/>
            <p:nvPr/>
          </p:nvSpPr>
          <p:spPr>
            <a:xfrm>
              <a:off x="261365" y="1332144"/>
              <a:ext cx="5100320" cy="295537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5EFBD5A-3B48-1F54-8D23-85ACCF2526C7}"/>
                </a:ext>
              </a:extLst>
            </p:cNvPr>
            <p:cNvSpPr txBox="1"/>
            <p:nvPr/>
          </p:nvSpPr>
          <p:spPr>
            <a:xfrm>
              <a:off x="261363" y="1911210"/>
              <a:ext cx="5100321" cy="2362985"/>
            </a:xfrm>
            <a:prstGeom prst="rect">
              <a:avLst/>
            </a:prstGeom>
            <a:noFill/>
          </p:spPr>
          <p:txBody>
            <a:bodyPr wrap="square" tIns="137160">
              <a:noAutofit/>
            </a:bodyPr>
            <a:lstStyle/>
            <a:p>
              <a:pPr marR="0" lvl="1" indent="-346075" algn="l" defTabSz="914400" rtl="0" eaLnBrk="1" fontAlgn="auto" latinLnBrk="0" hangingPunct="1">
                <a:spcBef>
                  <a:spcPts val="500"/>
                </a:spcBef>
                <a:spcAft>
                  <a:spcPts val="600"/>
                </a:spcAft>
                <a:buClr>
                  <a:srgbClr val="94B6D1">
                    <a:lumMod val="75000"/>
                  </a:srgbClr>
                </a:buClr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Larger datasets are available </a:t>
              </a:r>
            </a:p>
            <a:p>
              <a:pPr marR="0" lvl="1" indent="-346075" algn="l" defTabSz="914400" rtl="0" eaLnBrk="1" fontAlgn="auto" latinLnBrk="0" hangingPunct="1">
                <a:spcBef>
                  <a:spcPts val="500"/>
                </a:spcBef>
                <a:spcAft>
                  <a:spcPts val="600"/>
                </a:spcAft>
                <a:buClr>
                  <a:srgbClr val="94B6D1">
                    <a:lumMod val="75000"/>
                  </a:srgbClr>
                </a:buClr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Predictors are independent</a:t>
              </a:r>
            </a:p>
            <a:p>
              <a:pPr marR="0" lvl="1" indent="-346075" algn="l" defTabSz="914400" rtl="0" eaLnBrk="1" fontAlgn="auto" latinLnBrk="0" hangingPunct="1">
                <a:spcBef>
                  <a:spcPts val="500"/>
                </a:spcBef>
                <a:spcAft>
                  <a:spcPts val="600"/>
                </a:spcAft>
                <a:buClr>
                  <a:srgbClr val="94B6D1">
                    <a:lumMod val="75000"/>
                  </a:srgbClr>
                </a:buClr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Model assumptions are well satisfied</a:t>
              </a:r>
            </a:p>
          </p:txBody>
        </p:sp>
        <p:sp>
          <p:nvSpPr>
            <p:cNvPr id="24" name="Title 1">
              <a:extLst>
                <a:ext uri="{FF2B5EF4-FFF2-40B4-BE49-F238E27FC236}">
                  <a16:creationId xmlns:a16="http://schemas.microsoft.com/office/drawing/2014/main" id="{CF49D52B-43B6-7E35-F64B-4AC60ECA2A54}"/>
                </a:ext>
              </a:extLst>
            </p:cNvPr>
            <p:cNvSpPr txBox="1">
              <a:spLocks/>
            </p:cNvSpPr>
            <p:nvPr/>
          </p:nvSpPr>
          <p:spPr>
            <a:xfrm>
              <a:off x="1102397" y="1484243"/>
              <a:ext cx="3939539" cy="36730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accent4">
                      <a:lumMod val="50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2800" b="1"/>
                <a:t>Ideal OLS Conditions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D82D73E-1C7F-06D2-F542-995E2719A0B4}"/>
                </a:ext>
              </a:extLst>
            </p:cNvPr>
            <p:cNvCxnSpPr/>
            <p:nvPr/>
          </p:nvCxnSpPr>
          <p:spPr>
            <a:xfrm>
              <a:off x="419136" y="1915195"/>
              <a:ext cx="4622800" cy="0"/>
            </a:xfrm>
            <a:prstGeom prst="line">
              <a:avLst/>
            </a:prstGeom>
            <a:ln w="19050">
              <a:solidFill>
                <a:srgbClr val="365D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8" name="Graphic 27" descr="Checkbox Checked with solid fill">
              <a:extLst>
                <a:ext uri="{FF2B5EF4-FFF2-40B4-BE49-F238E27FC236}">
                  <a16:creationId xmlns:a16="http://schemas.microsoft.com/office/drawing/2014/main" id="{E42532F2-BEF2-AF3B-A18F-F1F697BB41B0}"/>
                </a:ext>
              </a:extLst>
            </p:cNvPr>
            <p:cNvPicPr preferRelativeResize="0">
              <a:picLocks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p:blipFill>
          <p:spPr>
            <a:xfrm>
              <a:off x="416086" y="1305829"/>
              <a:ext cx="822960" cy="661712"/>
            </a:xfrm>
            <a:prstGeom prst="rect">
              <a:avLst/>
            </a:prstGeom>
          </p:spPr>
        </p:pic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6376265A-700E-D748-60C8-8F42FC9A8D77}"/>
              </a:ext>
            </a:extLst>
          </p:cNvPr>
          <p:cNvSpPr txBox="1"/>
          <p:nvPr/>
        </p:nvSpPr>
        <p:spPr>
          <a:xfrm>
            <a:off x="5581817" y="2797813"/>
            <a:ext cx="10283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/>
              <a:t>VS</a:t>
            </a:r>
            <a:endParaRPr lang="en-US" b="1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5B8387E-0465-B974-F28D-F25AB057E478}"/>
              </a:ext>
            </a:extLst>
          </p:cNvPr>
          <p:cNvGrpSpPr/>
          <p:nvPr/>
        </p:nvGrpSpPr>
        <p:grpSpPr>
          <a:xfrm>
            <a:off x="6725917" y="1313980"/>
            <a:ext cx="5100322" cy="3675552"/>
            <a:chOff x="261363" y="1332144"/>
            <a:chExt cx="5100322" cy="3675552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1535017-820A-8969-51A6-435F31F2A082}"/>
                </a:ext>
              </a:extLst>
            </p:cNvPr>
            <p:cNvSpPr/>
            <p:nvPr/>
          </p:nvSpPr>
          <p:spPr>
            <a:xfrm>
              <a:off x="261365" y="1332144"/>
              <a:ext cx="5100320" cy="367555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EDE807C-FCB2-D164-8BD7-66D24AEA6E0E}"/>
                </a:ext>
              </a:extLst>
            </p:cNvPr>
            <p:cNvSpPr txBox="1"/>
            <p:nvPr/>
          </p:nvSpPr>
          <p:spPr>
            <a:xfrm>
              <a:off x="261363" y="2067366"/>
              <a:ext cx="5100321" cy="2940330"/>
            </a:xfrm>
            <a:prstGeom prst="rect">
              <a:avLst/>
            </a:prstGeom>
            <a:noFill/>
          </p:spPr>
          <p:txBody>
            <a:bodyPr wrap="square" tIns="137160">
              <a:noAutofit/>
            </a:bodyPr>
            <a:lstStyle/>
            <a:p>
              <a:pPr marR="0" lvl="1" indent="-346075" algn="l" defTabSz="914400" rtl="0" eaLnBrk="1" fontAlgn="auto" latinLnBrk="0" hangingPunct="1">
                <a:spcBef>
                  <a:spcPts val="500"/>
                </a:spcBef>
                <a:spcAft>
                  <a:spcPts val="600"/>
                </a:spcAft>
                <a:buClr>
                  <a:schemeClr val="accent6"/>
                </a:buClr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9–20 historical observations </a:t>
              </a:r>
            </a:p>
            <a:p>
              <a:pPr marR="0" lvl="1" indent="-346075" algn="l" defTabSz="914400" rtl="0" eaLnBrk="1" fontAlgn="auto" latinLnBrk="0" hangingPunct="1">
                <a:spcBef>
                  <a:spcPts val="500"/>
                </a:spcBef>
                <a:spcAft>
                  <a:spcPts val="600"/>
                </a:spcAft>
                <a:buClr>
                  <a:schemeClr val="accent6"/>
                </a:buClr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Multiple categorical variables </a:t>
              </a:r>
            </a:p>
            <a:p>
              <a:pPr marR="0" lvl="1" indent="-346075" algn="l" defTabSz="914400" rtl="0" eaLnBrk="1" fontAlgn="auto" latinLnBrk="0" hangingPunct="1">
                <a:spcBef>
                  <a:spcPts val="500"/>
                </a:spcBef>
                <a:spcAft>
                  <a:spcPts val="600"/>
                </a:spcAft>
                <a:buClr>
                  <a:schemeClr val="accent6"/>
                </a:buClr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Correlated technical drivers </a:t>
              </a:r>
            </a:p>
            <a:p>
              <a:pPr marR="0" lvl="1" indent="-346075" algn="l" defTabSz="914400" rtl="0" eaLnBrk="1" fontAlgn="auto" latinLnBrk="0" hangingPunct="1">
                <a:spcBef>
                  <a:spcPts val="500"/>
                </a:spcBef>
                <a:spcAft>
                  <a:spcPts val="600"/>
                </a:spcAft>
                <a:buClr>
                  <a:schemeClr val="accent6"/>
                </a:buClr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Influential observations </a:t>
              </a:r>
            </a:p>
            <a:p>
              <a:pPr marR="0" lvl="1" indent="-346075" algn="l" defTabSz="914400" rtl="0" eaLnBrk="1" fontAlgn="auto" latinLnBrk="0" hangingPunct="1">
                <a:spcBef>
                  <a:spcPts val="500"/>
                </a:spcBef>
                <a:spcAft>
                  <a:spcPts val="600"/>
                </a:spcAft>
                <a:buClr>
                  <a:schemeClr val="accent6"/>
                </a:buClr>
                <a:buSzTx/>
                <a:buFont typeface="Courier New" panose="02070309020205020404" pitchFamily="49" charset="0"/>
                <a:buChar char="o"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High predictor-to-observation ratios </a:t>
              </a:r>
            </a:p>
          </p:txBody>
        </p:sp>
        <p:sp>
          <p:nvSpPr>
            <p:cNvPr id="36" name="Title 1">
              <a:extLst>
                <a:ext uri="{FF2B5EF4-FFF2-40B4-BE49-F238E27FC236}">
                  <a16:creationId xmlns:a16="http://schemas.microsoft.com/office/drawing/2014/main" id="{F8BB5DDC-9F1B-582A-DA9E-092A545EB275}"/>
                </a:ext>
              </a:extLst>
            </p:cNvPr>
            <p:cNvSpPr txBox="1">
              <a:spLocks/>
            </p:cNvSpPr>
            <p:nvPr/>
          </p:nvSpPr>
          <p:spPr>
            <a:xfrm>
              <a:off x="1120141" y="1467453"/>
              <a:ext cx="3939539" cy="56982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accent4">
                      <a:lumMod val="50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2800" b="1">
                  <a:solidFill>
                    <a:schemeClr val="accent6"/>
                  </a:solidFill>
                </a:rPr>
                <a:t>Typical CER Datasets</a:t>
              </a: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85BEB2D-D2C3-1CEC-915F-F08385CB9603}"/>
                </a:ext>
              </a:extLst>
            </p:cNvPr>
            <p:cNvCxnSpPr/>
            <p:nvPr/>
          </p:nvCxnSpPr>
          <p:spPr>
            <a:xfrm>
              <a:off x="477520" y="2052320"/>
              <a:ext cx="4622800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8" name="Graphic 37" descr="Warning with solid fill">
              <a:extLst>
                <a:ext uri="{FF2B5EF4-FFF2-40B4-BE49-F238E27FC236}">
                  <a16:creationId xmlns:a16="http://schemas.microsoft.com/office/drawing/2014/main" id="{E6089939-43D2-643E-3DA4-E577A2060ED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625425" y="1444145"/>
              <a:ext cx="569823" cy="569823"/>
            </a:xfrm>
            <a:prstGeom prst="rect">
              <a:avLst/>
            </a:prstGeom>
          </p:spPr>
        </p:pic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9D396775-FA09-55BC-F04C-9707662147DE}"/>
              </a:ext>
            </a:extLst>
          </p:cNvPr>
          <p:cNvSpPr txBox="1"/>
          <p:nvPr/>
        </p:nvSpPr>
        <p:spPr>
          <a:xfrm>
            <a:off x="571282" y="5485633"/>
            <a:ext cx="31879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/>
              <a:t>The Result: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2272855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5F183-0DF4-E03F-AF41-9B2CB1972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D9E83-71B7-3DF8-EB66-26FA0BEE97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181100"/>
            <a:ext cx="10515600" cy="5311773"/>
          </a:xfrm>
        </p:spPr>
        <p:txBody>
          <a:bodyPr>
            <a:noAutofit/>
          </a:bodyPr>
          <a:lstStyle/>
          <a:p>
            <a:r>
              <a:rPr lang="en-US" b="1"/>
              <a:t>Bayesian regression provides a framework for combining:</a:t>
            </a:r>
          </a:p>
          <a:p>
            <a:endParaRPr lang="en-US" b="1"/>
          </a:p>
          <a:p>
            <a:endParaRPr lang="en-US" b="1"/>
          </a:p>
          <a:p>
            <a:endParaRPr lang="en-US" b="1"/>
          </a:p>
          <a:p>
            <a:endParaRPr lang="en-US" b="1"/>
          </a:p>
          <a:p>
            <a:endParaRPr lang="en-US" b="1"/>
          </a:p>
          <a:p>
            <a:endParaRPr lang="en-US" b="1"/>
          </a:p>
          <a:p>
            <a:pPr>
              <a:spcBef>
                <a:spcPts val="3000"/>
              </a:spcBef>
            </a:pPr>
            <a:r>
              <a:rPr lang="en-US" b="1"/>
              <a:t>Flexibility in defining relationships to cost</a:t>
            </a:r>
          </a:p>
          <a:p>
            <a:pPr marL="800100" lvl="1" indent="-342900"/>
            <a:r>
              <a:rPr lang="en-US"/>
              <a:t>Replicate OLS results (with full statistical uncertainty)</a:t>
            </a:r>
          </a:p>
          <a:p>
            <a:pPr marL="800100" lvl="1" indent="-342900"/>
            <a:r>
              <a:rPr lang="en-US"/>
              <a:t>Test different uncertainty assumptions and model definitions</a:t>
            </a:r>
          </a:p>
          <a:p>
            <a:endParaRPr lang="en-US" b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3BBE6F-180B-B65D-A1B6-51FC13316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/>
              <a:t>Why Bayesian?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A7A678-CCF8-AA1E-189C-71B301B1FF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August 26, 2026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24AC7B7-0AFB-A074-F6EA-3FC894B6E7A9}"/>
              </a:ext>
            </a:extLst>
          </p:cNvPr>
          <p:cNvGrpSpPr/>
          <p:nvPr/>
        </p:nvGrpSpPr>
        <p:grpSpPr>
          <a:xfrm>
            <a:off x="955997" y="1976240"/>
            <a:ext cx="10280004" cy="2722639"/>
            <a:chOff x="1012835" y="2809650"/>
            <a:chExt cx="10280004" cy="2722639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8ADBA5F-9879-87BD-8ED1-EB408B1C2619}"/>
                </a:ext>
              </a:extLst>
            </p:cNvPr>
            <p:cNvGrpSpPr/>
            <p:nvPr/>
          </p:nvGrpSpPr>
          <p:grpSpPr>
            <a:xfrm>
              <a:off x="1012835" y="2809650"/>
              <a:ext cx="2340705" cy="2356299"/>
              <a:chOff x="863293" y="2293374"/>
              <a:chExt cx="2340705" cy="2356299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34A238A8-907E-AD34-301B-55F238E8B8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402" t="8507" r="15962" b="23924"/>
              <a:stretch>
                <a:fillRect/>
              </a:stretch>
            </p:blipFill>
            <p:spPr>
              <a:xfrm>
                <a:off x="1195709" y="2293374"/>
                <a:ext cx="1675874" cy="1681316"/>
              </a:xfrm>
              <a:prstGeom prst="rect">
                <a:avLst/>
              </a:prstGeom>
            </p:spPr>
          </p:pic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0B01425-88E0-8830-2596-DEB4BD6C0924}"/>
                  </a:ext>
                </a:extLst>
              </p:cNvPr>
              <p:cNvSpPr txBox="1"/>
              <p:nvPr/>
            </p:nvSpPr>
            <p:spPr>
              <a:xfrm>
                <a:off x="863293" y="4188008"/>
                <a:ext cx="234070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/>
                  <a:t>Historical Data</a:t>
                </a: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8B182249-1625-1B23-1E3C-D148CA853623}"/>
                </a:ext>
              </a:extLst>
            </p:cNvPr>
            <p:cNvGrpSpPr/>
            <p:nvPr/>
          </p:nvGrpSpPr>
          <p:grpSpPr>
            <a:xfrm>
              <a:off x="4762063" y="2809650"/>
              <a:ext cx="2059858" cy="2722639"/>
              <a:chOff x="5066070" y="2293374"/>
              <a:chExt cx="2059858" cy="2722639"/>
            </a:xfrm>
          </p:grpSpPr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C789B8C8-6F7D-BF38-7895-55A636904F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55342" y="2293374"/>
                <a:ext cx="1681316" cy="1681316"/>
              </a:xfrm>
              <a:prstGeom prst="rect">
                <a:avLst/>
              </a:prstGeom>
            </p:spPr>
          </p:pic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EB87C3C-32E9-8C48-3B8A-D47A6A3CD602}"/>
                  </a:ext>
                </a:extLst>
              </p:cNvPr>
              <p:cNvSpPr txBox="1"/>
              <p:nvPr/>
            </p:nvSpPr>
            <p:spPr>
              <a:xfrm>
                <a:off x="5066070" y="4185016"/>
                <a:ext cx="205985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/>
                  <a:t>Engineering Judgement</a:t>
                </a: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FB81CB00-A1B1-8D69-72D0-D57864431F46}"/>
                </a:ext>
              </a:extLst>
            </p:cNvPr>
            <p:cNvGrpSpPr/>
            <p:nvPr/>
          </p:nvGrpSpPr>
          <p:grpSpPr>
            <a:xfrm>
              <a:off x="7874916" y="3019976"/>
              <a:ext cx="3417923" cy="2145973"/>
              <a:chOff x="8178923" y="2503700"/>
              <a:chExt cx="3417923" cy="2145973"/>
            </a:xfrm>
          </p:grpSpPr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1EC0297E-7D83-4576-C5F6-956ED76469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33838" y="2503700"/>
                <a:ext cx="2628767" cy="1681316"/>
              </a:xfrm>
              <a:prstGeom prst="rect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DD6728F-774C-B7CF-DDFD-285EA4C8E342}"/>
                  </a:ext>
                </a:extLst>
              </p:cNvPr>
              <p:cNvSpPr txBox="1"/>
              <p:nvPr/>
            </p:nvSpPr>
            <p:spPr>
              <a:xfrm>
                <a:off x="8178923" y="4188008"/>
                <a:ext cx="34179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b="1"/>
                  <a:t>Statistical Uncertainty</a:t>
                </a:r>
              </a:p>
            </p:txBody>
          </p:sp>
        </p:grp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C1DC1F2-CA25-9557-3C6C-E8845E12E93D}"/>
                </a:ext>
              </a:extLst>
            </p:cNvPr>
            <p:cNvCxnSpPr>
              <a:cxnSpLocks/>
            </p:cNvCxnSpPr>
            <p:nvPr/>
          </p:nvCxnSpPr>
          <p:spPr>
            <a:xfrm>
              <a:off x="4061437" y="2845169"/>
              <a:ext cx="0" cy="2490757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64CDC76-D421-7C30-CCF0-6AD1A085B49C}"/>
                </a:ext>
              </a:extLst>
            </p:cNvPr>
            <p:cNvCxnSpPr>
              <a:cxnSpLocks/>
            </p:cNvCxnSpPr>
            <p:nvPr/>
          </p:nvCxnSpPr>
          <p:spPr>
            <a:xfrm>
              <a:off x="7366612" y="2845169"/>
              <a:ext cx="0" cy="2490757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691841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66596-0B59-FAAC-174B-7756E842C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Study Design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C9828A-D237-B7E7-3D1E-FC9EEA6B72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August 26, 2026</a:t>
            </a:r>
          </a:p>
        </p:txBody>
      </p:sp>
    </p:spTree>
    <p:extLst>
      <p:ext uri="{BB962C8B-B14F-4D97-AF65-F5344CB8AC3E}">
        <p14:creationId xmlns:p14="http://schemas.microsoft.com/office/powerpoint/2010/main" val="3425935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CDFC2A-FFBE-6E71-7D2F-9ED25FA4E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A6815-20BD-1246-8730-6C35056B6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/>
              <a:t>Study Objectives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67EF0-E402-D666-626A-5FE01F405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181100"/>
            <a:ext cx="10515600" cy="2354559"/>
          </a:xfrm>
        </p:spPr>
        <p:txBody>
          <a:bodyPr/>
          <a:lstStyle/>
          <a:p>
            <a:pPr>
              <a:buClr>
                <a:schemeClr val="tx2"/>
              </a:buClr>
            </a:pPr>
            <a:r>
              <a:rPr lang="en-US" b="1">
                <a:solidFill>
                  <a:schemeClr val="tx2"/>
                </a:solidFill>
              </a:rPr>
              <a:t>Evaluate Bayesian regression for improving PCEC CERs while maintaining existing workflows.</a:t>
            </a:r>
          </a:p>
          <a:p>
            <a:pPr>
              <a:spcBef>
                <a:spcPts val="2000"/>
              </a:spcBef>
              <a:buClr>
                <a:schemeClr val="tx2"/>
              </a:buClr>
            </a:pPr>
            <a:r>
              <a:rPr lang="en-US" b="1">
                <a:solidFill>
                  <a:schemeClr val="tx2"/>
                </a:solidFill>
              </a:rPr>
              <a:t>Compare two independent Bayesian routines to the traditional OLS approach.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2732D4-4963-3EF4-30E5-2BEA8A81FF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August 26, 2026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8C28D31-62E4-77F0-1D8F-26D4937F6FF5}"/>
              </a:ext>
            </a:extLst>
          </p:cNvPr>
          <p:cNvGrpSpPr/>
          <p:nvPr/>
        </p:nvGrpSpPr>
        <p:grpSpPr>
          <a:xfrm>
            <a:off x="838199" y="3332258"/>
            <a:ext cx="10515601" cy="2957214"/>
            <a:chOff x="838198" y="3535659"/>
            <a:chExt cx="10515601" cy="2957214"/>
          </a:xfrm>
        </p:grpSpPr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956C1E2B-2AE8-A643-5A37-71677F3C22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176599" y="4534285"/>
              <a:ext cx="1098347" cy="1098347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0B3C50E-D61F-A0EC-F0A6-629866A9FCE9}"/>
                </a:ext>
              </a:extLst>
            </p:cNvPr>
            <p:cNvSpPr/>
            <p:nvPr/>
          </p:nvSpPr>
          <p:spPr>
            <a:xfrm>
              <a:off x="838199" y="3535659"/>
              <a:ext cx="10515600" cy="75247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tx1"/>
                  </a:solidFill>
                </a:rPr>
                <a:t>CER Areas of Comparison</a:t>
              </a: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EFB5101-B233-484D-3D00-7DC18FBB9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32032" y="4497663"/>
              <a:ext cx="1238103" cy="1238103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2C8B68FA-F652-BB22-ABC7-6B818F4E9C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757231" y="4507688"/>
              <a:ext cx="1152931" cy="1150679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B5E4F778-680C-FC89-A93A-81CE5ED1C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521865" y="4358730"/>
              <a:ext cx="1198266" cy="1198266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72DBA4C-A275-DEFB-42C4-66F615E46B59}"/>
                </a:ext>
              </a:extLst>
            </p:cNvPr>
            <p:cNvSpPr txBox="1"/>
            <p:nvPr/>
          </p:nvSpPr>
          <p:spPr>
            <a:xfrm>
              <a:off x="1218773" y="5632632"/>
              <a:ext cx="15621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/>
                <a:t>Prediction Accuracy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1ADF733-90CB-6E60-996F-EB62350E17BE}"/>
                </a:ext>
              </a:extLst>
            </p:cNvPr>
            <p:cNvSpPr txBox="1"/>
            <p:nvPr/>
          </p:nvSpPr>
          <p:spPr>
            <a:xfrm>
              <a:off x="3960674" y="5632632"/>
              <a:ext cx="15621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/>
                <a:t>Coefficient Stability 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C4FA3B0-5659-E04B-5B90-363F48967105}"/>
                </a:ext>
              </a:extLst>
            </p:cNvPr>
            <p:cNvSpPr txBox="1"/>
            <p:nvPr/>
          </p:nvSpPr>
          <p:spPr>
            <a:xfrm>
              <a:off x="6303824" y="5632632"/>
              <a:ext cx="205974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/>
                <a:t>Robustness to Small Datasets 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098C750-09E5-4CC8-4659-433754116027}"/>
                </a:ext>
              </a:extLst>
            </p:cNvPr>
            <p:cNvSpPr txBox="1"/>
            <p:nvPr/>
          </p:nvSpPr>
          <p:spPr>
            <a:xfrm>
              <a:off x="9136836" y="5632632"/>
              <a:ext cx="182848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/>
                <a:t>Resistance to Overfitting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54092892-D119-D873-6A42-B13F2EA11F02}"/>
                </a:ext>
              </a:extLst>
            </p:cNvPr>
            <p:cNvSpPr/>
            <p:nvPr/>
          </p:nvSpPr>
          <p:spPr>
            <a:xfrm>
              <a:off x="838198" y="4283740"/>
              <a:ext cx="10515600" cy="220913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>
                <a:solidFill>
                  <a:schemeClr val="tx1"/>
                </a:solidFill>
              </a:endParaRPr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3A76CCE-02A7-9B7E-29F9-6BD9A9DC2760}"/>
                </a:ext>
              </a:extLst>
            </p:cNvPr>
            <p:cNvCxnSpPr>
              <a:cxnSpLocks/>
            </p:cNvCxnSpPr>
            <p:nvPr/>
          </p:nvCxnSpPr>
          <p:spPr>
            <a:xfrm>
              <a:off x="8667750" y="4515502"/>
              <a:ext cx="0" cy="1682491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5FC5271-A894-DED4-9526-EE715597C520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4515502"/>
              <a:ext cx="0" cy="1682491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B2672CB5-3650-254A-E819-89BAF9533A53}"/>
                </a:ext>
              </a:extLst>
            </p:cNvPr>
            <p:cNvCxnSpPr>
              <a:cxnSpLocks/>
            </p:cNvCxnSpPr>
            <p:nvPr/>
          </p:nvCxnSpPr>
          <p:spPr>
            <a:xfrm>
              <a:off x="3343275" y="4515502"/>
              <a:ext cx="0" cy="1682491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40807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E7ABA-BBA4-8AF7-1946-0009383DC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Bayesian Approach 1 - </a:t>
            </a:r>
            <a:r>
              <a:rPr lang="en-US">
                <a:solidFill>
                  <a:srgbClr val="365D7D"/>
                </a:solidFill>
              </a:rPr>
              <a:t>Nathan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0CD3091-D40D-0126-ECFF-A484BEBD18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25" y="1215570"/>
            <a:ext cx="1811528" cy="140530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3D87F5F-8E8C-8733-7728-CC32BFB482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586" y="4744216"/>
            <a:ext cx="1695605" cy="170012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2DA1F55-94CB-F85B-5496-4C864F23BC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50" y="2776416"/>
            <a:ext cx="1575880" cy="1812261"/>
          </a:xfrm>
          <a:prstGeom prst="rect">
            <a:avLst/>
          </a:prstGeom>
        </p:spPr>
      </p:pic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2C5C3105-87EF-3C06-C9AF-D6420C4963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August 26, 2026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22DB399-C675-FDB2-BA5C-EF3767827271}"/>
              </a:ext>
            </a:extLst>
          </p:cNvPr>
          <p:cNvSpPr txBox="1"/>
          <p:nvPr/>
        </p:nvSpPr>
        <p:spPr>
          <a:xfrm>
            <a:off x="3276331" y="2901495"/>
            <a:ext cx="4067745" cy="15621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noAutofit/>
          </a:bodyPr>
          <a:lstStyle/>
          <a:p>
            <a:pPr marL="400050" indent="-400050">
              <a:spcAft>
                <a:spcPts val="1200"/>
              </a:spcAft>
            </a:pPr>
            <a:r>
              <a:rPr lang="en-US" sz="1400" b="1">
                <a:latin typeface="+mj-lt"/>
                <a:cs typeface="Courier New" panose="02070309020205020404" pitchFamily="49" charset="0"/>
              </a:rPr>
              <a:t>R:</a:t>
            </a:r>
          </a:p>
          <a:p>
            <a:pPr marL="400050" indent="-400050"/>
            <a:r>
              <a:rPr lang="en-US" sz="1400" b="1" err="1">
                <a:latin typeface="Courier New" panose="02070309020205020404" pitchFamily="49" charset="0"/>
                <a:cs typeface="Courier New" panose="02070309020205020404" pitchFamily="49" charset="0"/>
              </a:rPr>
              <a:t>brm</a:t>
            </a:r>
            <a:r>
              <a:rPr lang="en-US" sz="1400" b="1">
                <a:latin typeface="Courier New" panose="02070309020205020404" pitchFamily="49" charset="0"/>
                <a:cs typeface="Courier New" panose="02070309020205020404" pitchFamily="49" charset="0"/>
              </a:rPr>
              <a:t>(TFU_Cost_FY15M ~ </a:t>
            </a:r>
            <a:r>
              <a:rPr lang="en-US" sz="1400" b="1" err="1">
                <a:latin typeface="Courier New" panose="02070309020205020404" pitchFamily="49" charset="0"/>
                <a:cs typeface="Courier New" panose="02070309020205020404" pitchFamily="49" charset="0"/>
              </a:rPr>
              <a:t>Weight_lbs</a:t>
            </a:r>
            <a:r>
              <a:rPr lang="en-US" sz="1400" b="1">
                <a:latin typeface="Courier New" panose="02070309020205020404" pitchFamily="49" charset="0"/>
                <a:cs typeface="Courier New" panose="02070309020205020404" pitchFamily="49" charset="0"/>
              </a:rPr>
              <a:t>, data=logData, </a:t>
            </a:r>
          </a:p>
          <a:p>
            <a:pPr marL="400050" indent="-400050"/>
            <a:r>
              <a:rPr lang="en-US" sz="1400" b="1">
                <a:latin typeface="Courier New" panose="02070309020205020404" pitchFamily="49" charset="0"/>
                <a:cs typeface="Courier New" panose="02070309020205020404" pitchFamily="49" charset="0"/>
              </a:rPr>
              <a:t>	family = </a:t>
            </a:r>
            <a:r>
              <a:rPr lang="en-US" sz="1400" b="1" err="1">
                <a:latin typeface="Courier New" panose="02070309020205020404" pitchFamily="49" charset="0"/>
                <a:cs typeface="Courier New" panose="02070309020205020404" pitchFamily="49" charset="0"/>
              </a:rPr>
              <a:t>skew_normal</a:t>
            </a:r>
            <a:r>
              <a:rPr lang="en-US" sz="1400" b="1">
                <a:latin typeface="Courier New" panose="02070309020205020404" pitchFamily="49" charset="0"/>
                <a:cs typeface="Courier New" panose="02070309020205020404" pitchFamily="49" charset="0"/>
              </a:rPr>
              <a:t>(),</a:t>
            </a:r>
          </a:p>
          <a:p>
            <a:pPr marL="400050" indent="-400050"/>
            <a:r>
              <a:rPr lang="en-US" sz="1400" b="1">
                <a:latin typeface="Courier New" panose="02070309020205020404" pitchFamily="49" charset="0"/>
                <a:cs typeface="Courier New" panose="02070309020205020404" pitchFamily="49" charset="0"/>
              </a:rPr>
              <a:t>	prior = </a:t>
            </a:r>
            <a:r>
              <a:rPr lang="en-US" sz="1400" b="1" err="1">
                <a:latin typeface="Courier New" panose="02070309020205020404" pitchFamily="49" charset="0"/>
                <a:cs typeface="Courier New" panose="02070309020205020404" pitchFamily="49" charset="0"/>
              </a:rPr>
              <a:t>half_normal</a:t>
            </a:r>
            <a:r>
              <a:rPr lang="en-US" sz="1400" b="1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pPr marL="404813" indent="-404813"/>
            <a:r>
              <a:rPr lang="en-US" sz="1400" b="1">
                <a:latin typeface="Courier New" panose="02070309020205020404" pitchFamily="49" charset="0"/>
                <a:cs typeface="Courier New" panose="02070309020205020404" pitchFamily="49" charset="0"/>
              </a:rPr>
              <a:t>	backend="</a:t>
            </a:r>
            <a:r>
              <a:rPr lang="en-US" sz="1400" b="1" err="1">
                <a:latin typeface="Courier New" panose="02070309020205020404" pitchFamily="49" charset="0"/>
                <a:cs typeface="Courier New" panose="02070309020205020404" pitchFamily="49" charset="0"/>
              </a:rPr>
              <a:t>cmdstanr</a:t>
            </a:r>
            <a:r>
              <a:rPr lang="en-US" sz="1400" b="1"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9F9D00D-EC18-DCBF-03AB-100FA989A0D3}"/>
              </a:ext>
            </a:extLst>
          </p:cNvPr>
          <p:cNvGrpSpPr/>
          <p:nvPr/>
        </p:nvGrpSpPr>
        <p:grpSpPr>
          <a:xfrm>
            <a:off x="7344076" y="2901495"/>
            <a:ext cx="4261336" cy="1562100"/>
            <a:chOff x="7344076" y="2901495"/>
            <a:chExt cx="4261336" cy="1562100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51AC4DA-5073-B961-9276-550E628C5A60}"/>
                </a:ext>
              </a:extLst>
            </p:cNvPr>
            <p:cNvSpPr txBox="1"/>
            <p:nvPr/>
          </p:nvSpPr>
          <p:spPr>
            <a:xfrm>
              <a:off x="8526764" y="2901495"/>
              <a:ext cx="3078648" cy="15621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noAutofit/>
            </a:bodyPr>
            <a:lstStyle/>
            <a:p>
              <a:pPr marL="400050" indent="-400050">
                <a:lnSpc>
                  <a:spcPct val="150000"/>
                </a:lnSpc>
              </a:pPr>
              <a:r>
                <a:rPr lang="en-US" sz="1400" b="1">
                  <a:latin typeface="+mj-lt"/>
                  <a:cs typeface="Courier New" panose="02070309020205020404" pitchFamily="49" charset="0"/>
                </a:rPr>
                <a:t>STAN:</a:t>
              </a:r>
            </a:p>
            <a:p>
              <a:pPr marL="400050" indent="-400050">
                <a:lnSpc>
                  <a:spcPct val="150000"/>
                </a:lnSpc>
              </a:pPr>
              <a:r>
                <a:rPr lang="en-US" sz="1400" b="1">
                  <a:latin typeface="Courier New" panose="02070309020205020404" pitchFamily="49" charset="0"/>
                  <a:cs typeface="Courier New" panose="02070309020205020404" pitchFamily="49" charset="0"/>
                </a:rPr>
                <a:t>data{...}</a:t>
              </a:r>
            </a:p>
            <a:p>
              <a:pPr marL="400050" indent="-400050">
                <a:lnSpc>
                  <a:spcPct val="150000"/>
                </a:lnSpc>
              </a:pPr>
              <a:r>
                <a:rPr lang="en-US" sz="1400" b="1">
                  <a:latin typeface="Courier New" panose="02070309020205020404" pitchFamily="49" charset="0"/>
                  <a:cs typeface="Courier New" panose="02070309020205020404" pitchFamily="49" charset="0"/>
                </a:rPr>
                <a:t>parameters{...}</a:t>
              </a:r>
            </a:p>
            <a:p>
              <a:pPr marL="400050" indent="-400050">
                <a:lnSpc>
                  <a:spcPct val="150000"/>
                </a:lnSpc>
              </a:pPr>
              <a:r>
                <a:rPr lang="en-US" sz="1400" b="1">
                  <a:latin typeface="Courier New" panose="02070309020205020404" pitchFamily="49" charset="0"/>
                  <a:cs typeface="Courier New" panose="02070309020205020404" pitchFamily="49" charset="0"/>
                </a:rPr>
                <a:t>model{...}</a:t>
              </a:r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1728034D-78D9-2E68-BAB4-C400C2EC9886}"/>
                </a:ext>
              </a:extLst>
            </p:cNvPr>
            <p:cNvCxnSpPr>
              <a:cxnSpLocks/>
              <a:stCxn id="29" idx="3"/>
              <a:endCxn id="35" idx="1"/>
            </p:cNvCxnSpPr>
            <p:nvPr/>
          </p:nvCxnSpPr>
          <p:spPr>
            <a:xfrm flipV="1">
              <a:off x="7344076" y="3682546"/>
              <a:ext cx="1182688" cy="1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8" name="Picture 57">
            <a:extLst>
              <a:ext uri="{FF2B5EF4-FFF2-40B4-BE49-F238E27FC236}">
                <a16:creationId xmlns:a16="http://schemas.microsoft.com/office/drawing/2014/main" id="{EBBEAC04-0814-575F-5424-5D2A6F9143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4306" y="4806084"/>
            <a:ext cx="9059539" cy="160995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78409E8A-03C8-0A13-04A2-770C850D4E4A}"/>
              </a:ext>
            </a:extLst>
          </p:cNvPr>
          <p:cNvSpPr/>
          <p:nvPr/>
        </p:nvSpPr>
        <p:spPr>
          <a:xfrm>
            <a:off x="3696100" y="3734602"/>
            <a:ext cx="2517113" cy="45238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EE93175-D66E-3AC2-C9DC-A9244A810871}"/>
              </a:ext>
            </a:extLst>
          </p:cNvPr>
          <p:cNvSpPr/>
          <p:nvPr/>
        </p:nvSpPr>
        <p:spPr>
          <a:xfrm>
            <a:off x="586588" y="4652491"/>
            <a:ext cx="11605412" cy="188357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C0DD68-C1D3-E8C5-C40B-D10AE0136360}"/>
              </a:ext>
            </a:extLst>
          </p:cNvPr>
          <p:cNvSpPr/>
          <p:nvPr/>
        </p:nvSpPr>
        <p:spPr>
          <a:xfrm>
            <a:off x="586588" y="2740758"/>
            <a:ext cx="11605412" cy="188357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C12C2B1-3392-79D8-29A5-CBBF937CD18B}"/>
              </a:ext>
            </a:extLst>
          </p:cNvPr>
          <p:cNvGrpSpPr/>
          <p:nvPr/>
        </p:nvGrpSpPr>
        <p:grpSpPr>
          <a:xfrm>
            <a:off x="6712549" y="1196974"/>
            <a:ext cx="5231162" cy="1479410"/>
            <a:chOff x="6213213" y="1185442"/>
            <a:chExt cx="5231162" cy="1479410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E02E36D4-31BC-A786-6EBD-DBE61D790DB9}"/>
                </a:ext>
              </a:extLst>
            </p:cNvPr>
            <p:cNvCxnSpPr>
              <a:cxnSpLocks/>
            </p:cNvCxnSpPr>
            <p:nvPr/>
          </p:nvCxnSpPr>
          <p:spPr>
            <a:xfrm>
              <a:off x="6213213" y="1918223"/>
              <a:ext cx="1130863" cy="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1834E9C-2113-78BC-4685-338124F44830}"/>
                </a:ext>
              </a:extLst>
            </p:cNvPr>
            <p:cNvSpPr txBox="1"/>
            <p:nvPr/>
          </p:nvSpPr>
          <p:spPr>
            <a:xfrm>
              <a:off x="7344075" y="1185442"/>
              <a:ext cx="4100300" cy="147941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noAutofit/>
            </a:bodyPr>
            <a:lstStyle/>
            <a:p>
              <a:pPr marL="365760" indent="-400050">
                <a:spcAft>
                  <a:spcPts val="1200"/>
                </a:spcAft>
              </a:pPr>
              <a:r>
                <a:rPr lang="en-US" sz="1400" b="1">
                  <a:latin typeface="Courier New" panose="02070309020205020404" pitchFamily="49" charset="0"/>
                  <a:cs typeface="Courier New" panose="02070309020205020404" pitchFamily="49" charset="0"/>
                </a:rPr>
                <a:t>#	TFU_Cost_FY15M	</a:t>
              </a:r>
              <a:r>
                <a:rPr lang="en-US" sz="1400" b="1" err="1">
                  <a:latin typeface="Courier New" panose="02070309020205020404" pitchFamily="49" charset="0"/>
                  <a:cs typeface="Courier New" panose="02070309020205020404" pitchFamily="49" charset="0"/>
                </a:rPr>
                <a:t>Weight_lbs</a:t>
              </a:r>
              <a:endParaRPr lang="en-US" sz="1400" b="1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pPr marL="365760" indent="-400050">
                <a:spcAft>
                  <a:spcPts val="1200"/>
                </a:spcAft>
              </a:pPr>
              <a:r>
                <a:rPr lang="en-US" sz="1400" b="1">
                  <a:latin typeface="Courier New" panose="02070309020205020404" pitchFamily="49" charset="0"/>
                  <a:cs typeface="Courier New" panose="02070309020205020404" pitchFamily="49" charset="0"/>
                </a:rPr>
                <a:t>1	…			…</a:t>
              </a:r>
            </a:p>
            <a:p>
              <a:pPr marL="365760" indent="-400050">
                <a:spcAft>
                  <a:spcPts val="1200"/>
                </a:spcAft>
              </a:pPr>
              <a:r>
                <a:rPr lang="en-US" sz="1400" b="1">
                  <a:latin typeface="Courier New" panose="02070309020205020404" pitchFamily="49" charset="0"/>
                  <a:cs typeface="Courier New" panose="02070309020205020404" pitchFamily="49" charset="0"/>
                </a:rPr>
                <a:t>2	…			…</a:t>
              </a:r>
            </a:p>
            <a:p>
              <a:pPr marL="365760" indent="-400050">
                <a:spcAft>
                  <a:spcPts val="1200"/>
                </a:spcAft>
              </a:pPr>
              <a:r>
                <a:rPr lang="en-US" sz="1400" b="1">
                  <a:latin typeface="Courier New" panose="02070309020205020404" pitchFamily="49" charset="0"/>
                  <a:cs typeface="Courier New" panose="02070309020205020404" pitchFamily="49" charset="0"/>
                </a:rPr>
                <a:t>…	…			…</a:t>
              </a:r>
            </a:p>
            <a:p>
              <a:pPr marL="400050" indent="-400050">
                <a:spcAft>
                  <a:spcPts val="1200"/>
                </a:spcAft>
              </a:pPr>
              <a:endParaRPr lang="en-US" sz="1400" b="1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566D21D-F490-3B4D-5C82-364EBC2FD77F}"/>
              </a:ext>
            </a:extLst>
          </p:cNvPr>
          <p:cNvGrpSpPr/>
          <p:nvPr/>
        </p:nvGrpSpPr>
        <p:grpSpPr>
          <a:xfrm>
            <a:off x="2962268" y="1189025"/>
            <a:ext cx="3664294" cy="1498578"/>
            <a:chOff x="2962268" y="1189025"/>
            <a:chExt cx="3664294" cy="149857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B7842F8-5A9F-6DD8-EDCF-CD35950A27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181" r="34995"/>
            <a:stretch>
              <a:fillRect/>
            </a:stretch>
          </p:blipFill>
          <p:spPr>
            <a:xfrm>
              <a:off x="2962268" y="1189025"/>
              <a:ext cx="1374601" cy="149857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8ACDCFE-1B01-456B-A1A0-869958A1D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2855" y="1652132"/>
              <a:ext cx="2203707" cy="528678"/>
            </a:xfrm>
            <a:prstGeom prst="rect">
              <a:avLst/>
            </a:prstGeom>
          </p:spPr>
        </p:pic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9C0ACBF8-5A8E-DCF1-ACBC-0D66092C10BB}"/>
              </a:ext>
            </a:extLst>
          </p:cNvPr>
          <p:cNvSpPr/>
          <p:nvPr/>
        </p:nvSpPr>
        <p:spPr>
          <a:xfrm>
            <a:off x="586588" y="1132599"/>
            <a:ext cx="11544300" cy="1643816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225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59" grpId="0" animBg="1"/>
      <p:bldP spid="17" grpId="0" animBg="1"/>
      <p:bldP spid="17" grpId="1" animBg="1"/>
      <p:bldP spid="14" grpId="0" animBg="1"/>
      <p:bldP spid="14" grpId="1" animBg="1"/>
      <p:bldP spid="14" grpId="2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DA127-D5E0-ED6E-868F-329F5789A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F60C5-67EC-D882-E544-4DE157E83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Bayesian Approach 2 - Shawn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5E7452-B51D-EE36-F9E9-37DA09E123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1367" y="1109409"/>
            <a:ext cx="10024533" cy="1066286"/>
          </a:xfrm>
        </p:spPr>
        <p:txBody>
          <a:bodyPr>
            <a:normAutofit fontScale="92500"/>
          </a:bodyPr>
          <a:lstStyle/>
          <a:p>
            <a:r>
              <a:rPr lang="en-US"/>
              <a:t>Bayesian MAP regression routine was developed using Python 3 and established scientific libraries (NumPy, pandas, scikit-learn)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3C083-AF60-64D6-34AA-ED6558D3FF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August 26,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A2B6E7-9295-8A06-3F95-9B49C570B2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936" y="1109409"/>
            <a:ext cx="953431" cy="953431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5A49293-F0F2-401A-3933-47B339195A64}"/>
              </a:ext>
            </a:extLst>
          </p:cNvPr>
          <p:cNvSpPr txBox="1">
            <a:spLocks/>
          </p:cNvSpPr>
          <p:nvPr/>
        </p:nvSpPr>
        <p:spPr>
          <a:xfrm>
            <a:off x="558799" y="2175694"/>
            <a:ext cx="11291455" cy="45304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98513" indent="-341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>
                  <a:lumMod val="75000"/>
                </a:schemeClr>
              </a:buClr>
              <a:buFont typeface="Courier New" panose="02070309020205020404" pitchFamily="49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  <a:defRPr sz="20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>
                  <a:lumMod val="75000"/>
                </a:schemeClr>
              </a:buClr>
              <a:buFont typeface="Courier New" panose="02070309020205020404" pitchFamily="49" charset="0"/>
              <a:buChar char="o"/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Step 1: Data Preparation </a:t>
            </a:r>
          </a:p>
          <a:p>
            <a:pPr lvl="1"/>
            <a:r>
              <a:rPr lang="en-US"/>
              <a:t>Check data for missing values, encode data, PCA /correlation to inform variable selection and log transform. </a:t>
            </a:r>
          </a:p>
          <a:p>
            <a:r>
              <a:rPr lang="en-US"/>
              <a:t>Step 2: Bayesian Regression</a:t>
            </a:r>
          </a:p>
          <a:p>
            <a:pPr lvl="1"/>
            <a:r>
              <a:rPr lang="en-US"/>
              <a:t>Fit candidate predictor combinations using weakly informative Normal priors  </a:t>
            </a:r>
          </a:p>
          <a:p>
            <a:pPr lvl="1"/>
            <a:r>
              <a:rPr lang="en-US"/>
              <a:t>Apply regularization to limit weak or unstable predictors</a:t>
            </a:r>
          </a:p>
          <a:p>
            <a:pPr lvl="2"/>
            <a:r>
              <a:rPr lang="en-US"/>
              <a:t>Allows the strongest relationships to drive the model</a:t>
            </a:r>
          </a:p>
          <a:p>
            <a:r>
              <a:rPr lang="en-US"/>
              <a:t>Step 3: Validate Performance &amp; Select CER</a:t>
            </a:r>
          </a:p>
          <a:p>
            <a:pPr lvl="1"/>
            <a:r>
              <a:rPr lang="en-US"/>
              <a:t>Use LOOCV to evaluate out of sample predictive performance</a:t>
            </a:r>
          </a:p>
          <a:p>
            <a:pPr lvl="1"/>
            <a:r>
              <a:rPr lang="en-US"/>
              <a:t>Compare CER metrics and select best model that balances predictive performance, stability and complexity</a:t>
            </a:r>
          </a:p>
        </p:txBody>
      </p:sp>
    </p:spTree>
    <p:extLst>
      <p:ext uri="{BB962C8B-B14F-4D97-AF65-F5344CB8AC3E}">
        <p14:creationId xmlns:p14="http://schemas.microsoft.com/office/powerpoint/2010/main" val="40640677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D7768-4977-A105-E6FE-4780EAD06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Case Studies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EAEE38-544C-8619-F662-56F250C586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August 26, 2026</a:t>
            </a:r>
          </a:p>
        </p:txBody>
      </p:sp>
    </p:spTree>
    <p:extLst>
      <p:ext uri="{BB962C8B-B14F-4D97-AF65-F5344CB8AC3E}">
        <p14:creationId xmlns:p14="http://schemas.microsoft.com/office/powerpoint/2010/main" val="4200662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0A8F4-67C5-B0D5-92B5-8AF439F7A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700C6915-88C0-1918-5E2D-377C3AFF99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032714"/>
            <a:ext cx="10515600" cy="4493285"/>
          </a:xfrm>
        </p:spPr>
        <p:txBody>
          <a:bodyPr/>
          <a:lstStyle/>
          <a:p>
            <a:pPr marL="0" indent="0">
              <a:buNone/>
            </a:pPr>
            <a:r>
              <a:rPr lang="en-US" b="1"/>
              <a:t>Independent Variables:</a:t>
            </a:r>
          </a:p>
          <a:p>
            <a:r>
              <a:rPr lang="en-US" sz="2400">
                <a:solidFill>
                  <a:schemeClr val="tx1"/>
                </a:solidFill>
              </a:rPr>
              <a:t>Weight (</a:t>
            </a:r>
            <a:r>
              <a:rPr lang="en-US" sz="2400" err="1">
                <a:solidFill>
                  <a:schemeClr val="tx1"/>
                </a:solidFill>
              </a:rPr>
              <a:t>lbs</a:t>
            </a:r>
            <a:r>
              <a:rPr lang="en-US" sz="2400">
                <a:solidFill>
                  <a:schemeClr val="tx1"/>
                </a:solidFill>
              </a:rPr>
              <a:t>) or Volume (ft</a:t>
            </a:r>
            <a:r>
              <a:rPr lang="en-US" sz="2400" baseline="30000">
                <a:solidFill>
                  <a:schemeClr val="tx1"/>
                </a:solidFill>
              </a:rPr>
              <a:t>3</a:t>
            </a:r>
            <a:r>
              <a:rPr lang="en-US" sz="2400">
                <a:solidFill>
                  <a:schemeClr val="tx1"/>
                </a:solidFill>
              </a:rPr>
              <a:t>)</a:t>
            </a:r>
          </a:p>
          <a:p>
            <a:r>
              <a:rPr lang="en-US" sz="2400">
                <a:solidFill>
                  <a:schemeClr val="tx1"/>
                </a:solidFill>
              </a:rPr>
              <a:t>Propellant</a:t>
            </a:r>
          </a:p>
          <a:p>
            <a:r>
              <a:rPr lang="en-US" sz="2400">
                <a:solidFill>
                  <a:schemeClr val="tx1"/>
                </a:solidFill>
              </a:rPr>
              <a:t>Tank Material</a:t>
            </a:r>
          </a:p>
          <a:p>
            <a:r>
              <a:rPr lang="en-US" sz="2400">
                <a:solidFill>
                  <a:schemeClr val="tx1"/>
                </a:solidFill>
              </a:rPr>
              <a:t>Common Bulkhead?</a:t>
            </a:r>
          </a:p>
          <a:p>
            <a:r>
              <a:rPr lang="en-US" sz="2400">
                <a:solidFill>
                  <a:schemeClr val="tx1"/>
                </a:solidFill>
              </a:rPr>
              <a:t>Year of First Flight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A95141-095F-B07B-7925-0BF711D7A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0" y="68557"/>
            <a:ext cx="9032908" cy="866392"/>
          </a:xfrm>
        </p:spPr>
        <p:txBody>
          <a:bodyPr>
            <a:noAutofit/>
          </a:bodyPr>
          <a:lstStyle/>
          <a:p>
            <a:r>
              <a:rPr lang="en-US" sz="3200" b="1"/>
              <a:t>Case Study 1:</a:t>
            </a:r>
            <a:br>
              <a:rPr lang="en-US" sz="3200" b="1"/>
            </a:br>
            <a:r>
              <a:rPr lang="en-US" sz="3200" b="1"/>
              <a:t>PCEC CASTS Tanks DD/TFU CERs</a:t>
            </a:r>
            <a:endParaRPr lang="en-US" sz="320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F5650C8-0127-8061-F3B5-5AF204546E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August 26, 2026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247F576A-0722-413E-BA49-CBD9FB8C31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2738" y="1404147"/>
            <a:ext cx="3345433" cy="4219617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79B6D32-D42B-5408-B944-01571A5EA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383" y="1404147"/>
            <a:ext cx="2448089" cy="4219617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B7409217-C3E6-8474-9BB0-52D16B8278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7792" y="4024312"/>
            <a:ext cx="4178481" cy="2402923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03D78951-1E5A-1A1B-01F4-40C39A9D3874}"/>
              </a:ext>
            </a:extLst>
          </p:cNvPr>
          <p:cNvSpPr txBox="1"/>
          <p:nvPr/>
        </p:nvSpPr>
        <p:spPr>
          <a:xfrm>
            <a:off x="5787383" y="5723028"/>
            <a:ext cx="244808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/>
              <a:t>Space Shuttle External Tank</a:t>
            </a:r>
          </a:p>
          <a:p>
            <a:pPr algn="ctr"/>
            <a:r>
              <a:rPr lang="en-US" sz="1400" i="1"/>
              <a:t>Separate Tanks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25E1915-185A-1A44-971A-10684E306147}"/>
              </a:ext>
            </a:extLst>
          </p:cNvPr>
          <p:cNvSpPr txBox="1"/>
          <p:nvPr/>
        </p:nvSpPr>
        <p:spPr>
          <a:xfrm>
            <a:off x="9428909" y="5723028"/>
            <a:ext cx="1693093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/>
              <a:t>Saturn II</a:t>
            </a:r>
          </a:p>
          <a:p>
            <a:pPr algn="ctr"/>
            <a:r>
              <a:rPr lang="en-US" sz="1400" i="1"/>
              <a:t>Common Bulkhead</a:t>
            </a:r>
          </a:p>
        </p:txBody>
      </p:sp>
    </p:spTree>
    <p:extLst>
      <p:ext uri="{BB962C8B-B14F-4D97-AF65-F5344CB8AC3E}">
        <p14:creationId xmlns:p14="http://schemas.microsoft.com/office/powerpoint/2010/main" val="10704377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C7CC1-1F64-0632-4A16-88849D529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A77D27BC-F3AD-5759-4C8C-DFD2DDD388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520" y="1504539"/>
            <a:ext cx="5696712" cy="4458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6BEBE88-9DF7-C10A-FCC1-F88A991899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520" y="1504538"/>
            <a:ext cx="5696712" cy="446227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B23134E-E4B6-E876-957B-29F0E3C468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0678" y="1504539"/>
            <a:ext cx="5699868" cy="44581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C1EA657-9E68-A0EF-066B-DAF0A2C9D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/>
              <a:t>Case Study 1 Results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F68BB0-2747-3179-B4C7-755534B09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365" y="1312547"/>
            <a:ext cx="6112155" cy="5290667"/>
          </a:xfrm>
        </p:spPr>
        <p:txBody>
          <a:bodyPr>
            <a:noAutofit/>
          </a:bodyPr>
          <a:lstStyle/>
          <a:p>
            <a:r>
              <a:rPr lang="en-US" b="1"/>
              <a:t>OLS "Replication"</a:t>
            </a:r>
          </a:p>
          <a:p>
            <a:pPr lvl="1"/>
            <a:r>
              <a:rPr lang="en-US"/>
              <a:t>Bayesian methods were able to closely match OLS results</a:t>
            </a:r>
          </a:p>
          <a:p>
            <a:pPr lvl="1">
              <a:spcAft>
                <a:spcPts val="1000"/>
              </a:spcAft>
            </a:pPr>
            <a:r>
              <a:rPr lang="en-US"/>
              <a:t>Includes full probabilistic uncertainty</a:t>
            </a:r>
          </a:p>
          <a:p>
            <a:r>
              <a:rPr lang="en-US" b="1"/>
              <a:t>In &amp; Out-of-Sample Error</a:t>
            </a:r>
          </a:p>
          <a:p>
            <a:pPr lvl="1"/>
            <a:r>
              <a:rPr lang="en-US"/>
              <a:t>Shrinkage improves model stability</a:t>
            </a:r>
          </a:p>
          <a:p>
            <a:pPr lvl="1">
              <a:spcAft>
                <a:spcPts val="1000"/>
              </a:spcAft>
            </a:pPr>
            <a:r>
              <a:rPr lang="en-US"/>
              <a:t>Overfitting and multicollinearity are still a risk</a:t>
            </a:r>
          </a:p>
          <a:p>
            <a:r>
              <a:rPr lang="en-US" b="1"/>
              <a:t>Bayes performs equal or better in most cases.</a:t>
            </a:r>
          </a:p>
          <a:p>
            <a:pPr lvl="1"/>
            <a:r>
              <a:rPr lang="en-US"/>
              <a:t>Still requires engineering judgement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FF8AFDF-72F0-90EE-D495-564E29E055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August 26, 2026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B60FBD45-D45C-F679-60BA-CDC07CBB8B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362" y="1504539"/>
            <a:ext cx="5699868" cy="4458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886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6DAF3-D379-15B9-C456-1014498A7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/>
              <a:t>Case Study 2: High Level Spacecraft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996D62-C906-FEE2-6CE8-D24AACB935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776" y="1181100"/>
            <a:ext cx="10623177" cy="54092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The main objective is to develop a high-level spacecraft CER to support estimating situations where subsystem-level data are unavailable </a:t>
            </a:r>
          </a:p>
          <a:p>
            <a:pPr marL="798195" lvl="1" indent="-340995"/>
            <a:r>
              <a:rPr lang="en-US"/>
              <a:t>Helpful in support of early formulation efforts, concept studies, and assessments of FFP contracts (where lower-level inputs may be unknown)</a:t>
            </a:r>
            <a:endParaRPr lang="en-US">
              <a:cs typeface="Arial" panose="020B0604020202020204"/>
            </a:endParaRPr>
          </a:p>
          <a:p>
            <a:pPr marL="798195" lvl="1" indent="-340995"/>
            <a:r>
              <a:rPr lang="en-US"/>
              <a:t>CER estimates WBS 6.0 (Spacecraft) + WBS 10.0 (System I&amp;T)</a:t>
            </a:r>
            <a:endParaRPr lang="en-US">
              <a:cs typeface="Arial" panose="020B0604020202020204"/>
            </a:endParaRPr>
          </a:p>
          <a:p>
            <a:pPr marL="798195" lvl="1" indent="-340995"/>
            <a:r>
              <a:rPr lang="en-US"/>
              <a:t>Overall results covered in earlier PCEC presentation</a:t>
            </a:r>
            <a:endParaRPr lang="en-US">
              <a:cs typeface="Arial" panose="020B0604020202020204"/>
            </a:endParaRPr>
          </a:p>
          <a:p>
            <a:r>
              <a:rPr lang="en-US"/>
              <a:t>Data set driving the analysis consists of 73 robotic missions across the entire portfolio from cubes (e.g. </a:t>
            </a:r>
            <a:r>
              <a:rPr lang="en-US" err="1"/>
              <a:t>Prefire</a:t>
            </a:r>
            <a:r>
              <a:rPr lang="en-US"/>
              <a:t>) to flagships (e.g. Europa Clipper)</a:t>
            </a:r>
            <a:endParaRPr lang="en-US">
              <a:cs typeface="Arial"/>
            </a:endParaRPr>
          </a:p>
          <a:p>
            <a:pPr marL="798195" lvl="1" indent="-340995"/>
            <a:r>
              <a:rPr lang="en-US"/>
              <a:t>Added 4 RSDO mission s/c and 6 additional missions (that didn’t have supporting s/c subsystem data for PCEC integration)</a:t>
            </a:r>
            <a:endParaRPr lang="en-US">
              <a:cs typeface="Arial" panose="020B0604020202020204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A1BE8B-0823-8BC7-7A78-DD78C3FEF3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August 26, 2026</a:t>
            </a:r>
          </a:p>
        </p:txBody>
      </p:sp>
    </p:spTree>
    <p:extLst>
      <p:ext uri="{BB962C8B-B14F-4D97-AF65-F5344CB8AC3E}">
        <p14:creationId xmlns:p14="http://schemas.microsoft.com/office/powerpoint/2010/main" val="40976304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FB3A5-62F6-C7CB-CBC3-AA17F04D9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3C200-130F-7120-6F29-963F26C40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/>
              <a:t>Case Study 2: High Level Spacecraft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EB7543-955B-6703-1936-ECE582A455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4489" y="1228436"/>
            <a:ext cx="4107912" cy="4401128"/>
          </a:xfrm>
        </p:spPr>
        <p:txBody>
          <a:bodyPr>
            <a:normAutofit lnSpcReduction="10000"/>
          </a:bodyPr>
          <a:lstStyle/>
          <a:p>
            <a:r>
              <a:rPr lang="en-US"/>
              <a:t>Same data set, two separate approaches</a:t>
            </a:r>
          </a:p>
          <a:p>
            <a:endParaRPr lang="en-US" sz="600"/>
          </a:p>
          <a:p>
            <a:r>
              <a:rPr lang="en-US"/>
              <a:t>Both methods independently identified the same underlying signal in two predictors </a:t>
            </a:r>
          </a:p>
          <a:p>
            <a:pPr lvl="1"/>
            <a:r>
              <a:rPr lang="en-US"/>
              <a:t>The common predictors have similar coefficients in the same direction</a:t>
            </a:r>
          </a:p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16E4F6-59CD-4F17-9688-0B0BF8910F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August 26, 2026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1B43E10-D336-C154-7A98-E8DBEC53AD92}"/>
              </a:ext>
            </a:extLst>
          </p:cNvPr>
          <p:cNvGrpSpPr/>
          <p:nvPr/>
        </p:nvGrpSpPr>
        <p:grpSpPr>
          <a:xfrm>
            <a:off x="252200" y="2031565"/>
            <a:ext cx="7106437" cy="4572000"/>
            <a:chOff x="252200" y="1512685"/>
            <a:chExt cx="7106437" cy="4572000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D9CC72BF-6CF1-0FA7-D039-BD3882655FEB}"/>
                </a:ext>
              </a:extLst>
            </p:cNvPr>
            <p:cNvSpPr/>
            <p:nvPr/>
          </p:nvSpPr>
          <p:spPr>
            <a:xfrm>
              <a:off x="261365" y="1512685"/>
              <a:ext cx="4572000" cy="4572000"/>
            </a:xfrm>
            <a:prstGeom prst="ellipse">
              <a:avLst/>
            </a:prstGeom>
            <a:solidFill>
              <a:srgbClr val="FF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AA947C1-87B1-6128-E024-726D330F0DDD}"/>
                </a:ext>
              </a:extLst>
            </p:cNvPr>
            <p:cNvSpPr/>
            <p:nvPr/>
          </p:nvSpPr>
          <p:spPr>
            <a:xfrm>
              <a:off x="2786637" y="1512685"/>
              <a:ext cx="4572000" cy="4572000"/>
            </a:xfrm>
            <a:prstGeom prst="ellipse">
              <a:avLst/>
            </a:prstGeom>
            <a:solidFill>
              <a:srgbClr val="0070C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8E5F462-7288-56CA-1B7B-96D245A18B1A}"/>
                </a:ext>
              </a:extLst>
            </p:cNvPr>
            <p:cNvSpPr txBox="1"/>
            <p:nvPr/>
          </p:nvSpPr>
          <p:spPr>
            <a:xfrm>
              <a:off x="2897754" y="3135709"/>
              <a:ext cx="188971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/>
                <a:t>Payload Mass</a:t>
              </a:r>
            </a:p>
            <a:p>
              <a:pPr algn="ctr"/>
              <a:endParaRPr lang="en-US" sz="1600" b="1"/>
            </a:p>
            <a:p>
              <a:pPr algn="ctr"/>
              <a:endParaRPr lang="en-US" sz="1600" b="1"/>
            </a:p>
            <a:p>
              <a:pPr algn="ctr"/>
              <a:r>
                <a:rPr lang="en-US" sz="1600" b="1"/>
                <a:t>Flight System Heritage Rating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E065ECD-8C6F-5982-3974-868BDA38A1D7}"/>
                </a:ext>
              </a:extLst>
            </p:cNvPr>
            <p:cNvSpPr txBox="1"/>
            <p:nvPr/>
          </p:nvSpPr>
          <p:spPr>
            <a:xfrm>
              <a:off x="4396792" y="2228833"/>
              <a:ext cx="18897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/>
                <a:t>Power Type 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10F4431-C67D-AF48-2E42-4D5A63000C92}"/>
                </a:ext>
              </a:extLst>
            </p:cNvPr>
            <p:cNvSpPr txBox="1"/>
            <p:nvPr/>
          </p:nvSpPr>
          <p:spPr>
            <a:xfrm>
              <a:off x="5018279" y="3786868"/>
              <a:ext cx="21991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/>
                <a:t>Flight System Type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BFFC774-2350-2B5C-2D61-0536803D95A8}"/>
                </a:ext>
              </a:extLst>
            </p:cNvPr>
            <p:cNvSpPr txBox="1"/>
            <p:nvPr/>
          </p:nvSpPr>
          <p:spPr>
            <a:xfrm>
              <a:off x="4592997" y="4745753"/>
              <a:ext cx="21991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/>
                <a:t>NASA Program Type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6C4F64D-06FB-D172-EFEF-E0D42AFB3B1C}"/>
                </a:ext>
              </a:extLst>
            </p:cNvPr>
            <p:cNvSpPr txBox="1"/>
            <p:nvPr/>
          </p:nvSpPr>
          <p:spPr>
            <a:xfrm>
              <a:off x="5018279" y="2921522"/>
              <a:ext cx="18897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/>
                <a:t>Mission Life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37BFED9-1EA9-6E09-9F41-78C4FC6298D4}"/>
                </a:ext>
              </a:extLst>
            </p:cNvPr>
            <p:cNvSpPr txBox="1"/>
            <p:nvPr/>
          </p:nvSpPr>
          <p:spPr>
            <a:xfrm>
              <a:off x="395806" y="2721122"/>
              <a:ext cx="242296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/>
                <a:t>Flight System Parts Rating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7E74407-85C1-A972-E40E-E004C62B1368}"/>
                </a:ext>
              </a:extLst>
            </p:cNvPr>
            <p:cNvSpPr txBox="1"/>
            <p:nvPr/>
          </p:nvSpPr>
          <p:spPr>
            <a:xfrm>
              <a:off x="1333500" y="2131679"/>
              <a:ext cx="18897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/>
                <a:t>Payload Power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092293E-8433-C14D-93C0-5BC04C0EDD43}"/>
                </a:ext>
              </a:extLst>
            </p:cNvPr>
            <p:cNvSpPr txBox="1"/>
            <p:nvPr/>
          </p:nvSpPr>
          <p:spPr>
            <a:xfrm>
              <a:off x="252200" y="3628152"/>
              <a:ext cx="247651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/>
                <a:t>Mission Target = Mars?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184182E-397F-80C0-1DAE-77B23936990E}"/>
                </a:ext>
              </a:extLst>
            </p:cNvPr>
            <p:cNvSpPr txBox="1"/>
            <p:nvPr/>
          </p:nvSpPr>
          <p:spPr>
            <a:xfrm>
              <a:off x="318578" y="4418935"/>
              <a:ext cx="247651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/>
                <a:t>Earth Orbit = LEO?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54DE650-7380-E9A1-7E6F-04E2AD5C5547}"/>
                </a:ext>
              </a:extLst>
            </p:cNvPr>
            <p:cNvSpPr txBox="1"/>
            <p:nvPr/>
          </p:nvSpPr>
          <p:spPr>
            <a:xfrm>
              <a:off x="910598" y="5139727"/>
              <a:ext cx="247651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/>
                <a:t>Project Lead Org. = NASA?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8B16294-2130-59CF-0A9E-E48EC9CEA077}"/>
                </a:ext>
              </a:extLst>
            </p:cNvPr>
            <p:cNvSpPr txBox="1"/>
            <p:nvPr/>
          </p:nvSpPr>
          <p:spPr>
            <a:xfrm>
              <a:off x="1501496" y="1628098"/>
              <a:ext cx="18897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u="sng"/>
                <a:t>OLS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D43524C-B2CC-52E0-289E-3ACC212B4DDA}"/>
                </a:ext>
              </a:extLst>
            </p:cNvPr>
            <p:cNvSpPr txBox="1"/>
            <p:nvPr/>
          </p:nvSpPr>
          <p:spPr>
            <a:xfrm>
              <a:off x="4260709" y="1670704"/>
              <a:ext cx="18897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u="sng"/>
                <a:t>Bayesian</a:t>
              </a:r>
              <a:r>
                <a:rPr lang="en-US" b="1" u="sng"/>
                <a:t> </a:t>
              </a:r>
            </a:p>
          </p:txBody>
        </p:sp>
      </p:grpSp>
      <p:pic>
        <p:nvPicPr>
          <p:cNvPr id="37" name="Picture 36">
            <a:extLst>
              <a:ext uri="{FF2B5EF4-FFF2-40B4-BE49-F238E27FC236}">
                <a16:creationId xmlns:a16="http://schemas.microsoft.com/office/drawing/2014/main" id="{CA58F756-86BE-A0E0-B102-A6257FD826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4932" y="5527763"/>
            <a:ext cx="2867025" cy="7905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61BDCAE-33F8-2895-C8CC-3FA1B34B1C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2541" y="1144975"/>
            <a:ext cx="2783023" cy="7369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728DB3E-6E89-8FCC-60C1-8FE1BE71A5B5}"/>
              </a:ext>
            </a:extLst>
          </p:cNvPr>
          <p:cNvCxnSpPr>
            <a:cxnSpLocks/>
            <a:stCxn id="7" idx="2"/>
            <a:endCxn id="34" idx="3"/>
          </p:cNvCxnSpPr>
          <p:nvPr/>
        </p:nvCxnSpPr>
        <p:spPr>
          <a:xfrm flipH="1">
            <a:off x="3391206" y="1881961"/>
            <a:ext cx="422847" cy="465072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8E9965E-F985-4875-B6D6-A00F9C18C2BA}"/>
              </a:ext>
            </a:extLst>
          </p:cNvPr>
          <p:cNvCxnSpPr>
            <a:cxnSpLocks/>
            <a:stCxn id="7" idx="2"/>
            <a:endCxn id="36" idx="1"/>
          </p:cNvCxnSpPr>
          <p:nvPr/>
        </p:nvCxnSpPr>
        <p:spPr>
          <a:xfrm>
            <a:off x="3814053" y="1881961"/>
            <a:ext cx="446656" cy="507678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08225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BFCE6-129C-01FF-7A98-AC7E12A88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3DABE-C999-9B9C-503A-16FABA96D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/>
              <a:t>Case Study 2: High Level Spacecraft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D0F54F-945E-29DF-8EBA-5E3665928A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780" y="1036542"/>
            <a:ext cx="11404258" cy="5750929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/>
              <a:t>OLS and Bayesian CER coefficients are derived from the data</a:t>
            </a:r>
          </a:p>
          <a:p>
            <a:pPr marL="798195" lvl="1" indent="-340995"/>
            <a:r>
              <a:rPr lang="en-US"/>
              <a:t>In OLS, CER coefficients are estimated directly from the data so weak or noisy relationships can have a large influence on the results</a:t>
            </a:r>
            <a:endParaRPr lang="en-US">
              <a:cs typeface="Arial" panose="020B0604020202020204"/>
            </a:endParaRPr>
          </a:p>
          <a:p>
            <a:pPr marL="798195" lvl="1" indent="-340995"/>
            <a:endParaRPr lang="en-US"/>
          </a:p>
          <a:p>
            <a:pPr marL="798195" lvl="1" indent="-340995">
              <a:buClr>
                <a:srgbClr val="568BB6"/>
              </a:buClr>
            </a:pPr>
            <a:r>
              <a:rPr lang="en-US"/>
              <a:t>In Bayesian, the coefficients are not just driven by the data but also with prior knowledge and regularization which moderates weak or unstable relationships</a:t>
            </a:r>
            <a:endParaRPr lang="en-US">
              <a:cs typeface="Arial" panose="020B0604020202020204"/>
            </a:endParaRPr>
          </a:p>
          <a:p>
            <a:endParaRPr lang="en-US"/>
          </a:p>
          <a:p>
            <a:pPr>
              <a:buClr>
                <a:srgbClr val="568BB6"/>
              </a:buClr>
            </a:pPr>
            <a:r>
              <a:rPr lang="en-US"/>
              <a:t>In this case study, weak informative priors were chosen</a:t>
            </a:r>
          </a:p>
          <a:p>
            <a:pPr marL="798195" lvl="1" indent="-340995"/>
            <a:r>
              <a:rPr lang="en-US"/>
              <a:t>This neutral starting point centered at zero does                                                     not impose strong beliefs about the size or                                                         direction of relationships. </a:t>
            </a:r>
            <a:endParaRPr lang="en-US">
              <a:cs typeface="Arial" panose="020B0604020202020204"/>
            </a:endParaRPr>
          </a:p>
          <a:p>
            <a:pPr marL="798195" lvl="1" indent="-340995"/>
            <a:endParaRPr lang="en-US"/>
          </a:p>
          <a:p>
            <a:pPr marL="798195" lvl="1" indent="-340995">
              <a:buClr>
                <a:srgbClr val="568BB6"/>
              </a:buClr>
            </a:pPr>
            <a:r>
              <a:rPr lang="en-US"/>
              <a:t>When data provides strong evidence,</a:t>
            </a:r>
          </a:p>
          <a:p>
            <a:pPr marL="457200" lvl="1" indent="342900">
              <a:spcBef>
                <a:spcPts val="0"/>
              </a:spcBef>
              <a:buClr>
                <a:srgbClr val="568BB6"/>
              </a:buClr>
              <a:buNone/>
            </a:pPr>
            <a:r>
              <a:rPr lang="en-US"/>
              <a:t>coefficients move away from the prior</a:t>
            </a:r>
            <a:endParaRPr lang="en-US">
              <a:cs typeface="Arial" panose="020B0604020202020204"/>
            </a:endParaRPr>
          </a:p>
          <a:p>
            <a:pPr marL="798195" lvl="1" indent="-340995"/>
            <a:endParaRPr lang="en-US"/>
          </a:p>
          <a:p>
            <a:pPr marL="798195" lvl="1" indent="-340995">
              <a:buClr>
                <a:srgbClr val="568BB6"/>
              </a:buClr>
            </a:pPr>
            <a:r>
              <a:rPr lang="en-US"/>
              <a:t>When data is weak or noisy, priors pull</a:t>
            </a:r>
          </a:p>
          <a:p>
            <a:pPr marL="457200" lvl="1" indent="342900">
              <a:spcBef>
                <a:spcPts val="0"/>
              </a:spcBef>
              <a:buClr>
                <a:srgbClr val="568BB6"/>
              </a:buClr>
              <a:buNone/>
            </a:pPr>
            <a:r>
              <a:rPr lang="en-US"/>
              <a:t>coefficients toward zero, reducing the</a:t>
            </a:r>
          </a:p>
          <a:p>
            <a:pPr marL="457200" lvl="1" indent="342900">
              <a:spcBef>
                <a:spcPts val="0"/>
              </a:spcBef>
              <a:buClr>
                <a:srgbClr val="568BB6"/>
              </a:buClr>
              <a:buNone/>
            </a:pPr>
            <a:r>
              <a:rPr lang="en-US"/>
              <a:t>influence of these relationships</a:t>
            </a:r>
            <a:endParaRPr lang="en-US">
              <a:cs typeface="Arial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ED4C57-1934-81BF-AC16-CF737F451F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August 26, 2026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3EC1108-EB64-C447-C172-2913C87D390C}"/>
              </a:ext>
            </a:extLst>
          </p:cNvPr>
          <p:cNvGrpSpPr/>
          <p:nvPr/>
        </p:nvGrpSpPr>
        <p:grpSpPr>
          <a:xfrm>
            <a:off x="7363864" y="4104907"/>
            <a:ext cx="3810974" cy="2112260"/>
            <a:chOff x="8048445" y="3274558"/>
            <a:chExt cx="3810974" cy="211226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57A82EA-FADE-1E7B-9228-67C665D03A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048445" y="3274558"/>
              <a:ext cx="3810974" cy="211226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13A139A5-C15C-69D3-9263-961E09B0BC0C}"/>
                </a:ext>
              </a:extLst>
            </p:cNvPr>
            <p:cNvGrpSpPr/>
            <p:nvPr/>
          </p:nvGrpSpPr>
          <p:grpSpPr>
            <a:xfrm>
              <a:off x="8841332" y="3828026"/>
              <a:ext cx="3018087" cy="1089852"/>
              <a:chOff x="8761481" y="4299081"/>
              <a:chExt cx="3018087" cy="108985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3EF38C1-D69E-BFF7-9B1E-44B30300BCE3}"/>
                  </a:ext>
                </a:extLst>
              </p:cNvPr>
              <p:cNvSpPr txBox="1"/>
              <p:nvPr/>
            </p:nvSpPr>
            <p:spPr>
              <a:xfrm>
                <a:off x="10682288" y="5265822"/>
                <a:ext cx="1097280" cy="12311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 anchor="t">
                <a:spAutoFit/>
              </a:bodyPr>
              <a:lstStyle/>
              <a:p>
                <a:r>
                  <a:rPr lang="en-US" sz="800" b="1"/>
                  <a:t>Prior: Normal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8C40810-3149-19BB-0078-FD5481673683}"/>
                  </a:ext>
                </a:extLst>
              </p:cNvPr>
              <p:cNvSpPr txBox="1"/>
              <p:nvPr/>
            </p:nvSpPr>
            <p:spPr>
              <a:xfrm>
                <a:off x="10456069" y="4299081"/>
                <a:ext cx="1097280" cy="12311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800" b="1"/>
                  <a:t>Posterior: Mass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685F1C6-8DE2-A571-D096-D6F731C815C6}"/>
                  </a:ext>
                </a:extLst>
              </p:cNvPr>
              <p:cNvSpPr txBox="1"/>
              <p:nvPr/>
            </p:nvSpPr>
            <p:spPr>
              <a:xfrm>
                <a:off x="8761481" y="4801743"/>
                <a:ext cx="1005840" cy="12311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800" b="1"/>
                  <a:t>Posterior: Stainless</a:t>
                </a: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21929CC-9AB4-78B7-D435-DC5B920BA5CA}"/>
                </a:ext>
              </a:extLst>
            </p:cNvPr>
            <p:cNvSpPr txBox="1"/>
            <p:nvPr/>
          </p:nvSpPr>
          <p:spPr>
            <a:xfrm>
              <a:off x="11037454" y="3419764"/>
              <a:ext cx="738908" cy="26690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endParaRPr lang="en-US" sz="800" b="1"/>
            </a:p>
          </p:txBody>
        </p:sp>
      </p:grpSp>
    </p:spTree>
    <p:extLst>
      <p:ext uri="{BB962C8B-B14F-4D97-AF65-F5344CB8AC3E}">
        <p14:creationId xmlns:p14="http://schemas.microsoft.com/office/powerpoint/2010/main" val="38218445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838D7D-788F-3653-337C-072A43A24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69EA8-F069-46F1-817B-8DEF89C28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/>
              <a:t>Case Study 2: High Level Spacecraft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A60A62-DB7E-B63C-A872-C357D175B2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781" y="1078992"/>
            <a:ext cx="11183411" cy="577964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Leave One Out Cross Validation (LOOCV) helps us assess and compare the regression approaches, using the coefficient behavior of the two common predictors (P/L Mass, F/S Heritage)</a:t>
            </a:r>
          </a:p>
          <a:p>
            <a:endParaRPr lang="en-US" sz="800" dirty="0"/>
          </a:p>
          <a:p>
            <a:r>
              <a:rPr lang="en-US" dirty="0"/>
              <a:t>LOOCV is a subset of K-Fold cross validation with K = n (number of observations in the data set)   </a:t>
            </a:r>
          </a:p>
          <a:p>
            <a:pPr marL="798195" lvl="1" indent="-340995"/>
            <a:r>
              <a:rPr lang="en-US" dirty="0"/>
              <a:t>To perform the validation, the total data set is divided into n subsets </a:t>
            </a:r>
          </a:p>
          <a:p>
            <a:pPr marL="457200" lvl="1" indent="342900">
              <a:spcBef>
                <a:spcPts val="0"/>
              </a:spcBef>
              <a:buNone/>
            </a:pPr>
            <a:r>
              <a:rPr lang="en-US" dirty="0"/>
              <a:t>(1 observation each)</a:t>
            </a:r>
            <a:endParaRPr lang="en-US" dirty="0">
              <a:cs typeface="Arial" panose="020B0604020202020204"/>
            </a:endParaRPr>
          </a:p>
          <a:p>
            <a:pPr lvl="1"/>
            <a:endParaRPr lang="en-US" sz="900" dirty="0"/>
          </a:p>
          <a:p>
            <a:pPr marL="798195" lvl="1" indent="-340995"/>
            <a:r>
              <a:rPr lang="en-US" dirty="0"/>
              <a:t>In each of the k iterations, a single observation</a:t>
            </a:r>
          </a:p>
          <a:p>
            <a:pPr marL="457200" lvl="1" indent="342900">
              <a:spcBef>
                <a:spcPts val="0"/>
              </a:spcBef>
              <a:buNone/>
            </a:pPr>
            <a:r>
              <a:rPr lang="en-US" dirty="0"/>
              <a:t>is retained as test data while the remaining</a:t>
            </a:r>
          </a:p>
          <a:p>
            <a:pPr marL="457200" lvl="1" indent="342900">
              <a:spcBef>
                <a:spcPts val="0"/>
              </a:spcBef>
              <a:buNone/>
            </a:pPr>
            <a:r>
              <a:rPr lang="en-US" dirty="0"/>
              <a:t>Data is used to train the model. This process is</a:t>
            </a:r>
          </a:p>
          <a:p>
            <a:pPr marL="457200" lvl="1" indent="342900">
              <a:spcBef>
                <a:spcPts val="0"/>
              </a:spcBef>
              <a:buNone/>
            </a:pPr>
            <a:r>
              <a:rPr lang="en-US" dirty="0"/>
              <a:t>repeated K = n times and the results are</a:t>
            </a:r>
          </a:p>
          <a:p>
            <a:pPr marL="457200" lvl="1" indent="342900">
              <a:spcBef>
                <a:spcPts val="0"/>
              </a:spcBef>
              <a:buNone/>
            </a:pPr>
            <a:r>
              <a:rPr lang="en-US" dirty="0"/>
              <a:t>compared to the baseline CER </a:t>
            </a:r>
            <a:endParaRPr lang="en-US" dirty="0">
              <a:cs typeface="Arial"/>
            </a:endParaRP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EF84E-E293-6C31-EC4D-3E9772C960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August 26, 2026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F00AD4A-D2A9-9EB6-9539-27824073F1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5504" y="4277393"/>
            <a:ext cx="3887883" cy="19411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994307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534D4E-C374-B8E4-B422-9178BA3CE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B29FA-AF73-A965-158C-EF02229D5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/>
              <a:t>Case Study 2: High Level Spacecraft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7A3BBA-FDF7-C80E-E8B9-F23630CDF7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403" y="1200727"/>
            <a:ext cx="10982749" cy="5505464"/>
          </a:xfrm>
        </p:spPr>
        <p:txBody>
          <a:bodyPr>
            <a:normAutofit/>
          </a:bodyPr>
          <a:lstStyle/>
          <a:p>
            <a:r>
              <a:rPr lang="en-US"/>
              <a:t>The Bayesian approach exhibits less variability in the coefficients of the common predictors, compared to OLS</a:t>
            </a:r>
          </a:p>
          <a:p>
            <a:endParaRPr lang="en-US"/>
          </a:p>
          <a:p>
            <a:endParaRPr lang="en-US" sz="800"/>
          </a:p>
          <a:p>
            <a:endParaRPr lang="en-US"/>
          </a:p>
          <a:p>
            <a:endParaRPr lang="en-US"/>
          </a:p>
          <a:p>
            <a:endParaRPr lang="en-US" sz="800"/>
          </a:p>
          <a:p>
            <a:r>
              <a:rPr lang="en-US"/>
              <a:t>The Bayesian coefficients with the help of regularization are less sensitive to which observations were included in the sample, resulting in a more stable/robust model when compared to OLS </a:t>
            </a:r>
          </a:p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8C83ED-182B-5651-7E53-5B8CA246B2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August 26,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88F7E3-F9B3-2010-F717-43C613B9E5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9249" y="2382635"/>
            <a:ext cx="5241410" cy="11241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87434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4C0ED-A541-D932-466B-4A2698D2B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FAA68-E408-35B3-9608-B2C7F26AF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/>
              <a:t>Case Study 2: High Level Spacecraft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2A0AB1-DAE7-F608-EE33-C7340D6F3D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865" y="1200727"/>
            <a:ext cx="8006080" cy="28355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Which model has better prediction accuracy?</a:t>
            </a:r>
          </a:p>
          <a:p>
            <a:pPr marL="798195" lvl="1" indent="-340995"/>
            <a:r>
              <a:rPr lang="en-US"/>
              <a:t>Overall, the Bayesian model wins this category with                                             lower error and bias</a:t>
            </a:r>
            <a:endParaRPr lang="en-US">
              <a:cs typeface="Arial" panose="020B0604020202020204"/>
            </a:endParaRPr>
          </a:p>
          <a:p>
            <a:pPr marL="798195" lvl="1" indent="-340995"/>
            <a:r>
              <a:rPr lang="en-US"/>
              <a:t>However, when the data set is split, OLS has a lower error in the middle of the range, but Bayesian                                     does significantly better in the lower and upper                                    extremes </a:t>
            </a:r>
            <a:endParaRPr lang="en-US">
              <a:cs typeface="Arial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645807-9323-BC00-345C-8DABCD90DB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August 26, 2026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0E8052-C133-2775-FD0C-E656A547D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1345" y="1200727"/>
            <a:ext cx="3177310" cy="15706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A242B46-EF3F-75A7-3BBC-16F985E2AD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1345" y="3141353"/>
            <a:ext cx="3209925" cy="1200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F5CBAC9-5FD0-A8B5-38C1-26FF951A1A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730" y="4036291"/>
            <a:ext cx="3276600" cy="2381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BF16AED-F38B-357F-2E22-7F8E5E0D5F10}"/>
              </a:ext>
            </a:extLst>
          </p:cNvPr>
          <p:cNvSpPr txBox="1">
            <a:spLocks/>
          </p:cNvSpPr>
          <p:nvPr/>
        </p:nvSpPr>
        <p:spPr>
          <a:xfrm>
            <a:off x="3860798" y="4572000"/>
            <a:ext cx="8118765" cy="19898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98513" indent="-341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>
                  <a:lumMod val="75000"/>
                </a:schemeClr>
              </a:buClr>
              <a:buFont typeface="Courier New" panose="02070309020205020404" pitchFamily="49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  <a:defRPr sz="20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>
                  <a:lumMod val="75000"/>
                </a:schemeClr>
              </a:buClr>
              <a:buFont typeface="Courier New" panose="02070309020205020404" pitchFamily="49" charset="0"/>
              <a:buChar char="o"/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Bayes does a great job capturing the extremes of the SMD portfolio where OLS has traditionally struggled on prediction accuracy</a:t>
            </a:r>
          </a:p>
        </p:txBody>
      </p:sp>
    </p:spTree>
    <p:extLst>
      <p:ext uri="{BB962C8B-B14F-4D97-AF65-F5344CB8AC3E}">
        <p14:creationId xmlns:p14="http://schemas.microsoft.com/office/powerpoint/2010/main" val="16559868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DC806-4E99-3222-B5EF-376137393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1BE0C-19D6-CD7E-31AC-B4ED0B6CA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867" y="1181099"/>
            <a:ext cx="11260666" cy="5525091"/>
          </a:xfrm>
        </p:spPr>
        <p:txBody>
          <a:bodyPr>
            <a:normAutofit fontScale="92500"/>
          </a:bodyPr>
          <a:lstStyle/>
          <a:p>
            <a:r>
              <a:rPr lang="en-US" b="1"/>
              <a:t>Incorporating Bayesian methods into the PCEC CER development process requires only one significant change:</a:t>
            </a:r>
          </a:p>
          <a:p>
            <a:pPr lvl="1"/>
            <a:r>
              <a:rPr lang="en-US"/>
              <a:t>Use Bayesian regression routines in place of the existing OLS regression routines to drive variable selection and CER formulation</a:t>
            </a:r>
          </a:p>
          <a:p>
            <a:pPr lvl="1"/>
            <a:r>
              <a:rPr lang="en-US"/>
              <a:t>All other steps in the CER development workflow remain unchanged</a:t>
            </a:r>
          </a:p>
          <a:p>
            <a:endParaRPr lang="en-US" b="1"/>
          </a:p>
          <a:p>
            <a:endParaRPr lang="en-US" b="1"/>
          </a:p>
          <a:p>
            <a:endParaRPr lang="en-US" b="1"/>
          </a:p>
          <a:p>
            <a:r>
              <a:rPr lang="en-US" b="1"/>
              <a:t>Given the flexibility of the PCEC framework, these new Bayesian CERs can coexist with existing and newly developed OLS CERs</a:t>
            </a:r>
          </a:p>
          <a:p>
            <a:pPr lvl="1"/>
            <a:r>
              <a:rPr lang="en-US"/>
              <a:t>The OLS and Bayesian CERs can be used interchangeably when performing an estimate, giving analysts an alternate approach in their estimating toolbox</a:t>
            </a:r>
          </a:p>
          <a:p>
            <a:pPr lvl="1"/>
            <a:r>
              <a:rPr lang="en-US"/>
              <a:t>Given that Bayes CERs produce a distribution of costs, analysts can more easily provide cost ranges and specify confidence levels as appropriate</a:t>
            </a:r>
          </a:p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433A5D5-5645-2A0E-2980-45FF4E0EC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0" y="180975"/>
            <a:ext cx="9032908" cy="753974"/>
          </a:xfrm>
        </p:spPr>
        <p:txBody>
          <a:bodyPr>
            <a:noAutofit/>
          </a:bodyPr>
          <a:lstStyle/>
          <a:p>
            <a:r>
              <a:rPr lang="en-US" sz="3200" b="1"/>
              <a:t>Implementation of Bayesian to the PCEC Framework</a:t>
            </a:r>
            <a:endParaRPr lang="en-US" sz="320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C5148E-F5DE-9AE6-24D9-2DD896731D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August 26, 2026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CDC42C-8861-AFDF-B015-2DF31755AF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9936"/>
          <a:stretch>
            <a:fillRect/>
          </a:stretch>
        </p:blipFill>
        <p:spPr>
          <a:xfrm>
            <a:off x="2179093" y="3103431"/>
            <a:ext cx="7341722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1494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722EA-7D98-74F4-68FE-6FEAD6B40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059FE-7A16-9F61-394D-C69C67340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/>
              <a:t>Case Studies: Lessons Learned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09D80-AAE2-E714-4ED1-99C682BC8C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181100"/>
            <a:ext cx="10515600" cy="5306085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b="1"/>
              <a:t>Several practical lessons emerged from our exploration of Bayesian regression:</a:t>
            </a:r>
          </a:p>
          <a:p>
            <a:pPr lvl="1"/>
            <a:endParaRPr lang="en-US" sz="900"/>
          </a:p>
          <a:p>
            <a:pPr marL="798195" lvl="1" indent="-340995"/>
            <a:r>
              <a:rPr lang="en-US"/>
              <a:t>Bayesian regression can be implemented using a variety of approaches</a:t>
            </a:r>
            <a:endParaRPr lang="en-US">
              <a:cs typeface="Arial" panose="020B0604020202020204"/>
            </a:endParaRPr>
          </a:p>
          <a:p>
            <a:pPr lvl="2"/>
            <a:r>
              <a:rPr lang="en-US"/>
              <a:t>Use of weakly informed priors can provide CERs that outperform their OLS counterparts in many aspects </a:t>
            </a:r>
          </a:p>
          <a:p>
            <a:pPr lvl="2">
              <a:buClr>
                <a:srgbClr val="568BB6"/>
              </a:buClr>
            </a:pPr>
            <a:endParaRPr lang="en-US"/>
          </a:p>
          <a:p>
            <a:pPr lvl="2">
              <a:buClr>
                <a:srgbClr val="568BB6"/>
              </a:buClr>
            </a:pPr>
            <a:r>
              <a:rPr lang="en-US"/>
              <a:t>Would informing priors increase model performance without sacrificing efficiency? </a:t>
            </a:r>
            <a:endParaRPr lang="en-US">
              <a:cs typeface="Arial"/>
            </a:endParaRPr>
          </a:p>
          <a:p>
            <a:pPr lvl="1"/>
            <a:endParaRPr lang="en-US" sz="800"/>
          </a:p>
          <a:p>
            <a:pPr marL="798195" lvl="1" indent="-340995"/>
            <a:r>
              <a:rPr lang="en-US"/>
              <a:t>Highly correlated variables still require careful consideration; data preparation is key</a:t>
            </a:r>
            <a:endParaRPr lang="en-US">
              <a:cs typeface="Arial"/>
            </a:endParaRPr>
          </a:p>
          <a:p>
            <a:pPr lvl="1"/>
            <a:endParaRPr lang="en-US" sz="800"/>
          </a:p>
          <a:p>
            <a:pPr marL="798195" lvl="1" indent="-340995"/>
            <a:r>
              <a:rPr lang="en-US"/>
              <a:t>Engineering judgment remains essential</a:t>
            </a:r>
            <a:endParaRPr lang="en-US">
              <a:cs typeface="Arial"/>
            </a:endParaRPr>
          </a:p>
          <a:p>
            <a:pPr lvl="1"/>
            <a:endParaRPr lang="en-US" sz="800"/>
          </a:p>
          <a:p>
            <a:pPr marL="798195" lvl="1" indent="-340995"/>
            <a:r>
              <a:rPr lang="en-US"/>
              <a:t>Bayesian regression CERs integrate naturally into existing CER workflows and the PCEC framework </a:t>
            </a:r>
            <a:endParaRPr lang="en-US">
              <a:cs typeface="Arial" panose="020B0604020202020204"/>
            </a:endParaRPr>
          </a:p>
          <a:p>
            <a:pPr lvl="1"/>
            <a:endParaRPr lang="en-US"/>
          </a:p>
          <a:p>
            <a:pPr marL="798195" lvl="1" indent="-340995"/>
            <a:r>
              <a:rPr lang="en-US" b="1" u="sng"/>
              <a:t>Bayesian regression complements rather than replaces traditional CER development practices</a:t>
            </a:r>
            <a:endParaRPr lang="en-US" b="1" u="sng">
              <a:cs typeface="Arial"/>
            </a:endParaRPr>
          </a:p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27C342-2656-E635-9494-EB37F344B1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August 26, 2026</a:t>
            </a:r>
          </a:p>
        </p:txBody>
      </p:sp>
    </p:spTree>
    <p:extLst>
      <p:ext uri="{BB962C8B-B14F-4D97-AF65-F5344CB8AC3E}">
        <p14:creationId xmlns:p14="http://schemas.microsoft.com/office/powerpoint/2010/main" val="17114076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3FFF9C-40BC-B7B5-3B3A-2B8E98A11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B16CC-9FE0-6FBD-C8A0-1C98869D7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933" y="365127"/>
            <a:ext cx="9313333" cy="569822"/>
          </a:xfrm>
        </p:spPr>
        <p:txBody>
          <a:bodyPr>
            <a:noAutofit/>
          </a:bodyPr>
          <a:lstStyle/>
          <a:p>
            <a:r>
              <a:rPr lang="en-US" sz="3200" b="1"/>
              <a:t>Bonus App: Bayes PCEC Driver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623963-FA38-78B8-31EA-D006ED15B6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333" y="5193065"/>
            <a:ext cx="11126302" cy="1299808"/>
          </a:xfrm>
        </p:spPr>
        <p:txBody>
          <a:bodyPr/>
          <a:lstStyle/>
          <a:p>
            <a:r>
              <a:rPr lang="en-US"/>
              <a:t>15 user inputs were used to derive 33 unique estimating relationships (schedule, mass, etc.) using Bayesian regression techniques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F71A96-D00E-3660-CD75-A1D159DE1A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August 26, 2026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D2DECD-3BA7-FB2F-A4EF-59A2DDF31B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251" y="1121833"/>
            <a:ext cx="3962400" cy="3924300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94A6C90D-C528-1565-82FD-028D6BF8BCEA}"/>
              </a:ext>
            </a:extLst>
          </p:cNvPr>
          <p:cNvSpPr/>
          <p:nvPr/>
        </p:nvSpPr>
        <p:spPr>
          <a:xfrm>
            <a:off x="4945930" y="2703832"/>
            <a:ext cx="914913" cy="56982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65D8A45-8390-4038-3F26-1D9F99733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9699" y="1250152"/>
            <a:ext cx="3657600" cy="21945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851D6CF-F3B1-74C6-256E-B459C10AE3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7160" y="1606552"/>
            <a:ext cx="3657600" cy="21945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A662BAC5-E01D-9357-7A55-373136B439AD}"/>
              </a:ext>
            </a:extLst>
          </p:cNvPr>
          <p:cNvGrpSpPr/>
          <p:nvPr/>
        </p:nvGrpSpPr>
        <p:grpSpPr>
          <a:xfrm>
            <a:off x="6921292" y="1753484"/>
            <a:ext cx="3737105" cy="2488624"/>
            <a:chOff x="7408846" y="1035016"/>
            <a:chExt cx="3737105" cy="2488624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DA03E29-49E4-4E16-FF35-BB929BCA02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88351" y="1329080"/>
              <a:ext cx="3657600" cy="219456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ED2FB07-DF5C-67E1-065B-3228F43B23F5}"/>
                </a:ext>
              </a:extLst>
            </p:cNvPr>
            <p:cNvSpPr txBox="1"/>
            <p:nvPr/>
          </p:nvSpPr>
          <p:spPr>
            <a:xfrm>
              <a:off x="7408846" y="1035016"/>
              <a:ext cx="1524001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b">
              <a:spAutoFit/>
            </a:bodyPr>
            <a:lstStyle/>
            <a:p>
              <a:r>
                <a:rPr lang="en-US" sz="1000" b="1">
                  <a:solidFill>
                    <a:srgbClr val="7030A0"/>
                  </a:solidFill>
                </a:rPr>
                <a:t>Structural Mass, kg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AF5A6B0-00E8-B271-A630-D73DE2452354}"/>
              </a:ext>
            </a:extLst>
          </p:cNvPr>
          <p:cNvGrpSpPr/>
          <p:nvPr/>
        </p:nvGrpSpPr>
        <p:grpSpPr>
          <a:xfrm>
            <a:off x="5980306" y="2580721"/>
            <a:ext cx="3797044" cy="2440781"/>
            <a:chOff x="6202604" y="2105675"/>
            <a:chExt cx="3797044" cy="2440781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352B11AE-932F-E79F-2FAC-59231ABEF1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42048" y="2105675"/>
              <a:ext cx="3657600" cy="219456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E4F44BA-69B3-9984-81D9-167EBE3D5932}"/>
                </a:ext>
              </a:extLst>
            </p:cNvPr>
            <p:cNvSpPr txBox="1"/>
            <p:nvPr/>
          </p:nvSpPr>
          <p:spPr>
            <a:xfrm>
              <a:off x="6202604" y="4300235"/>
              <a:ext cx="234475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>
                  <a:solidFill>
                    <a:srgbClr val="7030A0"/>
                  </a:solidFill>
                </a:rPr>
                <a:t>Structure Design Duration, Months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E164D937-613B-5088-A4CF-CD924DAAA44F}"/>
              </a:ext>
            </a:extLst>
          </p:cNvPr>
          <p:cNvSpPr txBox="1"/>
          <p:nvPr/>
        </p:nvSpPr>
        <p:spPr>
          <a:xfrm>
            <a:off x="8874353" y="3020291"/>
            <a:ext cx="685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x33</a:t>
            </a:r>
          </a:p>
        </p:txBody>
      </p:sp>
    </p:spTree>
    <p:extLst>
      <p:ext uri="{BB962C8B-B14F-4D97-AF65-F5344CB8AC3E}">
        <p14:creationId xmlns:p14="http://schemas.microsoft.com/office/powerpoint/2010/main" val="12356849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F2CF4-0064-08E7-226B-49BD03DDC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2E1D9-FE03-B320-4CC3-32C11D180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8400" y="365127"/>
            <a:ext cx="9198008" cy="569822"/>
          </a:xfrm>
        </p:spPr>
        <p:txBody>
          <a:bodyPr>
            <a:noAutofit/>
          </a:bodyPr>
          <a:lstStyle/>
          <a:p>
            <a:r>
              <a:rPr lang="en-US" sz="3200" b="1"/>
              <a:t>Bonus App: Bayes PCEC Driver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F712BF-C921-DB92-394F-4456AD9ECF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9032" y="3268133"/>
            <a:ext cx="4428301" cy="3327399"/>
          </a:xfrm>
        </p:spPr>
        <p:txBody>
          <a:bodyPr>
            <a:normAutofit fontScale="92500"/>
          </a:bodyPr>
          <a:lstStyle/>
          <a:p>
            <a:r>
              <a:rPr lang="en-US"/>
              <a:t>The 33 estimating relationships are then used to drive a subsystem level probabilistic PCEC v2.4 estimate for Spacecraft (WBS 6.0) + Integration &amp; Test (WBS 10.0) </a:t>
            </a:r>
          </a:p>
          <a:p>
            <a:pPr lvl="1"/>
            <a:r>
              <a:rPr lang="en-US"/>
              <a:t>Includes Non-Recurring/Recurring split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379CCD-95A0-C43C-81FE-A9FA15A705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August 26, 2026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E4C12CC6-292F-F4EB-FFF9-F50EF2DA8192}"/>
              </a:ext>
            </a:extLst>
          </p:cNvPr>
          <p:cNvSpPr/>
          <p:nvPr/>
        </p:nvSpPr>
        <p:spPr>
          <a:xfrm rot="8882877">
            <a:off x="4894408" y="3440493"/>
            <a:ext cx="1000703" cy="56982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653A26D-5F4E-1CF2-8784-D3857DB06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365" y="1439413"/>
            <a:ext cx="1981199" cy="11887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A747CDB-5303-646D-5AED-64E3E227A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918" y="1432368"/>
            <a:ext cx="1981199" cy="11887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616319F-C827-093C-2E13-A61D398B64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6655" y="1432369"/>
            <a:ext cx="1981199" cy="11887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D2729EC0-A889-BACB-8860-428E4999A281}"/>
              </a:ext>
            </a:extLst>
          </p:cNvPr>
          <p:cNvSpPr txBox="1"/>
          <p:nvPr/>
        </p:nvSpPr>
        <p:spPr>
          <a:xfrm>
            <a:off x="3205837" y="1534800"/>
            <a:ext cx="685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x33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119A7617-0A48-836D-9399-E5546BC9D4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266" y="4083797"/>
            <a:ext cx="4504267" cy="24079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9BF07466-4BD3-43A5-A3F1-F5FC190D10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8269" y="4507828"/>
            <a:ext cx="2853027" cy="199233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1B691C5-2AAD-D467-DE64-8B5AA8C979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9841" y="1210837"/>
            <a:ext cx="7524750" cy="19716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898452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A8D72-42B9-1DDD-D0DB-6B5C86907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0F3E5-90D7-B0C2-9E52-B52090ED2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600" y="365127"/>
            <a:ext cx="9248808" cy="569822"/>
          </a:xfrm>
        </p:spPr>
        <p:txBody>
          <a:bodyPr>
            <a:noAutofit/>
          </a:bodyPr>
          <a:lstStyle/>
          <a:p>
            <a:r>
              <a:rPr lang="en-US" sz="3200" b="1"/>
              <a:t>Bonus App: Bayes PCEC Driver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F99E1-A293-A23E-76C6-988A68B2D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2518" y="1368612"/>
            <a:ext cx="5459505" cy="5421656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r>
              <a:rPr lang="en-US"/>
              <a:t>The Bayes PCEC model does not perform as well as the other models</a:t>
            </a:r>
          </a:p>
          <a:p>
            <a:pPr marL="798195" lvl="1" indent="-340995"/>
            <a:endParaRPr lang="en-US"/>
          </a:p>
          <a:p>
            <a:pPr marL="798195" lvl="1" indent="-340995">
              <a:buClr>
                <a:srgbClr val="568BB6"/>
              </a:buClr>
            </a:pPr>
            <a:r>
              <a:rPr lang="en-US"/>
              <a:t>This was expected as it includes compounding errors from the 33 estimating relationships on top of the PCEC v2.4 CER errors. Also, dataset has 10 fewer observations due to lower-level data not being available</a:t>
            </a:r>
          </a:p>
          <a:p>
            <a:pPr lvl="1"/>
            <a:endParaRPr lang="en-US" sz="900"/>
          </a:p>
          <a:p>
            <a:pPr marL="798195" lvl="1" indent="-340995"/>
            <a:r>
              <a:rPr lang="en-US"/>
              <a:t>However, the model is still useful as it allows a user to estimate early concepts with only 15 high level inputs and still obtain subsystem level results </a:t>
            </a:r>
            <a:endParaRPr lang="en-US">
              <a:cs typeface="Arial" panose="020B0604020202020204"/>
            </a:endParaRPr>
          </a:p>
          <a:p>
            <a:pPr lvl="1"/>
            <a:endParaRPr lang="en-US" sz="900"/>
          </a:p>
          <a:p>
            <a:pPr marL="798195" lvl="1" indent="-340995"/>
            <a:r>
              <a:rPr lang="en-US"/>
              <a:t>Gives users the ability to vary subsystem estimates by assigning confidence levels to each of the lower-level estimates being generated</a:t>
            </a:r>
            <a:endParaRPr lang="en-US">
              <a:cs typeface="Arial" panose="020B0604020202020204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CDC3EA-BE94-B1EB-D226-E395954EF8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August 26,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D07CEE-B272-FA2E-BD62-7EE18B6467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620" y="1250143"/>
            <a:ext cx="5943600" cy="43172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54D8D66-658E-8D31-7D57-246FEB30EA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4407" y="5612929"/>
            <a:ext cx="3248025" cy="1000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501182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23235-1512-7597-8A8C-6DBDB5C33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 Conclusions &amp; Future Work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9A0CC5-55B2-6170-0653-58FA17E1C8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August 26, 2026</a:t>
            </a:r>
          </a:p>
        </p:txBody>
      </p:sp>
    </p:spTree>
    <p:extLst>
      <p:ext uri="{BB962C8B-B14F-4D97-AF65-F5344CB8AC3E}">
        <p14:creationId xmlns:p14="http://schemas.microsoft.com/office/powerpoint/2010/main" val="14249329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7BDDE2-351B-7B2D-7814-4A03F2C21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B1753-DD35-6232-E78D-2A97A4815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/>
              <a:t>Conclusions &amp; Future Work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7555E-6A23-317B-A6C0-A2F904BE6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119" y="1181100"/>
            <a:ext cx="11084560" cy="5519445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 b="1"/>
              <a:t>This investigation demonstrated that Bayesian regression can serve as a practical enhancement to traditional CER development</a:t>
            </a:r>
          </a:p>
          <a:p>
            <a:pPr>
              <a:buClr>
                <a:srgbClr val="568BB6"/>
              </a:buClr>
            </a:pPr>
            <a:endParaRPr lang="en-US" b="1">
              <a:cs typeface="Arial"/>
            </a:endParaRPr>
          </a:p>
          <a:p>
            <a:pPr>
              <a:lnSpc>
                <a:spcPct val="100000"/>
              </a:lnSpc>
            </a:pPr>
            <a:r>
              <a:rPr lang="en-US" b="1"/>
              <a:t>Key findings</a:t>
            </a:r>
            <a:r>
              <a:rPr lang="en-US"/>
              <a:t>:</a:t>
            </a:r>
            <a:endParaRPr lang="en-US">
              <a:cs typeface="Arial" panose="020B0604020202020204"/>
            </a:endParaRPr>
          </a:p>
          <a:p>
            <a:pPr marL="798195" lvl="1" indent="-340995">
              <a:lnSpc>
                <a:spcPct val="100000"/>
              </a:lnSpc>
            </a:pPr>
            <a:r>
              <a:rPr lang="en-US"/>
              <a:t>Improved predictive performance overall in representative case studies</a:t>
            </a:r>
          </a:p>
          <a:p>
            <a:pPr marL="798195" lvl="1" indent="-340995">
              <a:lnSpc>
                <a:spcPct val="100000"/>
              </a:lnSpc>
              <a:buClr>
                <a:srgbClr val="568BB6"/>
              </a:buClr>
            </a:pPr>
            <a:r>
              <a:rPr lang="en-US"/>
              <a:t>Greater coefficient stability</a:t>
            </a:r>
          </a:p>
          <a:p>
            <a:pPr marL="798195" lvl="1" indent="-340995">
              <a:lnSpc>
                <a:spcPct val="100000"/>
              </a:lnSpc>
              <a:buClr>
                <a:srgbClr val="568BB6"/>
              </a:buClr>
            </a:pPr>
            <a:r>
              <a:rPr lang="en-US"/>
              <a:t>Reduced sensitivity to small datasets and influential observations</a:t>
            </a:r>
          </a:p>
          <a:p>
            <a:pPr marL="798195" lvl="1" indent="-340995">
              <a:lnSpc>
                <a:spcPct val="100000"/>
              </a:lnSpc>
              <a:buClr>
                <a:srgbClr val="568BB6"/>
              </a:buClr>
            </a:pPr>
            <a:r>
              <a:rPr lang="en-US"/>
              <a:t>Compatible with existing CER development practices and the PCEC framework </a:t>
            </a:r>
            <a:endParaRPr lang="en-US">
              <a:cs typeface="Arial" panose="020B0604020202020204"/>
            </a:endParaRPr>
          </a:p>
          <a:p>
            <a:pPr>
              <a:buClr>
                <a:srgbClr val="568BB6"/>
              </a:buClr>
              <a:buFont typeface="Arial" panose="02070309020205020404" pitchFamily="49" charset="0"/>
              <a:buChar char="•"/>
            </a:pPr>
            <a:endParaRPr lang="en-US" sz="2600" b="1">
              <a:solidFill>
                <a:srgbClr val="568BB6"/>
              </a:solidFill>
              <a:cs typeface="Arial"/>
            </a:endParaRPr>
          </a:p>
          <a:p>
            <a:pPr>
              <a:buClr>
                <a:srgbClr val="568BB6"/>
              </a:buClr>
              <a:buFont typeface="Arial" panose="02070309020205020404" pitchFamily="49" charset="0"/>
              <a:buChar char="•"/>
            </a:pPr>
            <a:r>
              <a:rPr lang="en-US" sz="2600" b="1">
                <a:solidFill>
                  <a:srgbClr val="568BB6"/>
                </a:solidFill>
                <a:cs typeface="Arial"/>
              </a:rPr>
              <a:t>Future Work</a:t>
            </a:r>
            <a:r>
              <a:rPr lang="en-US" sz="2600">
                <a:solidFill>
                  <a:srgbClr val="568BB6"/>
                </a:solidFill>
                <a:cs typeface="Arial"/>
              </a:rPr>
              <a:t>:</a:t>
            </a:r>
            <a:endParaRPr lang="en-US" sz="2600">
              <a:solidFill>
                <a:srgbClr val="000000"/>
              </a:solidFill>
              <a:cs typeface="Arial"/>
            </a:endParaRPr>
          </a:p>
          <a:p>
            <a:pPr marL="798195" lvl="1" indent="-340995">
              <a:lnSpc>
                <a:spcPct val="100000"/>
              </a:lnSpc>
              <a:buClr>
                <a:srgbClr val="568BB6"/>
              </a:buClr>
            </a:pPr>
            <a:r>
              <a:rPr lang="en-US" sz="2300">
                <a:solidFill>
                  <a:srgbClr val="000000"/>
                </a:solidFill>
                <a:cs typeface="Arial"/>
              </a:rPr>
              <a:t>Develop a complete set of Bayesian CERs for PCEC (CASTS &amp; Robotic)</a:t>
            </a:r>
            <a:endParaRPr lang="en-US">
              <a:solidFill>
                <a:srgbClr val="000000"/>
              </a:solidFill>
              <a:cs typeface="Arial"/>
            </a:endParaRPr>
          </a:p>
          <a:p>
            <a:pPr marL="798195" lvl="1" indent="-340995">
              <a:lnSpc>
                <a:spcPct val="100000"/>
              </a:lnSpc>
              <a:buClr>
                <a:srgbClr val="568BB6"/>
              </a:buClr>
            </a:pPr>
            <a:r>
              <a:rPr lang="en-US" sz="2300">
                <a:solidFill>
                  <a:srgbClr val="000000"/>
                </a:solidFill>
                <a:cs typeface="Arial"/>
              </a:rPr>
              <a:t>Refine PCEC Driver model and distribute to community </a:t>
            </a:r>
            <a:endParaRPr lang="en-US">
              <a:solidFill>
                <a:srgbClr val="000000"/>
              </a:solidFill>
              <a:cs typeface="Arial" panose="020B0604020202020204"/>
            </a:endParaRPr>
          </a:p>
          <a:p>
            <a:pPr marL="798195" lvl="1" indent="-340995">
              <a:lnSpc>
                <a:spcPct val="100000"/>
              </a:lnSpc>
              <a:buClr>
                <a:srgbClr val="568BB6"/>
              </a:buClr>
            </a:pPr>
            <a:r>
              <a:rPr lang="en-US" sz="2200">
                <a:solidFill>
                  <a:srgbClr val="000000"/>
                </a:solidFill>
                <a:cs typeface="Arial" panose="020B0604020202020204"/>
              </a:rPr>
              <a:t>Explore impact of informed priors on case studies – Is it worth the effort?</a:t>
            </a:r>
            <a:endParaRPr lang="en-US">
              <a:cs typeface="Arial" panose="020B0604020202020204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EC259-0025-4129-DA29-9FFFA57481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August 26, 2026</a:t>
            </a:r>
          </a:p>
        </p:txBody>
      </p:sp>
    </p:spTree>
    <p:extLst>
      <p:ext uri="{BB962C8B-B14F-4D97-AF65-F5344CB8AC3E}">
        <p14:creationId xmlns:p14="http://schemas.microsoft.com/office/powerpoint/2010/main" val="31610202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52E096-4A13-DA7B-C150-318D8D69B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85934-AAA6-25EE-FFF2-CE0C91D19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/>
              <a:t>Questions?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C9AE73-740F-7C42-F4D7-4BF8FA700B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August 26, 2026</a:t>
            </a:r>
          </a:p>
        </p:txBody>
      </p:sp>
    </p:spTree>
    <p:extLst>
      <p:ext uri="{BB962C8B-B14F-4D97-AF65-F5344CB8AC3E}">
        <p14:creationId xmlns:p14="http://schemas.microsoft.com/office/powerpoint/2010/main" val="19497128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38991-25FA-216A-CF20-692750FA6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Backup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6C934B-7FDF-88E5-961A-41601A8F35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August 26, 2026</a:t>
            </a:r>
          </a:p>
        </p:txBody>
      </p:sp>
    </p:spTree>
    <p:extLst>
      <p:ext uri="{BB962C8B-B14F-4D97-AF65-F5344CB8AC3E}">
        <p14:creationId xmlns:p14="http://schemas.microsoft.com/office/powerpoint/2010/main" val="7452189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41DE9B2-17E5-326F-2C8C-3E47699E717A}"/>
              </a:ext>
            </a:extLst>
          </p:cNvPr>
          <p:cNvSpPr/>
          <p:nvPr/>
        </p:nvSpPr>
        <p:spPr>
          <a:xfrm>
            <a:off x="6191251" y="1191570"/>
            <a:ext cx="5368413" cy="5224512"/>
          </a:xfrm>
          <a:prstGeom prst="rect">
            <a:avLst/>
          </a:prstGeom>
          <a:solidFill>
            <a:srgbClr val="F1F5F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1FDA18A-570A-6E74-3CD4-585671AAF9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5603" y="3609844"/>
            <a:ext cx="3907095" cy="248425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8549F68-BDC3-21DA-1B48-2A3AAC22B25C}"/>
              </a:ext>
            </a:extLst>
          </p:cNvPr>
          <p:cNvSpPr/>
          <p:nvPr/>
        </p:nvSpPr>
        <p:spPr>
          <a:xfrm>
            <a:off x="632336" y="1191570"/>
            <a:ext cx="5368413" cy="522451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0CA6CE6-C0E8-F6DE-916B-72D6C35A529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Cost</m:t>
                      </m:r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 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𝑤𝑒𝑖𝑔h𝑡</m:t>
                          </m:r>
                        </m:e>
                        <m:sup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𝜷</m:t>
                          </m:r>
                        </m:sup>
                      </m:sSup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0CA6CE6-C0E8-F6DE-916B-72D6C35A529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716F50-0D09-FBDF-3792-61A23F8EDB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August 26, 2026</a:t>
            </a:r>
          </a:p>
        </p:txBody>
      </p:sp>
      <p:sp>
        <p:nvSpPr>
          <p:cNvPr id="48" name="Title 1">
            <a:extLst>
              <a:ext uri="{FF2B5EF4-FFF2-40B4-BE49-F238E27FC236}">
                <a16:creationId xmlns:a16="http://schemas.microsoft.com/office/drawing/2014/main" id="{77149DCB-2E8F-0168-7EB4-D1787113AE91}"/>
              </a:ext>
            </a:extLst>
          </p:cNvPr>
          <p:cNvSpPr txBox="1">
            <a:spLocks/>
          </p:cNvSpPr>
          <p:nvPr/>
        </p:nvSpPr>
        <p:spPr>
          <a:xfrm>
            <a:off x="632336" y="1181653"/>
            <a:ext cx="5368413" cy="680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/>
              <a:t>OLS</a:t>
            </a:r>
            <a:endParaRPr lang="en-US" sz="4000" b="1"/>
          </a:p>
        </p:txBody>
      </p:sp>
      <p:sp>
        <p:nvSpPr>
          <p:cNvPr id="51" name="Title 1">
            <a:extLst>
              <a:ext uri="{FF2B5EF4-FFF2-40B4-BE49-F238E27FC236}">
                <a16:creationId xmlns:a16="http://schemas.microsoft.com/office/drawing/2014/main" id="{845335E1-6909-5A61-507C-5835D03FB1B6}"/>
              </a:ext>
            </a:extLst>
          </p:cNvPr>
          <p:cNvSpPr txBox="1">
            <a:spLocks/>
          </p:cNvSpPr>
          <p:nvPr/>
        </p:nvSpPr>
        <p:spPr>
          <a:xfrm>
            <a:off x="6191250" y="1227303"/>
            <a:ext cx="5368413" cy="5896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300" b="1"/>
              <a:t>Bayesian</a:t>
            </a:r>
            <a:endParaRPr lang="en-US" b="1"/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ECAAADBC-A02B-3178-EA84-2A77AF3C8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336" y="1869427"/>
            <a:ext cx="5368412" cy="4546655"/>
          </a:xfrm>
        </p:spPr>
        <p:txBody>
          <a:bodyPr>
            <a:normAutofit/>
          </a:bodyPr>
          <a:lstStyle/>
          <a:p>
            <a:r>
              <a:rPr lang="en-US" sz="2400"/>
              <a:t>No priors; approx. equal "flat priors"</a:t>
            </a:r>
          </a:p>
          <a:p>
            <a:pPr lvl="1"/>
            <a:r>
              <a:rPr lang="en-US" sz="1800"/>
              <a:t>Uniform distribution from negative infinity to positive infinity </a:t>
            </a:r>
          </a:p>
          <a:p>
            <a:pPr lvl="1"/>
            <a:r>
              <a:rPr lang="en-US" sz="1800"/>
              <a:t>Uninformative - all knowledge comes from the data</a:t>
            </a:r>
          </a:p>
        </p:txBody>
      </p:sp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D5D160BD-D1BB-F4BB-D7B4-0F59E1CE1E5F}"/>
              </a:ext>
            </a:extLst>
          </p:cNvPr>
          <p:cNvSpPr txBox="1">
            <a:spLocks/>
          </p:cNvSpPr>
          <p:nvPr/>
        </p:nvSpPr>
        <p:spPr>
          <a:xfrm>
            <a:off x="6222340" y="1869426"/>
            <a:ext cx="5306234" cy="45466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>
                  <a:lumMod val="75000"/>
                </a:schemeClr>
              </a:buClr>
              <a:buFont typeface="Courier New" panose="02070309020205020404" pitchFamily="49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  <a:defRPr sz="20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>
                  <a:lumMod val="75000"/>
                </a:schemeClr>
              </a:buClr>
              <a:buFont typeface="Courier New" panose="02070309020205020404" pitchFamily="49" charset="0"/>
              <a:buChar char="o"/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/>
              <a:t>Freedom to define priors</a:t>
            </a:r>
          </a:p>
          <a:p>
            <a:pPr lvl="1"/>
            <a:r>
              <a:rPr lang="en-US" sz="1800"/>
              <a:t>Can incorporate prior knowledge </a:t>
            </a:r>
            <a:r>
              <a:rPr lang="en-US" sz="1800" i="1"/>
              <a:t>(e.g. expect weight exponent to be positive)</a:t>
            </a:r>
          </a:p>
          <a:p>
            <a:pPr lvl="1"/>
            <a:r>
              <a:rPr lang="en-US" sz="1800"/>
              <a:t>Can also assume flat priors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656B26C-C40F-CE59-AC1D-E2966E73DCF9}"/>
              </a:ext>
            </a:extLst>
          </p:cNvPr>
          <p:cNvSpPr txBox="1"/>
          <p:nvPr/>
        </p:nvSpPr>
        <p:spPr>
          <a:xfrm>
            <a:off x="632336" y="6425999"/>
            <a:ext cx="50350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>
                <a:solidFill>
                  <a:schemeClr val="bg1">
                    <a:lumMod val="50000"/>
                  </a:schemeClr>
                </a:solidFill>
              </a:rPr>
              <a:t>* Uniform distribution reflects shape, not scale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17ED0F5-319A-400D-D7A9-10464BB93719}"/>
              </a:ext>
            </a:extLst>
          </p:cNvPr>
          <p:cNvSpPr txBox="1"/>
          <p:nvPr/>
        </p:nvSpPr>
        <p:spPr>
          <a:xfrm>
            <a:off x="3052341" y="6046749"/>
            <a:ext cx="623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i="1"/>
              <a:t>β</a:t>
            </a:r>
            <a:endParaRPr lang="en-US" sz="1600" i="1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B26389D-AFA7-F87B-A67A-7C57DDBCB97C}"/>
              </a:ext>
            </a:extLst>
          </p:cNvPr>
          <p:cNvSpPr txBox="1"/>
          <p:nvPr/>
        </p:nvSpPr>
        <p:spPr>
          <a:xfrm>
            <a:off x="8681616" y="6044184"/>
            <a:ext cx="623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i="1"/>
              <a:t>β</a:t>
            </a:r>
            <a:endParaRPr lang="en-US" sz="1600" i="1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63607F4-0DE2-E392-DC01-A1D266731A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0942" y="3552402"/>
            <a:ext cx="4087777" cy="2599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786919"/>
      </p:ext>
    </p:extLst>
  </p:cSld>
  <p:clrMapOvr>
    <a:masterClrMapping/>
  </p:clrMapOvr>
</p:sld>
</file>

<file path=ppt/theme/theme1.xml><?xml version="1.0" encoding="utf-8"?>
<a:theme xmlns:a="http://schemas.openxmlformats.org/drawingml/2006/main" name="PACE ppt Theme">
  <a:themeElements>
    <a:clrScheme name="PACE Final">
      <a:dk1>
        <a:srgbClr val="000000"/>
      </a:dk1>
      <a:lt1>
        <a:srgbClr val="FFFFFF"/>
      </a:lt1>
      <a:dk2>
        <a:srgbClr val="1E497D"/>
      </a:dk2>
      <a:lt2>
        <a:srgbClr val="EADDC3"/>
      </a:lt2>
      <a:accent1>
        <a:srgbClr val="519852"/>
      </a:accent1>
      <a:accent2>
        <a:srgbClr val="A67917"/>
      </a:accent2>
      <a:accent3>
        <a:srgbClr val="719991"/>
      </a:accent3>
      <a:accent4>
        <a:srgbClr val="94B6D1"/>
      </a:accent4>
      <a:accent5>
        <a:srgbClr val="5E4879"/>
      </a:accent5>
      <a:accent6>
        <a:srgbClr val="C24D3C"/>
      </a:accent6>
      <a:hlink>
        <a:srgbClr val="D4AC1B"/>
      </a:hlink>
      <a:folHlink>
        <a:srgbClr val="BA690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CE ppt Theme" id="{5CDE191B-0BDD-4C19-91DE-5B8BD2DB8A6E}" vid="{E12102F8-596B-4FB6-9B43-ABFD4B1FAD3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9F4D6A0D6D6F46833D1C63605DBB9B" ma:contentTypeVersion="16" ma:contentTypeDescription="Create a new document." ma:contentTypeScope="" ma:versionID="79da6d7de3c862eba1926578e5715d7a">
  <xsd:schema xmlns:xsd="http://www.w3.org/2001/XMLSchema" xmlns:xs="http://www.w3.org/2001/XMLSchema" xmlns:p="http://schemas.microsoft.com/office/2006/metadata/properties" xmlns:ns2="3bf1c7e7-47cc-4ca5-b7c2-6590668a6691" xmlns:ns3="146a1ccf-6564-40e4-8230-710d0e33c420" xmlns:ns4="d900e117-17a0-4b24-9e47-511ef1d02c43" targetNamespace="http://schemas.microsoft.com/office/2006/metadata/properties" ma:root="true" ma:fieldsID="9b0057a33c9e204d7b28530b8a8f5783" ns2:_="" ns3:_="" ns4:_="">
    <xsd:import namespace="3bf1c7e7-47cc-4ca5-b7c2-6590668a6691"/>
    <xsd:import namespace="146a1ccf-6564-40e4-8230-710d0e33c420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f1c7e7-47cc-4ca5-b7c2-6590668a66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6a1ccf-6564-40e4-8230-710d0e33c42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61688e52-e2f1-43c3-ac43-6eb9467ef337}" ma:internalName="TaxCatchAll" ma:showField="CatchAllData" ma:web="146a1ccf-6564-40e4-8230-710d0e33c4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900e117-17a0-4b24-9e47-511ef1d02c43" xsi:nil="true"/>
    <lcf76f155ced4ddcb4097134ff3c332f xmlns="3bf1c7e7-47cc-4ca5-b7c2-6590668a669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74984D4-0232-42C0-9027-DD715F040D05}"/>
</file>

<file path=customXml/itemProps2.xml><?xml version="1.0" encoding="utf-8"?>
<ds:datastoreItem xmlns:ds="http://schemas.openxmlformats.org/officeDocument/2006/customXml" ds:itemID="{5E260127-F01B-4C3A-97D9-8769D9BA826F}"/>
</file>

<file path=customXml/itemProps3.xml><?xml version="1.0" encoding="utf-8"?>
<ds:datastoreItem xmlns:ds="http://schemas.openxmlformats.org/officeDocument/2006/customXml" ds:itemID="{0FF024DD-3043-446D-B6DC-EB517A31BD4E}"/>
</file>

<file path=docProps/app.xml><?xml version="1.0" encoding="utf-8"?>
<Properties xmlns="http://schemas.openxmlformats.org/officeDocument/2006/extended-properties" xmlns:vt="http://schemas.openxmlformats.org/officeDocument/2006/docPropsVTypes">
  <Template>PACE ppt Theme</Template>
  <TotalTime>0</TotalTime>
  <Words>1860</Words>
  <Application>Microsoft Office PowerPoint</Application>
  <PresentationFormat>Widescreen</PresentationFormat>
  <Paragraphs>283</Paragraphs>
  <Slides>29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Aptos</vt:lpstr>
      <vt:lpstr>Arial</vt:lpstr>
      <vt:lpstr>Bahnschrift</vt:lpstr>
      <vt:lpstr>Cambria Math</vt:lpstr>
      <vt:lpstr>Courier New</vt:lpstr>
      <vt:lpstr>Wingdings</vt:lpstr>
      <vt:lpstr>PACE ppt Theme</vt:lpstr>
      <vt:lpstr>Improving PCEC Cost Estimating Relationships Through Bayesian Regression</vt:lpstr>
      <vt:lpstr>Outline</vt:lpstr>
      <vt:lpstr>Introduction</vt:lpstr>
      <vt:lpstr>Current PCEC CER Development Process</vt:lpstr>
      <vt:lpstr>Where Traditional OLS Begins to Struggle</vt:lpstr>
      <vt:lpstr>Why Bayesian?</vt:lpstr>
      <vt:lpstr>Study Design</vt:lpstr>
      <vt:lpstr>Study Objectives</vt:lpstr>
      <vt:lpstr>Bayesian Approach 1 - Nathan</vt:lpstr>
      <vt:lpstr>Bayesian Approach 2 - Shawn</vt:lpstr>
      <vt:lpstr>Case Studies</vt:lpstr>
      <vt:lpstr>Case Study 1: PCEC CASTS Tanks DD/TFU CERs</vt:lpstr>
      <vt:lpstr>Case Study 1 Results</vt:lpstr>
      <vt:lpstr>Case Study 2: High Level Spacecraft Model</vt:lpstr>
      <vt:lpstr>Case Study 2: High Level Spacecraft Model</vt:lpstr>
      <vt:lpstr>Case Study 2: High Level Spacecraft Model</vt:lpstr>
      <vt:lpstr>Case Study 2: High Level Spacecraft Model</vt:lpstr>
      <vt:lpstr>Case Study 2: High Level Spacecraft Model</vt:lpstr>
      <vt:lpstr>Case Study 2: High Level Spacecraft Model</vt:lpstr>
      <vt:lpstr>Implementation of Bayesian to the PCEC Framework</vt:lpstr>
      <vt:lpstr>Case Studies: Lessons Learned</vt:lpstr>
      <vt:lpstr>Bonus App: Bayes PCEC Driver</vt:lpstr>
      <vt:lpstr>Bonus App: Bayes PCEC Driver</vt:lpstr>
      <vt:lpstr>Bonus App: Bayes PCEC Driver</vt:lpstr>
      <vt:lpstr> Conclusions &amp; Future Work</vt:lpstr>
      <vt:lpstr>Conclusions &amp; Future Work</vt:lpstr>
      <vt:lpstr>Questions?</vt:lpstr>
      <vt:lpstr>Backup</vt:lpstr>
      <vt:lpstr>Cost= α × 〖weight〗^β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shawn hayes</dc:creator>
  <cp:lastModifiedBy>Snyder, Nathan J. (MSFC-PA20)</cp:lastModifiedBy>
  <cp:revision>1</cp:revision>
  <dcterms:created xsi:type="dcterms:W3CDTF">2026-07-20T14:41:55Z</dcterms:created>
  <dcterms:modified xsi:type="dcterms:W3CDTF">2026-08-20T15:25:37Z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0x0101003E9F4D6A0D6D6F46833D1C63605DBB9B</vt:lpwstr>
  </property>
</Properties>
</file>