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4.xml" ContentType="application/vnd.openxmlformats-officedocument.presentationml.slideLayout+xml"/>
  <Override PartName="/ppt/notesSlides/notesSlide2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3.xml" ContentType="application/vnd.openxmlformats-officedocument.presentationml.notes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theme/theme1.xml" ContentType="application/vnd.openxmlformats-officedocument.theme+xml"/>
  <Override PartName="/ppt/theme/theme2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4909" r:id="rId2"/>
    <p:sldId id="929" r:id="rId3"/>
    <p:sldId id="4910" r:id="rId4"/>
    <p:sldId id="4911" r:id="rId5"/>
    <p:sldId id="4912" r:id="rId6"/>
    <p:sldId id="403" r:id="rId7"/>
    <p:sldId id="4913" r:id="rId8"/>
    <p:sldId id="4914" r:id="rId9"/>
    <p:sldId id="4915" r:id="rId10"/>
    <p:sldId id="4916" r:id="rId11"/>
    <p:sldId id="4917" r:id="rId12"/>
    <p:sldId id="317" r:id="rId13"/>
    <p:sldId id="4919" r:id="rId14"/>
    <p:sldId id="4920" r:id="rId15"/>
    <p:sldId id="4921" r:id="rId16"/>
    <p:sldId id="4922" r:id="rId17"/>
    <p:sldId id="4923" r:id="rId18"/>
    <p:sldId id="737" r:id="rId19"/>
  </p:sldIdLst>
  <p:sldSz cx="9144000" cy="5143500" type="screen16x9"/>
  <p:notesSz cx="6858000" cy="9144000"/>
  <p:defaultTextStyle>
    <a:defPPr>
      <a:defRPr lang="en-US"/>
    </a:defPPr>
    <a:lvl1pPr marL="0" algn="l" defTabSz="91431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60" algn="l" defTabSz="91431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18" algn="l" defTabSz="91431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77" algn="l" defTabSz="91431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636" algn="l" defTabSz="91431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95" algn="l" defTabSz="91431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954" algn="l" defTabSz="91431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113" algn="l" defTabSz="91431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271" algn="l" defTabSz="91431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Overview" id="{CC8B5464-ACFB-45E8-81B6-2F782177178A}">
          <p14:sldIdLst>
            <p14:sldId id="4909"/>
            <p14:sldId id="929"/>
          </p14:sldIdLst>
        </p14:section>
        <p14:section name="The Problem" id="{102ED0E5-4DF9-46BE-9749-06AD2615B101}">
          <p14:sldIdLst>
            <p14:sldId id="4910"/>
            <p14:sldId id="4911"/>
          </p14:sldIdLst>
        </p14:section>
        <p14:section name="Solution Overview" id="{4FA54994-191F-43BE-B19A-7BF599236D9D}">
          <p14:sldIdLst>
            <p14:sldId id="4912"/>
            <p14:sldId id="403"/>
            <p14:sldId id="4913"/>
          </p14:sldIdLst>
        </p14:section>
        <p14:section name="Architecture &amp; Data Pipeline" id="{036BBC5F-D9BC-442A-BBB9-C4EE4EC4069D}">
          <p14:sldIdLst>
            <p14:sldId id="4914"/>
            <p14:sldId id="4915"/>
            <p14:sldId id="4916"/>
            <p14:sldId id="4917"/>
          </p14:sldIdLst>
        </p14:section>
        <p14:section name="Live Demo" id="{5BBE3222-20B8-4F88-81CA-DB94FEA98572}">
          <p14:sldIdLst>
            <p14:sldId id="317"/>
          </p14:sldIdLst>
        </p14:section>
        <p14:section name="Creating Your Own Dashboard" id="{31FBAEC6-BCDD-49D9-8282-DEF4C389E176}">
          <p14:sldIdLst>
            <p14:sldId id="4919"/>
            <p14:sldId id="4920"/>
            <p14:sldId id="4921"/>
          </p14:sldIdLst>
        </p14:section>
        <p14:section name="Lessons Learned &amp; Broader Applicability" id="{0D7C349A-65BC-4808-AA28-17CB98DDBBC7}">
          <p14:sldIdLst>
            <p14:sldId id="4922"/>
            <p14:sldId id="4923"/>
            <p14:sldId id="737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aval Sh" initials="HS" lastIdx="2" clrIdx="0">
    <p:extLst>
      <p:ext uri="{19B8F6BF-5375-455C-9EA6-DF929625EA0E}">
        <p15:presenceInfo xmlns:p15="http://schemas.microsoft.com/office/powerpoint/2012/main" userId="854ca461d12d5906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8F2FA"/>
    <a:srgbClr val="AE49DB"/>
    <a:srgbClr val="EB3D49"/>
    <a:srgbClr val="FFFFFF"/>
    <a:srgbClr val="BFCE2C"/>
    <a:srgbClr val="EBC939"/>
    <a:srgbClr val="FF5E1D"/>
    <a:srgbClr val="FC2443"/>
    <a:srgbClr val="404852"/>
    <a:srgbClr val="65728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03" autoAdjust="0"/>
    <p:restoredTop sz="78924" autoAdjust="0"/>
  </p:normalViewPr>
  <p:slideViewPr>
    <p:cSldViewPr>
      <p:cViewPr>
        <p:scale>
          <a:sx n="125" d="100"/>
          <a:sy n="125" d="100"/>
        </p:scale>
        <p:origin x="1422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2280" y="4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ustomXml" Target="../customXml/item1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28" Type="http://schemas.openxmlformats.org/officeDocument/2006/relationships/customXml" Target="../customXml/item3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Relationship Id="rId27" Type="http://schemas.openxmlformats.org/officeDocument/2006/relationships/customXml" Target="../customXml/item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63E9E0-D922-418E-8BFA-E41C87CB1E68}" type="datetimeFigureOut">
              <a:rPr lang="en-US" smtClean="0"/>
              <a:pPr/>
              <a:t>8/17/2026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7D2F9E-D167-4ED3-83EC-AE46EA34BEC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51559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1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60" algn="l" defTabSz="91431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18" algn="l" defTabSz="91431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477" algn="l" defTabSz="91431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636" algn="l" defTabSz="91431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795" algn="l" defTabSz="91431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954" algn="l" defTabSz="91431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113" algn="l" defTabSz="91431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271" algn="l" defTabSz="91431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7D2F9E-D167-4ED3-83EC-AE46EA34BEC3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56699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7D2F9E-D167-4ED3-83EC-AE46EA34BEC3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38041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7D2F9E-D167-4ED3-83EC-AE46EA34BEC3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51760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mpty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/>
          <p:cNvSpPr>
            <a:spLocks noGrp="1"/>
          </p:cNvSpPr>
          <p:nvPr>
            <p:ph type="title"/>
          </p:nvPr>
        </p:nvSpPr>
        <p:spPr>
          <a:xfrm>
            <a:off x="387821" y="282613"/>
            <a:ext cx="8368363" cy="409459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36179208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87821" y="730531"/>
            <a:ext cx="8368363" cy="17325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000" b="0" i="1" baseline="0">
                <a:solidFill>
                  <a:schemeClr val="bg1">
                    <a:lumMod val="50000"/>
                  </a:schemeClr>
                </a:solidFill>
                <a:latin typeface="+mn-lt"/>
                <a:ea typeface="Roboto" panose="02000000000000000000" pitchFamily="2" charset="0"/>
              </a:defRPr>
            </a:lvl1pPr>
            <a:lvl2pPr marL="457178" indent="0">
              <a:buNone/>
              <a:defRPr sz="1200"/>
            </a:lvl2pPr>
            <a:lvl3pPr marL="914354" indent="0">
              <a:buNone/>
              <a:defRPr sz="1000"/>
            </a:lvl3pPr>
            <a:lvl4pPr marL="1371532" indent="0">
              <a:buNone/>
              <a:defRPr sz="900"/>
            </a:lvl4pPr>
            <a:lvl5pPr marL="1828709" indent="0">
              <a:buNone/>
              <a:defRPr sz="900"/>
            </a:lvl5pPr>
            <a:lvl6pPr marL="2285886" indent="0">
              <a:buNone/>
              <a:defRPr sz="900"/>
            </a:lvl6pPr>
            <a:lvl7pPr marL="2743063" indent="0">
              <a:buNone/>
              <a:defRPr sz="900"/>
            </a:lvl7pPr>
            <a:lvl8pPr marL="3200240" indent="0">
              <a:buNone/>
              <a:defRPr sz="900"/>
            </a:lvl8pPr>
            <a:lvl9pPr marL="3657418" indent="0">
              <a:buNone/>
              <a:defRPr sz="900"/>
            </a:lvl9pPr>
          </a:lstStyle>
          <a:p>
            <a:pPr lvl="0"/>
            <a:r>
              <a:rPr lang="en-US" dirty="0"/>
              <a:t>CLICK TO EDITE SUBTITLE</a:t>
            </a:r>
          </a:p>
        </p:txBody>
      </p:sp>
      <p:sp>
        <p:nvSpPr>
          <p:cNvPr id="5" name="Title 2"/>
          <p:cNvSpPr>
            <a:spLocks noGrp="1"/>
          </p:cNvSpPr>
          <p:nvPr>
            <p:ph type="title"/>
          </p:nvPr>
        </p:nvSpPr>
        <p:spPr>
          <a:xfrm>
            <a:off x="387821" y="282613"/>
            <a:ext cx="8368363" cy="409459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757966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roc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81001" y="821890"/>
            <a:ext cx="8368363" cy="14966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500" b="0"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Aptos" panose="020B0004020202020204" pitchFamily="34" charset="0"/>
                <a:ea typeface="Roboto" panose="02000000000000000000" pitchFamily="2" charset="0"/>
              </a:defRPr>
            </a:lvl1pPr>
            <a:lvl2pPr marL="457178" indent="0">
              <a:buNone/>
              <a:defRPr sz="1200"/>
            </a:lvl2pPr>
            <a:lvl3pPr marL="914354" indent="0">
              <a:buNone/>
              <a:defRPr sz="1000"/>
            </a:lvl3pPr>
            <a:lvl4pPr marL="1371532" indent="0">
              <a:buNone/>
              <a:defRPr sz="900"/>
            </a:lvl4pPr>
            <a:lvl5pPr marL="1828709" indent="0">
              <a:buNone/>
              <a:defRPr sz="900"/>
            </a:lvl5pPr>
            <a:lvl6pPr marL="2285886" indent="0">
              <a:buNone/>
              <a:defRPr sz="900"/>
            </a:lvl6pPr>
            <a:lvl7pPr marL="2743063" indent="0">
              <a:buNone/>
              <a:defRPr sz="900"/>
            </a:lvl7pPr>
            <a:lvl8pPr marL="3200240" indent="0">
              <a:buNone/>
              <a:defRPr sz="900"/>
            </a:lvl8pPr>
            <a:lvl9pPr marL="3657418" indent="0">
              <a:buNone/>
              <a:defRPr sz="900"/>
            </a:lvl9pPr>
          </a:lstStyle>
          <a:p>
            <a:pPr lvl="0"/>
            <a:r>
              <a:rPr lang="en-US" dirty="0"/>
              <a:t>Subtitle Text</a:t>
            </a:r>
          </a:p>
        </p:txBody>
      </p:sp>
      <p:sp>
        <p:nvSpPr>
          <p:cNvPr id="26" name="Title 2"/>
          <p:cNvSpPr>
            <a:spLocks noGrp="1"/>
          </p:cNvSpPr>
          <p:nvPr>
            <p:ph type="title"/>
          </p:nvPr>
        </p:nvSpPr>
        <p:spPr>
          <a:xfrm>
            <a:off x="381001" y="287080"/>
            <a:ext cx="8368363" cy="334125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defRPr sz="2400" b="1" i="0">
                <a:solidFill>
                  <a:schemeClr val="accent3"/>
                </a:solidFill>
                <a:latin typeface="Aptos" panose="020B00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68344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7">
            <a:extLst>
              <a:ext uri="{FF2B5EF4-FFF2-40B4-BE49-F238E27FC236}">
                <a16:creationId xmlns:a16="http://schemas.microsoft.com/office/drawing/2014/main" id="{217394BF-E694-4F68-861B-0208C767FBF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618550" y="735806"/>
            <a:ext cx="1674844" cy="3633422"/>
          </a:xfrm>
          <a:custGeom>
            <a:avLst/>
            <a:gdLst>
              <a:gd name="connsiteX0" fmla="*/ 182633 w 1639888"/>
              <a:gd name="connsiteY0" fmla="*/ 0 h 3557588"/>
              <a:gd name="connsiteX1" fmla="*/ 331022 w 1639888"/>
              <a:gd name="connsiteY1" fmla="*/ 0 h 3557588"/>
              <a:gd name="connsiteX2" fmla="*/ 365265 w 1639888"/>
              <a:gd name="connsiteY2" fmla="*/ 34281 h 3557588"/>
              <a:gd name="connsiteX3" fmla="*/ 365265 w 1639888"/>
              <a:gd name="connsiteY3" fmla="*/ 38090 h 3557588"/>
              <a:gd name="connsiteX4" fmla="*/ 460386 w 1639888"/>
              <a:gd name="connsiteY4" fmla="*/ 133314 h 3557588"/>
              <a:gd name="connsiteX5" fmla="*/ 1183307 w 1639888"/>
              <a:gd name="connsiteY5" fmla="*/ 133314 h 3557588"/>
              <a:gd name="connsiteX6" fmla="*/ 1278428 w 1639888"/>
              <a:gd name="connsiteY6" fmla="*/ 38090 h 3557588"/>
              <a:gd name="connsiteX7" fmla="*/ 1278428 w 1639888"/>
              <a:gd name="connsiteY7" fmla="*/ 34281 h 3557588"/>
              <a:gd name="connsiteX8" fmla="*/ 1308867 w 1639888"/>
              <a:gd name="connsiteY8" fmla="*/ 0 h 3557588"/>
              <a:gd name="connsiteX9" fmla="*/ 1461060 w 1639888"/>
              <a:gd name="connsiteY9" fmla="*/ 0 h 3557588"/>
              <a:gd name="connsiteX10" fmla="*/ 1639888 w 1639888"/>
              <a:gd name="connsiteY10" fmla="*/ 182831 h 3557588"/>
              <a:gd name="connsiteX11" fmla="*/ 1639888 w 1639888"/>
              <a:gd name="connsiteY11" fmla="*/ 3378566 h 3557588"/>
              <a:gd name="connsiteX12" fmla="*/ 1461060 w 1639888"/>
              <a:gd name="connsiteY12" fmla="*/ 3557588 h 3557588"/>
              <a:gd name="connsiteX13" fmla="*/ 182633 w 1639888"/>
              <a:gd name="connsiteY13" fmla="*/ 3557588 h 3557588"/>
              <a:gd name="connsiteX14" fmla="*/ 0 w 1639888"/>
              <a:gd name="connsiteY14" fmla="*/ 3378566 h 3557588"/>
              <a:gd name="connsiteX15" fmla="*/ 0 w 1639888"/>
              <a:gd name="connsiteY15" fmla="*/ 182831 h 3557588"/>
              <a:gd name="connsiteX16" fmla="*/ 182633 w 1639888"/>
              <a:gd name="connsiteY16" fmla="*/ 0 h 3557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639888" h="3557588">
                <a:moveTo>
                  <a:pt x="182633" y="0"/>
                </a:moveTo>
                <a:cubicBezTo>
                  <a:pt x="182633" y="0"/>
                  <a:pt x="182633" y="0"/>
                  <a:pt x="331022" y="0"/>
                </a:cubicBezTo>
                <a:cubicBezTo>
                  <a:pt x="350046" y="0"/>
                  <a:pt x="365265" y="15236"/>
                  <a:pt x="365265" y="34281"/>
                </a:cubicBezTo>
                <a:cubicBezTo>
                  <a:pt x="365265" y="34281"/>
                  <a:pt x="365265" y="34281"/>
                  <a:pt x="365265" y="38090"/>
                </a:cubicBezTo>
                <a:cubicBezTo>
                  <a:pt x="365265" y="87607"/>
                  <a:pt x="407119" y="133314"/>
                  <a:pt x="460386" y="133314"/>
                </a:cubicBezTo>
                <a:cubicBezTo>
                  <a:pt x="460386" y="133314"/>
                  <a:pt x="460386" y="133314"/>
                  <a:pt x="1183307" y="133314"/>
                </a:cubicBezTo>
                <a:cubicBezTo>
                  <a:pt x="1236575" y="133314"/>
                  <a:pt x="1278428" y="87607"/>
                  <a:pt x="1278428" y="38090"/>
                </a:cubicBezTo>
                <a:cubicBezTo>
                  <a:pt x="1278428" y="38090"/>
                  <a:pt x="1278428" y="38090"/>
                  <a:pt x="1278428" y="34281"/>
                </a:cubicBezTo>
                <a:cubicBezTo>
                  <a:pt x="1278428" y="15236"/>
                  <a:pt x="1293647" y="0"/>
                  <a:pt x="1308867" y="0"/>
                </a:cubicBezTo>
                <a:cubicBezTo>
                  <a:pt x="1308867" y="0"/>
                  <a:pt x="1308867" y="0"/>
                  <a:pt x="1461060" y="0"/>
                </a:cubicBezTo>
                <a:cubicBezTo>
                  <a:pt x="1559986" y="0"/>
                  <a:pt x="1639888" y="79989"/>
                  <a:pt x="1639888" y="182831"/>
                </a:cubicBezTo>
                <a:cubicBezTo>
                  <a:pt x="1639888" y="182831"/>
                  <a:pt x="1639888" y="182831"/>
                  <a:pt x="1639888" y="3378566"/>
                </a:cubicBezTo>
                <a:cubicBezTo>
                  <a:pt x="1639888" y="3477600"/>
                  <a:pt x="1559986" y="3557588"/>
                  <a:pt x="1461060" y="3557588"/>
                </a:cubicBezTo>
                <a:cubicBezTo>
                  <a:pt x="1461060" y="3557588"/>
                  <a:pt x="1461060" y="3557588"/>
                  <a:pt x="182633" y="3557588"/>
                </a:cubicBezTo>
                <a:cubicBezTo>
                  <a:pt x="83707" y="3557588"/>
                  <a:pt x="0" y="3477600"/>
                  <a:pt x="0" y="3378566"/>
                </a:cubicBezTo>
                <a:cubicBezTo>
                  <a:pt x="0" y="3378566"/>
                  <a:pt x="0" y="3378566"/>
                  <a:pt x="0" y="182831"/>
                </a:cubicBezTo>
                <a:cubicBezTo>
                  <a:pt x="0" y="79989"/>
                  <a:pt x="83707" y="0"/>
                  <a:pt x="18263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43679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7">
            <a:extLst>
              <a:ext uri="{FF2B5EF4-FFF2-40B4-BE49-F238E27FC236}">
                <a16:creationId xmlns:a16="http://schemas.microsoft.com/office/drawing/2014/main" id="{217394BF-E694-4F68-861B-0208C767FBF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618550" y="735806"/>
            <a:ext cx="1674844" cy="3633422"/>
          </a:xfrm>
          <a:custGeom>
            <a:avLst/>
            <a:gdLst>
              <a:gd name="connsiteX0" fmla="*/ 182633 w 1639888"/>
              <a:gd name="connsiteY0" fmla="*/ 0 h 3557588"/>
              <a:gd name="connsiteX1" fmla="*/ 331022 w 1639888"/>
              <a:gd name="connsiteY1" fmla="*/ 0 h 3557588"/>
              <a:gd name="connsiteX2" fmla="*/ 365265 w 1639888"/>
              <a:gd name="connsiteY2" fmla="*/ 34281 h 3557588"/>
              <a:gd name="connsiteX3" fmla="*/ 365265 w 1639888"/>
              <a:gd name="connsiteY3" fmla="*/ 38090 h 3557588"/>
              <a:gd name="connsiteX4" fmla="*/ 460386 w 1639888"/>
              <a:gd name="connsiteY4" fmla="*/ 133314 h 3557588"/>
              <a:gd name="connsiteX5" fmla="*/ 1183307 w 1639888"/>
              <a:gd name="connsiteY5" fmla="*/ 133314 h 3557588"/>
              <a:gd name="connsiteX6" fmla="*/ 1278428 w 1639888"/>
              <a:gd name="connsiteY6" fmla="*/ 38090 h 3557588"/>
              <a:gd name="connsiteX7" fmla="*/ 1278428 w 1639888"/>
              <a:gd name="connsiteY7" fmla="*/ 34281 h 3557588"/>
              <a:gd name="connsiteX8" fmla="*/ 1308867 w 1639888"/>
              <a:gd name="connsiteY8" fmla="*/ 0 h 3557588"/>
              <a:gd name="connsiteX9" fmla="*/ 1461060 w 1639888"/>
              <a:gd name="connsiteY9" fmla="*/ 0 h 3557588"/>
              <a:gd name="connsiteX10" fmla="*/ 1639888 w 1639888"/>
              <a:gd name="connsiteY10" fmla="*/ 182831 h 3557588"/>
              <a:gd name="connsiteX11" fmla="*/ 1639888 w 1639888"/>
              <a:gd name="connsiteY11" fmla="*/ 3378566 h 3557588"/>
              <a:gd name="connsiteX12" fmla="*/ 1461060 w 1639888"/>
              <a:gd name="connsiteY12" fmla="*/ 3557588 h 3557588"/>
              <a:gd name="connsiteX13" fmla="*/ 182633 w 1639888"/>
              <a:gd name="connsiteY13" fmla="*/ 3557588 h 3557588"/>
              <a:gd name="connsiteX14" fmla="*/ 0 w 1639888"/>
              <a:gd name="connsiteY14" fmla="*/ 3378566 h 3557588"/>
              <a:gd name="connsiteX15" fmla="*/ 0 w 1639888"/>
              <a:gd name="connsiteY15" fmla="*/ 182831 h 3557588"/>
              <a:gd name="connsiteX16" fmla="*/ 182633 w 1639888"/>
              <a:gd name="connsiteY16" fmla="*/ 0 h 3557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639888" h="3557588">
                <a:moveTo>
                  <a:pt x="182633" y="0"/>
                </a:moveTo>
                <a:cubicBezTo>
                  <a:pt x="182633" y="0"/>
                  <a:pt x="182633" y="0"/>
                  <a:pt x="331022" y="0"/>
                </a:cubicBezTo>
                <a:cubicBezTo>
                  <a:pt x="350046" y="0"/>
                  <a:pt x="365265" y="15236"/>
                  <a:pt x="365265" y="34281"/>
                </a:cubicBezTo>
                <a:cubicBezTo>
                  <a:pt x="365265" y="34281"/>
                  <a:pt x="365265" y="34281"/>
                  <a:pt x="365265" y="38090"/>
                </a:cubicBezTo>
                <a:cubicBezTo>
                  <a:pt x="365265" y="87607"/>
                  <a:pt x="407119" y="133314"/>
                  <a:pt x="460386" y="133314"/>
                </a:cubicBezTo>
                <a:cubicBezTo>
                  <a:pt x="460386" y="133314"/>
                  <a:pt x="460386" y="133314"/>
                  <a:pt x="1183307" y="133314"/>
                </a:cubicBezTo>
                <a:cubicBezTo>
                  <a:pt x="1236575" y="133314"/>
                  <a:pt x="1278428" y="87607"/>
                  <a:pt x="1278428" y="38090"/>
                </a:cubicBezTo>
                <a:cubicBezTo>
                  <a:pt x="1278428" y="38090"/>
                  <a:pt x="1278428" y="38090"/>
                  <a:pt x="1278428" y="34281"/>
                </a:cubicBezTo>
                <a:cubicBezTo>
                  <a:pt x="1278428" y="15236"/>
                  <a:pt x="1293647" y="0"/>
                  <a:pt x="1308867" y="0"/>
                </a:cubicBezTo>
                <a:cubicBezTo>
                  <a:pt x="1308867" y="0"/>
                  <a:pt x="1308867" y="0"/>
                  <a:pt x="1461060" y="0"/>
                </a:cubicBezTo>
                <a:cubicBezTo>
                  <a:pt x="1559986" y="0"/>
                  <a:pt x="1639888" y="79989"/>
                  <a:pt x="1639888" y="182831"/>
                </a:cubicBezTo>
                <a:cubicBezTo>
                  <a:pt x="1639888" y="182831"/>
                  <a:pt x="1639888" y="182831"/>
                  <a:pt x="1639888" y="3378566"/>
                </a:cubicBezTo>
                <a:cubicBezTo>
                  <a:pt x="1639888" y="3477600"/>
                  <a:pt x="1559986" y="3557588"/>
                  <a:pt x="1461060" y="3557588"/>
                </a:cubicBezTo>
                <a:cubicBezTo>
                  <a:pt x="1461060" y="3557588"/>
                  <a:pt x="1461060" y="3557588"/>
                  <a:pt x="182633" y="3557588"/>
                </a:cubicBezTo>
                <a:cubicBezTo>
                  <a:pt x="83707" y="3557588"/>
                  <a:pt x="0" y="3477600"/>
                  <a:pt x="0" y="3378566"/>
                </a:cubicBezTo>
                <a:cubicBezTo>
                  <a:pt x="0" y="3378566"/>
                  <a:pt x="0" y="3378566"/>
                  <a:pt x="0" y="182831"/>
                </a:cubicBezTo>
                <a:cubicBezTo>
                  <a:pt x="0" y="79989"/>
                  <a:pt x="83707" y="0"/>
                  <a:pt x="18263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17486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5" r:id="rId2"/>
    <p:sldLayoutId id="2147483656" r:id="rId3"/>
    <p:sldLayoutId id="2147483657" r:id="rId4"/>
    <p:sldLayoutId id="2147483658" r:id="rId5"/>
  </p:sldLayoutIdLst>
  <p:hf hdr="0" ftr="0" dt="0"/>
  <p:txStyles>
    <p:titleStyle>
      <a:lvl1pPr algn="ctr" defTabSz="914331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75" indent="-342875" algn="l" defTabSz="914331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95" indent="-285730" algn="l" defTabSz="914331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14" indent="-228582" algn="l" defTabSz="914331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80" indent="-228582" algn="l" defTabSz="914331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46" indent="-228582" algn="l" defTabSz="914331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11" indent="-228582" algn="l" defTabSz="914331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78" indent="-228582" algn="l" defTabSz="914331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42" indent="-228582" algn="l" defTabSz="914331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909" indent="-228582" algn="l" defTabSz="914331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3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6" algn="l" defTabSz="91433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31" algn="l" defTabSz="91433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98" algn="l" defTabSz="91433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64" algn="l" defTabSz="91433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29" algn="l" defTabSz="91433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95" algn="l" defTabSz="91433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60" algn="l" defTabSz="91433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26" algn="l" defTabSz="91433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781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40000"/>
                <a:lumOff val="60000"/>
              </a:schemeClr>
            </a:gs>
            <a:gs pos="99000">
              <a:schemeClr val="accent1">
                <a:lumMod val="7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CEAD8101-23A3-493D-A57B-6F4723C33F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81001" y="2571750"/>
            <a:ext cx="8368363" cy="1771650"/>
          </a:xfrm>
        </p:spPr>
        <p:txBody>
          <a:bodyPr anchor="t"/>
          <a:lstStyle/>
          <a:p>
            <a:pPr algn="ctr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2026 NASA COST &amp; SCHEDULE SYMPOSIUM</a:t>
            </a:r>
          </a:p>
          <a:p>
            <a:pPr algn="ctr"/>
            <a:endParaRPr lang="en-US" dirty="0">
              <a:solidFill>
                <a:schemeClr val="bg1">
                  <a:lumMod val="85000"/>
                </a:schemeClr>
              </a:solidFill>
            </a:endParaRPr>
          </a:p>
          <a:p>
            <a:pPr algn="ctr"/>
            <a:endParaRPr lang="en-US" dirty="0">
              <a:solidFill>
                <a:schemeClr val="bg1">
                  <a:lumMod val="85000"/>
                </a:schemeClr>
              </a:solidFill>
            </a:endParaRPr>
          </a:p>
          <a:p>
            <a:pPr algn="ctr"/>
            <a:r>
              <a:rPr lang="en-US" sz="1800" b="1" dirty="0">
                <a:solidFill>
                  <a:schemeClr val="bg1">
                    <a:lumMod val="85000"/>
                  </a:schemeClr>
                </a:solidFill>
              </a:rPr>
              <a:t>Zachary Dolch</a:t>
            </a:r>
          </a:p>
          <a:p>
            <a:pPr algn="ctr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NASA Program Analysis &amp; Control (PAAC) V Contract</a:t>
            </a:r>
          </a:p>
        </p:txBody>
      </p:sp>
      <p:sp>
        <p:nvSpPr>
          <p:cNvPr id="19" name="Title 18">
            <a:extLst>
              <a:ext uri="{FF2B5EF4-FFF2-40B4-BE49-F238E27FC236}">
                <a16:creationId xmlns:a16="http://schemas.microsoft.com/office/drawing/2014/main" id="{292D4375-9170-49AE-A2C8-4D9236CD4C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1" y="1771651"/>
            <a:ext cx="8368363" cy="535517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1-Minute Schedule Dashboards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5BC5C2A-588B-EB2C-42B1-2DBB6D6D65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06" t="24672" r="11846" b="20559"/>
          <a:stretch>
            <a:fillRect/>
          </a:stretch>
        </p:blipFill>
        <p:spPr>
          <a:xfrm>
            <a:off x="3420202" y="4019550"/>
            <a:ext cx="2303595" cy="1015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07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9ACFC71-DB63-7465-4E6E-9CAF034ECA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87821" y="730531"/>
            <a:ext cx="8368363" cy="173255"/>
          </a:xfrm>
        </p:spPr>
        <p:txBody>
          <a:bodyPr/>
          <a:lstStyle/>
          <a:p>
            <a:r>
              <a:rPr lang="en-US" dirty="0"/>
              <a:t>An Automated Reporting Suite Built on Free, Open-Source Tools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7821" y="282613"/>
            <a:ext cx="8368363" cy="409459"/>
          </a:xfrm>
        </p:spPr>
        <p:txBody>
          <a:bodyPr/>
          <a:lstStyle/>
          <a:p>
            <a:r>
              <a:rPr lang="en-US" dirty="0"/>
              <a:t>Overview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CF3C2A26-2DD1-E8DF-DFDE-6E3DEFAAD6E2}"/>
              </a:ext>
            </a:extLst>
          </p:cNvPr>
          <p:cNvGrpSpPr/>
          <p:nvPr/>
        </p:nvGrpSpPr>
        <p:grpSpPr>
          <a:xfrm>
            <a:off x="403060" y="1097281"/>
            <a:ext cx="2647250" cy="1645464"/>
            <a:chOff x="403060" y="1097281"/>
            <a:chExt cx="2647250" cy="1645464"/>
          </a:xfrm>
        </p:grpSpPr>
        <p:sp>
          <p:nvSpPr>
            <p:cNvPr id="10" name="Freeform: Shape 12">
              <a:extLst>
                <a:ext uri="{FF2B5EF4-FFF2-40B4-BE49-F238E27FC236}">
                  <a16:creationId xmlns:a16="http://schemas.microsoft.com/office/drawing/2014/main" id="{445F46F5-34F4-419E-A805-540E44C2C53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 flipH="1">
              <a:off x="903953" y="596388"/>
              <a:ext cx="1645463" cy="2647250"/>
            </a:xfrm>
            <a:prstGeom prst="round2SameRect">
              <a:avLst>
                <a:gd name="adj1" fmla="val 14351"/>
                <a:gd name="adj2" fmla="val 0"/>
              </a:avLst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b="1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1" name="Freeform: Shape 12">
              <a:extLst>
                <a:ext uri="{FF2B5EF4-FFF2-40B4-BE49-F238E27FC236}">
                  <a16:creationId xmlns:a16="http://schemas.microsoft.com/office/drawing/2014/main" id="{AD5D21D7-17F5-8752-BF84-D26DA31FDE3B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 flipH="1">
              <a:off x="903953" y="596389"/>
              <a:ext cx="1645463" cy="2647250"/>
            </a:xfrm>
            <a:prstGeom prst="round2SameRect">
              <a:avLst>
                <a:gd name="adj1" fmla="val 14351"/>
                <a:gd name="adj2" fmla="val 0"/>
              </a:avLst>
            </a:prstGeom>
            <a:gradFill flip="none" rotWithShape="1">
              <a:gsLst>
                <a:gs pos="0">
                  <a:schemeClr val="tx1">
                    <a:lumMod val="75000"/>
                    <a:lumOff val="25000"/>
                    <a:alpha val="10000"/>
                  </a:schemeClr>
                </a:gs>
                <a:gs pos="99000">
                  <a:schemeClr val="tx1">
                    <a:lumMod val="10000"/>
                    <a:lumOff val="90000"/>
                    <a:alpha val="30000"/>
                  </a:schemeClr>
                </a:gs>
              </a:gsLst>
              <a:lin ang="0" scaled="0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b="1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07503B3A-78D8-7F08-8B01-8D0BBE39B3D2}"/>
              </a:ext>
            </a:extLst>
          </p:cNvPr>
          <p:cNvSpPr/>
          <p:nvPr/>
        </p:nvSpPr>
        <p:spPr>
          <a:xfrm>
            <a:off x="1371600" y="1426737"/>
            <a:ext cx="1575500" cy="986552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en-GB" sz="1200" b="1" dirty="0">
                <a:solidFill>
                  <a:schemeClr val="accent1"/>
                </a:solidFill>
              </a:rPr>
              <a:t>The Problem</a:t>
            </a:r>
          </a:p>
          <a:p>
            <a:pPr>
              <a:lnSpc>
                <a:spcPct val="120000"/>
              </a:lnSpc>
            </a:pPr>
            <a:endParaRPr lang="en-GB" sz="1200" b="1" dirty="0">
              <a:solidFill>
                <a:schemeClr val="accent1"/>
              </a:solidFill>
            </a:endParaRPr>
          </a:p>
          <a:p>
            <a:pPr>
              <a:lnSpc>
                <a:spcPct val="120000"/>
              </a:lnSpc>
            </a:pP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Monthly reporting burden and time lost to manual effort.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94A34587-1359-C9A5-C820-826381CF573C}"/>
              </a:ext>
            </a:extLst>
          </p:cNvPr>
          <p:cNvGrpSpPr/>
          <p:nvPr/>
        </p:nvGrpSpPr>
        <p:grpSpPr>
          <a:xfrm>
            <a:off x="403060" y="1097284"/>
            <a:ext cx="857710" cy="1645463"/>
            <a:chOff x="403060" y="1097284"/>
            <a:chExt cx="857710" cy="1645463"/>
          </a:xfrm>
        </p:grpSpPr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8A89EA6A-0D6A-255F-B421-B8D83A238048}"/>
                </a:ext>
              </a:extLst>
            </p:cNvPr>
            <p:cNvSpPr/>
            <p:nvPr/>
          </p:nvSpPr>
          <p:spPr>
            <a:xfrm>
              <a:off x="403060" y="1097284"/>
              <a:ext cx="716332" cy="1645463"/>
            </a:xfrm>
            <a:custGeom>
              <a:avLst/>
              <a:gdLst>
                <a:gd name="connsiteX0" fmla="*/ 236140 w 716332"/>
                <a:gd name="connsiteY0" fmla="*/ 0 h 1645463"/>
                <a:gd name="connsiteX1" fmla="*/ 716332 w 716332"/>
                <a:gd name="connsiteY1" fmla="*/ 0 h 1645463"/>
                <a:gd name="connsiteX2" fmla="*/ 716332 w 716332"/>
                <a:gd name="connsiteY2" fmla="*/ 1645463 h 1645463"/>
                <a:gd name="connsiteX3" fmla="*/ 236140 w 716332"/>
                <a:gd name="connsiteY3" fmla="*/ 1645463 h 1645463"/>
                <a:gd name="connsiteX4" fmla="*/ 0 w 716332"/>
                <a:gd name="connsiteY4" fmla="*/ 1409323 h 1645463"/>
                <a:gd name="connsiteX5" fmla="*/ 0 w 716332"/>
                <a:gd name="connsiteY5" fmla="*/ 236140 h 1645463"/>
                <a:gd name="connsiteX6" fmla="*/ 236140 w 716332"/>
                <a:gd name="connsiteY6" fmla="*/ 0 h 1645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16332" h="1645463">
                  <a:moveTo>
                    <a:pt x="236140" y="0"/>
                  </a:moveTo>
                  <a:lnTo>
                    <a:pt x="716332" y="0"/>
                  </a:lnTo>
                  <a:lnTo>
                    <a:pt x="716332" y="1645463"/>
                  </a:lnTo>
                  <a:lnTo>
                    <a:pt x="236140" y="1645463"/>
                  </a:lnTo>
                  <a:cubicBezTo>
                    <a:pt x="105723" y="1645463"/>
                    <a:pt x="0" y="1539740"/>
                    <a:pt x="0" y="1409323"/>
                  </a:cubicBezTo>
                  <a:lnTo>
                    <a:pt x="0" y="236140"/>
                  </a:lnTo>
                  <a:cubicBezTo>
                    <a:pt x="0" y="105723"/>
                    <a:pt x="105723" y="0"/>
                    <a:pt x="23614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 sz="1000">
                <a:solidFill>
                  <a:schemeClr val="bg1"/>
                </a:solidFill>
              </a:endParaRPr>
            </a:p>
          </p:txBody>
        </p:sp>
        <p:sp>
          <p:nvSpPr>
            <p:cNvPr id="24" name="Isosceles Triangle 23">
              <a:extLst>
                <a:ext uri="{FF2B5EF4-FFF2-40B4-BE49-F238E27FC236}">
                  <a16:creationId xmlns:a16="http://schemas.microsoft.com/office/drawing/2014/main" id="{EC799E92-EC6F-B539-E1CF-F963670CE2C0}"/>
                </a:ext>
              </a:extLst>
            </p:cNvPr>
            <p:cNvSpPr/>
            <p:nvPr/>
          </p:nvSpPr>
          <p:spPr>
            <a:xfrm rot="5400000">
              <a:off x="1048553" y="1395603"/>
              <a:ext cx="283464" cy="140970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00">
                <a:solidFill>
                  <a:schemeClr val="bg1"/>
                </a:solidFill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EDA5B0E7-059E-7D05-E417-3FD7E5C30B53}"/>
              </a:ext>
            </a:extLst>
          </p:cNvPr>
          <p:cNvGrpSpPr/>
          <p:nvPr/>
        </p:nvGrpSpPr>
        <p:grpSpPr>
          <a:xfrm>
            <a:off x="6108934" y="1097281"/>
            <a:ext cx="2647250" cy="1645464"/>
            <a:chOff x="403060" y="1097281"/>
            <a:chExt cx="2647250" cy="1645464"/>
          </a:xfrm>
        </p:grpSpPr>
        <p:sp>
          <p:nvSpPr>
            <p:cNvPr id="33" name="Freeform: Shape 12">
              <a:extLst>
                <a:ext uri="{FF2B5EF4-FFF2-40B4-BE49-F238E27FC236}">
                  <a16:creationId xmlns:a16="http://schemas.microsoft.com/office/drawing/2014/main" id="{B152D447-B7D8-BF9F-5C66-96E1C48227F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 flipH="1">
              <a:off x="903953" y="596388"/>
              <a:ext cx="1645463" cy="2647250"/>
            </a:xfrm>
            <a:prstGeom prst="round2SameRect">
              <a:avLst>
                <a:gd name="adj1" fmla="val 14351"/>
                <a:gd name="adj2" fmla="val 0"/>
              </a:avLst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b="1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4" name="Freeform: Shape 12">
              <a:extLst>
                <a:ext uri="{FF2B5EF4-FFF2-40B4-BE49-F238E27FC236}">
                  <a16:creationId xmlns:a16="http://schemas.microsoft.com/office/drawing/2014/main" id="{61293813-947B-4BC1-01B5-FE5E38B9922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 flipH="1">
              <a:off x="903953" y="596389"/>
              <a:ext cx="1645463" cy="2647250"/>
            </a:xfrm>
            <a:prstGeom prst="round2SameRect">
              <a:avLst>
                <a:gd name="adj1" fmla="val 14351"/>
                <a:gd name="adj2" fmla="val 0"/>
              </a:avLst>
            </a:prstGeom>
            <a:gradFill flip="none" rotWithShape="1">
              <a:gsLst>
                <a:gs pos="0">
                  <a:schemeClr val="tx1">
                    <a:lumMod val="75000"/>
                    <a:lumOff val="25000"/>
                    <a:alpha val="10000"/>
                  </a:schemeClr>
                </a:gs>
                <a:gs pos="99000">
                  <a:schemeClr val="tx1">
                    <a:lumMod val="10000"/>
                    <a:lumOff val="90000"/>
                    <a:alpha val="30000"/>
                  </a:schemeClr>
                </a:gs>
              </a:gsLst>
              <a:lin ang="0" scaled="0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b="1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29" name="Rectangle 28">
            <a:extLst>
              <a:ext uri="{FF2B5EF4-FFF2-40B4-BE49-F238E27FC236}">
                <a16:creationId xmlns:a16="http://schemas.microsoft.com/office/drawing/2014/main" id="{15AFD591-ECEE-0DD3-5BC4-5D37F4B59AEE}"/>
              </a:ext>
            </a:extLst>
          </p:cNvPr>
          <p:cNvSpPr/>
          <p:nvPr/>
        </p:nvSpPr>
        <p:spPr>
          <a:xfrm>
            <a:off x="7077474" y="1519070"/>
            <a:ext cx="1575500" cy="801886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en-GB" sz="1200" b="1" dirty="0">
                <a:solidFill>
                  <a:schemeClr val="accent3"/>
                </a:solidFill>
              </a:rPr>
              <a:t>Architecture &amp; Data Pipeline </a:t>
            </a:r>
          </a:p>
          <a:p>
            <a:pPr>
              <a:lnSpc>
                <a:spcPct val="120000"/>
              </a:lnSpc>
            </a:pP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Tools used, monthly process workflow, and distribution</a:t>
            </a: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endParaRPr lang="en-US" sz="1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EE45BFC9-AD79-54E3-0B06-7194B72266BA}"/>
              </a:ext>
            </a:extLst>
          </p:cNvPr>
          <p:cNvGrpSpPr/>
          <p:nvPr/>
        </p:nvGrpSpPr>
        <p:grpSpPr>
          <a:xfrm>
            <a:off x="6108934" y="1097284"/>
            <a:ext cx="857710" cy="1645463"/>
            <a:chOff x="403060" y="1097284"/>
            <a:chExt cx="857710" cy="1645463"/>
          </a:xfrm>
          <a:solidFill>
            <a:schemeClr val="accent3"/>
          </a:solidFill>
        </p:grpSpPr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BB883219-D0FF-3D99-ACB0-A6ECB2899F1E}"/>
                </a:ext>
              </a:extLst>
            </p:cNvPr>
            <p:cNvSpPr/>
            <p:nvPr/>
          </p:nvSpPr>
          <p:spPr>
            <a:xfrm>
              <a:off x="403060" y="1097284"/>
              <a:ext cx="716332" cy="1645463"/>
            </a:xfrm>
            <a:custGeom>
              <a:avLst/>
              <a:gdLst>
                <a:gd name="connsiteX0" fmla="*/ 236140 w 716332"/>
                <a:gd name="connsiteY0" fmla="*/ 0 h 1645463"/>
                <a:gd name="connsiteX1" fmla="*/ 716332 w 716332"/>
                <a:gd name="connsiteY1" fmla="*/ 0 h 1645463"/>
                <a:gd name="connsiteX2" fmla="*/ 716332 w 716332"/>
                <a:gd name="connsiteY2" fmla="*/ 1645463 h 1645463"/>
                <a:gd name="connsiteX3" fmla="*/ 236140 w 716332"/>
                <a:gd name="connsiteY3" fmla="*/ 1645463 h 1645463"/>
                <a:gd name="connsiteX4" fmla="*/ 0 w 716332"/>
                <a:gd name="connsiteY4" fmla="*/ 1409323 h 1645463"/>
                <a:gd name="connsiteX5" fmla="*/ 0 w 716332"/>
                <a:gd name="connsiteY5" fmla="*/ 236140 h 1645463"/>
                <a:gd name="connsiteX6" fmla="*/ 236140 w 716332"/>
                <a:gd name="connsiteY6" fmla="*/ 0 h 1645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16332" h="1645463">
                  <a:moveTo>
                    <a:pt x="236140" y="0"/>
                  </a:moveTo>
                  <a:lnTo>
                    <a:pt x="716332" y="0"/>
                  </a:lnTo>
                  <a:lnTo>
                    <a:pt x="716332" y="1645463"/>
                  </a:lnTo>
                  <a:lnTo>
                    <a:pt x="236140" y="1645463"/>
                  </a:lnTo>
                  <a:cubicBezTo>
                    <a:pt x="105723" y="1645463"/>
                    <a:pt x="0" y="1539740"/>
                    <a:pt x="0" y="1409323"/>
                  </a:cubicBezTo>
                  <a:lnTo>
                    <a:pt x="0" y="236140"/>
                  </a:lnTo>
                  <a:cubicBezTo>
                    <a:pt x="0" y="105723"/>
                    <a:pt x="105723" y="0"/>
                    <a:pt x="23614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 sz="1000">
                <a:solidFill>
                  <a:schemeClr val="bg1"/>
                </a:solidFill>
              </a:endParaRPr>
            </a:p>
          </p:txBody>
        </p:sp>
        <p:sp>
          <p:nvSpPr>
            <p:cNvPr id="32" name="Isosceles Triangle 31">
              <a:extLst>
                <a:ext uri="{FF2B5EF4-FFF2-40B4-BE49-F238E27FC236}">
                  <a16:creationId xmlns:a16="http://schemas.microsoft.com/office/drawing/2014/main" id="{E6B75F71-F88A-25C3-D250-F8E1F2FD6655}"/>
                </a:ext>
              </a:extLst>
            </p:cNvPr>
            <p:cNvSpPr/>
            <p:nvPr/>
          </p:nvSpPr>
          <p:spPr>
            <a:xfrm rot="5400000">
              <a:off x="1048553" y="1395603"/>
              <a:ext cx="283464" cy="14097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00">
                <a:solidFill>
                  <a:schemeClr val="bg1"/>
                </a:solidFill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08E76CEE-A381-BF53-537D-9C182E50F03D}"/>
              </a:ext>
            </a:extLst>
          </p:cNvPr>
          <p:cNvGrpSpPr/>
          <p:nvPr/>
        </p:nvGrpSpPr>
        <p:grpSpPr>
          <a:xfrm>
            <a:off x="3255997" y="1097281"/>
            <a:ext cx="2647250" cy="1645464"/>
            <a:chOff x="403060" y="1097281"/>
            <a:chExt cx="2647250" cy="1645464"/>
          </a:xfrm>
        </p:grpSpPr>
        <p:sp>
          <p:nvSpPr>
            <p:cNvPr id="41" name="Freeform: Shape 12">
              <a:extLst>
                <a:ext uri="{FF2B5EF4-FFF2-40B4-BE49-F238E27FC236}">
                  <a16:creationId xmlns:a16="http://schemas.microsoft.com/office/drawing/2014/main" id="{82FC3CB1-17E9-3652-4D53-B559D96359BE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 flipH="1">
              <a:off x="903953" y="596388"/>
              <a:ext cx="1645463" cy="2647250"/>
            </a:xfrm>
            <a:prstGeom prst="round2SameRect">
              <a:avLst>
                <a:gd name="adj1" fmla="val 14351"/>
                <a:gd name="adj2" fmla="val 0"/>
              </a:avLst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b="1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42" name="Freeform: Shape 12">
              <a:extLst>
                <a:ext uri="{FF2B5EF4-FFF2-40B4-BE49-F238E27FC236}">
                  <a16:creationId xmlns:a16="http://schemas.microsoft.com/office/drawing/2014/main" id="{45B52192-350C-0A4B-0E9F-D1D4D60E6A1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 flipH="1">
              <a:off x="903953" y="596389"/>
              <a:ext cx="1645463" cy="2647250"/>
            </a:xfrm>
            <a:prstGeom prst="round2SameRect">
              <a:avLst>
                <a:gd name="adj1" fmla="val 14351"/>
                <a:gd name="adj2" fmla="val 0"/>
              </a:avLst>
            </a:prstGeom>
            <a:gradFill flip="none" rotWithShape="1">
              <a:gsLst>
                <a:gs pos="0">
                  <a:schemeClr val="tx1">
                    <a:lumMod val="75000"/>
                    <a:lumOff val="25000"/>
                    <a:alpha val="10000"/>
                  </a:schemeClr>
                </a:gs>
                <a:gs pos="99000">
                  <a:schemeClr val="tx1">
                    <a:lumMod val="10000"/>
                    <a:lumOff val="90000"/>
                    <a:alpha val="30000"/>
                  </a:schemeClr>
                </a:gs>
              </a:gsLst>
              <a:lin ang="0" scaled="0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b="1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4B5B493B-0BDE-0F8D-2E56-F73F368917BE}"/>
              </a:ext>
            </a:extLst>
          </p:cNvPr>
          <p:cNvSpPr/>
          <p:nvPr/>
        </p:nvSpPr>
        <p:spPr>
          <a:xfrm>
            <a:off x="4224537" y="1519070"/>
            <a:ext cx="1575500" cy="801886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en-GB" sz="1200" b="1" dirty="0">
                <a:solidFill>
                  <a:schemeClr val="accent2"/>
                </a:solidFill>
              </a:rPr>
              <a:t>Solution Overview</a:t>
            </a:r>
          </a:p>
          <a:p>
            <a:pPr>
              <a:lnSpc>
                <a:spcPct val="120000"/>
              </a:lnSpc>
            </a:pPr>
            <a:endParaRPr lang="en-GB" sz="1200" b="1" dirty="0">
              <a:solidFill>
                <a:schemeClr val="accent2"/>
              </a:solidFill>
            </a:endParaRPr>
          </a:p>
          <a:p>
            <a:pPr>
              <a:lnSpc>
                <a:spcPct val="120000"/>
              </a:lnSpc>
            </a:pP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Suite capabilities, outputs, and the headline result.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42D48FE3-78DE-00DB-E40C-F0152372ED33}"/>
              </a:ext>
            </a:extLst>
          </p:cNvPr>
          <p:cNvGrpSpPr/>
          <p:nvPr/>
        </p:nvGrpSpPr>
        <p:grpSpPr>
          <a:xfrm>
            <a:off x="3255997" y="1097284"/>
            <a:ext cx="857710" cy="1645463"/>
            <a:chOff x="403060" y="1097284"/>
            <a:chExt cx="857710" cy="1645463"/>
          </a:xfrm>
        </p:grpSpPr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8960FC3-FA8D-93BA-880B-698E722CB432}"/>
                </a:ext>
              </a:extLst>
            </p:cNvPr>
            <p:cNvSpPr/>
            <p:nvPr/>
          </p:nvSpPr>
          <p:spPr>
            <a:xfrm>
              <a:off x="403060" y="1097284"/>
              <a:ext cx="716332" cy="1645463"/>
            </a:xfrm>
            <a:custGeom>
              <a:avLst/>
              <a:gdLst>
                <a:gd name="connsiteX0" fmla="*/ 236140 w 716332"/>
                <a:gd name="connsiteY0" fmla="*/ 0 h 1645463"/>
                <a:gd name="connsiteX1" fmla="*/ 716332 w 716332"/>
                <a:gd name="connsiteY1" fmla="*/ 0 h 1645463"/>
                <a:gd name="connsiteX2" fmla="*/ 716332 w 716332"/>
                <a:gd name="connsiteY2" fmla="*/ 1645463 h 1645463"/>
                <a:gd name="connsiteX3" fmla="*/ 236140 w 716332"/>
                <a:gd name="connsiteY3" fmla="*/ 1645463 h 1645463"/>
                <a:gd name="connsiteX4" fmla="*/ 0 w 716332"/>
                <a:gd name="connsiteY4" fmla="*/ 1409323 h 1645463"/>
                <a:gd name="connsiteX5" fmla="*/ 0 w 716332"/>
                <a:gd name="connsiteY5" fmla="*/ 236140 h 1645463"/>
                <a:gd name="connsiteX6" fmla="*/ 236140 w 716332"/>
                <a:gd name="connsiteY6" fmla="*/ 0 h 1645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16332" h="1645463">
                  <a:moveTo>
                    <a:pt x="236140" y="0"/>
                  </a:moveTo>
                  <a:lnTo>
                    <a:pt x="716332" y="0"/>
                  </a:lnTo>
                  <a:lnTo>
                    <a:pt x="716332" y="1645463"/>
                  </a:lnTo>
                  <a:lnTo>
                    <a:pt x="236140" y="1645463"/>
                  </a:lnTo>
                  <a:cubicBezTo>
                    <a:pt x="105723" y="1645463"/>
                    <a:pt x="0" y="1539740"/>
                    <a:pt x="0" y="1409323"/>
                  </a:cubicBezTo>
                  <a:lnTo>
                    <a:pt x="0" y="236140"/>
                  </a:lnTo>
                  <a:cubicBezTo>
                    <a:pt x="0" y="105723"/>
                    <a:pt x="105723" y="0"/>
                    <a:pt x="23614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 sz="1000">
                <a:solidFill>
                  <a:schemeClr val="bg1"/>
                </a:solidFill>
              </a:endParaRPr>
            </a:p>
          </p:txBody>
        </p:sp>
        <p:sp>
          <p:nvSpPr>
            <p:cNvPr id="40" name="Isosceles Triangle 39">
              <a:extLst>
                <a:ext uri="{FF2B5EF4-FFF2-40B4-BE49-F238E27FC236}">
                  <a16:creationId xmlns:a16="http://schemas.microsoft.com/office/drawing/2014/main" id="{EACB0C04-6D36-D0DB-DD08-318DE4FE80CA}"/>
                </a:ext>
              </a:extLst>
            </p:cNvPr>
            <p:cNvSpPr/>
            <p:nvPr/>
          </p:nvSpPr>
          <p:spPr>
            <a:xfrm rot="5400000">
              <a:off x="1048553" y="1395603"/>
              <a:ext cx="283464" cy="140970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00">
                <a:solidFill>
                  <a:schemeClr val="bg1"/>
                </a:solidFill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DD1B73E4-BC93-E511-B452-8FB21E467725}"/>
              </a:ext>
            </a:extLst>
          </p:cNvPr>
          <p:cNvGrpSpPr/>
          <p:nvPr/>
        </p:nvGrpSpPr>
        <p:grpSpPr>
          <a:xfrm>
            <a:off x="403060" y="2911212"/>
            <a:ext cx="2647250" cy="1645464"/>
            <a:chOff x="403060" y="1097281"/>
            <a:chExt cx="2647250" cy="1645464"/>
          </a:xfrm>
        </p:grpSpPr>
        <p:sp>
          <p:nvSpPr>
            <p:cNvPr id="49" name="Freeform: Shape 12">
              <a:extLst>
                <a:ext uri="{FF2B5EF4-FFF2-40B4-BE49-F238E27FC236}">
                  <a16:creationId xmlns:a16="http://schemas.microsoft.com/office/drawing/2014/main" id="{35E5B905-0CDC-0AF9-883D-DC20B420597E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 flipH="1">
              <a:off x="903953" y="596388"/>
              <a:ext cx="1645463" cy="2647250"/>
            </a:xfrm>
            <a:prstGeom prst="round2SameRect">
              <a:avLst>
                <a:gd name="adj1" fmla="val 14351"/>
                <a:gd name="adj2" fmla="val 0"/>
              </a:avLst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b="1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50" name="Freeform: Shape 12">
              <a:extLst>
                <a:ext uri="{FF2B5EF4-FFF2-40B4-BE49-F238E27FC236}">
                  <a16:creationId xmlns:a16="http://schemas.microsoft.com/office/drawing/2014/main" id="{DE7D09A4-C9C5-4B24-789D-0D98F60764F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 flipH="1">
              <a:off x="903953" y="596389"/>
              <a:ext cx="1645463" cy="2647250"/>
            </a:xfrm>
            <a:prstGeom prst="round2SameRect">
              <a:avLst>
                <a:gd name="adj1" fmla="val 14351"/>
                <a:gd name="adj2" fmla="val 0"/>
              </a:avLst>
            </a:prstGeom>
            <a:gradFill flip="none" rotWithShape="1">
              <a:gsLst>
                <a:gs pos="0">
                  <a:schemeClr val="tx1">
                    <a:lumMod val="75000"/>
                    <a:lumOff val="25000"/>
                    <a:alpha val="10000"/>
                  </a:schemeClr>
                </a:gs>
                <a:gs pos="99000">
                  <a:schemeClr val="tx1">
                    <a:lumMod val="10000"/>
                    <a:lumOff val="90000"/>
                    <a:alpha val="30000"/>
                  </a:schemeClr>
                </a:gs>
              </a:gsLst>
              <a:lin ang="0" scaled="0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b="1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45" name="Rectangle 44">
            <a:extLst>
              <a:ext uri="{FF2B5EF4-FFF2-40B4-BE49-F238E27FC236}">
                <a16:creationId xmlns:a16="http://schemas.microsoft.com/office/drawing/2014/main" id="{142C11F4-5E82-4F07-9840-AF116AB3F558}"/>
              </a:ext>
            </a:extLst>
          </p:cNvPr>
          <p:cNvSpPr/>
          <p:nvPr/>
        </p:nvSpPr>
        <p:spPr>
          <a:xfrm>
            <a:off x="1371600" y="3240668"/>
            <a:ext cx="1575500" cy="986552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en-GB" sz="1200" b="1" dirty="0">
                <a:solidFill>
                  <a:schemeClr val="accent4"/>
                </a:solidFill>
              </a:rPr>
              <a:t>Live Demo</a:t>
            </a:r>
          </a:p>
          <a:p>
            <a:pPr>
              <a:lnSpc>
                <a:spcPct val="120000"/>
              </a:lnSpc>
            </a:pPr>
            <a:endParaRPr lang="en-GB" sz="1200" b="1" dirty="0">
              <a:solidFill>
                <a:schemeClr val="accent4"/>
              </a:solidFill>
            </a:endParaRPr>
          </a:p>
          <a:p>
            <a:pPr>
              <a:lnSpc>
                <a:spcPct val="120000"/>
              </a:lnSpc>
            </a:pP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End-to-end: MS Project export → full dashboard suite in under 1 minute.</a:t>
            </a: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8C1AB49D-8C19-8673-1EAD-FB7E06B8677A}"/>
              </a:ext>
            </a:extLst>
          </p:cNvPr>
          <p:cNvGrpSpPr/>
          <p:nvPr/>
        </p:nvGrpSpPr>
        <p:grpSpPr>
          <a:xfrm>
            <a:off x="403060" y="2911215"/>
            <a:ext cx="857710" cy="1645463"/>
            <a:chOff x="403060" y="1097284"/>
            <a:chExt cx="857710" cy="1645463"/>
          </a:xfrm>
          <a:solidFill>
            <a:schemeClr val="accent4"/>
          </a:solidFill>
        </p:grpSpPr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401FD7EB-954F-303F-00C5-2BDC87756B31}"/>
                </a:ext>
              </a:extLst>
            </p:cNvPr>
            <p:cNvSpPr/>
            <p:nvPr/>
          </p:nvSpPr>
          <p:spPr>
            <a:xfrm>
              <a:off x="403060" y="1097284"/>
              <a:ext cx="716332" cy="1645463"/>
            </a:xfrm>
            <a:custGeom>
              <a:avLst/>
              <a:gdLst>
                <a:gd name="connsiteX0" fmla="*/ 236140 w 716332"/>
                <a:gd name="connsiteY0" fmla="*/ 0 h 1645463"/>
                <a:gd name="connsiteX1" fmla="*/ 716332 w 716332"/>
                <a:gd name="connsiteY1" fmla="*/ 0 h 1645463"/>
                <a:gd name="connsiteX2" fmla="*/ 716332 w 716332"/>
                <a:gd name="connsiteY2" fmla="*/ 1645463 h 1645463"/>
                <a:gd name="connsiteX3" fmla="*/ 236140 w 716332"/>
                <a:gd name="connsiteY3" fmla="*/ 1645463 h 1645463"/>
                <a:gd name="connsiteX4" fmla="*/ 0 w 716332"/>
                <a:gd name="connsiteY4" fmla="*/ 1409323 h 1645463"/>
                <a:gd name="connsiteX5" fmla="*/ 0 w 716332"/>
                <a:gd name="connsiteY5" fmla="*/ 236140 h 1645463"/>
                <a:gd name="connsiteX6" fmla="*/ 236140 w 716332"/>
                <a:gd name="connsiteY6" fmla="*/ 0 h 1645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16332" h="1645463">
                  <a:moveTo>
                    <a:pt x="236140" y="0"/>
                  </a:moveTo>
                  <a:lnTo>
                    <a:pt x="716332" y="0"/>
                  </a:lnTo>
                  <a:lnTo>
                    <a:pt x="716332" y="1645463"/>
                  </a:lnTo>
                  <a:lnTo>
                    <a:pt x="236140" y="1645463"/>
                  </a:lnTo>
                  <a:cubicBezTo>
                    <a:pt x="105723" y="1645463"/>
                    <a:pt x="0" y="1539740"/>
                    <a:pt x="0" y="1409323"/>
                  </a:cubicBezTo>
                  <a:lnTo>
                    <a:pt x="0" y="236140"/>
                  </a:lnTo>
                  <a:cubicBezTo>
                    <a:pt x="0" y="105723"/>
                    <a:pt x="105723" y="0"/>
                    <a:pt x="23614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 sz="1000">
                <a:solidFill>
                  <a:schemeClr val="bg1"/>
                </a:solidFill>
              </a:endParaRPr>
            </a:p>
          </p:txBody>
        </p:sp>
        <p:sp>
          <p:nvSpPr>
            <p:cNvPr id="48" name="Isosceles Triangle 47">
              <a:extLst>
                <a:ext uri="{FF2B5EF4-FFF2-40B4-BE49-F238E27FC236}">
                  <a16:creationId xmlns:a16="http://schemas.microsoft.com/office/drawing/2014/main" id="{152FFFF4-46F8-2AFE-6E05-44BA3EF47C55}"/>
                </a:ext>
              </a:extLst>
            </p:cNvPr>
            <p:cNvSpPr/>
            <p:nvPr/>
          </p:nvSpPr>
          <p:spPr>
            <a:xfrm rot="5400000">
              <a:off x="1048553" y="1395603"/>
              <a:ext cx="283464" cy="14097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00">
                <a:solidFill>
                  <a:schemeClr val="bg1"/>
                </a:solidFill>
              </a:endParaRP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7794C398-56B4-BAD9-E6CD-6A2C33755D42}"/>
              </a:ext>
            </a:extLst>
          </p:cNvPr>
          <p:cNvGrpSpPr/>
          <p:nvPr/>
        </p:nvGrpSpPr>
        <p:grpSpPr>
          <a:xfrm>
            <a:off x="6108934" y="2911212"/>
            <a:ext cx="2647250" cy="1645464"/>
            <a:chOff x="403060" y="1097281"/>
            <a:chExt cx="2647250" cy="1645464"/>
          </a:xfrm>
        </p:grpSpPr>
        <p:sp>
          <p:nvSpPr>
            <p:cNvPr id="57" name="Freeform: Shape 12">
              <a:extLst>
                <a:ext uri="{FF2B5EF4-FFF2-40B4-BE49-F238E27FC236}">
                  <a16:creationId xmlns:a16="http://schemas.microsoft.com/office/drawing/2014/main" id="{7964E853-BD16-E4A0-8298-93821037BB2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 flipH="1">
              <a:off x="903953" y="596388"/>
              <a:ext cx="1645463" cy="2647250"/>
            </a:xfrm>
            <a:prstGeom prst="round2SameRect">
              <a:avLst>
                <a:gd name="adj1" fmla="val 14351"/>
                <a:gd name="adj2" fmla="val 0"/>
              </a:avLst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b="1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58" name="Freeform: Shape 12">
              <a:extLst>
                <a:ext uri="{FF2B5EF4-FFF2-40B4-BE49-F238E27FC236}">
                  <a16:creationId xmlns:a16="http://schemas.microsoft.com/office/drawing/2014/main" id="{C422D0ED-9034-F129-785C-5E524CFC4E4A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 flipH="1">
              <a:off x="903953" y="596389"/>
              <a:ext cx="1645463" cy="2647250"/>
            </a:xfrm>
            <a:prstGeom prst="round2SameRect">
              <a:avLst>
                <a:gd name="adj1" fmla="val 14351"/>
                <a:gd name="adj2" fmla="val 0"/>
              </a:avLst>
            </a:prstGeom>
            <a:gradFill flip="none" rotWithShape="1">
              <a:gsLst>
                <a:gs pos="0">
                  <a:schemeClr val="tx1">
                    <a:lumMod val="75000"/>
                    <a:lumOff val="25000"/>
                    <a:alpha val="10000"/>
                  </a:schemeClr>
                </a:gs>
                <a:gs pos="99000">
                  <a:schemeClr val="tx1">
                    <a:lumMod val="10000"/>
                    <a:lumOff val="90000"/>
                    <a:alpha val="30000"/>
                  </a:schemeClr>
                </a:gs>
              </a:gsLst>
              <a:lin ang="0" scaled="0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b="1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53" name="Rectangle 52">
            <a:extLst>
              <a:ext uri="{FF2B5EF4-FFF2-40B4-BE49-F238E27FC236}">
                <a16:creationId xmlns:a16="http://schemas.microsoft.com/office/drawing/2014/main" id="{FFB8693E-983D-D5AE-CCB9-E2C0395BB236}"/>
              </a:ext>
            </a:extLst>
          </p:cNvPr>
          <p:cNvSpPr/>
          <p:nvPr/>
        </p:nvSpPr>
        <p:spPr>
          <a:xfrm>
            <a:off x="7077474" y="3240668"/>
            <a:ext cx="1575500" cy="986552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en-GB" sz="1200" b="1" dirty="0">
                <a:solidFill>
                  <a:schemeClr val="accent6"/>
                </a:solidFill>
              </a:rPr>
              <a:t>Lessons Learned &amp; Broader Applicability</a:t>
            </a:r>
          </a:p>
          <a:p>
            <a:pPr>
              <a:lnSpc>
                <a:spcPct val="120000"/>
              </a:lnSpc>
            </a:pP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Key takeaways and how any MS Project program can adopt this</a:t>
            </a: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endParaRPr lang="en-US" sz="1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E0460E09-6A44-F7DB-084D-DC94706A860A}"/>
              </a:ext>
            </a:extLst>
          </p:cNvPr>
          <p:cNvGrpSpPr/>
          <p:nvPr/>
        </p:nvGrpSpPr>
        <p:grpSpPr>
          <a:xfrm>
            <a:off x="6108934" y="2911215"/>
            <a:ext cx="857710" cy="1645463"/>
            <a:chOff x="403060" y="1097284"/>
            <a:chExt cx="857710" cy="1645463"/>
          </a:xfrm>
          <a:solidFill>
            <a:schemeClr val="accent6"/>
          </a:solidFill>
        </p:grpSpPr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1461CCA8-6320-36FA-B7E4-737735373984}"/>
                </a:ext>
              </a:extLst>
            </p:cNvPr>
            <p:cNvSpPr/>
            <p:nvPr/>
          </p:nvSpPr>
          <p:spPr>
            <a:xfrm>
              <a:off x="403060" y="1097284"/>
              <a:ext cx="716332" cy="1645463"/>
            </a:xfrm>
            <a:custGeom>
              <a:avLst/>
              <a:gdLst>
                <a:gd name="connsiteX0" fmla="*/ 236140 w 716332"/>
                <a:gd name="connsiteY0" fmla="*/ 0 h 1645463"/>
                <a:gd name="connsiteX1" fmla="*/ 716332 w 716332"/>
                <a:gd name="connsiteY1" fmla="*/ 0 h 1645463"/>
                <a:gd name="connsiteX2" fmla="*/ 716332 w 716332"/>
                <a:gd name="connsiteY2" fmla="*/ 1645463 h 1645463"/>
                <a:gd name="connsiteX3" fmla="*/ 236140 w 716332"/>
                <a:gd name="connsiteY3" fmla="*/ 1645463 h 1645463"/>
                <a:gd name="connsiteX4" fmla="*/ 0 w 716332"/>
                <a:gd name="connsiteY4" fmla="*/ 1409323 h 1645463"/>
                <a:gd name="connsiteX5" fmla="*/ 0 w 716332"/>
                <a:gd name="connsiteY5" fmla="*/ 236140 h 1645463"/>
                <a:gd name="connsiteX6" fmla="*/ 236140 w 716332"/>
                <a:gd name="connsiteY6" fmla="*/ 0 h 1645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16332" h="1645463">
                  <a:moveTo>
                    <a:pt x="236140" y="0"/>
                  </a:moveTo>
                  <a:lnTo>
                    <a:pt x="716332" y="0"/>
                  </a:lnTo>
                  <a:lnTo>
                    <a:pt x="716332" y="1645463"/>
                  </a:lnTo>
                  <a:lnTo>
                    <a:pt x="236140" y="1645463"/>
                  </a:lnTo>
                  <a:cubicBezTo>
                    <a:pt x="105723" y="1645463"/>
                    <a:pt x="0" y="1539740"/>
                    <a:pt x="0" y="1409323"/>
                  </a:cubicBezTo>
                  <a:lnTo>
                    <a:pt x="0" y="236140"/>
                  </a:lnTo>
                  <a:cubicBezTo>
                    <a:pt x="0" y="105723"/>
                    <a:pt x="105723" y="0"/>
                    <a:pt x="23614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 sz="1000">
                <a:solidFill>
                  <a:schemeClr val="bg1"/>
                </a:solidFill>
              </a:endParaRPr>
            </a:p>
          </p:txBody>
        </p:sp>
        <p:sp>
          <p:nvSpPr>
            <p:cNvPr id="56" name="Isosceles Triangle 55">
              <a:extLst>
                <a:ext uri="{FF2B5EF4-FFF2-40B4-BE49-F238E27FC236}">
                  <a16:creationId xmlns:a16="http://schemas.microsoft.com/office/drawing/2014/main" id="{0F15A4D9-D7AF-F998-B464-6247A112BA33}"/>
                </a:ext>
              </a:extLst>
            </p:cNvPr>
            <p:cNvSpPr/>
            <p:nvPr/>
          </p:nvSpPr>
          <p:spPr>
            <a:xfrm rot="5400000">
              <a:off x="1048553" y="1395603"/>
              <a:ext cx="283464" cy="14097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00">
                <a:solidFill>
                  <a:schemeClr val="bg1"/>
                </a:solidFill>
              </a:endParaRP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21BEE17E-F276-87E1-E01D-638C7B6CFFF7}"/>
              </a:ext>
            </a:extLst>
          </p:cNvPr>
          <p:cNvGrpSpPr/>
          <p:nvPr/>
        </p:nvGrpSpPr>
        <p:grpSpPr>
          <a:xfrm>
            <a:off x="3255997" y="2911212"/>
            <a:ext cx="2647250" cy="1645464"/>
            <a:chOff x="403060" y="1097281"/>
            <a:chExt cx="2647250" cy="1645464"/>
          </a:xfrm>
        </p:grpSpPr>
        <p:sp>
          <p:nvSpPr>
            <p:cNvPr id="65" name="Freeform: Shape 12">
              <a:extLst>
                <a:ext uri="{FF2B5EF4-FFF2-40B4-BE49-F238E27FC236}">
                  <a16:creationId xmlns:a16="http://schemas.microsoft.com/office/drawing/2014/main" id="{34C17710-7EDE-C414-1C50-C00B5CE32E9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 flipH="1">
              <a:off x="903953" y="596388"/>
              <a:ext cx="1645463" cy="2647250"/>
            </a:xfrm>
            <a:prstGeom prst="round2SameRect">
              <a:avLst>
                <a:gd name="adj1" fmla="val 14351"/>
                <a:gd name="adj2" fmla="val 0"/>
              </a:avLst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b="1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66" name="Freeform: Shape 12">
              <a:extLst>
                <a:ext uri="{FF2B5EF4-FFF2-40B4-BE49-F238E27FC236}">
                  <a16:creationId xmlns:a16="http://schemas.microsoft.com/office/drawing/2014/main" id="{731A3111-3F73-C6E7-4D5E-6493E789A6A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 flipH="1">
              <a:off x="903953" y="596389"/>
              <a:ext cx="1645463" cy="2647250"/>
            </a:xfrm>
            <a:prstGeom prst="round2SameRect">
              <a:avLst>
                <a:gd name="adj1" fmla="val 14351"/>
                <a:gd name="adj2" fmla="val 0"/>
              </a:avLst>
            </a:prstGeom>
            <a:gradFill flip="none" rotWithShape="1">
              <a:gsLst>
                <a:gs pos="0">
                  <a:schemeClr val="tx1">
                    <a:lumMod val="75000"/>
                    <a:lumOff val="25000"/>
                    <a:alpha val="10000"/>
                  </a:schemeClr>
                </a:gs>
                <a:gs pos="99000">
                  <a:schemeClr val="tx1">
                    <a:lumMod val="10000"/>
                    <a:lumOff val="90000"/>
                    <a:alpha val="30000"/>
                  </a:schemeClr>
                </a:gs>
              </a:gsLst>
              <a:lin ang="0" scaled="0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b="1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61" name="Rectangle 60">
            <a:extLst>
              <a:ext uri="{FF2B5EF4-FFF2-40B4-BE49-F238E27FC236}">
                <a16:creationId xmlns:a16="http://schemas.microsoft.com/office/drawing/2014/main" id="{79C3A7E5-BFB7-08EB-1F03-91885BABF0B6}"/>
              </a:ext>
            </a:extLst>
          </p:cNvPr>
          <p:cNvSpPr/>
          <p:nvPr/>
        </p:nvSpPr>
        <p:spPr>
          <a:xfrm>
            <a:off x="4224537" y="3240668"/>
            <a:ext cx="1575500" cy="986552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en-GB" sz="1200" b="1" dirty="0">
                <a:solidFill>
                  <a:schemeClr val="accent5"/>
                </a:solidFill>
              </a:rPr>
              <a:t>Creating Your Own Dashboard</a:t>
            </a:r>
          </a:p>
          <a:p>
            <a:pPr>
              <a:lnSpc>
                <a:spcPct val="120000"/>
              </a:lnSpc>
            </a:pP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Progressive scripting, AI-assisted development, visual options.</a:t>
            </a: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endParaRPr lang="en-US" sz="1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C35BF53A-3121-22CF-624D-0EFBC2128C42}"/>
              </a:ext>
            </a:extLst>
          </p:cNvPr>
          <p:cNvGrpSpPr/>
          <p:nvPr/>
        </p:nvGrpSpPr>
        <p:grpSpPr>
          <a:xfrm>
            <a:off x="3255997" y="2911215"/>
            <a:ext cx="857710" cy="1645463"/>
            <a:chOff x="403060" y="1097284"/>
            <a:chExt cx="857710" cy="1645463"/>
          </a:xfrm>
          <a:solidFill>
            <a:schemeClr val="accent5"/>
          </a:solidFill>
        </p:grpSpPr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9A6BA66E-82BA-3E8E-5599-CBABC144F25E}"/>
                </a:ext>
              </a:extLst>
            </p:cNvPr>
            <p:cNvSpPr/>
            <p:nvPr/>
          </p:nvSpPr>
          <p:spPr>
            <a:xfrm>
              <a:off x="403060" y="1097284"/>
              <a:ext cx="716332" cy="1645463"/>
            </a:xfrm>
            <a:custGeom>
              <a:avLst/>
              <a:gdLst>
                <a:gd name="connsiteX0" fmla="*/ 236140 w 716332"/>
                <a:gd name="connsiteY0" fmla="*/ 0 h 1645463"/>
                <a:gd name="connsiteX1" fmla="*/ 716332 w 716332"/>
                <a:gd name="connsiteY1" fmla="*/ 0 h 1645463"/>
                <a:gd name="connsiteX2" fmla="*/ 716332 w 716332"/>
                <a:gd name="connsiteY2" fmla="*/ 1645463 h 1645463"/>
                <a:gd name="connsiteX3" fmla="*/ 236140 w 716332"/>
                <a:gd name="connsiteY3" fmla="*/ 1645463 h 1645463"/>
                <a:gd name="connsiteX4" fmla="*/ 0 w 716332"/>
                <a:gd name="connsiteY4" fmla="*/ 1409323 h 1645463"/>
                <a:gd name="connsiteX5" fmla="*/ 0 w 716332"/>
                <a:gd name="connsiteY5" fmla="*/ 236140 h 1645463"/>
                <a:gd name="connsiteX6" fmla="*/ 236140 w 716332"/>
                <a:gd name="connsiteY6" fmla="*/ 0 h 1645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16332" h="1645463">
                  <a:moveTo>
                    <a:pt x="236140" y="0"/>
                  </a:moveTo>
                  <a:lnTo>
                    <a:pt x="716332" y="0"/>
                  </a:lnTo>
                  <a:lnTo>
                    <a:pt x="716332" y="1645463"/>
                  </a:lnTo>
                  <a:lnTo>
                    <a:pt x="236140" y="1645463"/>
                  </a:lnTo>
                  <a:cubicBezTo>
                    <a:pt x="105723" y="1645463"/>
                    <a:pt x="0" y="1539740"/>
                    <a:pt x="0" y="1409323"/>
                  </a:cubicBezTo>
                  <a:lnTo>
                    <a:pt x="0" y="236140"/>
                  </a:lnTo>
                  <a:cubicBezTo>
                    <a:pt x="0" y="105723"/>
                    <a:pt x="105723" y="0"/>
                    <a:pt x="23614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 sz="1000">
                <a:solidFill>
                  <a:schemeClr val="bg1"/>
                </a:solidFill>
              </a:endParaRPr>
            </a:p>
          </p:txBody>
        </p:sp>
        <p:sp>
          <p:nvSpPr>
            <p:cNvPr id="64" name="Isosceles Triangle 63">
              <a:extLst>
                <a:ext uri="{FF2B5EF4-FFF2-40B4-BE49-F238E27FC236}">
                  <a16:creationId xmlns:a16="http://schemas.microsoft.com/office/drawing/2014/main" id="{86A4019B-73BD-91C8-EE74-871062AD81C1}"/>
                </a:ext>
              </a:extLst>
            </p:cNvPr>
            <p:cNvSpPr/>
            <p:nvPr/>
          </p:nvSpPr>
          <p:spPr>
            <a:xfrm rot="5400000">
              <a:off x="1048553" y="1395603"/>
              <a:ext cx="283464" cy="14097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00">
                <a:solidFill>
                  <a:schemeClr val="bg1"/>
                </a:solidFill>
              </a:endParaRP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5B0FFB02-148C-ECAD-96DE-47A980AC3FFC}"/>
              </a:ext>
            </a:extLst>
          </p:cNvPr>
          <p:cNvGrpSpPr/>
          <p:nvPr/>
        </p:nvGrpSpPr>
        <p:grpSpPr>
          <a:xfrm>
            <a:off x="3391614" y="1671377"/>
            <a:ext cx="445098" cy="527870"/>
            <a:chOff x="2062819" y="729059"/>
            <a:chExt cx="3214878" cy="3812779"/>
          </a:xfrm>
          <a:solidFill>
            <a:schemeClr val="bg1"/>
          </a:solidFill>
        </p:grpSpPr>
        <p:sp>
          <p:nvSpPr>
            <p:cNvPr id="4" name="Freeform 6">
              <a:extLst>
                <a:ext uri="{FF2B5EF4-FFF2-40B4-BE49-F238E27FC236}">
                  <a16:creationId xmlns:a16="http://schemas.microsoft.com/office/drawing/2014/main" id="{35692BB1-A038-174D-59ED-C9BCFBA82CB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468490" y="1175828"/>
              <a:ext cx="2306758" cy="3366010"/>
            </a:xfrm>
            <a:custGeom>
              <a:avLst/>
              <a:gdLst>
                <a:gd name="T0" fmla="*/ 510 w 735"/>
                <a:gd name="T1" fmla="*/ 787 h 1072"/>
                <a:gd name="T2" fmla="*/ 552 w 735"/>
                <a:gd name="T3" fmla="*/ 849 h 1072"/>
                <a:gd name="T4" fmla="*/ 552 w 735"/>
                <a:gd name="T5" fmla="*/ 885 h 1072"/>
                <a:gd name="T6" fmla="*/ 509 w 735"/>
                <a:gd name="T7" fmla="*/ 938 h 1072"/>
                <a:gd name="T8" fmla="*/ 500 w 735"/>
                <a:gd name="T9" fmla="*/ 949 h 1072"/>
                <a:gd name="T10" fmla="*/ 300 w 735"/>
                <a:gd name="T11" fmla="*/ 1008 h 1072"/>
                <a:gd name="T12" fmla="*/ 266 w 735"/>
                <a:gd name="T13" fmla="*/ 949 h 1072"/>
                <a:gd name="T14" fmla="*/ 254 w 735"/>
                <a:gd name="T15" fmla="*/ 937 h 1072"/>
                <a:gd name="T16" fmla="*/ 214 w 735"/>
                <a:gd name="T17" fmla="*/ 887 h 1072"/>
                <a:gd name="T18" fmla="*/ 214 w 735"/>
                <a:gd name="T19" fmla="*/ 838 h 1072"/>
                <a:gd name="T20" fmla="*/ 255 w 735"/>
                <a:gd name="T21" fmla="*/ 787 h 1072"/>
                <a:gd name="T22" fmla="*/ 231 w 735"/>
                <a:gd name="T23" fmla="*/ 703 h 1072"/>
                <a:gd name="T24" fmla="*/ 163 w 735"/>
                <a:gd name="T25" fmla="*/ 620 h 1072"/>
                <a:gd name="T26" fmla="*/ 61 w 735"/>
                <a:gd name="T27" fmla="*/ 464 h 1072"/>
                <a:gd name="T28" fmla="*/ 325 w 735"/>
                <a:gd name="T29" fmla="*/ 32 h 1072"/>
                <a:gd name="T30" fmla="*/ 715 w 735"/>
                <a:gd name="T31" fmla="*/ 309 h 1072"/>
                <a:gd name="T32" fmla="*/ 609 w 735"/>
                <a:gd name="T33" fmla="*/ 614 h 1072"/>
                <a:gd name="T34" fmla="*/ 520 w 735"/>
                <a:gd name="T35" fmla="*/ 741 h 1072"/>
                <a:gd name="T36" fmla="*/ 510 w 735"/>
                <a:gd name="T37" fmla="*/ 787 h 1072"/>
                <a:gd name="T38" fmla="*/ 472 w 735"/>
                <a:gd name="T39" fmla="*/ 786 h 1072"/>
                <a:gd name="T40" fmla="*/ 491 w 735"/>
                <a:gd name="T41" fmla="*/ 715 h 1072"/>
                <a:gd name="T42" fmla="*/ 586 w 735"/>
                <a:gd name="T43" fmla="*/ 586 h 1072"/>
                <a:gd name="T44" fmla="*/ 680 w 735"/>
                <a:gd name="T45" fmla="*/ 313 h 1072"/>
                <a:gd name="T46" fmla="*/ 237 w 735"/>
                <a:gd name="T47" fmla="*/ 100 h 1072"/>
                <a:gd name="T48" fmla="*/ 83 w 735"/>
                <a:gd name="T49" fmla="*/ 398 h 1072"/>
                <a:gd name="T50" fmla="*/ 195 w 735"/>
                <a:gd name="T51" fmla="*/ 601 h 1072"/>
                <a:gd name="T52" fmla="*/ 284 w 735"/>
                <a:gd name="T53" fmla="*/ 742 h 1072"/>
                <a:gd name="T54" fmla="*/ 292 w 735"/>
                <a:gd name="T55" fmla="*/ 786 h 1072"/>
                <a:gd name="T56" fmla="*/ 304 w 735"/>
                <a:gd name="T57" fmla="*/ 786 h 1072"/>
                <a:gd name="T58" fmla="*/ 472 w 735"/>
                <a:gd name="T59" fmla="*/ 786 h 1072"/>
                <a:gd name="T60" fmla="*/ 383 w 735"/>
                <a:gd name="T61" fmla="*/ 823 h 1072"/>
                <a:gd name="T62" fmla="*/ 269 w 735"/>
                <a:gd name="T63" fmla="*/ 823 h 1072"/>
                <a:gd name="T64" fmla="*/ 250 w 735"/>
                <a:gd name="T65" fmla="*/ 841 h 1072"/>
                <a:gd name="T66" fmla="*/ 250 w 735"/>
                <a:gd name="T67" fmla="*/ 884 h 1072"/>
                <a:gd name="T68" fmla="*/ 270 w 735"/>
                <a:gd name="T69" fmla="*/ 903 h 1072"/>
                <a:gd name="T70" fmla="*/ 349 w 735"/>
                <a:gd name="T71" fmla="*/ 903 h 1072"/>
                <a:gd name="T72" fmla="*/ 496 w 735"/>
                <a:gd name="T73" fmla="*/ 903 h 1072"/>
                <a:gd name="T74" fmla="*/ 516 w 735"/>
                <a:gd name="T75" fmla="*/ 886 h 1072"/>
                <a:gd name="T76" fmla="*/ 516 w 735"/>
                <a:gd name="T77" fmla="*/ 840 h 1072"/>
                <a:gd name="T78" fmla="*/ 497 w 735"/>
                <a:gd name="T79" fmla="*/ 823 h 1072"/>
                <a:gd name="T80" fmla="*/ 383 w 735"/>
                <a:gd name="T81" fmla="*/ 823 h 1072"/>
                <a:gd name="T82" fmla="*/ 302 w 735"/>
                <a:gd name="T83" fmla="*/ 940 h 1072"/>
                <a:gd name="T84" fmla="*/ 388 w 735"/>
                <a:gd name="T85" fmla="*/ 1005 h 1072"/>
                <a:gd name="T86" fmla="*/ 463 w 735"/>
                <a:gd name="T87" fmla="*/ 940 h 1072"/>
                <a:gd name="T88" fmla="*/ 302 w 735"/>
                <a:gd name="T89" fmla="*/ 940 h 10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735" h="1072">
                  <a:moveTo>
                    <a:pt x="510" y="787"/>
                  </a:moveTo>
                  <a:cubicBezTo>
                    <a:pt x="542" y="798"/>
                    <a:pt x="554" y="819"/>
                    <a:pt x="552" y="849"/>
                  </a:cubicBezTo>
                  <a:cubicBezTo>
                    <a:pt x="552" y="861"/>
                    <a:pt x="552" y="873"/>
                    <a:pt x="552" y="885"/>
                  </a:cubicBezTo>
                  <a:cubicBezTo>
                    <a:pt x="552" y="912"/>
                    <a:pt x="536" y="932"/>
                    <a:pt x="509" y="938"/>
                  </a:cubicBezTo>
                  <a:cubicBezTo>
                    <a:pt x="502" y="939"/>
                    <a:pt x="501" y="944"/>
                    <a:pt x="500" y="949"/>
                  </a:cubicBezTo>
                  <a:cubicBezTo>
                    <a:pt x="477" y="1040"/>
                    <a:pt x="368" y="1072"/>
                    <a:pt x="300" y="1008"/>
                  </a:cubicBezTo>
                  <a:cubicBezTo>
                    <a:pt x="283" y="992"/>
                    <a:pt x="271" y="972"/>
                    <a:pt x="266" y="949"/>
                  </a:cubicBezTo>
                  <a:cubicBezTo>
                    <a:pt x="265" y="942"/>
                    <a:pt x="262" y="939"/>
                    <a:pt x="254" y="937"/>
                  </a:cubicBezTo>
                  <a:cubicBezTo>
                    <a:pt x="231" y="932"/>
                    <a:pt x="215" y="912"/>
                    <a:pt x="214" y="887"/>
                  </a:cubicBezTo>
                  <a:cubicBezTo>
                    <a:pt x="214" y="871"/>
                    <a:pt x="214" y="855"/>
                    <a:pt x="214" y="838"/>
                  </a:cubicBezTo>
                  <a:cubicBezTo>
                    <a:pt x="215" y="812"/>
                    <a:pt x="230" y="796"/>
                    <a:pt x="255" y="787"/>
                  </a:cubicBezTo>
                  <a:cubicBezTo>
                    <a:pt x="253" y="758"/>
                    <a:pt x="244" y="730"/>
                    <a:pt x="231" y="703"/>
                  </a:cubicBezTo>
                  <a:cubicBezTo>
                    <a:pt x="215" y="670"/>
                    <a:pt x="191" y="644"/>
                    <a:pt x="163" y="620"/>
                  </a:cubicBezTo>
                  <a:cubicBezTo>
                    <a:pt x="114" y="578"/>
                    <a:pt x="80" y="526"/>
                    <a:pt x="61" y="464"/>
                  </a:cubicBezTo>
                  <a:cubicBezTo>
                    <a:pt x="0" y="271"/>
                    <a:pt x="126" y="66"/>
                    <a:pt x="325" y="32"/>
                  </a:cubicBezTo>
                  <a:cubicBezTo>
                    <a:pt x="511" y="0"/>
                    <a:pt x="685" y="123"/>
                    <a:pt x="715" y="309"/>
                  </a:cubicBezTo>
                  <a:cubicBezTo>
                    <a:pt x="735" y="429"/>
                    <a:pt x="698" y="532"/>
                    <a:pt x="609" y="614"/>
                  </a:cubicBezTo>
                  <a:cubicBezTo>
                    <a:pt x="570" y="650"/>
                    <a:pt x="536" y="689"/>
                    <a:pt x="520" y="741"/>
                  </a:cubicBezTo>
                  <a:cubicBezTo>
                    <a:pt x="516" y="756"/>
                    <a:pt x="513" y="771"/>
                    <a:pt x="510" y="787"/>
                  </a:cubicBezTo>
                  <a:close/>
                  <a:moveTo>
                    <a:pt x="472" y="786"/>
                  </a:moveTo>
                  <a:cubicBezTo>
                    <a:pt x="479" y="761"/>
                    <a:pt x="484" y="738"/>
                    <a:pt x="491" y="715"/>
                  </a:cubicBezTo>
                  <a:cubicBezTo>
                    <a:pt x="510" y="663"/>
                    <a:pt x="546" y="624"/>
                    <a:pt x="586" y="586"/>
                  </a:cubicBezTo>
                  <a:cubicBezTo>
                    <a:pt x="666" y="512"/>
                    <a:pt x="698" y="419"/>
                    <a:pt x="680" y="313"/>
                  </a:cubicBezTo>
                  <a:cubicBezTo>
                    <a:pt x="644" y="108"/>
                    <a:pt x="420" y="1"/>
                    <a:pt x="237" y="100"/>
                  </a:cubicBezTo>
                  <a:cubicBezTo>
                    <a:pt x="132" y="158"/>
                    <a:pt x="69" y="279"/>
                    <a:pt x="83" y="398"/>
                  </a:cubicBezTo>
                  <a:cubicBezTo>
                    <a:pt x="93" y="481"/>
                    <a:pt x="131" y="547"/>
                    <a:pt x="195" y="601"/>
                  </a:cubicBezTo>
                  <a:cubicBezTo>
                    <a:pt x="240" y="638"/>
                    <a:pt x="269" y="686"/>
                    <a:pt x="284" y="742"/>
                  </a:cubicBezTo>
                  <a:cubicBezTo>
                    <a:pt x="287" y="756"/>
                    <a:pt x="289" y="771"/>
                    <a:pt x="292" y="786"/>
                  </a:cubicBezTo>
                  <a:cubicBezTo>
                    <a:pt x="297" y="786"/>
                    <a:pt x="300" y="786"/>
                    <a:pt x="304" y="786"/>
                  </a:cubicBezTo>
                  <a:cubicBezTo>
                    <a:pt x="361" y="786"/>
                    <a:pt x="417" y="786"/>
                    <a:pt x="472" y="786"/>
                  </a:cubicBezTo>
                  <a:close/>
                  <a:moveTo>
                    <a:pt x="383" y="823"/>
                  </a:moveTo>
                  <a:cubicBezTo>
                    <a:pt x="345" y="823"/>
                    <a:pt x="307" y="823"/>
                    <a:pt x="269" y="823"/>
                  </a:cubicBezTo>
                  <a:cubicBezTo>
                    <a:pt x="257" y="823"/>
                    <a:pt x="250" y="829"/>
                    <a:pt x="250" y="841"/>
                  </a:cubicBezTo>
                  <a:cubicBezTo>
                    <a:pt x="250" y="855"/>
                    <a:pt x="250" y="869"/>
                    <a:pt x="250" y="884"/>
                  </a:cubicBezTo>
                  <a:cubicBezTo>
                    <a:pt x="250" y="897"/>
                    <a:pt x="257" y="903"/>
                    <a:pt x="270" y="903"/>
                  </a:cubicBezTo>
                  <a:cubicBezTo>
                    <a:pt x="296" y="903"/>
                    <a:pt x="322" y="903"/>
                    <a:pt x="349" y="903"/>
                  </a:cubicBezTo>
                  <a:cubicBezTo>
                    <a:pt x="398" y="903"/>
                    <a:pt x="447" y="903"/>
                    <a:pt x="496" y="903"/>
                  </a:cubicBezTo>
                  <a:cubicBezTo>
                    <a:pt x="508" y="903"/>
                    <a:pt x="516" y="898"/>
                    <a:pt x="516" y="886"/>
                  </a:cubicBezTo>
                  <a:cubicBezTo>
                    <a:pt x="517" y="871"/>
                    <a:pt x="517" y="855"/>
                    <a:pt x="516" y="840"/>
                  </a:cubicBezTo>
                  <a:cubicBezTo>
                    <a:pt x="516" y="828"/>
                    <a:pt x="509" y="823"/>
                    <a:pt x="497" y="823"/>
                  </a:cubicBezTo>
                  <a:cubicBezTo>
                    <a:pt x="459" y="823"/>
                    <a:pt x="421" y="823"/>
                    <a:pt x="383" y="823"/>
                  </a:cubicBezTo>
                  <a:close/>
                  <a:moveTo>
                    <a:pt x="302" y="940"/>
                  </a:moveTo>
                  <a:cubicBezTo>
                    <a:pt x="308" y="979"/>
                    <a:pt x="346" y="1007"/>
                    <a:pt x="388" y="1005"/>
                  </a:cubicBezTo>
                  <a:cubicBezTo>
                    <a:pt x="426" y="1003"/>
                    <a:pt x="462" y="972"/>
                    <a:pt x="463" y="940"/>
                  </a:cubicBezTo>
                  <a:cubicBezTo>
                    <a:pt x="410" y="940"/>
                    <a:pt x="356" y="940"/>
                    <a:pt x="302" y="94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Freeform 7">
              <a:extLst>
                <a:ext uri="{FF2B5EF4-FFF2-40B4-BE49-F238E27FC236}">
                  <a16:creationId xmlns:a16="http://schemas.microsoft.com/office/drawing/2014/main" id="{ED49BE87-FE25-B93F-EE93-177E885481EA}"/>
                </a:ext>
              </a:extLst>
            </p:cNvPr>
            <p:cNvSpPr>
              <a:spLocks/>
            </p:cNvSpPr>
            <p:nvPr/>
          </p:nvSpPr>
          <p:spPr bwMode="auto">
            <a:xfrm>
              <a:off x="3613915" y="729059"/>
              <a:ext cx="112687" cy="330105"/>
            </a:xfrm>
            <a:custGeom>
              <a:avLst/>
              <a:gdLst>
                <a:gd name="T0" fmla="*/ 0 w 36"/>
                <a:gd name="T1" fmla="*/ 52 h 105"/>
                <a:gd name="T2" fmla="*/ 0 w 36"/>
                <a:gd name="T3" fmla="*/ 19 h 105"/>
                <a:gd name="T4" fmla="*/ 18 w 36"/>
                <a:gd name="T5" fmla="*/ 0 h 105"/>
                <a:gd name="T6" fmla="*/ 36 w 36"/>
                <a:gd name="T7" fmla="*/ 19 h 105"/>
                <a:gd name="T8" fmla="*/ 36 w 36"/>
                <a:gd name="T9" fmla="*/ 86 h 105"/>
                <a:gd name="T10" fmla="*/ 18 w 36"/>
                <a:gd name="T11" fmla="*/ 105 h 105"/>
                <a:gd name="T12" fmla="*/ 0 w 36"/>
                <a:gd name="T13" fmla="*/ 86 h 105"/>
                <a:gd name="T14" fmla="*/ 0 w 36"/>
                <a:gd name="T15" fmla="*/ 83 h 105"/>
                <a:gd name="T16" fmla="*/ 0 w 36"/>
                <a:gd name="T17" fmla="*/ 52 h 105"/>
                <a:gd name="T18" fmla="*/ 0 w 36"/>
                <a:gd name="T19" fmla="*/ 52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6" h="105">
                  <a:moveTo>
                    <a:pt x="0" y="52"/>
                  </a:moveTo>
                  <a:cubicBezTo>
                    <a:pt x="0" y="41"/>
                    <a:pt x="0" y="30"/>
                    <a:pt x="0" y="19"/>
                  </a:cubicBezTo>
                  <a:cubicBezTo>
                    <a:pt x="1" y="7"/>
                    <a:pt x="8" y="0"/>
                    <a:pt x="18" y="0"/>
                  </a:cubicBezTo>
                  <a:cubicBezTo>
                    <a:pt x="29" y="0"/>
                    <a:pt x="36" y="7"/>
                    <a:pt x="36" y="19"/>
                  </a:cubicBezTo>
                  <a:cubicBezTo>
                    <a:pt x="36" y="42"/>
                    <a:pt x="36" y="64"/>
                    <a:pt x="36" y="86"/>
                  </a:cubicBezTo>
                  <a:cubicBezTo>
                    <a:pt x="36" y="98"/>
                    <a:pt x="28" y="105"/>
                    <a:pt x="18" y="105"/>
                  </a:cubicBezTo>
                  <a:cubicBezTo>
                    <a:pt x="8" y="105"/>
                    <a:pt x="1" y="98"/>
                    <a:pt x="0" y="86"/>
                  </a:cubicBezTo>
                  <a:cubicBezTo>
                    <a:pt x="0" y="85"/>
                    <a:pt x="0" y="84"/>
                    <a:pt x="0" y="83"/>
                  </a:cubicBezTo>
                  <a:cubicBezTo>
                    <a:pt x="0" y="73"/>
                    <a:pt x="0" y="63"/>
                    <a:pt x="0" y="52"/>
                  </a:cubicBezTo>
                  <a:cubicBezTo>
                    <a:pt x="0" y="52"/>
                    <a:pt x="0" y="52"/>
                    <a:pt x="0" y="5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Freeform 8">
              <a:extLst>
                <a:ext uri="{FF2B5EF4-FFF2-40B4-BE49-F238E27FC236}">
                  <a16:creationId xmlns:a16="http://schemas.microsoft.com/office/drawing/2014/main" id="{2924F66F-0278-6791-48B4-8C69F7DFDBAD}"/>
                </a:ext>
              </a:extLst>
            </p:cNvPr>
            <p:cNvSpPr>
              <a:spLocks/>
            </p:cNvSpPr>
            <p:nvPr/>
          </p:nvSpPr>
          <p:spPr bwMode="auto">
            <a:xfrm>
              <a:off x="2062819" y="2277504"/>
              <a:ext cx="336734" cy="112687"/>
            </a:xfrm>
            <a:custGeom>
              <a:avLst/>
              <a:gdLst>
                <a:gd name="T0" fmla="*/ 55 w 107"/>
                <a:gd name="T1" fmla="*/ 0 h 36"/>
                <a:gd name="T2" fmla="*/ 88 w 107"/>
                <a:gd name="T3" fmla="*/ 1 h 36"/>
                <a:gd name="T4" fmla="*/ 107 w 107"/>
                <a:gd name="T5" fmla="*/ 18 h 36"/>
                <a:gd name="T6" fmla="*/ 88 w 107"/>
                <a:gd name="T7" fmla="*/ 36 h 36"/>
                <a:gd name="T8" fmla="*/ 19 w 107"/>
                <a:gd name="T9" fmla="*/ 36 h 36"/>
                <a:gd name="T10" fmla="*/ 0 w 107"/>
                <a:gd name="T11" fmla="*/ 18 h 36"/>
                <a:gd name="T12" fmla="*/ 20 w 107"/>
                <a:gd name="T13" fmla="*/ 0 h 36"/>
                <a:gd name="T14" fmla="*/ 55 w 107"/>
                <a:gd name="T15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7" h="36">
                  <a:moveTo>
                    <a:pt x="55" y="0"/>
                  </a:moveTo>
                  <a:cubicBezTo>
                    <a:pt x="66" y="0"/>
                    <a:pt x="77" y="0"/>
                    <a:pt x="88" y="1"/>
                  </a:cubicBezTo>
                  <a:cubicBezTo>
                    <a:pt x="99" y="1"/>
                    <a:pt x="106" y="8"/>
                    <a:pt x="107" y="18"/>
                  </a:cubicBezTo>
                  <a:cubicBezTo>
                    <a:pt x="107" y="28"/>
                    <a:pt x="99" y="36"/>
                    <a:pt x="88" y="36"/>
                  </a:cubicBezTo>
                  <a:cubicBezTo>
                    <a:pt x="65" y="36"/>
                    <a:pt x="42" y="36"/>
                    <a:pt x="19" y="36"/>
                  </a:cubicBezTo>
                  <a:cubicBezTo>
                    <a:pt x="8" y="36"/>
                    <a:pt x="1" y="28"/>
                    <a:pt x="0" y="18"/>
                  </a:cubicBezTo>
                  <a:cubicBezTo>
                    <a:pt x="0" y="8"/>
                    <a:pt x="8" y="1"/>
                    <a:pt x="20" y="0"/>
                  </a:cubicBezTo>
                  <a:cubicBezTo>
                    <a:pt x="32" y="0"/>
                    <a:pt x="43" y="0"/>
                    <a:pt x="55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9">
              <a:extLst>
                <a:ext uri="{FF2B5EF4-FFF2-40B4-BE49-F238E27FC236}">
                  <a16:creationId xmlns:a16="http://schemas.microsoft.com/office/drawing/2014/main" id="{B7F5D01B-D452-A1E7-A403-10552C334A30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2289" y="2277504"/>
              <a:ext cx="335408" cy="112687"/>
            </a:xfrm>
            <a:custGeom>
              <a:avLst/>
              <a:gdLst>
                <a:gd name="T0" fmla="*/ 54 w 107"/>
                <a:gd name="T1" fmla="*/ 0 h 36"/>
                <a:gd name="T2" fmla="*/ 88 w 107"/>
                <a:gd name="T3" fmla="*/ 1 h 36"/>
                <a:gd name="T4" fmla="*/ 107 w 107"/>
                <a:gd name="T5" fmla="*/ 17 h 36"/>
                <a:gd name="T6" fmla="*/ 89 w 107"/>
                <a:gd name="T7" fmla="*/ 36 h 36"/>
                <a:gd name="T8" fmla="*/ 18 w 107"/>
                <a:gd name="T9" fmla="*/ 36 h 36"/>
                <a:gd name="T10" fmla="*/ 1 w 107"/>
                <a:gd name="T11" fmla="*/ 18 h 36"/>
                <a:gd name="T12" fmla="*/ 19 w 107"/>
                <a:gd name="T13" fmla="*/ 1 h 36"/>
                <a:gd name="T14" fmla="*/ 54 w 107"/>
                <a:gd name="T15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7" h="36">
                  <a:moveTo>
                    <a:pt x="54" y="0"/>
                  </a:moveTo>
                  <a:cubicBezTo>
                    <a:pt x="65" y="0"/>
                    <a:pt x="77" y="0"/>
                    <a:pt x="88" y="1"/>
                  </a:cubicBezTo>
                  <a:cubicBezTo>
                    <a:pt x="99" y="1"/>
                    <a:pt x="106" y="8"/>
                    <a:pt x="107" y="17"/>
                  </a:cubicBezTo>
                  <a:cubicBezTo>
                    <a:pt x="107" y="27"/>
                    <a:pt x="100" y="36"/>
                    <a:pt x="89" y="36"/>
                  </a:cubicBezTo>
                  <a:cubicBezTo>
                    <a:pt x="65" y="36"/>
                    <a:pt x="42" y="36"/>
                    <a:pt x="18" y="36"/>
                  </a:cubicBezTo>
                  <a:cubicBezTo>
                    <a:pt x="8" y="36"/>
                    <a:pt x="0" y="27"/>
                    <a:pt x="1" y="18"/>
                  </a:cubicBezTo>
                  <a:cubicBezTo>
                    <a:pt x="1" y="8"/>
                    <a:pt x="8" y="1"/>
                    <a:pt x="19" y="1"/>
                  </a:cubicBezTo>
                  <a:cubicBezTo>
                    <a:pt x="31" y="0"/>
                    <a:pt x="42" y="0"/>
                    <a:pt x="54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10">
              <a:extLst>
                <a:ext uri="{FF2B5EF4-FFF2-40B4-BE49-F238E27FC236}">
                  <a16:creationId xmlns:a16="http://schemas.microsoft.com/office/drawing/2014/main" id="{5B22F890-7CC1-140B-F6FB-808EF83FC98B}"/>
                </a:ext>
              </a:extLst>
            </p:cNvPr>
            <p:cNvSpPr>
              <a:spLocks/>
            </p:cNvSpPr>
            <p:nvPr/>
          </p:nvSpPr>
          <p:spPr bwMode="auto">
            <a:xfrm>
              <a:off x="2509588" y="1171851"/>
              <a:ext cx="282379" cy="277076"/>
            </a:xfrm>
            <a:custGeom>
              <a:avLst/>
              <a:gdLst>
                <a:gd name="T0" fmla="*/ 90 w 90"/>
                <a:gd name="T1" fmla="*/ 72 h 88"/>
                <a:gd name="T2" fmla="*/ 79 w 90"/>
                <a:gd name="T3" fmla="*/ 86 h 88"/>
                <a:gd name="T4" fmla="*/ 61 w 90"/>
                <a:gd name="T5" fmla="*/ 85 h 88"/>
                <a:gd name="T6" fmla="*/ 7 w 90"/>
                <a:gd name="T7" fmla="*/ 31 h 88"/>
                <a:gd name="T8" fmla="*/ 9 w 90"/>
                <a:gd name="T9" fmla="*/ 8 h 88"/>
                <a:gd name="T10" fmla="*/ 31 w 90"/>
                <a:gd name="T11" fmla="*/ 7 h 88"/>
                <a:gd name="T12" fmla="*/ 85 w 90"/>
                <a:gd name="T13" fmla="*/ 61 h 88"/>
                <a:gd name="T14" fmla="*/ 90 w 90"/>
                <a:gd name="T15" fmla="*/ 72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0" h="88">
                  <a:moveTo>
                    <a:pt x="90" y="72"/>
                  </a:moveTo>
                  <a:cubicBezTo>
                    <a:pt x="87" y="77"/>
                    <a:pt x="84" y="83"/>
                    <a:pt x="79" y="86"/>
                  </a:cubicBezTo>
                  <a:cubicBezTo>
                    <a:pt x="74" y="88"/>
                    <a:pt x="64" y="88"/>
                    <a:pt x="61" y="85"/>
                  </a:cubicBezTo>
                  <a:cubicBezTo>
                    <a:pt x="42" y="68"/>
                    <a:pt x="24" y="50"/>
                    <a:pt x="7" y="31"/>
                  </a:cubicBezTo>
                  <a:cubicBezTo>
                    <a:pt x="0" y="24"/>
                    <a:pt x="2" y="15"/>
                    <a:pt x="9" y="8"/>
                  </a:cubicBezTo>
                  <a:cubicBezTo>
                    <a:pt x="15" y="2"/>
                    <a:pt x="24" y="0"/>
                    <a:pt x="31" y="7"/>
                  </a:cubicBezTo>
                  <a:cubicBezTo>
                    <a:pt x="50" y="24"/>
                    <a:pt x="67" y="42"/>
                    <a:pt x="85" y="61"/>
                  </a:cubicBezTo>
                  <a:cubicBezTo>
                    <a:pt x="87" y="63"/>
                    <a:pt x="88" y="67"/>
                    <a:pt x="90" y="7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5CEBC06E-C84E-4A5C-279D-DC3097EF53BF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9875" y="1185108"/>
              <a:ext cx="278402" cy="273099"/>
            </a:xfrm>
            <a:custGeom>
              <a:avLst/>
              <a:gdLst>
                <a:gd name="T0" fmla="*/ 89 w 89"/>
                <a:gd name="T1" fmla="*/ 15 h 87"/>
                <a:gd name="T2" fmla="*/ 81 w 89"/>
                <a:gd name="T3" fmla="*/ 30 h 87"/>
                <a:gd name="T4" fmla="*/ 33 w 89"/>
                <a:gd name="T5" fmla="*/ 78 h 87"/>
                <a:gd name="T6" fmla="*/ 7 w 89"/>
                <a:gd name="T7" fmla="*/ 79 h 87"/>
                <a:gd name="T8" fmla="*/ 8 w 89"/>
                <a:gd name="T9" fmla="*/ 53 h 87"/>
                <a:gd name="T10" fmla="*/ 56 w 89"/>
                <a:gd name="T11" fmla="*/ 6 h 87"/>
                <a:gd name="T12" fmla="*/ 76 w 89"/>
                <a:gd name="T13" fmla="*/ 1 h 87"/>
                <a:gd name="T14" fmla="*/ 89 w 89"/>
                <a:gd name="T15" fmla="*/ 15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9" h="87">
                  <a:moveTo>
                    <a:pt x="89" y="15"/>
                  </a:moveTo>
                  <a:cubicBezTo>
                    <a:pt x="86" y="22"/>
                    <a:pt x="84" y="27"/>
                    <a:pt x="81" y="30"/>
                  </a:cubicBezTo>
                  <a:cubicBezTo>
                    <a:pt x="65" y="47"/>
                    <a:pt x="49" y="63"/>
                    <a:pt x="33" y="78"/>
                  </a:cubicBezTo>
                  <a:cubicBezTo>
                    <a:pt x="24" y="87"/>
                    <a:pt x="14" y="86"/>
                    <a:pt x="7" y="79"/>
                  </a:cubicBezTo>
                  <a:cubicBezTo>
                    <a:pt x="0" y="71"/>
                    <a:pt x="0" y="62"/>
                    <a:pt x="8" y="53"/>
                  </a:cubicBezTo>
                  <a:cubicBezTo>
                    <a:pt x="23" y="37"/>
                    <a:pt x="39" y="21"/>
                    <a:pt x="56" y="6"/>
                  </a:cubicBezTo>
                  <a:cubicBezTo>
                    <a:pt x="60" y="2"/>
                    <a:pt x="70" y="0"/>
                    <a:pt x="76" y="1"/>
                  </a:cubicBezTo>
                  <a:cubicBezTo>
                    <a:pt x="81" y="3"/>
                    <a:pt x="85" y="10"/>
                    <a:pt x="89" y="15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215580B9-365F-57C1-8027-DB49BBE927C1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2240" y="3220092"/>
              <a:ext cx="282379" cy="273099"/>
            </a:xfrm>
            <a:custGeom>
              <a:avLst/>
              <a:gdLst>
                <a:gd name="T0" fmla="*/ 90 w 90"/>
                <a:gd name="T1" fmla="*/ 16 h 87"/>
                <a:gd name="T2" fmla="*/ 80 w 90"/>
                <a:gd name="T3" fmla="*/ 32 h 87"/>
                <a:gd name="T4" fmla="*/ 34 w 90"/>
                <a:gd name="T5" fmla="*/ 78 h 87"/>
                <a:gd name="T6" fmla="*/ 8 w 90"/>
                <a:gd name="T7" fmla="*/ 80 h 87"/>
                <a:gd name="T8" fmla="*/ 9 w 90"/>
                <a:gd name="T9" fmla="*/ 53 h 87"/>
                <a:gd name="T10" fmla="*/ 56 w 90"/>
                <a:gd name="T11" fmla="*/ 6 h 87"/>
                <a:gd name="T12" fmla="*/ 77 w 90"/>
                <a:gd name="T13" fmla="*/ 2 h 87"/>
                <a:gd name="T14" fmla="*/ 90 w 90"/>
                <a:gd name="T15" fmla="*/ 16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0" h="87">
                  <a:moveTo>
                    <a:pt x="90" y="16"/>
                  </a:moveTo>
                  <a:cubicBezTo>
                    <a:pt x="86" y="23"/>
                    <a:pt x="84" y="28"/>
                    <a:pt x="80" y="32"/>
                  </a:cubicBezTo>
                  <a:cubicBezTo>
                    <a:pt x="65" y="47"/>
                    <a:pt x="50" y="63"/>
                    <a:pt x="34" y="78"/>
                  </a:cubicBezTo>
                  <a:cubicBezTo>
                    <a:pt x="26" y="87"/>
                    <a:pt x="15" y="87"/>
                    <a:pt x="8" y="80"/>
                  </a:cubicBezTo>
                  <a:cubicBezTo>
                    <a:pt x="0" y="73"/>
                    <a:pt x="0" y="62"/>
                    <a:pt x="9" y="53"/>
                  </a:cubicBezTo>
                  <a:cubicBezTo>
                    <a:pt x="25" y="37"/>
                    <a:pt x="40" y="21"/>
                    <a:pt x="56" y="6"/>
                  </a:cubicBezTo>
                  <a:cubicBezTo>
                    <a:pt x="61" y="2"/>
                    <a:pt x="71" y="0"/>
                    <a:pt x="77" y="2"/>
                  </a:cubicBezTo>
                  <a:cubicBezTo>
                    <a:pt x="82" y="3"/>
                    <a:pt x="85" y="11"/>
                    <a:pt x="90" y="16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DA790DB3-B13B-8B68-58E9-FD80B7E676C4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5898" y="3213464"/>
              <a:ext cx="282379" cy="279728"/>
            </a:xfrm>
            <a:custGeom>
              <a:avLst/>
              <a:gdLst>
                <a:gd name="T0" fmla="*/ 19 w 90"/>
                <a:gd name="T1" fmla="*/ 0 h 89"/>
                <a:gd name="T2" fmla="*/ 34 w 90"/>
                <a:gd name="T3" fmla="*/ 8 h 89"/>
                <a:gd name="T4" fmla="*/ 82 w 90"/>
                <a:gd name="T5" fmla="*/ 56 h 89"/>
                <a:gd name="T6" fmla="*/ 83 w 90"/>
                <a:gd name="T7" fmla="*/ 81 h 89"/>
                <a:gd name="T8" fmla="*/ 57 w 90"/>
                <a:gd name="T9" fmla="*/ 81 h 89"/>
                <a:gd name="T10" fmla="*/ 9 w 90"/>
                <a:gd name="T11" fmla="*/ 33 h 89"/>
                <a:gd name="T12" fmla="*/ 5 w 90"/>
                <a:gd name="T13" fmla="*/ 12 h 89"/>
                <a:gd name="T14" fmla="*/ 19 w 90"/>
                <a:gd name="T15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0" h="89">
                  <a:moveTo>
                    <a:pt x="19" y="0"/>
                  </a:moveTo>
                  <a:cubicBezTo>
                    <a:pt x="25" y="3"/>
                    <a:pt x="31" y="5"/>
                    <a:pt x="34" y="8"/>
                  </a:cubicBezTo>
                  <a:cubicBezTo>
                    <a:pt x="50" y="24"/>
                    <a:pt x="66" y="40"/>
                    <a:pt x="82" y="56"/>
                  </a:cubicBezTo>
                  <a:cubicBezTo>
                    <a:pt x="90" y="64"/>
                    <a:pt x="90" y="74"/>
                    <a:pt x="83" y="81"/>
                  </a:cubicBezTo>
                  <a:cubicBezTo>
                    <a:pt x="76" y="89"/>
                    <a:pt x="65" y="89"/>
                    <a:pt x="57" y="81"/>
                  </a:cubicBezTo>
                  <a:cubicBezTo>
                    <a:pt x="40" y="65"/>
                    <a:pt x="24" y="49"/>
                    <a:pt x="9" y="33"/>
                  </a:cubicBezTo>
                  <a:cubicBezTo>
                    <a:pt x="3" y="27"/>
                    <a:pt x="0" y="20"/>
                    <a:pt x="5" y="12"/>
                  </a:cubicBezTo>
                  <a:cubicBezTo>
                    <a:pt x="8" y="7"/>
                    <a:pt x="14" y="4"/>
                    <a:pt x="19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17">
              <a:extLst>
                <a:ext uri="{FF2B5EF4-FFF2-40B4-BE49-F238E27FC236}">
                  <a16:creationId xmlns:a16="http://schemas.microsoft.com/office/drawing/2014/main" id="{A8F954BE-3FD5-E27B-0586-E228CBFDB52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913933" y="1561613"/>
              <a:ext cx="1512650" cy="1516627"/>
            </a:xfrm>
            <a:custGeom>
              <a:avLst/>
              <a:gdLst>
                <a:gd name="T0" fmla="*/ 436 w 482"/>
                <a:gd name="T1" fmla="*/ 125 h 483"/>
                <a:gd name="T2" fmla="*/ 464 w 482"/>
                <a:gd name="T3" fmla="*/ 187 h 483"/>
                <a:gd name="T4" fmla="*/ 482 w 482"/>
                <a:gd name="T5" fmla="*/ 273 h 483"/>
                <a:gd name="T6" fmla="*/ 430 w 482"/>
                <a:gd name="T7" fmla="*/ 339 h 483"/>
                <a:gd name="T8" fmla="*/ 429 w 482"/>
                <a:gd name="T9" fmla="*/ 395 h 483"/>
                <a:gd name="T10" fmla="*/ 362 w 482"/>
                <a:gd name="T11" fmla="*/ 439 h 483"/>
                <a:gd name="T12" fmla="*/ 297 w 482"/>
                <a:gd name="T13" fmla="*/ 463 h 483"/>
                <a:gd name="T14" fmla="*/ 209 w 482"/>
                <a:gd name="T15" fmla="*/ 482 h 483"/>
                <a:gd name="T16" fmla="*/ 143 w 482"/>
                <a:gd name="T17" fmla="*/ 431 h 483"/>
                <a:gd name="T18" fmla="*/ 90 w 482"/>
                <a:gd name="T19" fmla="*/ 431 h 483"/>
                <a:gd name="T20" fmla="*/ 44 w 482"/>
                <a:gd name="T21" fmla="*/ 361 h 483"/>
                <a:gd name="T22" fmla="*/ 20 w 482"/>
                <a:gd name="T23" fmla="*/ 297 h 483"/>
                <a:gd name="T24" fmla="*/ 0 w 482"/>
                <a:gd name="T25" fmla="*/ 209 h 483"/>
                <a:gd name="T26" fmla="*/ 52 w 482"/>
                <a:gd name="T27" fmla="*/ 144 h 483"/>
                <a:gd name="T28" fmla="*/ 53 w 482"/>
                <a:gd name="T29" fmla="*/ 89 h 483"/>
                <a:gd name="T30" fmla="*/ 120 w 482"/>
                <a:gd name="T31" fmla="*/ 44 h 483"/>
                <a:gd name="T32" fmla="*/ 184 w 482"/>
                <a:gd name="T33" fmla="*/ 22 h 483"/>
                <a:gd name="T34" fmla="*/ 270 w 482"/>
                <a:gd name="T35" fmla="*/ 0 h 483"/>
                <a:gd name="T36" fmla="*/ 339 w 482"/>
                <a:gd name="T37" fmla="*/ 52 h 483"/>
                <a:gd name="T38" fmla="*/ 392 w 482"/>
                <a:gd name="T39" fmla="*/ 52 h 483"/>
                <a:gd name="T40" fmla="*/ 443 w 482"/>
                <a:gd name="T41" fmla="*/ 108 h 483"/>
                <a:gd name="T42" fmla="*/ 392 w 482"/>
                <a:gd name="T43" fmla="*/ 380 h 483"/>
                <a:gd name="T44" fmla="*/ 396 w 482"/>
                <a:gd name="T45" fmla="*/ 327 h 483"/>
                <a:gd name="T46" fmla="*/ 424 w 482"/>
                <a:gd name="T47" fmla="*/ 273 h 483"/>
                <a:gd name="T48" fmla="*/ 446 w 482"/>
                <a:gd name="T49" fmla="*/ 230 h 483"/>
                <a:gd name="T50" fmla="*/ 410 w 482"/>
                <a:gd name="T51" fmla="*/ 191 h 483"/>
                <a:gd name="T52" fmla="*/ 393 w 482"/>
                <a:gd name="T53" fmla="*/ 134 h 483"/>
                <a:gd name="T54" fmla="*/ 377 w 482"/>
                <a:gd name="T55" fmla="*/ 87 h 483"/>
                <a:gd name="T56" fmla="*/ 332 w 482"/>
                <a:gd name="T57" fmla="*/ 89 h 483"/>
                <a:gd name="T58" fmla="*/ 273 w 482"/>
                <a:gd name="T59" fmla="*/ 58 h 483"/>
                <a:gd name="T60" fmla="*/ 227 w 482"/>
                <a:gd name="T61" fmla="*/ 36 h 483"/>
                <a:gd name="T62" fmla="*/ 198 w 482"/>
                <a:gd name="T63" fmla="*/ 69 h 483"/>
                <a:gd name="T64" fmla="*/ 133 w 482"/>
                <a:gd name="T65" fmla="*/ 89 h 483"/>
                <a:gd name="T66" fmla="*/ 87 w 482"/>
                <a:gd name="T67" fmla="*/ 106 h 483"/>
                <a:gd name="T68" fmla="*/ 85 w 482"/>
                <a:gd name="T69" fmla="*/ 159 h 483"/>
                <a:gd name="T70" fmla="*/ 57 w 482"/>
                <a:gd name="T71" fmla="*/ 210 h 483"/>
                <a:gd name="T72" fmla="*/ 36 w 482"/>
                <a:gd name="T73" fmla="*/ 255 h 483"/>
                <a:gd name="T74" fmla="*/ 69 w 482"/>
                <a:gd name="T75" fmla="*/ 285 h 483"/>
                <a:gd name="T76" fmla="*/ 89 w 482"/>
                <a:gd name="T77" fmla="*/ 348 h 483"/>
                <a:gd name="T78" fmla="*/ 103 w 482"/>
                <a:gd name="T79" fmla="*/ 393 h 483"/>
                <a:gd name="T80" fmla="*/ 156 w 482"/>
                <a:gd name="T81" fmla="*/ 396 h 483"/>
                <a:gd name="T82" fmla="*/ 209 w 482"/>
                <a:gd name="T83" fmla="*/ 425 h 483"/>
                <a:gd name="T84" fmla="*/ 254 w 482"/>
                <a:gd name="T85" fmla="*/ 446 h 483"/>
                <a:gd name="T86" fmla="*/ 293 w 482"/>
                <a:gd name="T87" fmla="*/ 410 h 483"/>
                <a:gd name="T88" fmla="*/ 370 w 482"/>
                <a:gd name="T89" fmla="*/ 405 h 4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82" h="483">
                  <a:moveTo>
                    <a:pt x="443" y="108"/>
                  </a:moveTo>
                  <a:cubicBezTo>
                    <a:pt x="441" y="115"/>
                    <a:pt x="439" y="120"/>
                    <a:pt x="436" y="125"/>
                  </a:cubicBezTo>
                  <a:cubicBezTo>
                    <a:pt x="429" y="136"/>
                    <a:pt x="431" y="147"/>
                    <a:pt x="435" y="159"/>
                  </a:cubicBezTo>
                  <a:cubicBezTo>
                    <a:pt x="441" y="174"/>
                    <a:pt x="448" y="183"/>
                    <a:pt x="464" y="187"/>
                  </a:cubicBezTo>
                  <a:cubicBezTo>
                    <a:pt x="477" y="189"/>
                    <a:pt x="482" y="197"/>
                    <a:pt x="482" y="211"/>
                  </a:cubicBezTo>
                  <a:cubicBezTo>
                    <a:pt x="481" y="231"/>
                    <a:pt x="481" y="252"/>
                    <a:pt x="482" y="273"/>
                  </a:cubicBezTo>
                  <a:cubicBezTo>
                    <a:pt x="482" y="285"/>
                    <a:pt x="478" y="294"/>
                    <a:pt x="466" y="296"/>
                  </a:cubicBezTo>
                  <a:cubicBezTo>
                    <a:pt x="440" y="299"/>
                    <a:pt x="437" y="321"/>
                    <a:pt x="430" y="339"/>
                  </a:cubicBezTo>
                  <a:cubicBezTo>
                    <a:pt x="429" y="343"/>
                    <a:pt x="433" y="350"/>
                    <a:pt x="435" y="355"/>
                  </a:cubicBezTo>
                  <a:cubicBezTo>
                    <a:pt x="445" y="376"/>
                    <a:pt x="445" y="378"/>
                    <a:pt x="429" y="395"/>
                  </a:cubicBezTo>
                  <a:cubicBezTo>
                    <a:pt x="415" y="408"/>
                    <a:pt x="402" y="421"/>
                    <a:pt x="389" y="434"/>
                  </a:cubicBezTo>
                  <a:cubicBezTo>
                    <a:pt x="381" y="443"/>
                    <a:pt x="371" y="446"/>
                    <a:pt x="362" y="439"/>
                  </a:cubicBezTo>
                  <a:cubicBezTo>
                    <a:pt x="341" y="423"/>
                    <a:pt x="323" y="436"/>
                    <a:pt x="306" y="445"/>
                  </a:cubicBezTo>
                  <a:cubicBezTo>
                    <a:pt x="301" y="447"/>
                    <a:pt x="299" y="456"/>
                    <a:pt x="297" y="463"/>
                  </a:cubicBezTo>
                  <a:cubicBezTo>
                    <a:pt x="290" y="480"/>
                    <a:pt x="288" y="482"/>
                    <a:pt x="270" y="482"/>
                  </a:cubicBezTo>
                  <a:cubicBezTo>
                    <a:pt x="250" y="482"/>
                    <a:pt x="229" y="482"/>
                    <a:pt x="209" y="482"/>
                  </a:cubicBezTo>
                  <a:cubicBezTo>
                    <a:pt x="197" y="483"/>
                    <a:pt x="188" y="478"/>
                    <a:pt x="187" y="466"/>
                  </a:cubicBezTo>
                  <a:cubicBezTo>
                    <a:pt x="183" y="440"/>
                    <a:pt x="161" y="437"/>
                    <a:pt x="143" y="431"/>
                  </a:cubicBezTo>
                  <a:cubicBezTo>
                    <a:pt x="138" y="429"/>
                    <a:pt x="131" y="434"/>
                    <a:pt x="125" y="437"/>
                  </a:cubicBezTo>
                  <a:cubicBezTo>
                    <a:pt x="106" y="445"/>
                    <a:pt x="104" y="445"/>
                    <a:pt x="90" y="431"/>
                  </a:cubicBezTo>
                  <a:cubicBezTo>
                    <a:pt x="76" y="417"/>
                    <a:pt x="63" y="403"/>
                    <a:pt x="49" y="390"/>
                  </a:cubicBezTo>
                  <a:cubicBezTo>
                    <a:pt x="40" y="381"/>
                    <a:pt x="37" y="371"/>
                    <a:pt x="44" y="361"/>
                  </a:cubicBezTo>
                  <a:cubicBezTo>
                    <a:pt x="60" y="340"/>
                    <a:pt x="46" y="323"/>
                    <a:pt x="38" y="306"/>
                  </a:cubicBezTo>
                  <a:cubicBezTo>
                    <a:pt x="35" y="301"/>
                    <a:pt x="26" y="300"/>
                    <a:pt x="20" y="297"/>
                  </a:cubicBezTo>
                  <a:cubicBezTo>
                    <a:pt x="2" y="291"/>
                    <a:pt x="0" y="288"/>
                    <a:pt x="0" y="270"/>
                  </a:cubicBezTo>
                  <a:cubicBezTo>
                    <a:pt x="0" y="250"/>
                    <a:pt x="1" y="229"/>
                    <a:pt x="0" y="209"/>
                  </a:cubicBezTo>
                  <a:cubicBezTo>
                    <a:pt x="0" y="197"/>
                    <a:pt x="5" y="189"/>
                    <a:pt x="16" y="187"/>
                  </a:cubicBezTo>
                  <a:cubicBezTo>
                    <a:pt x="42" y="184"/>
                    <a:pt x="45" y="162"/>
                    <a:pt x="52" y="144"/>
                  </a:cubicBezTo>
                  <a:cubicBezTo>
                    <a:pt x="53" y="140"/>
                    <a:pt x="49" y="133"/>
                    <a:pt x="47" y="128"/>
                  </a:cubicBezTo>
                  <a:cubicBezTo>
                    <a:pt x="37" y="107"/>
                    <a:pt x="37" y="105"/>
                    <a:pt x="53" y="89"/>
                  </a:cubicBezTo>
                  <a:cubicBezTo>
                    <a:pt x="67" y="75"/>
                    <a:pt x="80" y="62"/>
                    <a:pt x="93" y="49"/>
                  </a:cubicBezTo>
                  <a:cubicBezTo>
                    <a:pt x="101" y="40"/>
                    <a:pt x="111" y="37"/>
                    <a:pt x="120" y="44"/>
                  </a:cubicBezTo>
                  <a:cubicBezTo>
                    <a:pt x="141" y="60"/>
                    <a:pt x="159" y="47"/>
                    <a:pt x="176" y="38"/>
                  </a:cubicBezTo>
                  <a:cubicBezTo>
                    <a:pt x="181" y="36"/>
                    <a:pt x="182" y="28"/>
                    <a:pt x="184" y="22"/>
                  </a:cubicBezTo>
                  <a:cubicBezTo>
                    <a:pt x="192" y="2"/>
                    <a:pt x="194" y="0"/>
                    <a:pt x="216" y="0"/>
                  </a:cubicBezTo>
                  <a:cubicBezTo>
                    <a:pt x="234" y="0"/>
                    <a:pt x="252" y="0"/>
                    <a:pt x="270" y="0"/>
                  </a:cubicBezTo>
                  <a:cubicBezTo>
                    <a:pt x="286" y="0"/>
                    <a:pt x="293" y="3"/>
                    <a:pt x="295" y="18"/>
                  </a:cubicBezTo>
                  <a:cubicBezTo>
                    <a:pt x="300" y="44"/>
                    <a:pt x="321" y="45"/>
                    <a:pt x="339" y="52"/>
                  </a:cubicBezTo>
                  <a:cubicBezTo>
                    <a:pt x="344" y="54"/>
                    <a:pt x="351" y="48"/>
                    <a:pt x="357" y="46"/>
                  </a:cubicBezTo>
                  <a:cubicBezTo>
                    <a:pt x="375" y="38"/>
                    <a:pt x="378" y="38"/>
                    <a:pt x="392" y="52"/>
                  </a:cubicBezTo>
                  <a:cubicBezTo>
                    <a:pt x="406" y="66"/>
                    <a:pt x="420" y="80"/>
                    <a:pt x="434" y="94"/>
                  </a:cubicBezTo>
                  <a:cubicBezTo>
                    <a:pt x="438" y="98"/>
                    <a:pt x="440" y="103"/>
                    <a:pt x="443" y="108"/>
                  </a:cubicBezTo>
                  <a:close/>
                  <a:moveTo>
                    <a:pt x="370" y="405"/>
                  </a:moveTo>
                  <a:cubicBezTo>
                    <a:pt x="378" y="396"/>
                    <a:pt x="384" y="387"/>
                    <a:pt x="392" y="380"/>
                  </a:cubicBezTo>
                  <a:cubicBezTo>
                    <a:pt x="401" y="373"/>
                    <a:pt x="403" y="366"/>
                    <a:pt x="397" y="357"/>
                  </a:cubicBezTo>
                  <a:cubicBezTo>
                    <a:pt x="390" y="347"/>
                    <a:pt x="391" y="337"/>
                    <a:pt x="396" y="327"/>
                  </a:cubicBezTo>
                  <a:cubicBezTo>
                    <a:pt x="402" y="314"/>
                    <a:pt x="407" y="300"/>
                    <a:pt x="413" y="286"/>
                  </a:cubicBezTo>
                  <a:cubicBezTo>
                    <a:pt x="415" y="281"/>
                    <a:pt x="420" y="274"/>
                    <a:pt x="424" y="273"/>
                  </a:cubicBezTo>
                  <a:cubicBezTo>
                    <a:pt x="446" y="270"/>
                    <a:pt x="449" y="256"/>
                    <a:pt x="446" y="237"/>
                  </a:cubicBezTo>
                  <a:cubicBezTo>
                    <a:pt x="446" y="235"/>
                    <a:pt x="446" y="233"/>
                    <a:pt x="446" y="230"/>
                  </a:cubicBezTo>
                  <a:cubicBezTo>
                    <a:pt x="448" y="221"/>
                    <a:pt x="444" y="216"/>
                    <a:pt x="434" y="214"/>
                  </a:cubicBezTo>
                  <a:cubicBezTo>
                    <a:pt x="421" y="211"/>
                    <a:pt x="414" y="203"/>
                    <a:pt x="410" y="191"/>
                  </a:cubicBezTo>
                  <a:cubicBezTo>
                    <a:pt x="405" y="177"/>
                    <a:pt x="399" y="164"/>
                    <a:pt x="394" y="151"/>
                  </a:cubicBezTo>
                  <a:cubicBezTo>
                    <a:pt x="392" y="146"/>
                    <a:pt x="391" y="138"/>
                    <a:pt x="393" y="134"/>
                  </a:cubicBezTo>
                  <a:cubicBezTo>
                    <a:pt x="407" y="116"/>
                    <a:pt x="397" y="105"/>
                    <a:pt x="384" y="94"/>
                  </a:cubicBezTo>
                  <a:cubicBezTo>
                    <a:pt x="381" y="92"/>
                    <a:pt x="379" y="90"/>
                    <a:pt x="377" y="87"/>
                  </a:cubicBezTo>
                  <a:cubicBezTo>
                    <a:pt x="372" y="81"/>
                    <a:pt x="367" y="80"/>
                    <a:pt x="360" y="84"/>
                  </a:cubicBezTo>
                  <a:cubicBezTo>
                    <a:pt x="351" y="89"/>
                    <a:pt x="342" y="94"/>
                    <a:pt x="332" y="89"/>
                  </a:cubicBezTo>
                  <a:cubicBezTo>
                    <a:pt x="316" y="82"/>
                    <a:pt x="300" y="76"/>
                    <a:pt x="285" y="69"/>
                  </a:cubicBezTo>
                  <a:cubicBezTo>
                    <a:pt x="280" y="67"/>
                    <a:pt x="273" y="62"/>
                    <a:pt x="273" y="58"/>
                  </a:cubicBezTo>
                  <a:cubicBezTo>
                    <a:pt x="269" y="36"/>
                    <a:pt x="255" y="34"/>
                    <a:pt x="237" y="36"/>
                  </a:cubicBezTo>
                  <a:cubicBezTo>
                    <a:pt x="234" y="37"/>
                    <a:pt x="231" y="37"/>
                    <a:pt x="227" y="36"/>
                  </a:cubicBezTo>
                  <a:cubicBezTo>
                    <a:pt x="220" y="35"/>
                    <a:pt x="216" y="39"/>
                    <a:pt x="214" y="46"/>
                  </a:cubicBezTo>
                  <a:cubicBezTo>
                    <a:pt x="211" y="55"/>
                    <a:pt x="209" y="65"/>
                    <a:pt x="198" y="69"/>
                  </a:cubicBezTo>
                  <a:cubicBezTo>
                    <a:pt x="182" y="75"/>
                    <a:pt x="166" y="83"/>
                    <a:pt x="149" y="89"/>
                  </a:cubicBezTo>
                  <a:cubicBezTo>
                    <a:pt x="144" y="91"/>
                    <a:pt x="137" y="92"/>
                    <a:pt x="133" y="89"/>
                  </a:cubicBezTo>
                  <a:cubicBezTo>
                    <a:pt x="116" y="77"/>
                    <a:pt x="105" y="84"/>
                    <a:pt x="94" y="98"/>
                  </a:cubicBezTo>
                  <a:cubicBezTo>
                    <a:pt x="92" y="101"/>
                    <a:pt x="90" y="104"/>
                    <a:pt x="87" y="106"/>
                  </a:cubicBezTo>
                  <a:cubicBezTo>
                    <a:pt x="80" y="111"/>
                    <a:pt x="80" y="116"/>
                    <a:pt x="84" y="123"/>
                  </a:cubicBezTo>
                  <a:cubicBezTo>
                    <a:pt x="92" y="135"/>
                    <a:pt x="92" y="146"/>
                    <a:pt x="85" y="159"/>
                  </a:cubicBezTo>
                  <a:cubicBezTo>
                    <a:pt x="79" y="171"/>
                    <a:pt x="75" y="184"/>
                    <a:pt x="69" y="197"/>
                  </a:cubicBezTo>
                  <a:cubicBezTo>
                    <a:pt x="66" y="202"/>
                    <a:pt x="61" y="209"/>
                    <a:pt x="57" y="210"/>
                  </a:cubicBezTo>
                  <a:cubicBezTo>
                    <a:pt x="36" y="214"/>
                    <a:pt x="34" y="226"/>
                    <a:pt x="36" y="243"/>
                  </a:cubicBezTo>
                  <a:cubicBezTo>
                    <a:pt x="37" y="247"/>
                    <a:pt x="37" y="251"/>
                    <a:pt x="36" y="255"/>
                  </a:cubicBezTo>
                  <a:cubicBezTo>
                    <a:pt x="35" y="263"/>
                    <a:pt x="38" y="266"/>
                    <a:pt x="46" y="268"/>
                  </a:cubicBezTo>
                  <a:cubicBezTo>
                    <a:pt x="55" y="271"/>
                    <a:pt x="65" y="274"/>
                    <a:pt x="69" y="285"/>
                  </a:cubicBezTo>
                  <a:cubicBezTo>
                    <a:pt x="75" y="301"/>
                    <a:pt x="82" y="317"/>
                    <a:pt x="89" y="333"/>
                  </a:cubicBezTo>
                  <a:cubicBezTo>
                    <a:pt x="90" y="338"/>
                    <a:pt x="91" y="345"/>
                    <a:pt x="89" y="348"/>
                  </a:cubicBezTo>
                  <a:cubicBezTo>
                    <a:pt x="75" y="367"/>
                    <a:pt x="86" y="379"/>
                    <a:pt x="100" y="390"/>
                  </a:cubicBezTo>
                  <a:cubicBezTo>
                    <a:pt x="101" y="391"/>
                    <a:pt x="102" y="392"/>
                    <a:pt x="103" y="393"/>
                  </a:cubicBezTo>
                  <a:cubicBezTo>
                    <a:pt x="109" y="402"/>
                    <a:pt x="116" y="404"/>
                    <a:pt x="125" y="397"/>
                  </a:cubicBezTo>
                  <a:cubicBezTo>
                    <a:pt x="135" y="390"/>
                    <a:pt x="145" y="391"/>
                    <a:pt x="156" y="396"/>
                  </a:cubicBezTo>
                  <a:cubicBezTo>
                    <a:pt x="169" y="403"/>
                    <a:pt x="183" y="407"/>
                    <a:pt x="197" y="414"/>
                  </a:cubicBezTo>
                  <a:cubicBezTo>
                    <a:pt x="202" y="416"/>
                    <a:pt x="209" y="421"/>
                    <a:pt x="209" y="425"/>
                  </a:cubicBezTo>
                  <a:cubicBezTo>
                    <a:pt x="212" y="448"/>
                    <a:pt x="227" y="448"/>
                    <a:pt x="245" y="446"/>
                  </a:cubicBezTo>
                  <a:cubicBezTo>
                    <a:pt x="248" y="446"/>
                    <a:pt x="251" y="446"/>
                    <a:pt x="254" y="446"/>
                  </a:cubicBezTo>
                  <a:cubicBezTo>
                    <a:pt x="262" y="448"/>
                    <a:pt x="267" y="444"/>
                    <a:pt x="268" y="436"/>
                  </a:cubicBezTo>
                  <a:cubicBezTo>
                    <a:pt x="271" y="422"/>
                    <a:pt x="279" y="414"/>
                    <a:pt x="293" y="410"/>
                  </a:cubicBezTo>
                  <a:cubicBezTo>
                    <a:pt x="298" y="409"/>
                    <a:pt x="304" y="406"/>
                    <a:pt x="309" y="403"/>
                  </a:cubicBezTo>
                  <a:cubicBezTo>
                    <a:pt x="329" y="394"/>
                    <a:pt x="349" y="385"/>
                    <a:pt x="370" y="405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19">
              <a:extLst>
                <a:ext uri="{FF2B5EF4-FFF2-40B4-BE49-F238E27FC236}">
                  <a16:creationId xmlns:a16="http://schemas.microsoft.com/office/drawing/2014/main" id="{5DB3B6AD-5551-4A47-C7B0-7CA2A4DC94C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50096" y="2001753"/>
              <a:ext cx="644301" cy="636347"/>
            </a:xfrm>
            <a:custGeom>
              <a:avLst/>
              <a:gdLst>
                <a:gd name="T0" fmla="*/ 102 w 205"/>
                <a:gd name="T1" fmla="*/ 0 h 203"/>
                <a:gd name="T2" fmla="*/ 204 w 205"/>
                <a:gd name="T3" fmla="*/ 102 h 203"/>
                <a:gd name="T4" fmla="*/ 102 w 205"/>
                <a:gd name="T5" fmla="*/ 203 h 203"/>
                <a:gd name="T6" fmla="*/ 0 w 205"/>
                <a:gd name="T7" fmla="*/ 101 h 203"/>
                <a:gd name="T8" fmla="*/ 102 w 205"/>
                <a:gd name="T9" fmla="*/ 0 h 203"/>
                <a:gd name="T10" fmla="*/ 102 w 205"/>
                <a:gd name="T11" fmla="*/ 168 h 203"/>
                <a:gd name="T12" fmla="*/ 168 w 205"/>
                <a:gd name="T13" fmla="*/ 102 h 203"/>
                <a:gd name="T14" fmla="*/ 102 w 205"/>
                <a:gd name="T15" fmla="*/ 36 h 203"/>
                <a:gd name="T16" fmla="*/ 36 w 205"/>
                <a:gd name="T17" fmla="*/ 102 h 203"/>
                <a:gd name="T18" fmla="*/ 102 w 205"/>
                <a:gd name="T19" fmla="*/ 168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5" h="203">
                  <a:moveTo>
                    <a:pt x="102" y="0"/>
                  </a:moveTo>
                  <a:cubicBezTo>
                    <a:pt x="158" y="0"/>
                    <a:pt x="205" y="46"/>
                    <a:pt x="204" y="102"/>
                  </a:cubicBezTo>
                  <a:cubicBezTo>
                    <a:pt x="204" y="158"/>
                    <a:pt x="158" y="203"/>
                    <a:pt x="102" y="203"/>
                  </a:cubicBezTo>
                  <a:cubicBezTo>
                    <a:pt x="46" y="203"/>
                    <a:pt x="0" y="157"/>
                    <a:pt x="0" y="101"/>
                  </a:cubicBezTo>
                  <a:cubicBezTo>
                    <a:pt x="0" y="45"/>
                    <a:pt x="46" y="0"/>
                    <a:pt x="102" y="0"/>
                  </a:cubicBezTo>
                  <a:close/>
                  <a:moveTo>
                    <a:pt x="102" y="168"/>
                  </a:moveTo>
                  <a:cubicBezTo>
                    <a:pt x="139" y="167"/>
                    <a:pt x="168" y="138"/>
                    <a:pt x="168" y="102"/>
                  </a:cubicBezTo>
                  <a:cubicBezTo>
                    <a:pt x="168" y="65"/>
                    <a:pt x="139" y="36"/>
                    <a:pt x="102" y="36"/>
                  </a:cubicBezTo>
                  <a:cubicBezTo>
                    <a:pt x="65" y="36"/>
                    <a:pt x="35" y="66"/>
                    <a:pt x="36" y="102"/>
                  </a:cubicBezTo>
                  <a:cubicBezTo>
                    <a:pt x="36" y="138"/>
                    <a:pt x="66" y="168"/>
                    <a:pt x="102" y="168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7" name="Freeform 217">
            <a:extLst>
              <a:ext uri="{FF2B5EF4-FFF2-40B4-BE49-F238E27FC236}">
                <a16:creationId xmlns:a16="http://schemas.microsoft.com/office/drawing/2014/main" id="{BB9F731D-5313-836C-F718-BD67F920E97A}"/>
              </a:ext>
            </a:extLst>
          </p:cNvPr>
          <p:cNvSpPr>
            <a:spLocks noEditPoints="1"/>
          </p:cNvSpPr>
          <p:nvPr/>
        </p:nvSpPr>
        <p:spPr bwMode="auto">
          <a:xfrm>
            <a:off x="541883" y="1678931"/>
            <a:ext cx="430212" cy="512763"/>
          </a:xfrm>
          <a:custGeom>
            <a:avLst/>
            <a:gdLst>
              <a:gd name="T0" fmla="*/ 1835 w 2978"/>
              <a:gd name="T1" fmla="*/ 2860 h 3553"/>
              <a:gd name="T2" fmla="*/ 1620 w 2978"/>
              <a:gd name="T3" fmla="*/ 2991 h 3553"/>
              <a:gd name="T4" fmla="*/ 1639 w 2978"/>
              <a:gd name="T5" fmla="*/ 3245 h 3553"/>
              <a:gd name="T6" fmla="*/ 2527 w 2978"/>
              <a:gd name="T7" fmla="*/ 3345 h 3553"/>
              <a:gd name="T8" fmla="*/ 2742 w 2978"/>
              <a:gd name="T9" fmla="*/ 3214 h 3553"/>
              <a:gd name="T10" fmla="*/ 1745 w 2978"/>
              <a:gd name="T11" fmla="*/ 220 h 3553"/>
              <a:gd name="T12" fmla="*/ 1560 w 2978"/>
              <a:gd name="T13" fmla="*/ 412 h 3553"/>
              <a:gd name="T14" fmla="*/ 1432 w 2978"/>
              <a:gd name="T15" fmla="*/ 487 h 3553"/>
              <a:gd name="T16" fmla="*/ 1261 w 2978"/>
              <a:gd name="T17" fmla="*/ 356 h 3553"/>
              <a:gd name="T18" fmla="*/ 1001 w 2978"/>
              <a:gd name="T19" fmla="*/ 380 h 3553"/>
              <a:gd name="T20" fmla="*/ 867 w 2978"/>
              <a:gd name="T21" fmla="*/ 580 h 3553"/>
              <a:gd name="T22" fmla="*/ 720 w 2978"/>
              <a:gd name="T23" fmla="*/ 591 h 3553"/>
              <a:gd name="T24" fmla="*/ 518 w 2978"/>
              <a:gd name="T25" fmla="*/ 463 h 3553"/>
              <a:gd name="T26" fmla="*/ 275 w 2978"/>
              <a:gd name="T27" fmla="*/ 554 h 3553"/>
              <a:gd name="T28" fmla="*/ 212 w 2978"/>
              <a:gd name="T29" fmla="*/ 2119 h 3553"/>
              <a:gd name="T30" fmla="*/ 374 w 2978"/>
              <a:gd name="T31" fmla="*/ 2311 h 3553"/>
              <a:gd name="T32" fmla="*/ 622 w 2978"/>
              <a:gd name="T33" fmla="*/ 2251 h 3553"/>
              <a:gd name="T34" fmla="*/ 693 w 2978"/>
              <a:gd name="T35" fmla="*/ 2067 h 3553"/>
              <a:gd name="T36" fmla="*/ 772 w 2978"/>
              <a:gd name="T37" fmla="*/ 1689 h 3553"/>
              <a:gd name="T38" fmla="*/ 898 w 2978"/>
              <a:gd name="T39" fmla="*/ 1767 h 3553"/>
              <a:gd name="T40" fmla="*/ 913 w 2978"/>
              <a:gd name="T41" fmla="*/ 2486 h 3553"/>
              <a:gd name="T42" fmla="*/ 1104 w 2978"/>
              <a:gd name="T43" fmla="*/ 2649 h 3553"/>
              <a:gd name="T44" fmla="*/ 1338 w 2978"/>
              <a:gd name="T45" fmla="*/ 2553 h 3553"/>
              <a:gd name="T46" fmla="*/ 1384 w 2978"/>
              <a:gd name="T47" fmla="*/ 1652 h 3553"/>
              <a:gd name="T48" fmla="*/ 1489 w 2978"/>
              <a:gd name="T49" fmla="*/ 1547 h 3553"/>
              <a:gd name="T50" fmla="*/ 1593 w 2978"/>
              <a:gd name="T51" fmla="*/ 1652 h 3553"/>
              <a:gd name="T52" fmla="*/ 1639 w 2978"/>
              <a:gd name="T53" fmla="*/ 2553 h 3553"/>
              <a:gd name="T54" fmla="*/ 1874 w 2978"/>
              <a:gd name="T55" fmla="*/ 2649 h 3553"/>
              <a:gd name="T56" fmla="*/ 2064 w 2978"/>
              <a:gd name="T57" fmla="*/ 2476 h 3553"/>
              <a:gd name="T58" fmla="*/ 2116 w 2978"/>
              <a:gd name="T59" fmla="*/ 1571 h 3553"/>
              <a:gd name="T60" fmla="*/ 2262 w 2978"/>
              <a:gd name="T61" fmla="*/ 1587 h 3553"/>
              <a:gd name="T62" fmla="*/ 2312 w 2978"/>
              <a:gd name="T63" fmla="*/ 2520 h 3553"/>
              <a:gd name="T64" fmla="*/ 2527 w 2978"/>
              <a:gd name="T65" fmla="*/ 2652 h 3553"/>
              <a:gd name="T66" fmla="*/ 2742 w 2978"/>
              <a:gd name="T67" fmla="*/ 2520 h 3553"/>
              <a:gd name="T68" fmla="*/ 2744 w 2978"/>
              <a:gd name="T69" fmla="*/ 493 h 3553"/>
              <a:gd name="T70" fmla="*/ 2537 w 2978"/>
              <a:gd name="T71" fmla="*/ 337 h 3553"/>
              <a:gd name="T72" fmla="*/ 2298 w 2978"/>
              <a:gd name="T73" fmla="*/ 419 h 3553"/>
              <a:gd name="T74" fmla="*/ 2148 w 2978"/>
              <a:gd name="T75" fmla="*/ 481 h 3553"/>
              <a:gd name="T76" fmla="*/ 2034 w 2978"/>
              <a:gd name="T77" fmla="*/ 306 h 3553"/>
              <a:gd name="T78" fmla="*/ 1824 w 2978"/>
              <a:gd name="T79" fmla="*/ 0 h 3553"/>
              <a:gd name="T80" fmla="*/ 2156 w 2978"/>
              <a:gd name="T81" fmla="*/ 132 h 3553"/>
              <a:gd name="T82" fmla="*/ 2447 w 2978"/>
              <a:gd name="T83" fmla="*/ 128 h 3553"/>
              <a:gd name="T84" fmla="*/ 2797 w 2978"/>
              <a:gd name="T85" fmla="*/ 231 h 3553"/>
              <a:gd name="T86" fmla="*/ 2974 w 2978"/>
              <a:gd name="T87" fmla="*/ 552 h 3553"/>
              <a:gd name="T88" fmla="*/ 2908 w 2978"/>
              <a:gd name="T89" fmla="*/ 3344 h 3553"/>
              <a:gd name="T90" fmla="*/ 2630 w 2978"/>
              <a:gd name="T91" fmla="*/ 3541 h 3553"/>
              <a:gd name="T92" fmla="*/ 1637 w 2978"/>
              <a:gd name="T93" fmla="*/ 3507 h 3553"/>
              <a:gd name="T94" fmla="*/ 1411 w 2978"/>
              <a:gd name="T95" fmla="*/ 3255 h 3553"/>
              <a:gd name="T96" fmla="*/ 1429 w 2978"/>
              <a:gd name="T97" fmla="*/ 2908 h 3553"/>
              <a:gd name="T98" fmla="*/ 1455 w 2978"/>
              <a:gd name="T99" fmla="*/ 2733 h 3553"/>
              <a:gd name="T100" fmla="*/ 1142 w 2978"/>
              <a:gd name="T101" fmla="*/ 2860 h 3553"/>
              <a:gd name="T102" fmla="*/ 823 w 2978"/>
              <a:gd name="T103" fmla="*/ 2726 h 3553"/>
              <a:gd name="T104" fmla="*/ 651 w 2978"/>
              <a:gd name="T105" fmla="*/ 2483 h 3553"/>
              <a:gd name="T106" fmla="*/ 299 w 2978"/>
              <a:gd name="T107" fmla="*/ 2504 h 3553"/>
              <a:gd name="T108" fmla="*/ 46 w 2978"/>
              <a:gd name="T109" fmla="*/ 2278 h 3553"/>
              <a:gd name="T110" fmla="*/ 13 w 2978"/>
              <a:gd name="T111" fmla="*/ 623 h 3553"/>
              <a:gd name="T112" fmla="*/ 224 w 2978"/>
              <a:gd name="T113" fmla="*/ 327 h 3553"/>
              <a:gd name="T114" fmla="*/ 579 w 2978"/>
              <a:gd name="T115" fmla="*/ 262 h 3553"/>
              <a:gd name="T116" fmla="*/ 861 w 2978"/>
              <a:gd name="T117" fmla="*/ 225 h 3553"/>
              <a:gd name="T118" fmla="*/ 1202 w 2978"/>
              <a:gd name="T119" fmla="*/ 128 h 3553"/>
              <a:gd name="T120" fmla="*/ 1493 w 2978"/>
              <a:gd name="T121" fmla="*/ 132 h 3553"/>
              <a:gd name="T122" fmla="*/ 1824 w 2978"/>
              <a:gd name="T123" fmla="*/ 0 h 35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978" h="3553">
                <a:moveTo>
                  <a:pt x="2770" y="2789"/>
                </a:moveTo>
                <a:lnTo>
                  <a:pt x="2726" y="2813"/>
                </a:lnTo>
                <a:lnTo>
                  <a:pt x="2680" y="2834"/>
                </a:lnTo>
                <a:lnTo>
                  <a:pt x="2631" y="2848"/>
                </a:lnTo>
                <a:lnTo>
                  <a:pt x="2580" y="2857"/>
                </a:lnTo>
                <a:lnTo>
                  <a:pt x="2527" y="2860"/>
                </a:lnTo>
                <a:lnTo>
                  <a:pt x="1835" y="2860"/>
                </a:lnTo>
                <a:lnTo>
                  <a:pt x="1795" y="2863"/>
                </a:lnTo>
                <a:lnTo>
                  <a:pt x="1759" y="2873"/>
                </a:lnTo>
                <a:lnTo>
                  <a:pt x="1723" y="2888"/>
                </a:lnTo>
                <a:lnTo>
                  <a:pt x="1692" y="2907"/>
                </a:lnTo>
                <a:lnTo>
                  <a:pt x="1664" y="2931"/>
                </a:lnTo>
                <a:lnTo>
                  <a:pt x="1639" y="2960"/>
                </a:lnTo>
                <a:lnTo>
                  <a:pt x="1620" y="2991"/>
                </a:lnTo>
                <a:lnTo>
                  <a:pt x="1605" y="3025"/>
                </a:lnTo>
                <a:lnTo>
                  <a:pt x="1596" y="3063"/>
                </a:lnTo>
                <a:lnTo>
                  <a:pt x="1593" y="3103"/>
                </a:lnTo>
                <a:lnTo>
                  <a:pt x="1596" y="3142"/>
                </a:lnTo>
                <a:lnTo>
                  <a:pt x="1605" y="3179"/>
                </a:lnTo>
                <a:lnTo>
                  <a:pt x="1620" y="3214"/>
                </a:lnTo>
                <a:lnTo>
                  <a:pt x="1639" y="3245"/>
                </a:lnTo>
                <a:lnTo>
                  <a:pt x="1664" y="3274"/>
                </a:lnTo>
                <a:lnTo>
                  <a:pt x="1692" y="3298"/>
                </a:lnTo>
                <a:lnTo>
                  <a:pt x="1723" y="3317"/>
                </a:lnTo>
                <a:lnTo>
                  <a:pt x="1759" y="3332"/>
                </a:lnTo>
                <a:lnTo>
                  <a:pt x="1795" y="3342"/>
                </a:lnTo>
                <a:lnTo>
                  <a:pt x="1835" y="3345"/>
                </a:lnTo>
                <a:lnTo>
                  <a:pt x="2527" y="3345"/>
                </a:lnTo>
                <a:lnTo>
                  <a:pt x="2567" y="3342"/>
                </a:lnTo>
                <a:lnTo>
                  <a:pt x="2603" y="3332"/>
                </a:lnTo>
                <a:lnTo>
                  <a:pt x="2639" y="3317"/>
                </a:lnTo>
                <a:lnTo>
                  <a:pt x="2670" y="3298"/>
                </a:lnTo>
                <a:lnTo>
                  <a:pt x="2698" y="3274"/>
                </a:lnTo>
                <a:lnTo>
                  <a:pt x="2723" y="3245"/>
                </a:lnTo>
                <a:lnTo>
                  <a:pt x="2742" y="3214"/>
                </a:lnTo>
                <a:lnTo>
                  <a:pt x="2757" y="3179"/>
                </a:lnTo>
                <a:lnTo>
                  <a:pt x="2767" y="3142"/>
                </a:lnTo>
                <a:lnTo>
                  <a:pt x="2770" y="3103"/>
                </a:lnTo>
                <a:lnTo>
                  <a:pt x="2770" y="2789"/>
                </a:lnTo>
                <a:close/>
                <a:moveTo>
                  <a:pt x="1824" y="208"/>
                </a:moveTo>
                <a:lnTo>
                  <a:pt x="1784" y="211"/>
                </a:lnTo>
                <a:lnTo>
                  <a:pt x="1745" y="220"/>
                </a:lnTo>
                <a:lnTo>
                  <a:pt x="1707" y="235"/>
                </a:lnTo>
                <a:lnTo>
                  <a:pt x="1673" y="254"/>
                </a:lnTo>
                <a:lnTo>
                  <a:pt x="1642" y="278"/>
                </a:lnTo>
                <a:lnTo>
                  <a:pt x="1615" y="306"/>
                </a:lnTo>
                <a:lnTo>
                  <a:pt x="1591" y="338"/>
                </a:lnTo>
                <a:lnTo>
                  <a:pt x="1573" y="374"/>
                </a:lnTo>
                <a:lnTo>
                  <a:pt x="1560" y="412"/>
                </a:lnTo>
                <a:lnTo>
                  <a:pt x="1551" y="435"/>
                </a:lnTo>
                <a:lnTo>
                  <a:pt x="1538" y="454"/>
                </a:lnTo>
                <a:lnTo>
                  <a:pt x="1521" y="471"/>
                </a:lnTo>
                <a:lnTo>
                  <a:pt x="1501" y="481"/>
                </a:lnTo>
                <a:lnTo>
                  <a:pt x="1478" y="489"/>
                </a:lnTo>
                <a:lnTo>
                  <a:pt x="1454" y="491"/>
                </a:lnTo>
                <a:lnTo>
                  <a:pt x="1432" y="487"/>
                </a:lnTo>
                <a:lnTo>
                  <a:pt x="1410" y="478"/>
                </a:lnTo>
                <a:lnTo>
                  <a:pt x="1391" y="465"/>
                </a:lnTo>
                <a:lnTo>
                  <a:pt x="1375" y="448"/>
                </a:lnTo>
                <a:lnTo>
                  <a:pt x="1351" y="419"/>
                </a:lnTo>
                <a:lnTo>
                  <a:pt x="1324" y="394"/>
                </a:lnTo>
                <a:lnTo>
                  <a:pt x="1293" y="374"/>
                </a:lnTo>
                <a:lnTo>
                  <a:pt x="1261" y="356"/>
                </a:lnTo>
                <a:lnTo>
                  <a:pt x="1226" y="345"/>
                </a:lnTo>
                <a:lnTo>
                  <a:pt x="1191" y="337"/>
                </a:lnTo>
                <a:lnTo>
                  <a:pt x="1153" y="334"/>
                </a:lnTo>
                <a:lnTo>
                  <a:pt x="1112" y="337"/>
                </a:lnTo>
                <a:lnTo>
                  <a:pt x="1074" y="346"/>
                </a:lnTo>
                <a:lnTo>
                  <a:pt x="1036" y="361"/>
                </a:lnTo>
                <a:lnTo>
                  <a:pt x="1001" y="380"/>
                </a:lnTo>
                <a:lnTo>
                  <a:pt x="970" y="404"/>
                </a:lnTo>
                <a:lnTo>
                  <a:pt x="943" y="432"/>
                </a:lnTo>
                <a:lnTo>
                  <a:pt x="920" y="464"/>
                </a:lnTo>
                <a:lnTo>
                  <a:pt x="901" y="500"/>
                </a:lnTo>
                <a:lnTo>
                  <a:pt x="889" y="538"/>
                </a:lnTo>
                <a:lnTo>
                  <a:pt x="880" y="561"/>
                </a:lnTo>
                <a:lnTo>
                  <a:pt x="867" y="580"/>
                </a:lnTo>
                <a:lnTo>
                  <a:pt x="850" y="596"/>
                </a:lnTo>
                <a:lnTo>
                  <a:pt x="829" y="607"/>
                </a:lnTo>
                <a:lnTo>
                  <a:pt x="807" y="615"/>
                </a:lnTo>
                <a:lnTo>
                  <a:pt x="783" y="617"/>
                </a:lnTo>
                <a:lnTo>
                  <a:pt x="761" y="613"/>
                </a:lnTo>
                <a:lnTo>
                  <a:pt x="739" y="604"/>
                </a:lnTo>
                <a:lnTo>
                  <a:pt x="720" y="591"/>
                </a:lnTo>
                <a:lnTo>
                  <a:pt x="703" y="574"/>
                </a:lnTo>
                <a:lnTo>
                  <a:pt x="680" y="545"/>
                </a:lnTo>
                <a:lnTo>
                  <a:pt x="652" y="520"/>
                </a:lnTo>
                <a:lnTo>
                  <a:pt x="622" y="500"/>
                </a:lnTo>
                <a:lnTo>
                  <a:pt x="589" y="482"/>
                </a:lnTo>
                <a:lnTo>
                  <a:pt x="555" y="471"/>
                </a:lnTo>
                <a:lnTo>
                  <a:pt x="518" y="463"/>
                </a:lnTo>
                <a:lnTo>
                  <a:pt x="482" y="460"/>
                </a:lnTo>
                <a:lnTo>
                  <a:pt x="441" y="463"/>
                </a:lnTo>
                <a:lnTo>
                  <a:pt x="403" y="472"/>
                </a:lnTo>
                <a:lnTo>
                  <a:pt x="367" y="486"/>
                </a:lnTo>
                <a:lnTo>
                  <a:pt x="333" y="504"/>
                </a:lnTo>
                <a:lnTo>
                  <a:pt x="302" y="528"/>
                </a:lnTo>
                <a:lnTo>
                  <a:pt x="275" y="554"/>
                </a:lnTo>
                <a:lnTo>
                  <a:pt x="253" y="585"/>
                </a:lnTo>
                <a:lnTo>
                  <a:pt x="233" y="619"/>
                </a:lnTo>
                <a:lnTo>
                  <a:pt x="219" y="655"/>
                </a:lnTo>
                <a:lnTo>
                  <a:pt x="211" y="693"/>
                </a:lnTo>
                <a:lnTo>
                  <a:pt x="209" y="734"/>
                </a:lnTo>
                <a:lnTo>
                  <a:pt x="209" y="2080"/>
                </a:lnTo>
                <a:lnTo>
                  <a:pt x="212" y="2119"/>
                </a:lnTo>
                <a:lnTo>
                  <a:pt x="220" y="2157"/>
                </a:lnTo>
                <a:lnTo>
                  <a:pt x="236" y="2191"/>
                </a:lnTo>
                <a:lnTo>
                  <a:pt x="255" y="2223"/>
                </a:lnTo>
                <a:lnTo>
                  <a:pt x="280" y="2251"/>
                </a:lnTo>
                <a:lnTo>
                  <a:pt x="308" y="2276"/>
                </a:lnTo>
                <a:lnTo>
                  <a:pt x="339" y="2295"/>
                </a:lnTo>
                <a:lnTo>
                  <a:pt x="374" y="2311"/>
                </a:lnTo>
                <a:lnTo>
                  <a:pt x="411" y="2319"/>
                </a:lnTo>
                <a:lnTo>
                  <a:pt x="451" y="2322"/>
                </a:lnTo>
                <a:lnTo>
                  <a:pt x="489" y="2319"/>
                </a:lnTo>
                <a:lnTo>
                  <a:pt x="527" y="2311"/>
                </a:lnTo>
                <a:lnTo>
                  <a:pt x="561" y="2295"/>
                </a:lnTo>
                <a:lnTo>
                  <a:pt x="594" y="2276"/>
                </a:lnTo>
                <a:lnTo>
                  <a:pt x="622" y="2251"/>
                </a:lnTo>
                <a:lnTo>
                  <a:pt x="645" y="2223"/>
                </a:lnTo>
                <a:lnTo>
                  <a:pt x="666" y="2191"/>
                </a:lnTo>
                <a:lnTo>
                  <a:pt x="680" y="2157"/>
                </a:lnTo>
                <a:lnTo>
                  <a:pt x="690" y="2119"/>
                </a:lnTo>
                <a:lnTo>
                  <a:pt x="693" y="2080"/>
                </a:lnTo>
                <a:lnTo>
                  <a:pt x="693" y="2074"/>
                </a:lnTo>
                <a:lnTo>
                  <a:pt x="693" y="2067"/>
                </a:lnTo>
                <a:lnTo>
                  <a:pt x="693" y="1790"/>
                </a:lnTo>
                <a:lnTo>
                  <a:pt x="695" y="1767"/>
                </a:lnTo>
                <a:lnTo>
                  <a:pt x="703" y="1744"/>
                </a:lnTo>
                <a:lnTo>
                  <a:pt x="715" y="1725"/>
                </a:lnTo>
                <a:lnTo>
                  <a:pt x="731" y="1709"/>
                </a:lnTo>
                <a:lnTo>
                  <a:pt x="751" y="1697"/>
                </a:lnTo>
                <a:lnTo>
                  <a:pt x="772" y="1689"/>
                </a:lnTo>
                <a:lnTo>
                  <a:pt x="796" y="1686"/>
                </a:lnTo>
                <a:lnTo>
                  <a:pt x="821" y="1689"/>
                </a:lnTo>
                <a:lnTo>
                  <a:pt x="842" y="1697"/>
                </a:lnTo>
                <a:lnTo>
                  <a:pt x="862" y="1709"/>
                </a:lnTo>
                <a:lnTo>
                  <a:pt x="878" y="1725"/>
                </a:lnTo>
                <a:lnTo>
                  <a:pt x="890" y="1744"/>
                </a:lnTo>
                <a:lnTo>
                  <a:pt x="898" y="1767"/>
                </a:lnTo>
                <a:lnTo>
                  <a:pt x="900" y="1790"/>
                </a:lnTo>
                <a:lnTo>
                  <a:pt x="900" y="2067"/>
                </a:lnTo>
                <a:lnTo>
                  <a:pt x="900" y="2074"/>
                </a:lnTo>
                <a:lnTo>
                  <a:pt x="900" y="2080"/>
                </a:lnTo>
                <a:lnTo>
                  <a:pt x="900" y="2410"/>
                </a:lnTo>
                <a:lnTo>
                  <a:pt x="904" y="2448"/>
                </a:lnTo>
                <a:lnTo>
                  <a:pt x="913" y="2486"/>
                </a:lnTo>
                <a:lnTo>
                  <a:pt x="927" y="2520"/>
                </a:lnTo>
                <a:lnTo>
                  <a:pt x="948" y="2553"/>
                </a:lnTo>
                <a:lnTo>
                  <a:pt x="971" y="2581"/>
                </a:lnTo>
                <a:lnTo>
                  <a:pt x="999" y="2606"/>
                </a:lnTo>
                <a:lnTo>
                  <a:pt x="1032" y="2625"/>
                </a:lnTo>
                <a:lnTo>
                  <a:pt x="1066" y="2640"/>
                </a:lnTo>
                <a:lnTo>
                  <a:pt x="1104" y="2649"/>
                </a:lnTo>
                <a:lnTo>
                  <a:pt x="1142" y="2652"/>
                </a:lnTo>
                <a:lnTo>
                  <a:pt x="1182" y="2649"/>
                </a:lnTo>
                <a:lnTo>
                  <a:pt x="1219" y="2640"/>
                </a:lnTo>
                <a:lnTo>
                  <a:pt x="1254" y="2625"/>
                </a:lnTo>
                <a:lnTo>
                  <a:pt x="1285" y="2606"/>
                </a:lnTo>
                <a:lnTo>
                  <a:pt x="1313" y="2581"/>
                </a:lnTo>
                <a:lnTo>
                  <a:pt x="1338" y="2553"/>
                </a:lnTo>
                <a:lnTo>
                  <a:pt x="1358" y="2520"/>
                </a:lnTo>
                <a:lnTo>
                  <a:pt x="1373" y="2486"/>
                </a:lnTo>
                <a:lnTo>
                  <a:pt x="1381" y="2448"/>
                </a:lnTo>
                <a:lnTo>
                  <a:pt x="1384" y="2410"/>
                </a:lnTo>
                <a:lnTo>
                  <a:pt x="1386" y="2403"/>
                </a:lnTo>
                <a:lnTo>
                  <a:pt x="1384" y="2397"/>
                </a:lnTo>
                <a:lnTo>
                  <a:pt x="1384" y="1652"/>
                </a:lnTo>
                <a:lnTo>
                  <a:pt x="1388" y="1628"/>
                </a:lnTo>
                <a:lnTo>
                  <a:pt x="1395" y="1606"/>
                </a:lnTo>
                <a:lnTo>
                  <a:pt x="1408" y="1587"/>
                </a:lnTo>
                <a:lnTo>
                  <a:pt x="1424" y="1571"/>
                </a:lnTo>
                <a:lnTo>
                  <a:pt x="1444" y="1558"/>
                </a:lnTo>
                <a:lnTo>
                  <a:pt x="1465" y="1550"/>
                </a:lnTo>
                <a:lnTo>
                  <a:pt x="1489" y="1547"/>
                </a:lnTo>
                <a:lnTo>
                  <a:pt x="1512" y="1550"/>
                </a:lnTo>
                <a:lnTo>
                  <a:pt x="1535" y="1558"/>
                </a:lnTo>
                <a:lnTo>
                  <a:pt x="1554" y="1571"/>
                </a:lnTo>
                <a:lnTo>
                  <a:pt x="1569" y="1587"/>
                </a:lnTo>
                <a:lnTo>
                  <a:pt x="1582" y="1606"/>
                </a:lnTo>
                <a:lnTo>
                  <a:pt x="1590" y="1628"/>
                </a:lnTo>
                <a:lnTo>
                  <a:pt x="1593" y="1652"/>
                </a:lnTo>
                <a:lnTo>
                  <a:pt x="1593" y="2397"/>
                </a:lnTo>
                <a:lnTo>
                  <a:pt x="1592" y="2403"/>
                </a:lnTo>
                <a:lnTo>
                  <a:pt x="1593" y="2410"/>
                </a:lnTo>
                <a:lnTo>
                  <a:pt x="1596" y="2448"/>
                </a:lnTo>
                <a:lnTo>
                  <a:pt x="1605" y="2486"/>
                </a:lnTo>
                <a:lnTo>
                  <a:pt x="1620" y="2520"/>
                </a:lnTo>
                <a:lnTo>
                  <a:pt x="1639" y="2553"/>
                </a:lnTo>
                <a:lnTo>
                  <a:pt x="1664" y="2581"/>
                </a:lnTo>
                <a:lnTo>
                  <a:pt x="1692" y="2606"/>
                </a:lnTo>
                <a:lnTo>
                  <a:pt x="1723" y="2625"/>
                </a:lnTo>
                <a:lnTo>
                  <a:pt x="1759" y="2640"/>
                </a:lnTo>
                <a:lnTo>
                  <a:pt x="1795" y="2649"/>
                </a:lnTo>
                <a:lnTo>
                  <a:pt x="1835" y="2652"/>
                </a:lnTo>
                <a:lnTo>
                  <a:pt x="1874" y="2649"/>
                </a:lnTo>
                <a:lnTo>
                  <a:pt x="1911" y="2639"/>
                </a:lnTo>
                <a:lnTo>
                  <a:pt x="1945" y="2623"/>
                </a:lnTo>
                <a:lnTo>
                  <a:pt x="1977" y="2602"/>
                </a:lnTo>
                <a:lnTo>
                  <a:pt x="2005" y="2576"/>
                </a:lnTo>
                <a:lnTo>
                  <a:pt x="2030" y="2546"/>
                </a:lnTo>
                <a:lnTo>
                  <a:pt x="2049" y="2513"/>
                </a:lnTo>
                <a:lnTo>
                  <a:pt x="2064" y="2476"/>
                </a:lnTo>
                <a:lnTo>
                  <a:pt x="2074" y="2438"/>
                </a:lnTo>
                <a:lnTo>
                  <a:pt x="2077" y="2397"/>
                </a:lnTo>
                <a:lnTo>
                  <a:pt x="2077" y="1652"/>
                </a:lnTo>
                <a:lnTo>
                  <a:pt x="2079" y="1628"/>
                </a:lnTo>
                <a:lnTo>
                  <a:pt x="2088" y="1606"/>
                </a:lnTo>
                <a:lnTo>
                  <a:pt x="2100" y="1587"/>
                </a:lnTo>
                <a:lnTo>
                  <a:pt x="2116" y="1571"/>
                </a:lnTo>
                <a:lnTo>
                  <a:pt x="2135" y="1558"/>
                </a:lnTo>
                <a:lnTo>
                  <a:pt x="2157" y="1550"/>
                </a:lnTo>
                <a:lnTo>
                  <a:pt x="2182" y="1547"/>
                </a:lnTo>
                <a:lnTo>
                  <a:pt x="2205" y="1550"/>
                </a:lnTo>
                <a:lnTo>
                  <a:pt x="2227" y="1558"/>
                </a:lnTo>
                <a:lnTo>
                  <a:pt x="2246" y="1571"/>
                </a:lnTo>
                <a:lnTo>
                  <a:pt x="2262" y="1587"/>
                </a:lnTo>
                <a:lnTo>
                  <a:pt x="2274" y="1606"/>
                </a:lnTo>
                <a:lnTo>
                  <a:pt x="2283" y="1628"/>
                </a:lnTo>
                <a:lnTo>
                  <a:pt x="2285" y="1652"/>
                </a:lnTo>
                <a:lnTo>
                  <a:pt x="2285" y="2410"/>
                </a:lnTo>
                <a:lnTo>
                  <a:pt x="2288" y="2448"/>
                </a:lnTo>
                <a:lnTo>
                  <a:pt x="2298" y="2486"/>
                </a:lnTo>
                <a:lnTo>
                  <a:pt x="2312" y="2520"/>
                </a:lnTo>
                <a:lnTo>
                  <a:pt x="2332" y="2553"/>
                </a:lnTo>
                <a:lnTo>
                  <a:pt x="2356" y="2581"/>
                </a:lnTo>
                <a:lnTo>
                  <a:pt x="2385" y="2606"/>
                </a:lnTo>
                <a:lnTo>
                  <a:pt x="2416" y="2625"/>
                </a:lnTo>
                <a:lnTo>
                  <a:pt x="2451" y="2640"/>
                </a:lnTo>
                <a:lnTo>
                  <a:pt x="2488" y="2649"/>
                </a:lnTo>
                <a:lnTo>
                  <a:pt x="2527" y="2652"/>
                </a:lnTo>
                <a:lnTo>
                  <a:pt x="2567" y="2649"/>
                </a:lnTo>
                <a:lnTo>
                  <a:pt x="2603" y="2640"/>
                </a:lnTo>
                <a:lnTo>
                  <a:pt x="2639" y="2625"/>
                </a:lnTo>
                <a:lnTo>
                  <a:pt x="2670" y="2606"/>
                </a:lnTo>
                <a:lnTo>
                  <a:pt x="2698" y="2581"/>
                </a:lnTo>
                <a:lnTo>
                  <a:pt x="2723" y="2553"/>
                </a:lnTo>
                <a:lnTo>
                  <a:pt x="2742" y="2520"/>
                </a:lnTo>
                <a:lnTo>
                  <a:pt x="2757" y="2486"/>
                </a:lnTo>
                <a:lnTo>
                  <a:pt x="2767" y="2448"/>
                </a:lnTo>
                <a:lnTo>
                  <a:pt x="2770" y="2410"/>
                </a:lnTo>
                <a:lnTo>
                  <a:pt x="2770" y="608"/>
                </a:lnTo>
                <a:lnTo>
                  <a:pt x="2767" y="567"/>
                </a:lnTo>
                <a:lnTo>
                  <a:pt x="2758" y="529"/>
                </a:lnTo>
                <a:lnTo>
                  <a:pt x="2744" y="493"/>
                </a:lnTo>
                <a:lnTo>
                  <a:pt x="2725" y="459"/>
                </a:lnTo>
                <a:lnTo>
                  <a:pt x="2702" y="429"/>
                </a:lnTo>
                <a:lnTo>
                  <a:pt x="2675" y="402"/>
                </a:lnTo>
                <a:lnTo>
                  <a:pt x="2645" y="378"/>
                </a:lnTo>
                <a:lnTo>
                  <a:pt x="2611" y="360"/>
                </a:lnTo>
                <a:lnTo>
                  <a:pt x="2575" y="346"/>
                </a:lnTo>
                <a:lnTo>
                  <a:pt x="2537" y="337"/>
                </a:lnTo>
                <a:lnTo>
                  <a:pt x="2496" y="334"/>
                </a:lnTo>
                <a:lnTo>
                  <a:pt x="2459" y="337"/>
                </a:lnTo>
                <a:lnTo>
                  <a:pt x="2423" y="345"/>
                </a:lnTo>
                <a:lnTo>
                  <a:pt x="2388" y="356"/>
                </a:lnTo>
                <a:lnTo>
                  <a:pt x="2356" y="374"/>
                </a:lnTo>
                <a:lnTo>
                  <a:pt x="2326" y="394"/>
                </a:lnTo>
                <a:lnTo>
                  <a:pt x="2298" y="419"/>
                </a:lnTo>
                <a:lnTo>
                  <a:pt x="2274" y="448"/>
                </a:lnTo>
                <a:lnTo>
                  <a:pt x="2258" y="465"/>
                </a:lnTo>
                <a:lnTo>
                  <a:pt x="2239" y="478"/>
                </a:lnTo>
                <a:lnTo>
                  <a:pt x="2217" y="487"/>
                </a:lnTo>
                <a:lnTo>
                  <a:pt x="2195" y="491"/>
                </a:lnTo>
                <a:lnTo>
                  <a:pt x="2171" y="489"/>
                </a:lnTo>
                <a:lnTo>
                  <a:pt x="2148" y="481"/>
                </a:lnTo>
                <a:lnTo>
                  <a:pt x="2128" y="471"/>
                </a:lnTo>
                <a:lnTo>
                  <a:pt x="2111" y="454"/>
                </a:lnTo>
                <a:lnTo>
                  <a:pt x="2098" y="435"/>
                </a:lnTo>
                <a:lnTo>
                  <a:pt x="2089" y="412"/>
                </a:lnTo>
                <a:lnTo>
                  <a:pt x="2076" y="374"/>
                </a:lnTo>
                <a:lnTo>
                  <a:pt x="2058" y="338"/>
                </a:lnTo>
                <a:lnTo>
                  <a:pt x="2034" y="306"/>
                </a:lnTo>
                <a:lnTo>
                  <a:pt x="2007" y="278"/>
                </a:lnTo>
                <a:lnTo>
                  <a:pt x="1976" y="254"/>
                </a:lnTo>
                <a:lnTo>
                  <a:pt x="1942" y="235"/>
                </a:lnTo>
                <a:lnTo>
                  <a:pt x="1904" y="220"/>
                </a:lnTo>
                <a:lnTo>
                  <a:pt x="1865" y="211"/>
                </a:lnTo>
                <a:lnTo>
                  <a:pt x="1824" y="208"/>
                </a:lnTo>
                <a:close/>
                <a:moveTo>
                  <a:pt x="1824" y="0"/>
                </a:moveTo>
                <a:lnTo>
                  <a:pt x="1878" y="3"/>
                </a:lnTo>
                <a:lnTo>
                  <a:pt x="1931" y="12"/>
                </a:lnTo>
                <a:lnTo>
                  <a:pt x="1980" y="26"/>
                </a:lnTo>
                <a:lnTo>
                  <a:pt x="2029" y="45"/>
                </a:lnTo>
                <a:lnTo>
                  <a:pt x="2074" y="70"/>
                </a:lnTo>
                <a:lnTo>
                  <a:pt x="2117" y="99"/>
                </a:lnTo>
                <a:lnTo>
                  <a:pt x="2156" y="132"/>
                </a:lnTo>
                <a:lnTo>
                  <a:pt x="2191" y="170"/>
                </a:lnTo>
                <a:lnTo>
                  <a:pt x="2224" y="211"/>
                </a:lnTo>
                <a:lnTo>
                  <a:pt x="2264" y="186"/>
                </a:lnTo>
                <a:lnTo>
                  <a:pt x="2307" y="165"/>
                </a:lnTo>
                <a:lnTo>
                  <a:pt x="2353" y="149"/>
                </a:lnTo>
                <a:lnTo>
                  <a:pt x="2399" y="136"/>
                </a:lnTo>
                <a:lnTo>
                  <a:pt x="2447" y="128"/>
                </a:lnTo>
                <a:lnTo>
                  <a:pt x="2496" y="126"/>
                </a:lnTo>
                <a:lnTo>
                  <a:pt x="2552" y="129"/>
                </a:lnTo>
                <a:lnTo>
                  <a:pt x="2607" y="139"/>
                </a:lnTo>
                <a:lnTo>
                  <a:pt x="2658" y="154"/>
                </a:lnTo>
                <a:lnTo>
                  <a:pt x="2708" y="175"/>
                </a:lnTo>
                <a:lnTo>
                  <a:pt x="2754" y="201"/>
                </a:lnTo>
                <a:lnTo>
                  <a:pt x="2797" y="231"/>
                </a:lnTo>
                <a:lnTo>
                  <a:pt x="2837" y="267"/>
                </a:lnTo>
                <a:lnTo>
                  <a:pt x="2871" y="307"/>
                </a:lnTo>
                <a:lnTo>
                  <a:pt x="2902" y="350"/>
                </a:lnTo>
                <a:lnTo>
                  <a:pt x="2928" y="396"/>
                </a:lnTo>
                <a:lnTo>
                  <a:pt x="2950" y="446"/>
                </a:lnTo>
                <a:lnTo>
                  <a:pt x="2965" y="497"/>
                </a:lnTo>
                <a:lnTo>
                  <a:pt x="2974" y="552"/>
                </a:lnTo>
                <a:lnTo>
                  <a:pt x="2978" y="608"/>
                </a:lnTo>
                <a:lnTo>
                  <a:pt x="2978" y="3103"/>
                </a:lnTo>
                <a:lnTo>
                  <a:pt x="2974" y="3155"/>
                </a:lnTo>
                <a:lnTo>
                  <a:pt x="2966" y="3205"/>
                </a:lnTo>
                <a:lnTo>
                  <a:pt x="2951" y="3255"/>
                </a:lnTo>
                <a:lnTo>
                  <a:pt x="2931" y="3300"/>
                </a:lnTo>
                <a:lnTo>
                  <a:pt x="2908" y="3344"/>
                </a:lnTo>
                <a:lnTo>
                  <a:pt x="2879" y="3384"/>
                </a:lnTo>
                <a:lnTo>
                  <a:pt x="2845" y="3421"/>
                </a:lnTo>
                <a:lnTo>
                  <a:pt x="2809" y="3454"/>
                </a:lnTo>
                <a:lnTo>
                  <a:pt x="2769" y="3483"/>
                </a:lnTo>
                <a:lnTo>
                  <a:pt x="2725" y="3507"/>
                </a:lnTo>
                <a:lnTo>
                  <a:pt x="2679" y="3527"/>
                </a:lnTo>
                <a:lnTo>
                  <a:pt x="2630" y="3541"/>
                </a:lnTo>
                <a:lnTo>
                  <a:pt x="2580" y="3550"/>
                </a:lnTo>
                <a:lnTo>
                  <a:pt x="2527" y="3553"/>
                </a:lnTo>
                <a:lnTo>
                  <a:pt x="1835" y="3553"/>
                </a:lnTo>
                <a:lnTo>
                  <a:pt x="1782" y="3550"/>
                </a:lnTo>
                <a:lnTo>
                  <a:pt x="1732" y="3541"/>
                </a:lnTo>
                <a:lnTo>
                  <a:pt x="1684" y="3527"/>
                </a:lnTo>
                <a:lnTo>
                  <a:pt x="1637" y="3507"/>
                </a:lnTo>
                <a:lnTo>
                  <a:pt x="1594" y="3483"/>
                </a:lnTo>
                <a:lnTo>
                  <a:pt x="1553" y="3454"/>
                </a:lnTo>
                <a:lnTo>
                  <a:pt x="1517" y="3421"/>
                </a:lnTo>
                <a:lnTo>
                  <a:pt x="1483" y="3384"/>
                </a:lnTo>
                <a:lnTo>
                  <a:pt x="1455" y="3344"/>
                </a:lnTo>
                <a:lnTo>
                  <a:pt x="1431" y="3300"/>
                </a:lnTo>
                <a:lnTo>
                  <a:pt x="1411" y="3255"/>
                </a:lnTo>
                <a:lnTo>
                  <a:pt x="1396" y="3205"/>
                </a:lnTo>
                <a:lnTo>
                  <a:pt x="1388" y="3155"/>
                </a:lnTo>
                <a:lnTo>
                  <a:pt x="1384" y="3103"/>
                </a:lnTo>
                <a:lnTo>
                  <a:pt x="1388" y="3051"/>
                </a:lnTo>
                <a:lnTo>
                  <a:pt x="1396" y="3002"/>
                </a:lnTo>
                <a:lnTo>
                  <a:pt x="1410" y="2953"/>
                </a:lnTo>
                <a:lnTo>
                  <a:pt x="1429" y="2908"/>
                </a:lnTo>
                <a:lnTo>
                  <a:pt x="1452" y="2865"/>
                </a:lnTo>
                <a:lnTo>
                  <a:pt x="1480" y="2825"/>
                </a:lnTo>
                <a:lnTo>
                  <a:pt x="1512" y="2789"/>
                </a:lnTo>
                <a:lnTo>
                  <a:pt x="1548" y="2756"/>
                </a:lnTo>
                <a:lnTo>
                  <a:pt x="1517" y="2728"/>
                </a:lnTo>
                <a:lnTo>
                  <a:pt x="1489" y="2697"/>
                </a:lnTo>
                <a:lnTo>
                  <a:pt x="1455" y="2733"/>
                </a:lnTo>
                <a:lnTo>
                  <a:pt x="1420" y="2765"/>
                </a:lnTo>
                <a:lnTo>
                  <a:pt x="1380" y="2793"/>
                </a:lnTo>
                <a:lnTo>
                  <a:pt x="1337" y="2815"/>
                </a:lnTo>
                <a:lnTo>
                  <a:pt x="1292" y="2835"/>
                </a:lnTo>
                <a:lnTo>
                  <a:pt x="1244" y="2849"/>
                </a:lnTo>
                <a:lnTo>
                  <a:pt x="1194" y="2857"/>
                </a:lnTo>
                <a:lnTo>
                  <a:pt x="1142" y="2860"/>
                </a:lnTo>
                <a:lnTo>
                  <a:pt x="1090" y="2857"/>
                </a:lnTo>
                <a:lnTo>
                  <a:pt x="1039" y="2848"/>
                </a:lnTo>
                <a:lnTo>
                  <a:pt x="991" y="2834"/>
                </a:lnTo>
                <a:lnTo>
                  <a:pt x="943" y="2813"/>
                </a:lnTo>
                <a:lnTo>
                  <a:pt x="900" y="2789"/>
                </a:lnTo>
                <a:lnTo>
                  <a:pt x="859" y="2759"/>
                </a:lnTo>
                <a:lnTo>
                  <a:pt x="823" y="2726"/>
                </a:lnTo>
                <a:lnTo>
                  <a:pt x="791" y="2690"/>
                </a:lnTo>
                <a:lnTo>
                  <a:pt x="762" y="2649"/>
                </a:lnTo>
                <a:lnTo>
                  <a:pt x="737" y="2604"/>
                </a:lnTo>
                <a:lnTo>
                  <a:pt x="717" y="2558"/>
                </a:lnTo>
                <a:lnTo>
                  <a:pt x="703" y="2510"/>
                </a:lnTo>
                <a:lnTo>
                  <a:pt x="695" y="2458"/>
                </a:lnTo>
                <a:lnTo>
                  <a:pt x="651" y="2483"/>
                </a:lnTo>
                <a:lnTo>
                  <a:pt x="605" y="2503"/>
                </a:lnTo>
                <a:lnTo>
                  <a:pt x="555" y="2518"/>
                </a:lnTo>
                <a:lnTo>
                  <a:pt x="503" y="2527"/>
                </a:lnTo>
                <a:lnTo>
                  <a:pt x="451" y="2530"/>
                </a:lnTo>
                <a:lnTo>
                  <a:pt x="398" y="2528"/>
                </a:lnTo>
                <a:lnTo>
                  <a:pt x="347" y="2518"/>
                </a:lnTo>
                <a:lnTo>
                  <a:pt x="299" y="2504"/>
                </a:lnTo>
                <a:lnTo>
                  <a:pt x="253" y="2485"/>
                </a:lnTo>
                <a:lnTo>
                  <a:pt x="210" y="2460"/>
                </a:lnTo>
                <a:lnTo>
                  <a:pt x="169" y="2431"/>
                </a:lnTo>
                <a:lnTo>
                  <a:pt x="132" y="2399"/>
                </a:lnTo>
                <a:lnTo>
                  <a:pt x="99" y="2362"/>
                </a:lnTo>
                <a:lnTo>
                  <a:pt x="70" y="2321"/>
                </a:lnTo>
                <a:lnTo>
                  <a:pt x="46" y="2278"/>
                </a:lnTo>
                <a:lnTo>
                  <a:pt x="27" y="2232"/>
                </a:lnTo>
                <a:lnTo>
                  <a:pt x="12" y="2183"/>
                </a:lnTo>
                <a:lnTo>
                  <a:pt x="3" y="2133"/>
                </a:lnTo>
                <a:lnTo>
                  <a:pt x="0" y="2080"/>
                </a:lnTo>
                <a:lnTo>
                  <a:pt x="0" y="734"/>
                </a:lnTo>
                <a:lnTo>
                  <a:pt x="3" y="678"/>
                </a:lnTo>
                <a:lnTo>
                  <a:pt x="13" y="623"/>
                </a:lnTo>
                <a:lnTo>
                  <a:pt x="28" y="572"/>
                </a:lnTo>
                <a:lnTo>
                  <a:pt x="49" y="522"/>
                </a:lnTo>
                <a:lnTo>
                  <a:pt x="75" y="476"/>
                </a:lnTo>
                <a:lnTo>
                  <a:pt x="106" y="433"/>
                </a:lnTo>
                <a:lnTo>
                  <a:pt x="142" y="393"/>
                </a:lnTo>
                <a:lnTo>
                  <a:pt x="181" y="359"/>
                </a:lnTo>
                <a:lnTo>
                  <a:pt x="224" y="327"/>
                </a:lnTo>
                <a:lnTo>
                  <a:pt x="270" y="301"/>
                </a:lnTo>
                <a:lnTo>
                  <a:pt x="319" y="280"/>
                </a:lnTo>
                <a:lnTo>
                  <a:pt x="371" y="265"/>
                </a:lnTo>
                <a:lnTo>
                  <a:pt x="426" y="255"/>
                </a:lnTo>
                <a:lnTo>
                  <a:pt x="482" y="252"/>
                </a:lnTo>
                <a:lnTo>
                  <a:pt x="530" y="254"/>
                </a:lnTo>
                <a:lnTo>
                  <a:pt x="579" y="262"/>
                </a:lnTo>
                <a:lnTo>
                  <a:pt x="625" y="275"/>
                </a:lnTo>
                <a:lnTo>
                  <a:pt x="670" y="291"/>
                </a:lnTo>
                <a:lnTo>
                  <a:pt x="714" y="312"/>
                </a:lnTo>
                <a:lnTo>
                  <a:pt x="755" y="337"/>
                </a:lnTo>
                <a:lnTo>
                  <a:pt x="786" y="296"/>
                </a:lnTo>
                <a:lnTo>
                  <a:pt x="822" y="258"/>
                </a:lnTo>
                <a:lnTo>
                  <a:pt x="861" y="225"/>
                </a:lnTo>
                <a:lnTo>
                  <a:pt x="904" y="196"/>
                </a:lnTo>
                <a:lnTo>
                  <a:pt x="949" y="171"/>
                </a:lnTo>
                <a:lnTo>
                  <a:pt x="997" y="152"/>
                </a:lnTo>
                <a:lnTo>
                  <a:pt x="1048" y="138"/>
                </a:lnTo>
                <a:lnTo>
                  <a:pt x="1099" y="129"/>
                </a:lnTo>
                <a:lnTo>
                  <a:pt x="1153" y="126"/>
                </a:lnTo>
                <a:lnTo>
                  <a:pt x="1202" y="128"/>
                </a:lnTo>
                <a:lnTo>
                  <a:pt x="1250" y="136"/>
                </a:lnTo>
                <a:lnTo>
                  <a:pt x="1296" y="149"/>
                </a:lnTo>
                <a:lnTo>
                  <a:pt x="1341" y="165"/>
                </a:lnTo>
                <a:lnTo>
                  <a:pt x="1386" y="186"/>
                </a:lnTo>
                <a:lnTo>
                  <a:pt x="1426" y="211"/>
                </a:lnTo>
                <a:lnTo>
                  <a:pt x="1458" y="170"/>
                </a:lnTo>
                <a:lnTo>
                  <a:pt x="1493" y="132"/>
                </a:lnTo>
                <a:lnTo>
                  <a:pt x="1532" y="99"/>
                </a:lnTo>
                <a:lnTo>
                  <a:pt x="1575" y="70"/>
                </a:lnTo>
                <a:lnTo>
                  <a:pt x="1620" y="45"/>
                </a:lnTo>
                <a:lnTo>
                  <a:pt x="1668" y="26"/>
                </a:lnTo>
                <a:lnTo>
                  <a:pt x="1719" y="12"/>
                </a:lnTo>
                <a:lnTo>
                  <a:pt x="1771" y="3"/>
                </a:lnTo>
                <a:lnTo>
                  <a:pt x="1824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51060F59-363F-700C-5AEE-E11BCF10DCAE}"/>
              </a:ext>
            </a:extLst>
          </p:cNvPr>
          <p:cNvGrpSpPr/>
          <p:nvPr/>
        </p:nvGrpSpPr>
        <p:grpSpPr>
          <a:xfrm>
            <a:off x="6238500" y="1706712"/>
            <a:ext cx="457200" cy="457200"/>
            <a:chOff x="8394700" y="4400550"/>
            <a:chExt cx="457200" cy="457200"/>
          </a:xfrm>
          <a:solidFill>
            <a:schemeClr val="bg1"/>
          </a:solidFill>
        </p:grpSpPr>
        <p:sp>
          <p:nvSpPr>
            <p:cNvPr id="19" name="Freeform 10">
              <a:extLst>
                <a:ext uri="{FF2B5EF4-FFF2-40B4-BE49-F238E27FC236}">
                  <a16:creationId xmlns:a16="http://schemas.microsoft.com/office/drawing/2014/main" id="{57250DD3-E636-E449-92B1-D53D44484F8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394700" y="4400550"/>
              <a:ext cx="457200" cy="457200"/>
            </a:xfrm>
            <a:custGeom>
              <a:avLst/>
              <a:gdLst>
                <a:gd name="T0" fmla="*/ 1470 w 1536"/>
                <a:gd name="T1" fmla="*/ 856 h 1538"/>
                <a:gd name="T2" fmla="*/ 1220 w 1536"/>
                <a:gd name="T3" fmla="*/ 1282 h 1538"/>
                <a:gd name="T4" fmla="*/ 1412 w 1536"/>
                <a:gd name="T5" fmla="*/ 905 h 1538"/>
                <a:gd name="T6" fmla="*/ 1327 w 1536"/>
                <a:gd name="T7" fmla="*/ 956 h 1538"/>
                <a:gd name="T8" fmla="*/ 1240 w 1536"/>
                <a:gd name="T9" fmla="*/ 1005 h 1538"/>
                <a:gd name="T10" fmla="*/ 744 w 1536"/>
                <a:gd name="T11" fmla="*/ 1252 h 1538"/>
                <a:gd name="T12" fmla="*/ 776 w 1536"/>
                <a:gd name="T13" fmla="*/ 1429 h 1538"/>
                <a:gd name="T14" fmla="*/ 1187 w 1536"/>
                <a:gd name="T15" fmla="*/ 1330 h 1538"/>
                <a:gd name="T16" fmla="*/ 790 w 1536"/>
                <a:gd name="T17" fmla="*/ 1477 h 1538"/>
                <a:gd name="T18" fmla="*/ 749 w 1536"/>
                <a:gd name="T19" fmla="*/ 1528 h 1538"/>
                <a:gd name="T20" fmla="*/ 81 w 1536"/>
                <a:gd name="T21" fmla="*/ 929 h 1538"/>
                <a:gd name="T22" fmla="*/ 0 w 1536"/>
                <a:gd name="T23" fmla="*/ 774 h 1538"/>
                <a:gd name="T24" fmla="*/ 68 w 1536"/>
                <a:gd name="T25" fmla="*/ 678 h 1538"/>
                <a:gd name="T26" fmla="*/ 321 w 1536"/>
                <a:gd name="T27" fmla="*/ 250 h 1538"/>
                <a:gd name="T28" fmla="*/ 133 w 1536"/>
                <a:gd name="T29" fmla="*/ 585 h 1538"/>
                <a:gd name="T30" fmla="*/ 214 w 1536"/>
                <a:gd name="T31" fmla="*/ 585 h 1538"/>
                <a:gd name="T32" fmla="*/ 750 w 1536"/>
                <a:gd name="T33" fmla="*/ 240 h 1538"/>
                <a:gd name="T34" fmla="*/ 909 w 1536"/>
                <a:gd name="T35" fmla="*/ 189 h 1538"/>
                <a:gd name="T36" fmla="*/ 590 w 1536"/>
                <a:gd name="T37" fmla="*/ 131 h 1538"/>
                <a:gd name="T38" fmla="*/ 366 w 1536"/>
                <a:gd name="T39" fmla="*/ 187 h 1538"/>
                <a:gd name="T40" fmla="*/ 746 w 1536"/>
                <a:gd name="T41" fmla="*/ 31 h 1538"/>
                <a:gd name="T42" fmla="*/ 834 w 1536"/>
                <a:gd name="T43" fmla="*/ 55 h 1538"/>
                <a:gd name="T44" fmla="*/ 1471 w 1536"/>
                <a:gd name="T45" fmla="*/ 692 h 1538"/>
                <a:gd name="T46" fmla="*/ 1536 w 1536"/>
                <a:gd name="T47" fmla="*/ 762 h 1538"/>
                <a:gd name="T48" fmla="*/ 802 w 1536"/>
                <a:gd name="T49" fmla="*/ 1250 h 1538"/>
                <a:gd name="T50" fmla="*/ 1235 w 1536"/>
                <a:gd name="T51" fmla="*/ 842 h 1538"/>
                <a:gd name="T52" fmla="*/ 1208 w 1536"/>
                <a:gd name="T53" fmla="*/ 746 h 1538"/>
                <a:gd name="T54" fmla="*/ 868 w 1536"/>
                <a:gd name="T55" fmla="*/ 295 h 1538"/>
                <a:gd name="T56" fmla="*/ 760 w 1536"/>
                <a:gd name="T57" fmla="*/ 351 h 1538"/>
                <a:gd name="T58" fmla="*/ 695 w 1536"/>
                <a:gd name="T59" fmla="*/ 291 h 1538"/>
                <a:gd name="T60" fmla="*/ 345 w 1536"/>
                <a:gd name="T61" fmla="*/ 748 h 1538"/>
                <a:gd name="T62" fmla="*/ 285 w 1536"/>
                <a:gd name="T63" fmla="*/ 790 h 1538"/>
                <a:gd name="T64" fmla="*/ 693 w 1536"/>
                <a:gd name="T65" fmla="*/ 1235 h 1538"/>
                <a:gd name="T66" fmla="*/ 790 w 1536"/>
                <a:gd name="T67" fmla="*/ 1207 h 1538"/>
                <a:gd name="T68" fmla="*/ 1430 w 1536"/>
                <a:gd name="T69" fmla="*/ 760 h 1538"/>
                <a:gd name="T70" fmla="*/ 912 w 1536"/>
                <a:gd name="T71" fmla="*/ 123 h 1538"/>
                <a:gd name="T72" fmla="*/ 899 w 1536"/>
                <a:gd name="T73" fmla="*/ 255 h 1538"/>
                <a:gd name="T74" fmla="*/ 1261 w 1536"/>
                <a:gd name="T75" fmla="*/ 792 h 1538"/>
                <a:gd name="T76" fmla="*/ 1459 w 1536"/>
                <a:gd name="T77" fmla="*/ 793 h 1538"/>
                <a:gd name="T78" fmla="*/ 585 w 1536"/>
                <a:gd name="T79" fmla="*/ 1323 h 1538"/>
                <a:gd name="T80" fmla="*/ 241 w 1536"/>
                <a:gd name="T81" fmla="*/ 795 h 1538"/>
                <a:gd name="T82" fmla="*/ 77 w 1536"/>
                <a:gd name="T83" fmla="*/ 743 h 1538"/>
                <a:gd name="T84" fmla="*/ 486 w 1536"/>
                <a:gd name="T85" fmla="*/ 1366 h 15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536" h="1538">
                  <a:moveTo>
                    <a:pt x="1536" y="777"/>
                  </a:moveTo>
                  <a:cubicBezTo>
                    <a:pt x="1517" y="797"/>
                    <a:pt x="1497" y="817"/>
                    <a:pt x="1479" y="838"/>
                  </a:cubicBezTo>
                  <a:cubicBezTo>
                    <a:pt x="1474" y="843"/>
                    <a:pt x="1471" y="850"/>
                    <a:pt x="1470" y="856"/>
                  </a:cubicBezTo>
                  <a:cubicBezTo>
                    <a:pt x="1448" y="1020"/>
                    <a:pt x="1378" y="1159"/>
                    <a:pt x="1260" y="1275"/>
                  </a:cubicBezTo>
                  <a:cubicBezTo>
                    <a:pt x="1258" y="1278"/>
                    <a:pt x="1255" y="1280"/>
                    <a:pt x="1252" y="1283"/>
                  </a:cubicBezTo>
                  <a:cubicBezTo>
                    <a:pt x="1241" y="1292"/>
                    <a:pt x="1229" y="1291"/>
                    <a:pt x="1220" y="1282"/>
                  </a:cubicBezTo>
                  <a:cubicBezTo>
                    <a:pt x="1212" y="1273"/>
                    <a:pt x="1212" y="1260"/>
                    <a:pt x="1221" y="1251"/>
                  </a:cubicBezTo>
                  <a:cubicBezTo>
                    <a:pt x="1232" y="1239"/>
                    <a:pt x="1243" y="1229"/>
                    <a:pt x="1254" y="1217"/>
                  </a:cubicBezTo>
                  <a:cubicBezTo>
                    <a:pt x="1335" y="1129"/>
                    <a:pt x="1389" y="1025"/>
                    <a:pt x="1412" y="905"/>
                  </a:cubicBezTo>
                  <a:cubicBezTo>
                    <a:pt x="1404" y="915"/>
                    <a:pt x="1395" y="924"/>
                    <a:pt x="1386" y="934"/>
                  </a:cubicBezTo>
                  <a:cubicBezTo>
                    <a:pt x="1378" y="942"/>
                    <a:pt x="1371" y="950"/>
                    <a:pt x="1363" y="957"/>
                  </a:cubicBezTo>
                  <a:cubicBezTo>
                    <a:pt x="1350" y="969"/>
                    <a:pt x="1338" y="969"/>
                    <a:pt x="1327" y="956"/>
                  </a:cubicBezTo>
                  <a:cubicBezTo>
                    <a:pt x="1315" y="942"/>
                    <a:pt x="1303" y="927"/>
                    <a:pt x="1292" y="913"/>
                  </a:cubicBezTo>
                  <a:cubicBezTo>
                    <a:pt x="1289" y="909"/>
                    <a:pt x="1285" y="905"/>
                    <a:pt x="1283" y="902"/>
                  </a:cubicBezTo>
                  <a:cubicBezTo>
                    <a:pt x="1268" y="937"/>
                    <a:pt x="1257" y="973"/>
                    <a:pt x="1240" y="1005"/>
                  </a:cubicBezTo>
                  <a:cubicBezTo>
                    <a:pt x="1142" y="1188"/>
                    <a:pt x="988" y="1286"/>
                    <a:pt x="780" y="1296"/>
                  </a:cubicBezTo>
                  <a:cubicBezTo>
                    <a:pt x="751" y="1297"/>
                    <a:pt x="745" y="1291"/>
                    <a:pt x="744" y="1262"/>
                  </a:cubicBezTo>
                  <a:cubicBezTo>
                    <a:pt x="744" y="1260"/>
                    <a:pt x="744" y="1258"/>
                    <a:pt x="744" y="1252"/>
                  </a:cubicBezTo>
                  <a:cubicBezTo>
                    <a:pt x="704" y="1284"/>
                    <a:pt x="666" y="1315"/>
                    <a:pt x="627" y="1347"/>
                  </a:cubicBezTo>
                  <a:cubicBezTo>
                    <a:pt x="666" y="1385"/>
                    <a:pt x="704" y="1421"/>
                    <a:pt x="743" y="1458"/>
                  </a:cubicBezTo>
                  <a:cubicBezTo>
                    <a:pt x="749" y="1433"/>
                    <a:pt x="753" y="1429"/>
                    <a:pt x="776" y="1429"/>
                  </a:cubicBezTo>
                  <a:cubicBezTo>
                    <a:pt x="913" y="1427"/>
                    <a:pt x="1038" y="1387"/>
                    <a:pt x="1150" y="1308"/>
                  </a:cubicBezTo>
                  <a:cubicBezTo>
                    <a:pt x="1159" y="1302"/>
                    <a:pt x="1171" y="1297"/>
                    <a:pt x="1180" y="1306"/>
                  </a:cubicBezTo>
                  <a:cubicBezTo>
                    <a:pt x="1185" y="1312"/>
                    <a:pt x="1188" y="1322"/>
                    <a:pt x="1187" y="1330"/>
                  </a:cubicBezTo>
                  <a:cubicBezTo>
                    <a:pt x="1187" y="1335"/>
                    <a:pt x="1180" y="1342"/>
                    <a:pt x="1175" y="1345"/>
                  </a:cubicBezTo>
                  <a:cubicBezTo>
                    <a:pt x="1094" y="1403"/>
                    <a:pt x="1004" y="1442"/>
                    <a:pt x="906" y="1461"/>
                  </a:cubicBezTo>
                  <a:cubicBezTo>
                    <a:pt x="868" y="1468"/>
                    <a:pt x="830" y="1471"/>
                    <a:pt x="790" y="1477"/>
                  </a:cubicBezTo>
                  <a:cubicBezTo>
                    <a:pt x="790" y="1487"/>
                    <a:pt x="789" y="1499"/>
                    <a:pt x="790" y="1510"/>
                  </a:cubicBezTo>
                  <a:cubicBezTo>
                    <a:pt x="790" y="1522"/>
                    <a:pt x="786" y="1530"/>
                    <a:pt x="775" y="1534"/>
                  </a:cubicBezTo>
                  <a:cubicBezTo>
                    <a:pt x="765" y="1538"/>
                    <a:pt x="757" y="1535"/>
                    <a:pt x="749" y="1528"/>
                  </a:cubicBezTo>
                  <a:cubicBezTo>
                    <a:pt x="734" y="1512"/>
                    <a:pt x="717" y="1497"/>
                    <a:pt x="702" y="1482"/>
                  </a:cubicBezTo>
                  <a:cubicBezTo>
                    <a:pt x="693" y="1472"/>
                    <a:pt x="684" y="1469"/>
                    <a:pt x="672" y="1467"/>
                  </a:cubicBezTo>
                  <a:cubicBezTo>
                    <a:pt x="387" y="1431"/>
                    <a:pt x="144" y="1211"/>
                    <a:pt x="81" y="929"/>
                  </a:cubicBezTo>
                  <a:cubicBezTo>
                    <a:pt x="71" y="884"/>
                    <a:pt x="67" y="838"/>
                    <a:pt x="59" y="790"/>
                  </a:cubicBezTo>
                  <a:cubicBezTo>
                    <a:pt x="52" y="790"/>
                    <a:pt x="41" y="789"/>
                    <a:pt x="31" y="790"/>
                  </a:cubicBezTo>
                  <a:cubicBezTo>
                    <a:pt x="17" y="791"/>
                    <a:pt x="7" y="786"/>
                    <a:pt x="0" y="774"/>
                  </a:cubicBezTo>
                  <a:cubicBezTo>
                    <a:pt x="0" y="769"/>
                    <a:pt x="0" y="764"/>
                    <a:pt x="0" y="759"/>
                  </a:cubicBezTo>
                  <a:cubicBezTo>
                    <a:pt x="20" y="738"/>
                    <a:pt x="39" y="718"/>
                    <a:pt x="59" y="697"/>
                  </a:cubicBezTo>
                  <a:cubicBezTo>
                    <a:pt x="63" y="692"/>
                    <a:pt x="67" y="684"/>
                    <a:pt x="68" y="678"/>
                  </a:cubicBezTo>
                  <a:cubicBezTo>
                    <a:pt x="85" y="545"/>
                    <a:pt x="136" y="427"/>
                    <a:pt x="220" y="323"/>
                  </a:cubicBezTo>
                  <a:cubicBezTo>
                    <a:pt x="241" y="298"/>
                    <a:pt x="264" y="275"/>
                    <a:pt x="287" y="252"/>
                  </a:cubicBezTo>
                  <a:cubicBezTo>
                    <a:pt x="298" y="240"/>
                    <a:pt x="312" y="240"/>
                    <a:pt x="321" y="250"/>
                  </a:cubicBezTo>
                  <a:cubicBezTo>
                    <a:pt x="330" y="260"/>
                    <a:pt x="329" y="273"/>
                    <a:pt x="318" y="284"/>
                  </a:cubicBezTo>
                  <a:cubicBezTo>
                    <a:pt x="315" y="287"/>
                    <a:pt x="312" y="290"/>
                    <a:pt x="309" y="293"/>
                  </a:cubicBezTo>
                  <a:cubicBezTo>
                    <a:pt x="225" y="375"/>
                    <a:pt x="166" y="472"/>
                    <a:pt x="133" y="585"/>
                  </a:cubicBezTo>
                  <a:cubicBezTo>
                    <a:pt x="129" y="598"/>
                    <a:pt x="126" y="613"/>
                    <a:pt x="123" y="624"/>
                  </a:cubicBezTo>
                  <a:cubicBezTo>
                    <a:pt x="138" y="611"/>
                    <a:pt x="153" y="598"/>
                    <a:pt x="168" y="583"/>
                  </a:cubicBezTo>
                  <a:cubicBezTo>
                    <a:pt x="186" y="565"/>
                    <a:pt x="198" y="566"/>
                    <a:pt x="214" y="585"/>
                  </a:cubicBezTo>
                  <a:cubicBezTo>
                    <a:pt x="227" y="602"/>
                    <a:pt x="241" y="619"/>
                    <a:pt x="256" y="638"/>
                  </a:cubicBezTo>
                  <a:cubicBezTo>
                    <a:pt x="258" y="631"/>
                    <a:pt x="260" y="626"/>
                    <a:pt x="261" y="621"/>
                  </a:cubicBezTo>
                  <a:cubicBezTo>
                    <a:pt x="323" y="404"/>
                    <a:pt x="528" y="244"/>
                    <a:pt x="750" y="240"/>
                  </a:cubicBezTo>
                  <a:cubicBezTo>
                    <a:pt x="787" y="239"/>
                    <a:pt x="790" y="242"/>
                    <a:pt x="792" y="279"/>
                  </a:cubicBezTo>
                  <a:cubicBezTo>
                    <a:pt x="792" y="279"/>
                    <a:pt x="793" y="280"/>
                    <a:pt x="794" y="282"/>
                  </a:cubicBezTo>
                  <a:cubicBezTo>
                    <a:pt x="832" y="251"/>
                    <a:pt x="870" y="221"/>
                    <a:pt x="909" y="189"/>
                  </a:cubicBezTo>
                  <a:cubicBezTo>
                    <a:pt x="870" y="151"/>
                    <a:pt x="832" y="115"/>
                    <a:pt x="793" y="78"/>
                  </a:cubicBezTo>
                  <a:cubicBezTo>
                    <a:pt x="787" y="103"/>
                    <a:pt x="783" y="107"/>
                    <a:pt x="758" y="107"/>
                  </a:cubicBezTo>
                  <a:cubicBezTo>
                    <a:pt x="701" y="108"/>
                    <a:pt x="645" y="116"/>
                    <a:pt x="590" y="131"/>
                  </a:cubicBezTo>
                  <a:cubicBezTo>
                    <a:pt x="519" y="151"/>
                    <a:pt x="453" y="182"/>
                    <a:pt x="393" y="224"/>
                  </a:cubicBezTo>
                  <a:cubicBezTo>
                    <a:pt x="378" y="234"/>
                    <a:pt x="365" y="233"/>
                    <a:pt x="357" y="222"/>
                  </a:cubicBezTo>
                  <a:cubicBezTo>
                    <a:pt x="349" y="210"/>
                    <a:pt x="352" y="197"/>
                    <a:pt x="366" y="187"/>
                  </a:cubicBezTo>
                  <a:cubicBezTo>
                    <a:pt x="452" y="128"/>
                    <a:pt x="547" y="89"/>
                    <a:pt x="650" y="72"/>
                  </a:cubicBezTo>
                  <a:cubicBezTo>
                    <a:pt x="681" y="67"/>
                    <a:pt x="713" y="64"/>
                    <a:pt x="746" y="60"/>
                  </a:cubicBezTo>
                  <a:cubicBezTo>
                    <a:pt x="746" y="51"/>
                    <a:pt x="747" y="41"/>
                    <a:pt x="746" y="31"/>
                  </a:cubicBezTo>
                  <a:cubicBezTo>
                    <a:pt x="745" y="17"/>
                    <a:pt x="750" y="7"/>
                    <a:pt x="762" y="0"/>
                  </a:cubicBezTo>
                  <a:cubicBezTo>
                    <a:pt x="767" y="0"/>
                    <a:pt x="772" y="0"/>
                    <a:pt x="777" y="0"/>
                  </a:cubicBezTo>
                  <a:cubicBezTo>
                    <a:pt x="796" y="18"/>
                    <a:pt x="816" y="36"/>
                    <a:pt x="834" y="55"/>
                  </a:cubicBezTo>
                  <a:cubicBezTo>
                    <a:pt x="843" y="63"/>
                    <a:pt x="852" y="67"/>
                    <a:pt x="863" y="68"/>
                  </a:cubicBezTo>
                  <a:cubicBezTo>
                    <a:pt x="994" y="86"/>
                    <a:pt x="1111" y="136"/>
                    <a:pt x="1213" y="219"/>
                  </a:cubicBezTo>
                  <a:cubicBezTo>
                    <a:pt x="1362" y="342"/>
                    <a:pt x="1448" y="500"/>
                    <a:pt x="1471" y="692"/>
                  </a:cubicBezTo>
                  <a:cubicBezTo>
                    <a:pt x="1473" y="710"/>
                    <a:pt x="1474" y="728"/>
                    <a:pt x="1475" y="746"/>
                  </a:cubicBezTo>
                  <a:cubicBezTo>
                    <a:pt x="1487" y="746"/>
                    <a:pt x="1497" y="747"/>
                    <a:pt x="1506" y="746"/>
                  </a:cubicBezTo>
                  <a:cubicBezTo>
                    <a:pt x="1520" y="745"/>
                    <a:pt x="1530" y="750"/>
                    <a:pt x="1536" y="762"/>
                  </a:cubicBezTo>
                  <a:cubicBezTo>
                    <a:pt x="1536" y="767"/>
                    <a:pt x="1536" y="772"/>
                    <a:pt x="1536" y="777"/>
                  </a:cubicBezTo>
                  <a:close/>
                  <a:moveTo>
                    <a:pt x="790" y="1250"/>
                  </a:moveTo>
                  <a:cubicBezTo>
                    <a:pt x="795" y="1250"/>
                    <a:pt x="799" y="1250"/>
                    <a:pt x="802" y="1250"/>
                  </a:cubicBezTo>
                  <a:cubicBezTo>
                    <a:pt x="870" y="1245"/>
                    <a:pt x="934" y="1228"/>
                    <a:pt x="994" y="1195"/>
                  </a:cubicBezTo>
                  <a:cubicBezTo>
                    <a:pt x="1125" y="1124"/>
                    <a:pt x="1207" y="1015"/>
                    <a:pt x="1241" y="870"/>
                  </a:cubicBezTo>
                  <a:cubicBezTo>
                    <a:pt x="1244" y="859"/>
                    <a:pt x="1243" y="851"/>
                    <a:pt x="1235" y="842"/>
                  </a:cubicBezTo>
                  <a:cubicBezTo>
                    <a:pt x="1219" y="824"/>
                    <a:pt x="1203" y="805"/>
                    <a:pt x="1189" y="785"/>
                  </a:cubicBezTo>
                  <a:cubicBezTo>
                    <a:pt x="1185" y="779"/>
                    <a:pt x="1183" y="767"/>
                    <a:pt x="1185" y="759"/>
                  </a:cubicBezTo>
                  <a:cubicBezTo>
                    <a:pt x="1187" y="749"/>
                    <a:pt x="1197" y="746"/>
                    <a:pt x="1208" y="746"/>
                  </a:cubicBezTo>
                  <a:cubicBezTo>
                    <a:pt x="1222" y="747"/>
                    <a:pt x="1236" y="746"/>
                    <a:pt x="1254" y="746"/>
                  </a:cubicBezTo>
                  <a:cubicBezTo>
                    <a:pt x="1248" y="714"/>
                    <a:pt x="1246" y="684"/>
                    <a:pt x="1238" y="655"/>
                  </a:cubicBezTo>
                  <a:cubicBezTo>
                    <a:pt x="1186" y="463"/>
                    <a:pt x="1062" y="343"/>
                    <a:pt x="868" y="295"/>
                  </a:cubicBezTo>
                  <a:cubicBezTo>
                    <a:pt x="858" y="292"/>
                    <a:pt x="850" y="294"/>
                    <a:pt x="842" y="301"/>
                  </a:cubicBezTo>
                  <a:cubicBezTo>
                    <a:pt x="824" y="317"/>
                    <a:pt x="805" y="332"/>
                    <a:pt x="786" y="346"/>
                  </a:cubicBezTo>
                  <a:cubicBezTo>
                    <a:pt x="779" y="351"/>
                    <a:pt x="768" y="353"/>
                    <a:pt x="760" y="351"/>
                  </a:cubicBezTo>
                  <a:cubicBezTo>
                    <a:pt x="749" y="349"/>
                    <a:pt x="746" y="339"/>
                    <a:pt x="746" y="328"/>
                  </a:cubicBezTo>
                  <a:cubicBezTo>
                    <a:pt x="747" y="314"/>
                    <a:pt x="746" y="300"/>
                    <a:pt x="746" y="285"/>
                  </a:cubicBezTo>
                  <a:cubicBezTo>
                    <a:pt x="728" y="287"/>
                    <a:pt x="711" y="288"/>
                    <a:pt x="695" y="291"/>
                  </a:cubicBezTo>
                  <a:cubicBezTo>
                    <a:pt x="498" y="319"/>
                    <a:pt x="333" y="475"/>
                    <a:pt x="295" y="672"/>
                  </a:cubicBezTo>
                  <a:cubicBezTo>
                    <a:pt x="294" y="678"/>
                    <a:pt x="297" y="687"/>
                    <a:pt x="300" y="692"/>
                  </a:cubicBezTo>
                  <a:cubicBezTo>
                    <a:pt x="315" y="711"/>
                    <a:pt x="330" y="730"/>
                    <a:pt x="345" y="748"/>
                  </a:cubicBezTo>
                  <a:cubicBezTo>
                    <a:pt x="353" y="757"/>
                    <a:pt x="357" y="766"/>
                    <a:pt x="351" y="777"/>
                  </a:cubicBezTo>
                  <a:cubicBezTo>
                    <a:pt x="346" y="788"/>
                    <a:pt x="336" y="790"/>
                    <a:pt x="325" y="790"/>
                  </a:cubicBezTo>
                  <a:cubicBezTo>
                    <a:pt x="312" y="789"/>
                    <a:pt x="300" y="790"/>
                    <a:pt x="285" y="790"/>
                  </a:cubicBezTo>
                  <a:cubicBezTo>
                    <a:pt x="288" y="815"/>
                    <a:pt x="290" y="837"/>
                    <a:pt x="294" y="859"/>
                  </a:cubicBezTo>
                  <a:cubicBezTo>
                    <a:pt x="328" y="1047"/>
                    <a:pt x="484" y="1206"/>
                    <a:pt x="671" y="1241"/>
                  </a:cubicBezTo>
                  <a:cubicBezTo>
                    <a:pt x="678" y="1242"/>
                    <a:pt x="687" y="1239"/>
                    <a:pt x="693" y="1235"/>
                  </a:cubicBezTo>
                  <a:cubicBezTo>
                    <a:pt x="713" y="1220"/>
                    <a:pt x="731" y="1203"/>
                    <a:pt x="751" y="1189"/>
                  </a:cubicBezTo>
                  <a:cubicBezTo>
                    <a:pt x="758" y="1185"/>
                    <a:pt x="768" y="1183"/>
                    <a:pt x="776" y="1185"/>
                  </a:cubicBezTo>
                  <a:cubicBezTo>
                    <a:pt x="786" y="1187"/>
                    <a:pt x="790" y="1196"/>
                    <a:pt x="790" y="1207"/>
                  </a:cubicBezTo>
                  <a:cubicBezTo>
                    <a:pt x="789" y="1221"/>
                    <a:pt x="790" y="1235"/>
                    <a:pt x="790" y="1250"/>
                  </a:cubicBezTo>
                  <a:close/>
                  <a:moveTo>
                    <a:pt x="1459" y="793"/>
                  </a:moveTo>
                  <a:cubicBezTo>
                    <a:pt x="1434" y="787"/>
                    <a:pt x="1432" y="784"/>
                    <a:pt x="1430" y="760"/>
                  </a:cubicBezTo>
                  <a:cubicBezTo>
                    <a:pt x="1427" y="722"/>
                    <a:pt x="1426" y="682"/>
                    <a:pt x="1418" y="644"/>
                  </a:cubicBezTo>
                  <a:cubicBezTo>
                    <a:pt x="1358" y="376"/>
                    <a:pt x="1195" y="204"/>
                    <a:pt x="932" y="127"/>
                  </a:cubicBezTo>
                  <a:cubicBezTo>
                    <a:pt x="924" y="125"/>
                    <a:pt x="916" y="124"/>
                    <a:pt x="912" y="123"/>
                  </a:cubicBezTo>
                  <a:cubicBezTo>
                    <a:pt x="925" y="137"/>
                    <a:pt x="938" y="153"/>
                    <a:pt x="953" y="168"/>
                  </a:cubicBezTo>
                  <a:cubicBezTo>
                    <a:pt x="971" y="187"/>
                    <a:pt x="970" y="198"/>
                    <a:pt x="950" y="214"/>
                  </a:cubicBezTo>
                  <a:cubicBezTo>
                    <a:pt x="934" y="227"/>
                    <a:pt x="917" y="241"/>
                    <a:pt x="899" y="255"/>
                  </a:cubicBezTo>
                  <a:cubicBezTo>
                    <a:pt x="907" y="258"/>
                    <a:pt x="912" y="259"/>
                    <a:pt x="917" y="261"/>
                  </a:cubicBezTo>
                  <a:cubicBezTo>
                    <a:pt x="1137" y="324"/>
                    <a:pt x="1292" y="527"/>
                    <a:pt x="1296" y="755"/>
                  </a:cubicBezTo>
                  <a:cubicBezTo>
                    <a:pt x="1297" y="786"/>
                    <a:pt x="1293" y="791"/>
                    <a:pt x="1261" y="792"/>
                  </a:cubicBezTo>
                  <a:cubicBezTo>
                    <a:pt x="1259" y="792"/>
                    <a:pt x="1257" y="792"/>
                    <a:pt x="1253" y="793"/>
                  </a:cubicBezTo>
                  <a:cubicBezTo>
                    <a:pt x="1285" y="832"/>
                    <a:pt x="1315" y="870"/>
                    <a:pt x="1347" y="909"/>
                  </a:cubicBezTo>
                  <a:cubicBezTo>
                    <a:pt x="1384" y="870"/>
                    <a:pt x="1421" y="832"/>
                    <a:pt x="1459" y="793"/>
                  </a:cubicBezTo>
                  <a:close/>
                  <a:moveTo>
                    <a:pt x="624" y="1413"/>
                  </a:moveTo>
                  <a:cubicBezTo>
                    <a:pt x="611" y="1398"/>
                    <a:pt x="597" y="1382"/>
                    <a:pt x="583" y="1367"/>
                  </a:cubicBezTo>
                  <a:cubicBezTo>
                    <a:pt x="566" y="1350"/>
                    <a:pt x="566" y="1338"/>
                    <a:pt x="585" y="1323"/>
                  </a:cubicBezTo>
                  <a:cubicBezTo>
                    <a:pt x="602" y="1309"/>
                    <a:pt x="619" y="1296"/>
                    <a:pt x="637" y="1280"/>
                  </a:cubicBezTo>
                  <a:cubicBezTo>
                    <a:pt x="632" y="1279"/>
                    <a:pt x="629" y="1278"/>
                    <a:pt x="627" y="1277"/>
                  </a:cubicBezTo>
                  <a:cubicBezTo>
                    <a:pt x="402" y="1209"/>
                    <a:pt x="258" y="1030"/>
                    <a:pt x="241" y="795"/>
                  </a:cubicBezTo>
                  <a:cubicBezTo>
                    <a:pt x="238" y="752"/>
                    <a:pt x="240" y="749"/>
                    <a:pt x="283" y="743"/>
                  </a:cubicBezTo>
                  <a:cubicBezTo>
                    <a:pt x="251" y="704"/>
                    <a:pt x="221" y="666"/>
                    <a:pt x="189" y="627"/>
                  </a:cubicBezTo>
                  <a:cubicBezTo>
                    <a:pt x="151" y="666"/>
                    <a:pt x="115" y="704"/>
                    <a:pt x="77" y="743"/>
                  </a:cubicBezTo>
                  <a:cubicBezTo>
                    <a:pt x="102" y="748"/>
                    <a:pt x="106" y="753"/>
                    <a:pt x="108" y="776"/>
                  </a:cubicBezTo>
                  <a:cubicBezTo>
                    <a:pt x="111" y="813"/>
                    <a:pt x="111" y="851"/>
                    <a:pt x="118" y="887"/>
                  </a:cubicBezTo>
                  <a:cubicBezTo>
                    <a:pt x="162" y="1106"/>
                    <a:pt x="286" y="1266"/>
                    <a:pt x="486" y="1366"/>
                  </a:cubicBezTo>
                  <a:cubicBezTo>
                    <a:pt x="531" y="1388"/>
                    <a:pt x="578" y="1403"/>
                    <a:pt x="624" y="1413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20" name="Freeform 11">
              <a:extLst>
                <a:ext uri="{FF2B5EF4-FFF2-40B4-BE49-F238E27FC236}">
                  <a16:creationId xmlns:a16="http://schemas.microsoft.com/office/drawing/2014/main" id="{5AB59EB3-56DD-19AA-6059-26B9A82BE7B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516938" y="4521200"/>
              <a:ext cx="214313" cy="215900"/>
            </a:xfrm>
            <a:custGeom>
              <a:avLst/>
              <a:gdLst>
                <a:gd name="T0" fmla="*/ 529 w 722"/>
                <a:gd name="T1" fmla="*/ 623 h 722"/>
                <a:gd name="T2" fmla="*/ 441 w 722"/>
                <a:gd name="T3" fmla="*/ 640 h 722"/>
                <a:gd name="T4" fmla="*/ 423 w 722"/>
                <a:gd name="T5" fmla="*/ 688 h 722"/>
                <a:gd name="T6" fmla="*/ 338 w 722"/>
                <a:gd name="T7" fmla="*/ 721 h 722"/>
                <a:gd name="T8" fmla="*/ 251 w 722"/>
                <a:gd name="T9" fmla="*/ 630 h 722"/>
                <a:gd name="T10" fmla="*/ 193 w 722"/>
                <a:gd name="T11" fmla="*/ 622 h 722"/>
                <a:gd name="T12" fmla="*/ 122 w 722"/>
                <a:gd name="T13" fmla="*/ 632 h 722"/>
                <a:gd name="T14" fmla="*/ 87 w 722"/>
                <a:gd name="T15" fmla="*/ 547 h 722"/>
                <a:gd name="T16" fmla="*/ 84 w 722"/>
                <a:gd name="T17" fmla="*/ 449 h 722"/>
                <a:gd name="T18" fmla="*/ 34 w 722"/>
                <a:gd name="T19" fmla="*/ 424 h 722"/>
                <a:gd name="T20" fmla="*/ 0 w 722"/>
                <a:gd name="T21" fmla="*/ 339 h 722"/>
                <a:gd name="T22" fmla="*/ 91 w 722"/>
                <a:gd name="T23" fmla="*/ 252 h 722"/>
                <a:gd name="T24" fmla="*/ 99 w 722"/>
                <a:gd name="T25" fmla="*/ 193 h 722"/>
                <a:gd name="T26" fmla="*/ 90 w 722"/>
                <a:gd name="T27" fmla="*/ 122 h 722"/>
                <a:gd name="T28" fmla="*/ 175 w 722"/>
                <a:gd name="T29" fmla="*/ 86 h 722"/>
                <a:gd name="T30" fmla="*/ 248 w 722"/>
                <a:gd name="T31" fmla="*/ 93 h 722"/>
                <a:gd name="T32" fmla="*/ 294 w 722"/>
                <a:gd name="T33" fmla="*/ 63 h 722"/>
                <a:gd name="T34" fmla="*/ 384 w 722"/>
                <a:gd name="T35" fmla="*/ 1 h 722"/>
                <a:gd name="T36" fmla="*/ 428 w 722"/>
                <a:gd name="T37" fmla="*/ 65 h 722"/>
                <a:gd name="T38" fmla="*/ 502 w 722"/>
                <a:gd name="T39" fmla="*/ 107 h 722"/>
                <a:gd name="T40" fmla="*/ 544 w 722"/>
                <a:gd name="T41" fmla="*/ 88 h 722"/>
                <a:gd name="T42" fmla="*/ 630 w 722"/>
                <a:gd name="T43" fmla="*/ 121 h 722"/>
                <a:gd name="T44" fmla="*/ 628 w 722"/>
                <a:gd name="T45" fmla="*/ 248 h 722"/>
                <a:gd name="T46" fmla="*/ 665 w 722"/>
                <a:gd name="T47" fmla="*/ 295 h 722"/>
                <a:gd name="T48" fmla="*/ 721 w 722"/>
                <a:gd name="T49" fmla="*/ 335 h 722"/>
                <a:gd name="T50" fmla="*/ 686 w 722"/>
                <a:gd name="T51" fmla="*/ 424 h 722"/>
                <a:gd name="T52" fmla="*/ 639 w 722"/>
                <a:gd name="T53" fmla="*/ 442 h 722"/>
                <a:gd name="T54" fmla="*/ 617 w 722"/>
                <a:gd name="T55" fmla="*/ 521 h 722"/>
                <a:gd name="T56" fmla="*/ 636 w 722"/>
                <a:gd name="T57" fmla="*/ 594 h 722"/>
                <a:gd name="T58" fmla="*/ 567 w 722"/>
                <a:gd name="T59" fmla="*/ 646 h 722"/>
                <a:gd name="T60" fmla="*/ 594 w 722"/>
                <a:gd name="T61" fmla="*/ 566 h 722"/>
                <a:gd name="T62" fmla="*/ 568 w 722"/>
                <a:gd name="T63" fmla="*/ 493 h 722"/>
                <a:gd name="T64" fmla="*/ 651 w 722"/>
                <a:gd name="T65" fmla="*/ 384 h 722"/>
                <a:gd name="T66" fmla="*/ 665 w 722"/>
                <a:gd name="T67" fmla="*/ 340 h 722"/>
                <a:gd name="T68" fmla="*/ 601 w 722"/>
                <a:gd name="T69" fmla="*/ 311 h 722"/>
                <a:gd name="T70" fmla="*/ 567 w 722"/>
                <a:gd name="T71" fmla="*/ 193 h 722"/>
                <a:gd name="T72" fmla="*/ 569 w 722"/>
                <a:gd name="T73" fmla="*/ 125 h 722"/>
                <a:gd name="T74" fmla="*/ 495 w 722"/>
                <a:gd name="T75" fmla="*/ 156 h 722"/>
                <a:gd name="T76" fmla="*/ 387 w 722"/>
                <a:gd name="T77" fmla="*/ 95 h 722"/>
                <a:gd name="T78" fmla="*/ 342 w 722"/>
                <a:gd name="T79" fmla="*/ 46 h 722"/>
                <a:gd name="T80" fmla="*/ 311 w 722"/>
                <a:gd name="T81" fmla="*/ 121 h 722"/>
                <a:gd name="T82" fmla="*/ 190 w 722"/>
                <a:gd name="T83" fmla="*/ 153 h 722"/>
                <a:gd name="T84" fmla="*/ 124 w 722"/>
                <a:gd name="T85" fmla="*/ 152 h 722"/>
                <a:gd name="T86" fmla="*/ 155 w 722"/>
                <a:gd name="T87" fmla="*/ 226 h 722"/>
                <a:gd name="T88" fmla="*/ 96 w 722"/>
                <a:gd name="T89" fmla="*/ 334 h 722"/>
                <a:gd name="T90" fmla="*/ 46 w 722"/>
                <a:gd name="T91" fmla="*/ 380 h 722"/>
                <a:gd name="T92" fmla="*/ 120 w 722"/>
                <a:gd name="T93" fmla="*/ 410 h 722"/>
                <a:gd name="T94" fmla="*/ 153 w 722"/>
                <a:gd name="T95" fmla="*/ 531 h 722"/>
                <a:gd name="T96" fmla="*/ 151 w 722"/>
                <a:gd name="T97" fmla="*/ 598 h 722"/>
                <a:gd name="T98" fmla="*/ 225 w 722"/>
                <a:gd name="T99" fmla="*/ 566 h 722"/>
                <a:gd name="T100" fmla="*/ 334 w 722"/>
                <a:gd name="T101" fmla="*/ 625 h 722"/>
                <a:gd name="T102" fmla="*/ 380 w 722"/>
                <a:gd name="T103" fmla="*/ 676 h 722"/>
                <a:gd name="T104" fmla="*/ 409 w 722"/>
                <a:gd name="T105" fmla="*/ 602 h 722"/>
                <a:gd name="T106" fmla="*/ 529 w 722"/>
                <a:gd name="T107" fmla="*/ 567 h 722"/>
                <a:gd name="T108" fmla="*/ 597 w 722"/>
                <a:gd name="T109" fmla="*/ 570 h 7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22" h="722">
                  <a:moveTo>
                    <a:pt x="567" y="646"/>
                  </a:moveTo>
                  <a:cubicBezTo>
                    <a:pt x="555" y="639"/>
                    <a:pt x="541" y="632"/>
                    <a:pt x="529" y="623"/>
                  </a:cubicBezTo>
                  <a:cubicBezTo>
                    <a:pt x="517" y="613"/>
                    <a:pt x="507" y="611"/>
                    <a:pt x="493" y="619"/>
                  </a:cubicBezTo>
                  <a:cubicBezTo>
                    <a:pt x="477" y="629"/>
                    <a:pt x="459" y="634"/>
                    <a:pt x="441" y="640"/>
                  </a:cubicBezTo>
                  <a:cubicBezTo>
                    <a:pt x="433" y="643"/>
                    <a:pt x="429" y="646"/>
                    <a:pt x="429" y="655"/>
                  </a:cubicBezTo>
                  <a:cubicBezTo>
                    <a:pt x="428" y="666"/>
                    <a:pt x="426" y="677"/>
                    <a:pt x="423" y="688"/>
                  </a:cubicBezTo>
                  <a:cubicBezTo>
                    <a:pt x="419" y="708"/>
                    <a:pt x="404" y="721"/>
                    <a:pt x="383" y="721"/>
                  </a:cubicBezTo>
                  <a:cubicBezTo>
                    <a:pt x="368" y="722"/>
                    <a:pt x="353" y="722"/>
                    <a:pt x="338" y="721"/>
                  </a:cubicBezTo>
                  <a:cubicBezTo>
                    <a:pt x="317" y="721"/>
                    <a:pt x="298" y="707"/>
                    <a:pt x="298" y="686"/>
                  </a:cubicBezTo>
                  <a:cubicBezTo>
                    <a:pt x="297" y="653"/>
                    <a:pt x="284" y="635"/>
                    <a:pt x="251" y="630"/>
                  </a:cubicBezTo>
                  <a:cubicBezTo>
                    <a:pt x="243" y="629"/>
                    <a:pt x="235" y="625"/>
                    <a:pt x="228" y="620"/>
                  </a:cubicBezTo>
                  <a:cubicBezTo>
                    <a:pt x="215" y="610"/>
                    <a:pt x="205" y="611"/>
                    <a:pt x="193" y="622"/>
                  </a:cubicBezTo>
                  <a:cubicBezTo>
                    <a:pt x="188" y="627"/>
                    <a:pt x="182" y="632"/>
                    <a:pt x="175" y="636"/>
                  </a:cubicBezTo>
                  <a:cubicBezTo>
                    <a:pt x="157" y="647"/>
                    <a:pt x="138" y="646"/>
                    <a:pt x="122" y="632"/>
                  </a:cubicBezTo>
                  <a:cubicBezTo>
                    <a:pt x="111" y="622"/>
                    <a:pt x="100" y="611"/>
                    <a:pt x="90" y="600"/>
                  </a:cubicBezTo>
                  <a:cubicBezTo>
                    <a:pt x="75" y="584"/>
                    <a:pt x="72" y="562"/>
                    <a:pt x="87" y="547"/>
                  </a:cubicBezTo>
                  <a:cubicBezTo>
                    <a:pt x="110" y="522"/>
                    <a:pt x="111" y="500"/>
                    <a:pt x="93" y="473"/>
                  </a:cubicBezTo>
                  <a:cubicBezTo>
                    <a:pt x="88" y="466"/>
                    <a:pt x="85" y="457"/>
                    <a:pt x="84" y="449"/>
                  </a:cubicBezTo>
                  <a:cubicBezTo>
                    <a:pt x="82" y="433"/>
                    <a:pt x="72" y="428"/>
                    <a:pt x="58" y="427"/>
                  </a:cubicBezTo>
                  <a:cubicBezTo>
                    <a:pt x="50" y="427"/>
                    <a:pt x="42" y="425"/>
                    <a:pt x="34" y="424"/>
                  </a:cubicBezTo>
                  <a:cubicBezTo>
                    <a:pt x="14" y="420"/>
                    <a:pt x="1" y="404"/>
                    <a:pt x="0" y="383"/>
                  </a:cubicBezTo>
                  <a:cubicBezTo>
                    <a:pt x="0" y="369"/>
                    <a:pt x="0" y="353"/>
                    <a:pt x="0" y="339"/>
                  </a:cubicBezTo>
                  <a:cubicBezTo>
                    <a:pt x="1" y="318"/>
                    <a:pt x="15" y="299"/>
                    <a:pt x="36" y="299"/>
                  </a:cubicBezTo>
                  <a:cubicBezTo>
                    <a:pt x="68" y="297"/>
                    <a:pt x="87" y="285"/>
                    <a:pt x="91" y="252"/>
                  </a:cubicBezTo>
                  <a:cubicBezTo>
                    <a:pt x="93" y="244"/>
                    <a:pt x="97" y="235"/>
                    <a:pt x="102" y="229"/>
                  </a:cubicBezTo>
                  <a:cubicBezTo>
                    <a:pt x="113" y="215"/>
                    <a:pt x="110" y="204"/>
                    <a:pt x="99" y="193"/>
                  </a:cubicBezTo>
                  <a:cubicBezTo>
                    <a:pt x="93" y="187"/>
                    <a:pt x="89" y="181"/>
                    <a:pt x="85" y="175"/>
                  </a:cubicBezTo>
                  <a:cubicBezTo>
                    <a:pt x="74" y="157"/>
                    <a:pt x="76" y="138"/>
                    <a:pt x="90" y="122"/>
                  </a:cubicBezTo>
                  <a:cubicBezTo>
                    <a:pt x="100" y="111"/>
                    <a:pt x="111" y="100"/>
                    <a:pt x="122" y="90"/>
                  </a:cubicBezTo>
                  <a:cubicBezTo>
                    <a:pt x="137" y="76"/>
                    <a:pt x="157" y="74"/>
                    <a:pt x="175" y="86"/>
                  </a:cubicBezTo>
                  <a:cubicBezTo>
                    <a:pt x="187" y="94"/>
                    <a:pt x="198" y="108"/>
                    <a:pt x="211" y="109"/>
                  </a:cubicBezTo>
                  <a:cubicBezTo>
                    <a:pt x="223" y="111"/>
                    <a:pt x="236" y="98"/>
                    <a:pt x="248" y="93"/>
                  </a:cubicBezTo>
                  <a:cubicBezTo>
                    <a:pt x="258" y="89"/>
                    <a:pt x="267" y="84"/>
                    <a:pt x="277" y="83"/>
                  </a:cubicBezTo>
                  <a:cubicBezTo>
                    <a:pt x="289" y="81"/>
                    <a:pt x="292" y="74"/>
                    <a:pt x="294" y="63"/>
                  </a:cubicBezTo>
                  <a:cubicBezTo>
                    <a:pt x="302" y="6"/>
                    <a:pt x="308" y="0"/>
                    <a:pt x="365" y="0"/>
                  </a:cubicBezTo>
                  <a:cubicBezTo>
                    <a:pt x="371" y="0"/>
                    <a:pt x="378" y="0"/>
                    <a:pt x="384" y="1"/>
                  </a:cubicBezTo>
                  <a:cubicBezTo>
                    <a:pt x="404" y="2"/>
                    <a:pt x="418" y="14"/>
                    <a:pt x="423" y="33"/>
                  </a:cubicBezTo>
                  <a:cubicBezTo>
                    <a:pt x="425" y="43"/>
                    <a:pt x="428" y="54"/>
                    <a:pt x="428" y="65"/>
                  </a:cubicBezTo>
                  <a:cubicBezTo>
                    <a:pt x="429" y="75"/>
                    <a:pt x="433" y="79"/>
                    <a:pt x="443" y="82"/>
                  </a:cubicBezTo>
                  <a:cubicBezTo>
                    <a:pt x="463" y="90"/>
                    <a:pt x="482" y="99"/>
                    <a:pt x="502" y="107"/>
                  </a:cubicBezTo>
                  <a:cubicBezTo>
                    <a:pt x="507" y="108"/>
                    <a:pt x="514" y="108"/>
                    <a:pt x="519" y="106"/>
                  </a:cubicBezTo>
                  <a:cubicBezTo>
                    <a:pt x="528" y="101"/>
                    <a:pt x="536" y="93"/>
                    <a:pt x="544" y="88"/>
                  </a:cubicBezTo>
                  <a:cubicBezTo>
                    <a:pt x="564" y="74"/>
                    <a:pt x="584" y="75"/>
                    <a:pt x="602" y="92"/>
                  </a:cubicBezTo>
                  <a:cubicBezTo>
                    <a:pt x="612" y="101"/>
                    <a:pt x="621" y="111"/>
                    <a:pt x="630" y="121"/>
                  </a:cubicBezTo>
                  <a:cubicBezTo>
                    <a:pt x="646" y="137"/>
                    <a:pt x="650" y="160"/>
                    <a:pt x="634" y="176"/>
                  </a:cubicBezTo>
                  <a:cubicBezTo>
                    <a:pt x="611" y="200"/>
                    <a:pt x="610" y="222"/>
                    <a:pt x="628" y="248"/>
                  </a:cubicBezTo>
                  <a:cubicBezTo>
                    <a:pt x="633" y="254"/>
                    <a:pt x="636" y="263"/>
                    <a:pt x="637" y="271"/>
                  </a:cubicBezTo>
                  <a:cubicBezTo>
                    <a:pt x="639" y="289"/>
                    <a:pt x="649" y="294"/>
                    <a:pt x="665" y="295"/>
                  </a:cubicBezTo>
                  <a:cubicBezTo>
                    <a:pt x="672" y="295"/>
                    <a:pt x="680" y="297"/>
                    <a:pt x="687" y="298"/>
                  </a:cubicBezTo>
                  <a:cubicBezTo>
                    <a:pt x="706" y="302"/>
                    <a:pt x="719" y="316"/>
                    <a:pt x="721" y="335"/>
                  </a:cubicBezTo>
                  <a:cubicBezTo>
                    <a:pt x="722" y="352"/>
                    <a:pt x="722" y="369"/>
                    <a:pt x="721" y="386"/>
                  </a:cubicBezTo>
                  <a:cubicBezTo>
                    <a:pt x="719" y="406"/>
                    <a:pt x="706" y="420"/>
                    <a:pt x="686" y="424"/>
                  </a:cubicBezTo>
                  <a:cubicBezTo>
                    <a:pt x="676" y="426"/>
                    <a:pt x="665" y="428"/>
                    <a:pt x="655" y="429"/>
                  </a:cubicBezTo>
                  <a:cubicBezTo>
                    <a:pt x="646" y="430"/>
                    <a:pt x="642" y="434"/>
                    <a:pt x="639" y="442"/>
                  </a:cubicBezTo>
                  <a:cubicBezTo>
                    <a:pt x="632" y="462"/>
                    <a:pt x="624" y="482"/>
                    <a:pt x="615" y="501"/>
                  </a:cubicBezTo>
                  <a:cubicBezTo>
                    <a:pt x="611" y="509"/>
                    <a:pt x="611" y="514"/>
                    <a:pt x="617" y="521"/>
                  </a:cubicBezTo>
                  <a:cubicBezTo>
                    <a:pt x="624" y="529"/>
                    <a:pt x="630" y="538"/>
                    <a:pt x="636" y="548"/>
                  </a:cubicBezTo>
                  <a:cubicBezTo>
                    <a:pt x="646" y="563"/>
                    <a:pt x="647" y="580"/>
                    <a:pt x="636" y="594"/>
                  </a:cubicBezTo>
                  <a:cubicBezTo>
                    <a:pt x="623" y="610"/>
                    <a:pt x="608" y="623"/>
                    <a:pt x="593" y="636"/>
                  </a:cubicBezTo>
                  <a:cubicBezTo>
                    <a:pt x="588" y="641"/>
                    <a:pt x="578" y="642"/>
                    <a:pt x="567" y="646"/>
                  </a:cubicBezTo>
                  <a:close/>
                  <a:moveTo>
                    <a:pt x="597" y="570"/>
                  </a:moveTo>
                  <a:cubicBezTo>
                    <a:pt x="595" y="568"/>
                    <a:pt x="595" y="567"/>
                    <a:pt x="594" y="566"/>
                  </a:cubicBezTo>
                  <a:cubicBezTo>
                    <a:pt x="586" y="555"/>
                    <a:pt x="578" y="544"/>
                    <a:pt x="570" y="533"/>
                  </a:cubicBezTo>
                  <a:cubicBezTo>
                    <a:pt x="557" y="516"/>
                    <a:pt x="558" y="511"/>
                    <a:pt x="568" y="493"/>
                  </a:cubicBezTo>
                  <a:cubicBezTo>
                    <a:pt x="578" y="473"/>
                    <a:pt x="590" y="453"/>
                    <a:pt x="595" y="432"/>
                  </a:cubicBezTo>
                  <a:cubicBezTo>
                    <a:pt x="608" y="386"/>
                    <a:pt x="605" y="391"/>
                    <a:pt x="651" y="384"/>
                  </a:cubicBezTo>
                  <a:cubicBezTo>
                    <a:pt x="678" y="380"/>
                    <a:pt x="677" y="380"/>
                    <a:pt x="677" y="353"/>
                  </a:cubicBezTo>
                  <a:cubicBezTo>
                    <a:pt x="676" y="344"/>
                    <a:pt x="673" y="341"/>
                    <a:pt x="665" y="340"/>
                  </a:cubicBezTo>
                  <a:cubicBezTo>
                    <a:pt x="652" y="339"/>
                    <a:pt x="640" y="336"/>
                    <a:pt x="628" y="334"/>
                  </a:cubicBezTo>
                  <a:cubicBezTo>
                    <a:pt x="612" y="333"/>
                    <a:pt x="604" y="326"/>
                    <a:pt x="601" y="311"/>
                  </a:cubicBezTo>
                  <a:cubicBezTo>
                    <a:pt x="595" y="280"/>
                    <a:pt x="583" y="252"/>
                    <a:pt x="566" y="226"/>
                  </a:cubicBezTo>
                  <a:cubicBezTo>
                    <a:pt x="558" y="214"/>
                    <a:pt x="558" y="203"/>
                    <a:pt x="567" y="193"/>
                  </a:cubicBezTo>
                  <a:cubicBezTo>
                    <a:pt x="577" y="179"/>
                    <a:pt x="587" y="165"/>
                    <a:pt x="596" y="153"/>
                  </a:cubicBezTo>
                  <a:cubicBezTo>
                    <a:pt x="586" y="143"/>
                    <a:pt x="578" y="135"/>
                    <a:pt x="569" y="125"/>
                  </a:cubicBezTo>
                  <a:cubicBezTo>
                    <a:pt x="556" y="135"/>
                    <a:pt x="542" y="144"/>
                    <a:pt x="529" y="155"/>
                  </a:cubicBezTo>
                  <a:cubicBezTo>
                    <a:pt x="518" y="164"/>
                    <a:pt x="508" y="162"/>
                    <a:pt x="495" y="156"/>
                  </a:cubicBezTo>
                  <a:cubicBezTo>
                    <a:pt x="468" y="143"/>
                    <a:pt x="440" y="131"/>
                    <a:pt x="411" y="121"/>
                  </a:cubicBezTo>
                  <a:cubicBezTo>
                    <a:pt x="397" y="116"/>
                    <a:pt x="389" y="110"/>
                    <a:pt x="387" y="95"/>
                  </a:cubicBezTo>
                  <a:cubicBezTo>
                    <a:pt x="385" y="78"/>
                    <a:pt x="382" y="62"/>
                    <a:pt x="380" y="46"/>
                  </a:cubicBezTo>
                  <a:cubicBezTo>
                    <a:pt x="366" y="46"/>
                    <a:pt x="354" y="46"/>
                    <a:pt x="342" y="46"/>
                  </a:cubicBezTo>
                  <a:cubicBezTo>
                    <a:pt x="339" y="63"/>
                    <a:pt x="336" y="79"/>
                    <a:pt x="334" y="95"/>
                  </a:cubicBezTo>
                  <a:cubicBezTo>
                    <a:pt x="332" y="110"/>
                    <a:pt x="324" y="116"/>
                    <a:pt x="311" y="121"/>
                  </a:cubicBezTo>
                  <a:cubicBezTo>
                    <a:pt x="282" y="131"/>
                    <a:pt x="254" y="142"/>
                    <a:pt x="227" y="155"/>
                  </a:cubicBezTo>
                  <a:cubicBezTo>
                    <a:pt x="213" y="162"/>
                    <a:pt x="202" y="163"/>
                    <a:pt x="190" y="153"/>
                  </a:cubicBezTo>
                  <a:cubicBezTo>
                    <a:pt x="178" y="143"/>
                    <a:pt x="164" y="134"/>
                    <a:pt x="152" y="125"/>
                  </a:cubicBezTo>
                  <a:cubicBezTo>
                    <a:pt x="143" y="134"/>
                    <a:pt x="134" y="143"/>
                    <a:pt x="124" y="152"/>
                  </a:cubicBezTo>
                  <a:cubicBezTo>
                    <a:pt x="135" y="166"/>
                    <a:pt x="144" y="179"/>
                    <a:pt x="154" y="192"/>
                  </a:cubicBezTo>
                  <a:cubicBezTo>
                    <a:pt x="163" y="204"/>
                    <a:pt x="163" y="214"/>
                    <a:pt x="155" y="226"/>
                  </a:cubicBezTo>
                  <a:cubicBezTo>
                    <a:pt x="138" y="252"/>
                    <a:pt x="126" y="281"/>
                    <a:pt x="120" y="312"/>
                  </a:cubicBezTo>
                  <a:cubicBezTo>
                    <a:pt x="117" y="325"/>
                    <a:pt x="110" y="332"/>
                    <a:pt x="96" y="334"/>
                  </a:cubicBezTo>
                  <a:cubicBezTo>
                    <a:pt x="79" y="336"/>
                    <a:pt x="63" y="339"/>
                    <a:pt x="46" y="342"/>
                  </a:cubicBezTo>
                  <a:cubicBezTo>
                    <a:pt x="46" y="355"/>
                    <a:pt x="46" y="367"/>
                    <a:pt x="46" y="380"/>
                  </a:cubicBezTo>
                  <a:cubicBezTo>
                    <a:pt x="62" y="383"/>
                    <a:pt x="79" y="386"/>
                    <a:pt x="96" y="388"/>
                  </a:cubicBezTo>
                  <a:cubicBezTo>
                    <a:pt x="110" y="389"/>
                    <a:pt x="117" y="397"/>
                    <a:pt x="120" y="410"/>
                  </a:cubicBezTo>
                  <a:cubicBezTo>
                    <a:pt x="126" y="441"/>
                    <a:pt x="138" y="470"/>
                    <a:pt x="155" y="495"/>
                  </a:cubicBezTo>
                  <a:cubicBezTo>
                    <a:pt x="164" y="508"/>
                    <a:pt x="163" y="519"/>
                    <a:pt x="153" y="531"/>
                  </a:cubicBezTo>
                  <a:cubicBezTo>
                    <a:pt x="143" y="544"/>
                    <a:pt x="134" y="557"/>
                    <a:pt x="124" y="571"/>
                  </a:cubicBezTo>
                  <a:cubicBezTo>
                    <a:pt x="134" y="580"/>
                    <a:pt x="142" y="589"/>
                    <a:pt x="151" y="598"/>
                  </a:cubicBezTo>
                  <a:cubicBezTo>
                    <a:pt x="165" y="587"/>
                    <a:pt x="179" y="578"/>
                    <a:pt x="192" y="567"/>
                  </a:cubicBezTo>
                  <a:cubicBezTo>
                    <a:pt x="203" y="559"/>
                    <a:pt x="214" y="558"/>
                    <a:pt x="225" y="566"/>
                  </a:cubicBezTo>
                  <a:cubicBezTo>
                    <a:pt x="252" y="584"/>
                    <a:pt x="281" y="596"/>
                    <a:pt x="312" y="602"/>
                  </a:cubicBezTo>
                  <a:cubicBezTo>
                    <a:pt x="324" y="604"/>
                    <a:pt x="332" y="611"/>
                    <a:pt x="334" y="625"/>
                  </a:cubicBezTo>
                  <a:cubicBezTo>
                    <a:pt x="336" y="642"/>
                    <a:pt x="339" y="659"/>
                    <a:pt x="342" y="676"/>
                  </a:cubicBezTo>
                  <a:cubicBezTo>
                    <a:pt x="355" y="676"/>
                    <a:pt x="367" y="676"/>
                    <a:pt x="380" y="676"/>
                  </a:cubicBezTo>
                  <a:cubicBezTo>
                    <a:pt x="382" y="659"/>
                    <a:pt x="385" y="643"/>
                    <a:pt x="387" y="626"/>
                  </a:cubicBezTo>
                  <a:cubicBezTo>
                    <a:pt x="389" y="613"/>
                    <a:pt x="396" y="604"/>
                    <a:pt x="409" y="602"/>
                  </a:cubicBezTo>
                  <a:cubicBezTo>
                    <a:pt x="441" y="596"/>
                    <a:pt x="470" y="584"/>
                    <a:pt x="496" y="566"/>
                  </a:cubicBezTo>
                  <a:cubicBezTo>
                    <a:pt x="508" y="558"/>
                    <a:pt x="518" y="559"/>
                    <a:pt x="529" y="567"/>
                  </a:cubicBezTo>
                  <a:cubicBezTo>
                    <a:pt x="542" y="578"/>
                    <a:pt x="556" y="587"/>
                    <a:pt x="570" y="598"/>
                  </a:cubicBezTo>
                  <a:cubicBezTo>
                    <a:pt x="579" y="588"/>
                    <a:pt x="588" y="580"/>
                    <a:pt x="597" y="57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26" name="Freeform 12">
              <a:extLst>
                <a:ext uri="{FF2B5EF4-FFF2-40B4-BE49-F238E27FC236}">
                  <a16:creationId xmlns:a16="http://schemas.microsoft.com/office/drawing/2014/main" id="{9CC84C9A-1F6C-01C7-C229-BC96CF9068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575675" y="4579938"/>
              <a:ext cx="98425" cy="96838"/>
            </a:xfrm>
            <a:custGeom>
              <a:avLst/>
              <a:gdLst>
                <a:gd name="T0" fmla="*/ 0 w 327"/>
                <a:gd name="T1" fmla="*/ 164 h 325"/>
                <a:gd name="T2" fmla="*/ 154 w 327"/>
                <a:gd name="T3" fmla="*/ 5 h 325"/>
                <a:gd name="T4" fmla="*/ 317 w 327"/>
                <a:gd name="T5" fmla="*/ 147 h 325"/>
                <a:gd name="T6" fmla="*/ 190 w 327"/>
                <a:gd name="T7" fmla="*/ 318 h 325"/>
                <a:gd name="T8" fmla="*/ 85 w 327"/>
                <a:gd name="T9" fmla="*/ 302 h 325"/>
                <a:gd name="T10" fmla="*/ 70 w 327"/>
                <a:gd name="T11" fmla="*/ 268 h 325"/>
                <a:gd name="T12" fmla="*/ 105 w 327"/>
                <a:gd name="T13" fmla="*/ 262 h 325"/>
                <a:gd name="T14" fmla="*/ 272 w 327"/>
                <a:gd name="T15" fmla="*/ 176 h 325"/>
                <a:gd name="T16" fmla="*/ 174 w 327"/>
                <a:gd name="T17" fmla="*/ 51 h 325"/>
                <a:gd name="T18" fmla="*/ 48 w 327"/>
                <a:gd name="T19" fmla="*/ 149 h 325"/>
                <a:gd name="T20" fmla="*/ 53 w 327"/>
                <a:gd name="T21" fmla="*/ 198 h 325"/>
                <a:gd name="T22" fmla="*/ 39 w 327"/>
                <a:gd name="T23" fmla="*/ 231 h 325"/>
                <a:gd name="T24" fmla="*/ 9 w 327"/>
                <a:gd name="T25" fmla="*/ 211 h 325"/>
                <a:gd name="T26" fmla="*/ 0 w 327"/>
                <a:gd name="T27" fmla="*/ 164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27" h="325">
                  <a:moveTo>
                    <a:pt x="0" y="164"/>
                  </a:moveTo>
                  <a:cubicBezTo>
                    <a:pt x="2" y="79"/>
                    <a:pt x="66" y="11"/>
                    <a:pt x="154" y="5"/>
                  </a:cubicBezTo>
                  <a:cubicBezTo>
                    <a:pt x="234" y="0"/>
                    <a:pt x="306" y="62"/>
                    <a:pt x="317" y="147"/>
                  </a:cubicBezTo>
                  <a:cubicBezTo>
                    <a:pt x="327" y="225"/>
                    <a:pt x="270" y="303"/>
                    <a:pt x="190" y="318"/>
                  </a:cubicBezTo>
                  <a:cubicBezTo>
                    <a:pt x="153" y="325"/>
                    <a:pt x="118" y="320"/>
                    <a:pt x="85" y="302"/>
                  </a:cubicBezTo>
                  <a:cubicBezTo>
                    <a:pt x="69" y="293"/>
                    <a:pt x="63" y="281"/>
                    <a:pt x="70" y="268"/>
                  </a:cubicBezTo>
                  <a:cubicBezTo>
                    <a:pt x="77" y="256"/>
                    <a:pt x="90" y="254"/>
                    <a:pt x="105" y="262"/>
                  </a:cubicBezTo>
                  <a:cubicBezTo>
                    <a:pt x="179" y="299"/>
                    <a:pt x="259" y="257"/>
                    <a:pt x="272" y="176"/>
                  </a:cubicBezTo>
                  <a:cubicBezTo>
                    <a:pt x="281" y="117"/>
                    <a:pt x="235" y="59"/>
                    <a:pt x="174" y="51"/>
                  </a:cubicBezTo>
                  <a:cubicBezTo>
                    <a:pt x="112" y="44"/>
                    <a:pt x="53" y="89"/>
                    <a:pt x="48" y="149"/>
                  </a:cubicBezTo>
                  <a:cubicBezTo>
                    <a:pt x="47" y="165"/>
                    <a:pt x="50" y="182"/>
                    <a:pt x="53" y="198"/>
                  </a:cubicBezTo>
                  <a:cubicBezTo>
                    <a:pt x="56" y="215"/>
                    <a:pt x="52" y="227"/>
                    <a:pt x="39" y="231"/>
                  </a:cubicBezTo>
                  <a:cubicBezTo>
                    <a:pt x="26" y="235"/>
                    <a:pt x="14" y="228"/>
                    <a:pt x="9" y="211"/>
                  </a:cubicBezTo>
                  <a:cubicBezTo>
                    <a:pt x="5" y="196"/>
                    <a:pt x="3" y="180"/>
                    <a:pt x="0" y="164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05940B2C-B92C-913B-A8D7-B133897EB381}"/>
              </a:ext>
            </a:extLst>
          </p:cNvPr>
          <p:cNvGrpSpPr/>
          <p:nvPr/>
        </p:nvGrpSpPr>
        <p:grpSpPr>
          <a:xfrm>
            <a:off x="557483" y="3534440"/>
            <a:ext cx="399012" cy="399012"/>
            <a:chOff x="2286000" y="2112963"/>
            <a:chExt cx="458788" cy="458788"/>
          </a:xfrm>
          <a:solidFill>
            <a:schemeClr val="bg1"/>
          </a:solidFill>
        </p:grpSpPr>
        <p:sp>
          <p:nvSpPr>
            <p:cNvPr id="35" name="Freeform 135">
              <a:extLst>
                <a:ext uri="{FF2B5EF4-FFF2-40B4-BE49-F238E27FC236}">
                  <a16:creationId xmlns:a16="http://schemas.microsoft.com/office/drawing/2014/main" id="{D7B0D7EA-305A-DEEC-0EE6-7A752BA2649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286000" y="2112963"/>
              <a:ext cx="458788" cy="458788"/>
            </a:xfrm>
            <a:custGeom>
              <a:avLst/>
              <a:gdLst>
                <a:gd name="T0" fmla="*/ 867 w 1646"/>
                <a:gd name="T1" fmla="*/ 1646 h 1646"/>
                <a:gd name="T2" fmla="*/ 771 w 1646"/>
                <a:gd name="T3" fmla="*/ 1646 h 1646"/>
                <a:gd name="T4" fmla="*/ 758 w 1646"/>
                <a:gd name="T5" fmla="*/ 1643 h 1646"/>
                <a:gd name="T6" fmla="*/ 471 w 1646"/>
                <a:gd name="T7" fmla="*/ 1568 h 1646"/>
                <a:gd name="T8" fmla="*/ 13 w 1646"/>
                <a:gd name="T9" fmla="*/ 969 h 1646"/>
                <a:gd name="T10" fmla="*/ 0 w 1646"/>
                <a:gd name="T11" fmla="*/ 875 h 1646"/>
                <a:gd name="T12" fmla="*/ 0 w 1646"/>
                <a:gd name="T13" fmla="*/ 779 h 1646"/>
                <a:gd name="T14" fmla="*/ 2 w 1646"/>
                <a:gd name="T15" fmla="*/ 765 h 1646"/>
                <a:gd name="T16" fmla="*/ 96 w 1646"/>
                <a:gd name="T17" fmla="*/ 442 h 1646"/>
                <a:gd name="T18" fmla="*/ 785 w 1646"/>
                <a:gd name="T19" fmla="*/ 9 h 1646"/>
                <a:gd name="T20" fmla="*/ 1202 w 1646"/>
                <a:gd name="T21" fmla="*/ 103 h 1646"/>
                <a:gd name="T22" fmla="*/ 1637 w 1646"/>
                <a:gd name="T23" fmla="*/ 792 h 1646"/>
                <a:gd name="T24" fmla="*/ 1542 w 1646"/>
                <a:gd name="T25" fmla="*/ 1211 h 1646"/>
                <a:gd name="T26" fmla="*/ 962 w 1646"/>
                <a:gd name="T27" fmla="*/ 1633 h 1646"/>
                <a:gd name="T28" fmla="*/ 867 w 1646"/>
                <a:gd name="T29" fmla="*/ 1646 h 1646"/>
                <a:gd name="T30" fmla="*/ 819 w 1646"/>
                <a:gd name="T31" fmla="*/ 171 h 1646"/>
                <a:gd name="T32" fmla="*/ 163 w 1646"/>
                <a:gd name="T33" fmla="*/ 827 h 1646"/>
                <a:gd name="T34" fmla="*/ 819 w 1646"/>
                <a:gd name="T35" fmla="*/ 1482 h 1646"/>
                <a:gd name="T36" fmla="*/ 1474 w 1646"/>
                <a:gd name="T37" fmla="*/ 827 h 1646"/>
                <a:gd name="T38" fmla="*/ 819 w 1646"/>
                <a:gd name="T39" fmla="*/ 171 h 16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646" h="1646">
                  <a:moveTo>
                    <a:pt x="867" y="1646"/>
                  </a:moveTo>
                  <a:cubicBezTo>
                    <a:pt x="835" y="1646"/>
                    <a:pt x="803" y="1646"/>
                    <a:pt x="771" y="1646"/>
                  </a:cubicBezTo>
                  <a:cubicBezTo>
                    <a:pt x="767" y="1645"/>
                    <a:pt x="763" y="1644"/>
                    <a:pt x="758" y="1643"/>
                  </a:cubicBezTo>
                  <a:cubicBezTo>
                    <a:pt x="658" y="1637"/>
                    <a:pt x="561" y="1613"/>
                    <a:pt x="471" y="1568"/>
                  </a:cubicBezTo>
                  <a:cubicBezTo>
                    <a:pt x="220" y="1444"/>
                    <a:pt x="66" y="1245"/>
                    <a:pt x="13" y="969"/>
                  </a:cubicBezTo>
                  <a:cubicBezTo>
                    <a:pt x="6" y="938"/>
                    <a:pt x="4" y="906"/>
                    <a:pt x="0" y="875"/>
                  </a:cubicBezTo>
                  <a:cubicBezTo>
                    <a:pt x="0" y="843"/>
                    <a:pt x="0" y="811"/>
                    <a:pt x="0" y="779"/>
                  </a:cubicBezTo>
                  <a:cubicBezTo>
                    <a:pt x="1" y="774"/>
                    <a:pt x="2" y="770"/>
                    <a:pt x="2" y="765"/>
                  </a:cubicBezTo>
                  <a:cubicBezTo>
                    <a:pt x="10" y="651"/>
                    <a:pt x="40" y="542"/>
                    <a:pt x="96" y="442"/>
                  </a:cubicBezTo>
                  <a:cubicBezTo>
                    <a:pt x="247" y="174"/>
                    <a:pt x="477" y="28"/>
                    <a:pt x="785" y="9"/>
                  </a:cubicBezTo>
                  <a:cubicBezTo>
                    <a:pt x="932" y="0"/>
                    <a:pt x="1073" y="31"/>
                    <a:pt x="1202" y="103"/>
                  </a:cubicBezTo>
                  <a:cubicBezTo>
                    <a:pt x="1471" y="253"/>
                    <a:pt x="1618" y="484"/>
                    <a:pt x="1637" y="792"/>
                  </a:cubicBezTo>
                  <a:cubicBezTo>
                    <a:pt x="1646" y="940"/>
                    <a:pt x="1613" y="1081"/>
                    <a:pt x="1542" y="1211"/>
                  </a:cubicBezTo>
                  <a:cubicBezTo>
                    <a:pt x="1415" y="1442"/>
                    <a:pt x="1221" y="1583"/>
                    <a:pt x="962" y="1633"/>
                  </a:cubicBezTo>
                  <a:cubicBezTo>
                    <a:pt x="930" y="1639"/>
                    <a:pt x="898" y="1642"/>
                    <a:pt x="867" y="1646"/>
                  </a:cubicBezTo>
                  <a:close/>
                  <a:moveTo>
                    <a:pt x="819" y="171"/>
                  </a:moveTo>
                  <a:cubicBezTo>
                    <a:pt x="459" y="171"/>
                    <a:pt x="163" y="467"/>
                    <a:pt x="163" y="827"/>
                  </a:cubicBezTo>
                  <a:cubicBezTo>
                    <a:pt x="163" y="1186"/>
                    <a:pt x="459" y="1482"/>
                    <a:pt x="819" y="1482"/>
                  </a:cubicBezTo>
                  <a:cubicBezTo>
                    <a:pt x="1178" y="1482"/>
                    <a:pt x="1474" y="1186"/>
                    <a:pt x="1474" y="827"/>
                  </a:cubicBezTo>
                  <a:cubicBezTo>
                    <a:pt x="1474" y="467"/>
                    <a:pt x="1178" y="171"/>
                    <a:pt x="819" y="17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136">
              <a:extLst>
                <a:ext uri="{FF2B5EF4-FFF2-40B4-BE49-F238E27FC236}">
                  <a16:creationId xmlns:a16="http://schemas.microsoft.com/office/drawing/2014/main" id="{8ACEF8A7-854B-D064-5803-AF9AF99F5CEC}"/>
                </a:ext>
              </a:extLst>
            </p:cNvPr>
            <p:cNvSpPr>
              <a:spLocks/>
            </p:cNvSpPr>
            <p:nvPr/>
          </p:nvSpPr>
          <p:spPr bwMode="auto">
            <a:xfrm>
              <a:off x="2459038" y="2257425"/>
              <a:ext cx="152400" cy="171450"/>
            </a:xfrm>
            <a:custGeom>
              <a:avLst/>
              <a:gdLst>
                <a:gd name="T0" fmla="*/ 0 w 546"/>
                <a:gd name="T1" fmla="*/ 309 h 615"/>
                <a:gd name="T2" fmla="*/ 0 w 546"/>
                <a:gd name="T3" fmla="*/ 90 h 615"/>
                <a:gd name="T4" fmla="*/ 3 w 546"/>
                <a:gd name="T5" fmla="*/ 56 h 615"/>
                <a:gd name="T6" fmla="*/ 82 w 546"/>
                <a:gd name="T7" fmla="*/ 15 h 615"/>
                <a:gd name="T8" fmla="*/ 111 w 546"/>
                <a:gd name="T9" fmla="*/ 30 h 615"/>
                <a:gd name="T10" fmla="*/ 486 w 546"/>
                <a:gd name="T11" fmla="*/ 246 h 615"/>
                <a:gd name="T12" fmla="*/ 511 w 546"/>
                <a:gd name="T13" fmla="*/ 263 h 615"/>
                <a:gd name="T14" fmla="*/ 511 w 546"/>
                <a:gd name="T15" fmla="*/ 357 h 615"/>
                <a:gd name="T16" fmla="*/ 487 w 546"/>
                <a:gd name="T17" fmla="*/ 373 h 615"/>
                <a:gd name="T18" fmla="*/ 109 w 546"/>
                <a:gd name="T19" fmla="*/ 591 h 615"/>
                <a:gd name="T20" fmla="*/ 66 w 546"/>
                <a:gd name="T21" fmla="*/ 608 h 615"/>
                <a:gd name="T22" fmla="*/ 7 w 546"/>
                <a:gd name="T23" fmla="*/ 573 h 615"/>
                <a:gd name="T24" fmla="*/ 1 w 546"/>
                <a:gd name="T25" fmla="*/ 531 h 615"/>
                <a:gd name="T26" fmla="*/ 0 w 546"/>
                <a:gd name="T27" fmla="*/ 309 h 6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46" h="615">
                  <a:moveTo>
                    <a:pt x="0" y="309"/>
                  </a:moveTo>
                  <a:cubicBezTo>
                    <a:pt x="0" y="236"/>
                    <a:pt x="0" y="163"/>
                    <a:pt x="0" y="90"/>
                  </a:cubicBezTo>
                  <a:cubicBezTo>
                    <a:pt x="0" y="79"/>
                    <a:pt x="1" y="67"/>
                    <a:pt x="3" y="56"/>
                  </a:cubicBezTo>
                  <a:cubicBezTo>
                    <a:pt x="12" y="17"/>
                    <a:pt x="44" y="0"/>
                    <a:pt x="82" y="15"/>
                  </a:cubicBezTo>
                  <a:cubicBezTo>
                    <a:pt x="92" y="19"/>
                    <a:pt x="102" y="24"/>
                    <a:pt x="111" y="30"/>
                  </a:cubicBezTo>
                  <a:cubicBezTo>
                    <a:pt x="236" y="102"/>
                    <a:pt x="361" y="174"/>
                    <a:pt x="486" y="246"/>
                  </a:cubicBezTo>
                  <a:cubicBezTo>
                    <a:pt x="495" y="251"/>
                    <a:pt x="503" y="257"/>
                    <a:pt x="511" y="263"/>
                  </a:cubicBezTo>
                  <a:cubicBezTo>
                    <a:pt x="546" y="290"/>
                    <a:pt x="546" y="331"/>
                    <a:pt x="511" y="357"/>
                  </a:cubicBezTo>
                  <a:cubicBezTo>
                    <a:pt x="503" y="363"/>
                    <a:pt x="495" y="368"/>
                    <a:pt x="487" y="373"/>
                  </a:cubicBezTo>
                  <a:cubicBezTo>
                    <a:pt x="361" y="446"/>
                    <a:pt x="235" y="518"/>
                    <a:pt x="109" y="591"/>
                  </a:cubicBezTo>
                  <a:cubicBezTo>
                    <a:pt x="96" y="598"/>
                    <a:pt x="81" y="604"/>
                    <a:pt x="66" y="608"/>
                  </a:cubicBezTo>
                  <a:cubicBezTo>
                    <a:pt x="39" y="615"/>
                    <a:pt x="15" y="601"/>
                    <a:pt x="7" y="573"/>
                  </a:cubicBezTo>
                  <a:cubicBezTo>
                    <a:pt x="3" y="560"/>
                    <a:pt x="1" y="545"/>
                    <a:pt x="1" y="531"/>
                  </a:cubicBezTo>
                  <a:cubicBezTo>
                    <a:pt x="0" y="457"/>
                    <a:pt x="0" y="383"/>
                    <a:pt x="0" y="309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13A1DF19-ABCD-2F3A-FFE3-6274622FFD6D}"/>
              </a:ext>
            </a:extLst>
          </p:cNvPr>
          <p:cNvGrpSpPr/>
          <p:nvPr/>
        </p:nvGrpSpPr>
        <p:grpSpPr>
          <a:xfrm>
            <a:off x="3418901" y="3534438"/>
            <a:ext cx="444500" cy="427038"/>
            <a:chOff x="3505200" y="4573588"/>
            <a:chExt cx="444500" cy="427038"/>
          </a:xfrm>
          <a:solidFill>
            <a:schemeClr val="bg1"/>
          </a:solidFill>
        </p:grpSpPr>
        <p:sp>
          <p:nvSpPr>
            <p:cNvPr id="59" name="Freeform 112">
              <a:extLst>
                <a:ext uri="{FF2B5EF4-FFF2-40B4-BE49-F238E27FC236}">
                  <a16:creationId xmlns:a16="http://schemas.microsoft.com/office/drawing/2014/main" id="{46101AC7-B321-37A0-67EE-FB978E42E30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505200" y="4573588"/>
              <a:ext cx="444500" cy="427038"/>
            </a:xfrm>
            <a:custGeom>
              <a:avLst/>
              <a:gdLst>
                <a:gd name="T0" fmla="*/ 1469 w 1472"/>
                <a:gd name="T1" fmla="*/ 1107 h 1410"/>
                <a:gd name="T2" fmla="*/ 1280 w 1472"/>
                <a:gd name="T3" fmla="*/ 1144 h 1410"/>
                <a:gd name="T4" fmla="*/ 1429 w 1472"/>
                <a:gd name="T5" fmla="*/ 1078 h 1410"/>
                <a:gd name="T6" fmla="*/ 1386 w 1472"/>
                <a:gd name="T7" fmla="*/ 246 h 1410"/>
                <a:gd name="T8" fmla="*/ 1328 w 1472"/>
                <a:gd name="T9" fmla="*/ 1080 h 1410"/>
                <a:gd name="T10" fmla="*/ 1222 w 1472"/>
                <a:gd name="T11" fmla="*/ 1234 h 1410"/>
                <a:gd name="T12" fmla="*/ 1179 w 1472"/>
                <a:gd name="T13" fmla="*/ 1344 h 1410"/>
                <a:gd name="T14" fmla="*/ 822 w 1472"/>
                <a:gd name="T15" fmla="*/ 1357 h 1410"/>
                <a:gd name="T16" fmla="*/ 788 w 1472"/>
                <a:gd name="T17" fmla="*/ 1275 h 1410"/>
                <a:gd name="T18" fmla="*/ 676 w 1472"/>
                <a:gd name="T19" fmla="*/ 1166 h 1410"/>
                <a:gd name="T20" fmla="*/ 0 w 1472"/>
                <a:gd name="T21" fmla="*/ 1077 h 1410"/>
                <a:gd name="T22" fmla="*/ 803 w 1472"/>
                <a:gd name="T23" fmla="*/ 0 h 1410"/>
                <a:gd name="T24" fmla="*/ 1389 w 1472"/>
                <a:gd name="T25" fmla="*/ 102 h 1410"/>
                <a:gd name="T26" fmla="*/ 776 w 1472"/>
                <a:gd name="T27" fmla="*/ 864 h 1410"/>
                <a:gd name="T28" fmla="*/ 653 w 1472"/>
                <a:gd name="T29" fmla="*/ 688 h 1410"/>
                <a:gd name="T30" fmla="*/ 1268 w 1472"/>
                <a:gd name="T31" fmla="*/ 689 h 1410"/>
                <a:gd name="T32" fmla="*/ 937 w 1472"/>
                <a:gd name="T33" fmla="*/ 864 h 1410"/>
                <a:gd name="T34" fmla="*/ 999 w 1472"/>
                <a:gd name="T35" fmla="*/ 964 h 1410"/>
                <a:gd name="T36" fmla="*/ 1222 w 1472"/>
                <a:gd name="T37" fmla="*/ 1035 h 1410"/>
                <a:gd name="T38" fmla="*/ 43 w 1472"/>
                <a:gd name="T39" fmla="*/ 247 h 1410"/>
                <a:gd name="T40" fmla="*/ 87 w 1472"/>
                <a:gd name="T41" fmla="*/ 1122 h 1410"/>
                <a:gd name="T42" fmla="*/ 676 w 1472"/>
                <a:gd name="T43" fmla="*/ 1079 h 1410"/>
                <a:gd name="T44" fmla="*/ 87 w 1472"/>
                <a:gd name="T45" fmla="*/ 1033 h 1410"/>
                <a:gd name="T46" fmla="*/ 108 w 1472"/>
                <a:gd name="T47" fmla="*/ 303 h 1410"/>
                <a:gd name="T48" fmla="*/ 130 w 1472"/>
                <a:gd name="T49" fmla="*/ 1018 h 1410"/>
                <a:gd name="T50" fmla="*/ 776 w 1472"/>
                <a:gd name="T51" fmla="*/ 960 h 1410"/>
                <a:gd name="T52" fmla="*/ 1428 w 1472"/>
                <a:gd name="T53" fmla="*/ 201 h 1410"/>
                <a:gd name="T54" fmla="*/ 416 w 1472"/>
                <a:gd name="T55" fmla="*/ 145 h 1410"/>
                <a:gd name="T56" fmla="*/ 341 w 1472"/>
                <a:gd name="T57" fmla="*/ 44 h 1410"/>
                <a:gd name="T58" fmla="*/ 44 w 1472"/>
                <a:gd name="T59" fmla="*/ 77 h 1410"/>
                <a:gd name="T60" fmla="*/ 820 w 1472"/>
                <a:gd name="T61" fmla="*/ 1232 h 1410"/>
                <a:gd name="T62" fmla="*/ 1179 w 1472"/>
                <a:gd name="T63" fmla="*/ 1234 h 1410"/>
                <a:gd name="T64" fmla="*/ 1122 w 1472"/>
                <a:gd name="T65" fmla="*/ 1019 h 1410"/>
                <a:gd name="T66" fmla="*/ 1078 w 1472"/>
                <a:gd name="T67" fmla="*/ 1065 h 1410"/>
                <a:gd name="T68" fmla="*/ 1021 w 1472"/>
                <a:gd name="T69" fmla="*/ 1018 h 1410"/>
                <a:gd name="T70" fmla="*/ 978 w 1472"/>
                <a:gd name="T71" fmla="*/ 1058 h 1410"/>
                <a:gd name="T72" fmla="*/ 920 w 1472"/>
                <a:gd name="T73" fmla="*/ 1019 h 1410"/>
                <a:gd name="T74" fmla="*/ 877 w 1472"/>
                <a:gd name="T75" fmla="*/ 1068 h 1410"/>
                <a:gd name="T76" fmla="*/ 877 w 1472"/>
                <a:gd name="T77" fmla="*/ 799 h 1410"/>
                <a:gd name="T78" fmla="*/ 820 w 1472"/>
                <a:gd name="T79" fmla="*/ 812 h 1410"/>
                <a:gd name="T80" fmla="*/ 843 w 1472"/>
                <a:gd name="T81" fmla="*/ 729 h 1410"/>
                <a:gd name="T82" fmla="*/ 1057 w 1472"/>
                <a:gd name="T83" fmla="*/ 820 h 1410"/>
                <a:gd name="T84" fmla="*/ 697 w 1472"/>
                <a:gd name="T85" fmla="*/ 820 h 1410"/>
                <a:gd name="T86" fmla="*/ 1224 w 1472"/>
                <a:gd name="T87" fmla="*/ 692 h 1410"/>
                <a:gd name="T88" fmla="*/ 1224 w 1472"/>
                <a:gd name="T89" fmla="*/ 820 h 1410"/>
                <a:gd name="T90" fmla="*/ 889 w 1472"/>
                <a:gd name="T91" fmla="*/ 1367 h 1410"/>
                <a:gd name="T92" fmla="*/ 1136 w 1472"/>
                <a:gd name="T93" fmla="*/ 1337 h 1410"/>
                <a:gd name="T94" fmla="*/ 639 w 1472"/>
                <a:gd name="T95" fmla="*/ 101 h 1410"/>
                <a:gd name="T96" fmla="*/ 456 w 1472"/>
                <a:gd name="T97" fmla="*/ 44 h 1410"/>
                <a:gd name="T98" fmla="*/ 639 w 1472"/>
                <a:gd name="T99" fmla="*/ 101 h 1410"/>
                <a:gd name="T100" fmla="*/ 698 w 1472"/>
                <a:gd name="T101" fmla="*/ 102 h 1410"/>
                <a:gd name="T102" fmla="*/ 862 w 1472"/>
                <a:gd name="T103" fmla="*/ 70 h 1410"/>
                <a:gd name="T104" fmla="*/ 776 w 1472"/>
                <a:gd name="T105" fmla="*/ 1211 h 1410"/>
                <a:gd name="T106" fmla="*/ 721 w 1472"/>
                <a:gd name="T107" fmla="*/ 1028 h 1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472" h="1410">
                  <a:moveTo>
                    <a:pt x="1472" y="165"/>
                  </a:moveTo>
                  <a:cubicBezTo>
                    <a:pt x="1472" y="477"/>
                    <a:pt x="1472" y="790"/>
                    <a:pt x="1472" y="1102"/>
                  </a:cubicBezTo>
                  <a:cubicBezTo>
                    <a:pt x="1471" y="1104"/>
                    <a:pt x="1470" y="1105"/>
                    <a:pt x="1469" y="1107"/>
                  </a:cubicBezTo>
                  <a:cubicBezTo>
                    <a:pt x="1457" y="1145"/>
                    <a:pt x="1429" y="1165"/>
                    <a:pt x="1389" y="1165"/>
                  </a:cubicBezTo>
                  <a:cubicBezTo>
                    <a:pt x="1361" y="1166"/>
                    <a:pt x="1333" y="1166"/>
                    <a:pt x="1305" y="1165"/>
                  </a:cubicBezTo>
                  <a:cubicBezTo>
                    <a:pt x="1290" y="1165"/>
                    <a:pt x="1280" y="1157"/>
                    <a:pt x="1280" y="1144"/>
                  </a:cubicBezTo>
                  <a:cubicBezTo>
                    <a:pt x="1279" y="1131"/>
                    <a:pt x="1289" y="1123"/>
                    <a:pt x="1306" y="1122"/>
                  </a:cubicBezTo>
                  <a:cubicBezTo>
                    <a:pt x="1332" y="1122"/>
                    <a:pt x="1358" y="1122"/>
                    <a:pt x="1385" y="1122"/>
                  </a:cubicBezTo>
                  <a:cubicBezTo>
                    <a:pt x="1416" y="1122"/>
                    <a:pt x="1429" y="1109"/>
                    <a:pt x="1429" y="1078"/>
                  </a:cubicBezTo>
                  <a:cubicBezTo>
                    <a:pt x="1429" y="806"/>
                    <a:pt x="1429" y="533"/>
                    <a:pt x="1429" y="261"/>
                  </a:cubicBezTo>
                  <a:cubicBezTo>
                    <a:pt x="1429" y="256"/>
                    <a:pt x="1429" y="251"/>
                    <a:pt x="1429" y="246"/>
                  </a:cubicBezTo>
                  <a:cubicBezTo>
                    <a:pt x="1414" y="246"/>
                    <a:pt x="1401" y="246"/>
                    <a:pt x="1386" y="246"/>
                  </a:cubicBezTo>
                  <a:cubicBezTo>
                    <a:pt x="1386" y="252"/>
                    <a:pt x="1386" y="258"/>
                    <a:pt x="1386" y="264"/>
                  </a:cubicBezTo>
                  <a:cubicBezTo>
                    <a:pt x="1386" y="516"/>
                    <a:pt x="1386" y="769"/>
                    <a:pt x="1386" y="1021"/>
                  </a:cubicBezTo>
                  <a:cubicBezTo>
                    <a:pt x="1387" y="1067"/>
                    <a:pt x="1375" y="1082"/>
                    <a:pt x="1328" y="1080"/>
                  </a:cubicBezTo>
                  <a:cubicBezTo>
                    <a:pt x="1293" y="1078"/>
                    <a:pt x="1258" y="1079"/>
                    <a:pt x="1222" y="1079"/>
                  </a:cubicBezTo>
                  <a:cubicBezTo>
                    <a:pt x="1222" y="1086"/>
                    <a:pt x="1222" y="1091"/>
                    <a:pt x="1222" y="1096"/>
                  </a:cubicBezTo>
                  <a:cubicBezTo>
                    <a:pt x="1222" y="1142"/>
                    <a:pt x="1222" y="1188"/>
                    <a:pt x="1222" y="1234"/>
                  </a:cubicBezTo>
                  <a:cubicBezTo>
                    <a:pt x="1222" y="1256"/>
                    <a:pt x="1216" y="1278"/>
                    <a:pt x="1199" y="1291"/>
                  </a:cubicBezTo>
                  <a:cubicBezTo>
                    <a:pt x="1180" y="1304"/>
                    <a:pt x="1177" y="1320"/>
                    <a:pt x="1179" y="1339"/>
                  </a:cubicBezTo>
                  <a:cubicBezTo>
                    <a:pt x="1179" y="1341"/>
                    <a:pt x="1179" y="1342"/>
                    <a:pt x="1179" y="1344"/>
                  </a:cubicBezTo>
                  <a:cubicBezTo>
                    <a:pt x="1178" y="1380"/>
                    <a:pt x="1149" y="1409"/>
                    <a:pt x="1113" y="1410"/>
                  </a:cubicBezTo>
                  <a:cubicBezTo>
                    <a:pt x="1037" y="1410"/>
                    <a:pt x="961" y="1410"/>
                    <a:pt x="886" y="1410"/>
                  </a:cubicBezTo>
                  <a:cubicBezTo>
                    <a:pt x="854" y="1409"/>
                    <a:pt x="828" y="1388"/>
                    <a:pt x="822" y="1357"/>
                  </a:cubicBezTo>
                  <a:cubicBezTo>
                    <a:pt x="819" y="1344"/>
                    <a:pt x="821" y="1331"/>
                    <a:pt x="819" y="1317"/>
                  </a:cubicBezTo>
                  <a:cubicBezTo>
                    <a:pt x="819" y="1312"/>
                    <a:pt x="815" y="1306"/>
                    <a:pt x="811" y="1301"/>
                  </a:cubicBezTo>
                  <a:cubicBezTo>
                    <a:pt x="804" y="1292"/>
                    <a:pt x="793" y="1285"/>
                    <a:pt x="788" y="1275"/>
                  </a:cubicBezTo>
                  <a:cubicBezTo>
                    <a:pt x="782" y="1263"/>
                    <a:pt x="773" y="1257"/>
                    <a:pt x="761" y="1253"/>
                  </a:cubicBezTo>
                  <a:cubicBezTo>
                    <a:pt x="718" y="1240"/>
                    <a:pt x="690" y="1212"/>
                    <a:pt x="679" y="1168"/>
                  </a:cubicBezTo>
                  <a:cubicBezTo>
                    <a:pt x="679" y="1167"/>
                    <a:pt x="677" y="1167"/>
                    <a:pt x="676" y="1166"/>
                  </a:cubicBezTo>
                  <a:cubicBezTo>
                    <a:pt x="671" y="1166"/>
                    <a:pt x="665" y="1166"/>
                    <a:pt x="660" y="1166"/>
                  </a:cubicBezTo>
                  <a:cubicBezTo>
                    <a:pt x="469" y="1166"/>
                    <a:pt x="279" y="1166"/>
                    <a:pt x="89" y="1165"/>
                  </a:cubicBezTo>
                  <a:cubicBezTo>
                    <a:pt x="32" y="1165"/>
                    <a:pt x="0" y="1134"/>
                    <a:pt x="0" y="1077"/>
                  </a:cubicBezTo>
                  <a:cubicBezTo>
                    <a:pt x="0" y="748"/>
                    <a:pt x="0" y="419"/>
                    <a:pt x="0" y="91"/>
                  </a:cubicBezTo>
                  <a:cubicBezTo>
                    <a:pt x="0" y="32"/>
                    <a:pt x="32" y="1"/>
                    <a:pt x="90" y="1"/>
                  </a:cubicBezTo>
                  <a:cubicBezTo>
                    <a:pt x="328" y="1"/>
                    <a:pt x="565" y="2"/>
                    <a:pt x="803" y="0"/>
                  </a:cubicBezTo>
                  <a:cubicBezTo>
                    <a:pt x="876" y="0"/>
                    <a:pt x="903" y="32"/>
                    <a:pt x="910" y="86"/>
                  </a:cubicBezTo>
                  <a:cubicBezTo>
                    <a:pt x="911" y="99"/>
                    <a:pt x="918" y="102"/>
                    <a:pt x="930" y="102"/>
                  </a:cubicBezTo>
                  <a:cubicBezTo>
                    <a:pt x="1083" y="102"/>
                    <a:pt x="1236" y="102"/>
                    <a:pt x="1389" y="102"/>
                  </a:cubicBezTo>
                  <a:cubicBezTo>
                    <a:pt x="1429" y="102"/>
                    <a:pt x="1457" y="122"/>
                    <a:pt x="1469" y="160"/>
                  </a:cubicBezTo>
                  <a:cubicBezTo>
                    <a:pt x="1470" y="162"/>
                    <a:pt x="1471" y="163"/>
                    <a:pt x="1472" y="165"/>
                  </a:cubicBezTo>
                  <a:close/>
                  <a:moveTo>
                    <a:pt x="776" y="864"/>
                  </a:moveTo>
                  <a:cubicBezTo>
                    <a:pt x="747" y="864"/>
                    <a:pt x="720" y="864"/>
                    <a:pt x="693" y="864"/>
                  </a:cubicBezTo>
                  <a:cubicBezTo>
                    <a:pt x="667" y="863"/>
                    <a:pt x="653" y="849"/>
                    <a:pt x="653" y="823"/>
                  </a:cubicBezTo>
                  <a:cubicBezTo>
                    <a:pt x="653" y="778"/>
                    <a:pt x="653" y="733"/>
                    <a:pt x="653" y="688"/>
                  </a:cubicBezTo>
                  <a:cubicBezTo>
                    <a:pt x="653" y="662"/>
                    <a:pt x="667" y="648"/>
                    <a:pt x="693" y="648"/>
                  </a:cubicBezTo>
                  <a:cubicBezTo>
                    <a:pt x="871" y="648"/>
                    <a:pt x="1049" y="648"/>
                    <a:pt x="1228" y="648"/>
                  </a:cubicBezTo>
                  <a:cubicBezTo>
                    <a:pt x="1254" y="648"/>
                    <a:pt x="1268" y="662"/>
                    <a:pt x="1268" y="689"/>
                  </a:cubicBezTo>
                  <a:cubicBezTo>
                    <a:pt x="1268" y="732"/>
                    <a:pt x="1268" y="775"/>
                    <a:pt x="1268" y="818"/>
                  </a:cubicBezTo>
                  <a:cubicBezTo>
                    <a:pt x="1268" y="851"/>
                    <a:pt x="1255" y="864"/>
                    <a:pt x="1223" y="864"/>
                  </a:cubicBezTo>
                  <a:cubicBezTo>
                    <a:pt x="1128" y="864"/>
                    <a:pt x="1032" y="864"/>
                    <a:pt x="937" y="864"/>
                  </a:cubicBezTo>
                  <a:cubicBezTo>
                    <a:pt x="932" y="864"/>
                    <a:pt x="927" y="864"/>
                    <a:pt x="921" y="864"/>
                  </a:cubicBezTo>
                  <a:cubicBezTo>
                    <a:pt x="921" y="893"/>
                    <a:pt x="921" y="921"/>
                    <a:pt x="921" y="949"/>
                  </a:cubicBezTo>
                  <a:cubicBezTo>
                    <a:pt x="951" y="939"/>
                    <a:pt x="977" y="945"/>
                    <a:pt x="999" y="964"/>
                  </a:cubicBezTo>
                  <a:cubicBezTo>
                    <a:pt x="1036" y="937"/>
                    <a:pt x="1063" y="937"/>
                    <a:pt x="1100" y="964"/>
                  </a:cubicBezTo>
                  <a:cubicBezTo>
                    <a:pt x="1127" y="942"/>
                    <a:pt x="1156" y="936"/>
                    <a:pt x="1186" y="955"/>
                  </a:cubicBezTo>
                  <a:cubicBezTo>
                    <a:pt x="1217" y="972"/>
                    <a:pt x="1224" y="1002"/>
                    <a:pt x="1222" y="1035"/>
                  </a:cubicBezTo>
                  <a:cubicBezTo>
                    <a:pt x="1263" y="1035"/>
                    <a:pt x="1302" y="1035"/>
                    <a:pt x="1342" y="1035"/>
                  </a:cubicBezTo>
                  <a:cubicBezTo>
                    <a:pt x="1342" y="772"/>
                    <a:pt x="1342" y="509"/>
                    <a:pt x="1342" y="247"/>
                  </a:cubicBezTo>
                  <a:cubicBezTo>
                    <a:pt x="909" y="247"/>
                    <a:pt x="476" y="247"/>
                    <a:pt x="43" y="247"/>
                  </a:cubicBezTo>
                  <a:cubicBezTo>
                    <a:pt x="43" y="251"/>
                    <a:pt x="43" y="254"/>
                    <a:pt x="43" y="258"/>
                  </a:cubicBezTo>
                  <a:cubicBezTo>
                    <a:pt x="43" y="532"/>
                    <a:pt x="43" y="806"/>
                    <a:pt x="43" y="1080"/>
                  </a:cubicBezTo>
                  <a:cubicBezTo>
                    <a:pt x="43" y="1109"/>
                    <a:pt x="57" y="1122"/>
                    <a:pt x="87" y="1122"/>
                  </a:cubicBezTo>
                  <a:cubicBezTo>
                    <a:pt x="279" y="1122"/>
                    <a:pt x="470" y="1122"/>
                    <a:pt x="662" y="1122"/>
                  </a:cubicBezTo>
                  <a:cubicBezTo>
                    <a:pt x="667" y="1122"/>
                    <a:pt x="671" y="1122"/>
                    <a:pt x="676" y="1122"/>
                  </a:cubicBezTo>
                  <a:cubicBezTo>
                    <a:pt x="676" y="1107"/>
                    <a:pt x="676" y="1094"/>
                    <a:pt x="676" y="1079"/>
                  </a:cubicBezTo>
                  <a:cubicBezTo>
                    <a:pt x="669" y="1079"/>
                    <a:pt x="664" y="1079"/>
                    <a:pt x="658" y="1079"/>
                  </a:cubicBezTo>
                  <a:cubicBezTo>
                    <a:pt x="483" y="1079"/>
                    <a:pt x="308" y="1079"/>
                    <a:pt x="133" y="1079"/>
                  </a:cubicBezTo>
                  <a:cubicBezTo>
                    <a:pt x="99" y="1079"/>
                    <a:pt x="87" y="1067"/>
                    <a:pt x="87" y="1033"/>
                  </a:cubicBezTo>
                  <a:cubicBezTo>
                    <a:pt x="86" y="800"/>
                    <a:pt x="86" y="568"/>
                    <a:pt x="87" y="336"/>
                  </a:cubicBezTo>
                  <a:cubicBezTo>
                    <a:pt x="87" y="332"/>
                    <a:pt x="86" y="328"/>
                    <a:pt x="87" y="324"/>
                  </a:cubicBezTo>
                  <a:cubicBezTo>
                    <a:pt x="88" y="312"/>
                    <a:pt x="96" y="303"/>
                    <a:pt x="108" y="303"/>
                  </a:cubicBezTo>
                  <a:cubicBezTo>
                    <a:pt x="119" y="303"/>
                    <a:pt x="128" y="311"/>
                    <a:pt x="129" y="324"/>
                  </a:cubicBezTo>
                  <a:cubicBezTo>
                    <a:pt x="130" y="328"/>
                    <a:pt x="130" y="333"/>
                    <a:pt x="130" y="338"/>
                  </a:cubicBezTo>
                  <a:cubicBezTo>
                    <a:pt x="130" y="565"/>
                    <a:pt x="130" y="791"/>
                    <a:pt x="130" y="1018"/>
                  </a:cubicBezTo>
                  <a:cubicBezTo>
                    <a:pt x="130" y="1023"/>
                    <a:pt x="130" y="1029"/>
                    <a:pt x="130" y="1035"/>
                  </a:cubicBezTo>
                  <a:cubicBezTo>
                    <a:pt x="313" y="1035"/>
                    <a:pt x="494" y="1035"/>
                    <a:pt x="676" y="1035"/>
                  </a:cubicBezTo>
                  <a:cubicBezTo>
                    <a:pt x="677" y="975"/>
                    <a:pt x="725" y="944"/>
                    <a:pt x="776" y="960"/>
                  </a:cubicBezTo>
                  <a:cubicBezTo>
                    <a:pt x="776" y="929"/>
                    <a:pt x="776" y="897"/>
                    <a:pt x="776" y="864"/>
                  </a:cubicBezTo>
                  <a:close/>
                  <a:moveTo>
                    <a:pt x="44" y="201"/>
                  </a:moveTo>
                  <a:cubicBezTo>
                    <a:pt x="506" y="201"/>
                    <a:pt x="967" y="201"/>
                    <a:pt x="1428" y="201"/>
                  </a:cubicBezTo>
                  <a:cubicBezTo>
                    <a:pt x="1434" y="165"/>
                    <a:pt x="1421" y="144"/>
                    <a:pt x="1377" y="144"/>
                  </a:cubicBezTo>
                  <a:cubicBezTo>
                    <a:pt x="1070" y="145"/>
                    <a:pt x="763" y="145"/>
                    <a:pt x="456" y="145"/>
                  </a:cubicBezTo>
                  <a:cubicBezTo>
                    <a:pt x="443" y="145"/>
                    <a:pt x="429" y="145"/>
                    <a:pt x="416" y="145"/>
                  </a:cubicBezTo>
                  <a:cubicBezTo>
                    <a:pt x="402" y="145"/>
                    <a:pt x="394" y="139"/>
                    <a:pt x="391" y="126"/>
                  </a:cubicBezTo>
                  <a:cubicBezTo>
                    <a:pt x="387" y="109"/>
                    <a:pt x="384" y="92"/>
                    <a:pt x="380" y="75"/>
                  </a:cubicBezTo>
                  <a:cubicBezTo>
                    <a:pt x="375" y="54"/>
                    <a:pt x="362" y="44"/>
                    <a:pt x="341" y="44"/>
                  </a:cubicBezTo>
                  <a:cubicBezTo>
                    <a:pt x="315" y="44"/>
                    <a:pt x="289" y="44"/>
                    <a:pt x="263" y="44"/>
                  </a:cubicBezTo>
                  <a:cubicBezTo>
                    <a:pt x="203" y="44"/>
                    <a:pt x="143" y="44"/>
                    <a:pt x="84" y="44"/>
                  </a:cubicBezTo>
                  <a:cubicBezTo>
                    <a:pt x="61" y="44"/>
                    <a:pt x="44" y="57"/>
                    <a:pt x="44" y="77"/>
                  </a:cubicBezTo>
                  <a:cubicBezTo>
                    <a:pt x="43" y="118"/>
                    <a:pt x="44" y="159"/>
                    <a:pt x="44" y="201"/>
                  </a:cubicBezTo>
                  <a:close/>
                  <a:moveTo>
                    <a:pt x="820" y="1018"/>
                  </a:moveTo>
                  <a:cubicBezTo>
                    <a:pt x="820" y="1089"/>
                    <a:pt x="820" y="1161"/>
                    <a:pt x="820" y="1232"/>
                  </a:cubicBezTo>
                  <a:cubicBezTo>
                    <a:pt x="820" y="1257"/>
                    <a:pt x="834" y="1272"/>
                    <a:pt x="857" y="1272"/>
                  </a:cubicBezTo>
                  <a:cubicBezTo>
                    <a:pt x="952" y="1272"/>
                    <a:pt x="1047" y="1272"/>
                    <a:pt x="1142" y="1272"/>
                  </a:cubicBezTo>
                  <a:cubicBezTo>
                    <a:pt x="1164" y="1272"/>
                    <a:pt x="1179" y="1257"/>
                    <a:pt x="1179" y="1234"/>
                  </a:cubicBezTo>
                  <a:cubicBezTo>
                    <a:pt x="1179" y="1163"/>
                    <a:pt x="1179" y="1091"/>
                    <a:pt x="1179" y="1019"/>
                  </a:cubicBezTo>
                  <a:cubicBezTo>
                    <a:pt x="1179" y="1001"/>
                    <a:pt x="1166" y="987"/>
                    <a:pt x="1150" y="987"/>
                  </a:cubicBezTo>
                  <a:cubicBezTo>
                    <a:pt x="1134" y="987"/>
                    <a:pt x="1122" y="1000"/>
                    <a:pt x="1122" y="1019"/>
                  </a:cubicBezTo>
                  <a:cubicBezTo>
                    <a:pt x="1121" y="1034"/>
                    <a:pt x="1122" y="1049"/>
                    <a:pt x="1121" y="1065"/>
                  </a:cubicBezTo>
                  <a:cubicBezTo>
                    <a:pt x="1121" y="1080"/>
                    <a:pt x="1113" y="1089"/>
                    <a:pt x="1099" y="1089"/>
                  </a:cubicBezTo>
                  <a:cubicBezTo>
                    <a:pt x="1087" y="1089"/>
                    <a:pt x="1079" y="1080"/>
                    <a:pt x="1078" y="1065"/>
                  </a:cubicBezTo>
                  <a:cubicBezTo>
                    <a:pt x="1078" y="1049"/>
                    <a:pt x="1079" y="1034"/>
                    <a:pt x="1078" y="1019"/>
                  </a:cubicBezTo>
                  <a:cubicBezTo>
                    <a:pt x="1078" y="1000"/>
                    <a:pt x="1066" y="987"/>
                    <a:pt x="1050" y="987"/>
                  </a:cubicBezTo>
                  <a:cubicBezTo>
                    <a:pt x="1033" y="987"/>
                    <a:pt x="1021" y="1000"/>
                    <a:pt x="1021" y="1018"/>
                  </a:cubicBezTo>
                  <a:cubicBezTo>
                    <a:pt x="1021" y="1032"/>
                    <a:pt x="1021" y="1045"/>
                    <a:pt x="1021" y="1059"/>
                  </a:cubicBezTo>
                  <a:cubicBezTo>
                    <a:pt x="1021" y="1079"/>
                    <a:pt x="1014" y="1089"/>
                    <a:pt x="999" y="1089"/>
                  </a:cubicBezTo>
                  <a:cubicBezTo>
                    <a:pt x="985" y="1089"/>
                    <a:pt x="978" y="1079"/>
                    <a:pt x="978" y="1058"/>
                  </a:cubicBezTo>
                  <a:cubicBezTo>
                    <a:pt x="978" y="1045"/>
                    <a:pt x="978" y="1032"/>
                    <a:pt x="978" y="1019"/>
                  </a:cubicBezTo>
                  <a:cubicBezTo>
                    <a:pt x="977" y="1000"/>
                    <a:pt x="966" y="988"/>
                    <a:pt x="950" y="987"/>
                  </a:cubicBezTo>
                  <a:cubicBezTo>
                    <a:pt x="933" y="987"/>
                    <a:pt x="921" y="1000"/>
                    <a:pt x="920" y="1019"/>
                  </a:cubicBezTo>
                  <a:cubicBezTo>
                    <a:pt x="920" y="1036"/>
                    <a:pt x="921" y="1052"/>
                    <a:pt x="920" y="1068"/>
                  </a:cubicBezTo>
                  <a:cubicBezTo>
                    <a:pt x="919" y="1081"/>
                    <a:pt x="910" y="1089"/>
                    <a:pt x="899" y="1089"/>
                  </a:cubicBezTo>
                  <a:cubicBezTo>
                    <a:pt x="887" y="1089"/>
                    <a:pt x="878" y="1081"/>
                    <a:pt x="877" y="1068"/>
                  </a:cubicBezTo>
                  <a:cubicBezTo>
                    <a:pt x="877" y="1064"/>
                    <a:pt x="877" y="1061"/>
                    <a:pt x="877" y="1057"/>
                  </a:cubicBezTo>
                  <a:cubicBezTo>
                    <a:pt x="877" y="979"/>
                    <a:pt x="877" y="901"/>
                    <a:pt x="877" y="824"/>
                  </a:cubicBezTo>
                  <a:cubicBezTo>
                    <a:pt x="877" y="816"/>
                    <a:pt x="878" y="808"/>
                    <a:pt x="877" y="799"/>
                  </a:cubicBezTo>
                  <a:cubicBezTo>
                    <a:pt x="875" y="783"/>
                    <a:pt x="862" y="771"/>
                    <a:pt x="847" y="772"/>
                  </a:cubicBezTo>
                  <a:cubicBezTo>
                    <a:pt x="832" y="772"/>
                    <a:pt x="821" y="784"/>
                    <a:pt x="820" y="801"/>
                  </a:cubicBezTo>
                  <a:cubicBezTo>
                    <a:pt x="819" y="805"/>
                    <a:pt x="820" y="809"/>
                    <a:pt x="820" y="812"/>
                  </a:cubicBezTo>
                  <a:cubicBezTo>
                    <a:pt x="820" y="881"/>
                    <a:pt x="820" y="949"/>
                    <a:pt x="820" y="1018"/>
                  </a:cubicBezTo>
                  <a:close/>
                  <a:moveTo>
                    <a:pt x="775" y="820"/>
                  </a:moveTo>
                  <a:cubicBezTo>
                    <a:pt x="783" y="757"/>
                    <a:pt x="802" y="731"/>
                    <a:pt x="843" y="729"/>
                  </a:cubicBezTo>
                  <a:cubicBezTo>
                    <a:pt x="860" y="728"/>
                    <a:pt x="876" y="732"/>
                    <a:pt x="890" y="743"/>
                  </a:cubicBezTo>
                  <a:cubicBezTo>
                    <a:pt x="917" y="762"/>
                    <a:pt x="922" y="790"/>
                    <a:pt x="921" y="820"/>
                  </a:cubicBezTo>
                  <a:cubicBezTo>
                    <a:pt x="967" y="820"/>
                    <a:pt x="1012" y="820"/>
                    <a:pt x="1057" y="820"/>
                  </a:cubicBezTo>
                  <a:cubicBezTo>
                    <a:pt x="1057" y="777"/>
                    <a:pt x="1057" y="735"/>
                    <a:pt x="1057" y="692"/>
                  </a:cubicBezTo>
                  <a:cubicBezTo>
                    <a:pt x="937" y="692"/>
                    <a:pt x="817" y="692"/>
                    <a:pt x="697" y="692"/>
                  </a:cubicBezTo>
                  <a:cubicBezTo>
                    <a:pt x="697" y="735"/>
                    <a:pt x="697" y="778"/>
                    <a:pt x="697" y="820"/>
                  </a:cubicBezTo>
                  <a:cubicBezTo>
                    <a:pt x="724" y="820"/>
                    <a:pt x="749" y="820"/>
                    <a:pt x="775" y="820"/>
                  </a:cubicBezTo>
                  <a:close/>
                  <a:moveTo>
                    <a:pt x="1224" y="820"/>
                  </a:moveTo>
                  <a:cubicBezTo>
                    <a:pt x="1224" y="776"/>
                    <a:pt x="1224" y="734"/>
                    <a:pt x="1224" y="692"/>
                  </a:cubicBezTo>
                  <a:cubicBezTo>
                    <a:pt x="1183" y="692"/>
                    <a:pt x="1143" y="692"/>
                    <a:pt x="1102" y="692"/>
                  </a:cubicBezTo>
                  <a:cubicBezTo>
                    <a:pt x="1102" y="735"/>
                    <a:pt x="1102" y="777"/>
                    <a:pt x="1102" y="820"/>
                  </a:cubicBezTo>
                  <a:cubicBezTo>
                    <a:pt x="1144" y="820"/>
                    <a:pt x="1183" y="820"/>
                    <a:pt x="1224" y="820"/>
                  </a:cubicBezTo>
                  <a:close/>
                  <a:moveTo>
                    <a:pt x="863" y="1316"/>
                  </a:moveTo>
                  <a:cubicBezTo>
                    <a:pt x="863" y="1325"/>
                    <a:pt x="862" y="1333"/>
                    <a:pt x="863" y="1341"/>
                  </a:cubicBezTo>
                  <a:cubicBezTo>
                    <a:pt x="863" y="1357"/>
                    <a:pt x="873" y="1366"/>
                    <a:pt x="889" y="1367"/>
                  </a:cubicBezTo>
                  <a:cubicBezTo>
                    <a:pt x="895" y="1367"/>
                    <a:pt x="901" y="1367"/>
                    <a:pt x="906" y="1367"/>
                  </a:cubicBezTo>
                  <a:cubicBezTo>
                    <a:pt x="973" y="1367"/>
                    <a:pt x="1039" y="1367"/>
                    <a:pt x="1106" y="1367"/>
                  </a:cubicBezTo>
                  <a:cubicBezTo>
                    <a:pt x="1127" y="1367"/>
                    <a:pt x="1136" y="1358"/>
                    <a:pt x="1136" y="1337"/>
                  </a:cubicBezTo>
                  <a:cubicBezTo>
                    <a:pt x="1136" y="1330"/>
                    <a:pt x="1136" y="1323"/>
                    <a:pt x="1136" y="1316"/>
                  </a:cubicBezTo>
                  <a:cubicBezTo>
                    <a:pt x="1044" y="1316"/>
                    <a:pt x="955" y="1316"/>
                    <a:pt x="863" y="1316"/>
                  </a:cubicBezTo>
                  <a:close/>
                  <a:moveTo>
                    <a:pt x="639" y="101"/>
                  </a:moveTo>
                  <a:cubicBezTo>
                    <a:pt x="637" y="94"/>
                    <a:pt x="636" y="88"/>
                    <a:pt x="635" y="82"/>
                  </a:cubicBezTo>
                  <a:cubicBezTo>
                    <a:pt x="628" y="52"/>
                    <a:pt x="618" y="44"/>
                    <a:pt x="588" y="44"/>
                  </a:cubicBezTo>
                  <a:cubicBezTo>
                    <a:pt x="544" y="44"/>
                    <a:pt x="500" y="44"/>
                    <a:pt x="456" y="44"/>
                  </a:cubicBezTo>
                  <a:cubicBezTo>
                    <a:pt x="443" y="44"/>
                    <a:pt x="430" y="44"/>
                    <a:pt x="416" y="44"/>
                  </a:cubicBezTo>
                  <a:cubicBezTo>
                    <a:pt x="421" y="64"/>
                    <a:pt x="426" y="83"/>
                    <a:pt x="430" y="101"/>
                  </a:cubicBezTo>
                  <a:cubicBezTo>
                    <a:pt x="500" y="101"/>
                    <a:pt x="569" y="101"/>
                    <a:pt x="639" y="101"/>
                  </a:cubicBezTo>
                  <a:close/>
                  <a:moveTo>
                    <a:pt x="670" y="44"/>
                  </a:moveTo>
                  <a:cubicBezTo>
                    <a:pt x="673" y="60"/>
                    <a:pt x="678" y="74"/>
                    <a:pt x="680" y="88"/>
                  </a:cubicBezTo>
                  <a:cubicBezTo>
                    <a:pt x="682" y="99"/>
                    <a:pt x="686" y="102"/>
                    <a:pt x="698" y="102"/>
                  </a:cubicBezTo>
                  <a:cubicBezTo>
                    <a:pt x="745" y="101"/>
                    <a:pt x="791" y="102"/>
                    <a:pt x="838" y="102"/>
                  </a:cubicBezTo>
                  <a:cubicBezTo>
                    <a:pt x="848" y="102"/>
                    <a:pt x="858" y="102"/>
                    <a:pt x="869" y="102"/>
                  </a:cubicBezTo>
                  <a:cubicBezTo>
                    <a:pt x="866" y="90"/>
                    <a:pt x="865" y="79"/>
                    <a:pt x="862" y="70"/>
                  </a:cubicBezTo>
                  <a:cubicBezTo>
                    <a:pt x="857" y="54"/>
                    <a:pt x="844" y="45"/>
                    <a:pt x="828" y="44"/>
                  </a:cubicBezTo>
                  <a:cubicBezTo>
                    <a:pt x="776" y="44"/>
                    <a:pt x="723" y="44"/>
                    <a:pt x="670" y="44"/>
                  </a:cubicBezTo>
                  <a:close/>
                  <a:moveTo>
                    <a:pt x="776" y="1211"/>
                  </a:moveTo>
                  <a:cubicBezTo>
                    <a:pt x="776" y="1149"/>
                    <a:pt x="777" y="1089"/>
                    <a:pt x="776" y="1028"/>
                  </a:cubicBezTo>
                  <a:cubicBezTo>
                    <a:pt x="776" y="1011"/>
                    <a:pt x="764" y="999"/>
                    <a:pt x="749" y="999"/>
                  </a:cubicBezTo>
                  <a:cubicBezTo>
                    <a:pt x="733" y="999"/>
                    <a:pt x="721" y="1010"/>
                    <a:pt x="721" y="1028"/>
                  </a:cubicBezTo>
                  <a:cubicBezTo>
                    <a:pt x="720" y="1069"/>
                    <a:pt x="720" y="1110"/>
                    <a:pt x="721" y="1151"/>
                  </a:cubicBezTo>
                  <a:cubicBezTo>
                    <a:pt x="722" y="1182"/>
                    <a:pt x="743" y="1204"/>
                    <a:pt x="776" y="121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Freeform 113">
              <a:extLst>
                <a:ext uri="{FF2B5EF4-FFF2-40B4-BE49-F238E27FC236}">
                  <a16:creationId xmlns:a16="http://schemas.microsoft.com/office/drawing/2014/main" id="{CCC82323-E3F9-D5DF-761D-F860C990E3A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02050" y="4691063"/>
              <a:ext cx="185738" cy="66675"/>
            </a:xfrm>
            <a:custGeom>
              <a:avLst/>
              <a:gdLst>
                <a:gd name="T0" fmla="*/ 308 w 615"/>
                <a:gd name="T1" fmla="*/ 216 h 216"/>
                <a:gd name="T2" fmla="*/ 45 w 615"/>
                <a:gd name="T3" fmla="*/ 216 h 216"/>
                <a:gd name="T4" fmla="*/ 0 w 615"/>
                <a:gd name="T5" fmla="*/ 171 h 216"/>
                <a:gd name="T6" fmla="*/ 0 w 615"/>
                <a:gd name="T7" fmla="*/ 41 h 216"/>
                <a:gd name="T8" fmla="*/ 41 w 615"/>
                <a:gd name="T9" fmla="*/ 0 h 216"/>
                <a:gd name="T10" fmla="*/ 574 w 615"/>
                <a:gd name="T11" fmla="*/ 0 h 216"/>
                <a:gd name="T12" fmla="*/ 615 w 615"/>
                <a:gd name="T13" fmla="*/ 42 h 216"/>
                <a:gd name="T14" fmla="*/ 615 w 615"/>
                <a:gd name="T15" fmla="*/ 174 h 216"/>
                <a:gd name="T16" fmla="*/ 574 w 615"/>
                <a:gd name="T17" fmla="*/ 216 h 216"/>
                <a:gd name="T18" fmla="*/ 308 w 615"/>
                <a:gd name="T19" fmla="*/ 216 h 216"/>
                <a:gd name="T20" fmla="*/ 44 w 615"/>
                <a:gd name="T21" fmla="*/ 172 h 216"/>
                <a:gd name="T22" fmla="*/ 404 w 615"/>
                <a:gd name="T23" fmla="*/ 172 h 216"/>
                <a:gd name="T24" fmla="*/ 404 w 615"/>
                <a:gd name="T25" fmla="*/ 44 h 216"/>
                <a:gd name="T26" fmla="*/ 44 w 615"/>
                <a:gd name="T27" fmla="*/ 44 h 216"/>
                <a:gd name="T28" fmla="*/ 44 w 615"/>
                <a:gd name="T29" fmla="*/ 172 h 216"/>
                <a:gd name="T30" fmla="*/ 571 w 615"/>
                <a:gd name="T31" fmla="*/ 44 h 216"/>
                <a:gd name="T32" fmla="*/ 449 w 615"/>
                <a:gd name="T33" fmla="*/ 44 h 216"/>
                <a:gd name="T34" fmla="*/ 449 w 615"/>
                <a:gd name="T35" fmla="*/ 172 h 216"/>
                <a:gd name="T36" fmla="*/ 571 w 615"/>
                <a:gd name="T37" fmla="*/ 172 h 216"/>
                <a:gd name="T38" fmla="*/ 571 w 615"/>
                <a:gd name="T39" fmla="*/ 44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15" h="216">
                  <a:moveTo>
                    <a:pt x="308" y="216"/>
                  </a:moveTo>
                  <a:cubicBezTo>
                    <a:pt x="220" y="216"/>
                    <a:pt x="133" y="216"/>
                    <a:pt x="45" y="216"/>
                  </a:cubicBezTo>
                  <a:cubicBezTo>
                    <a:pt x="13" y="216"/>
                    <a:pt x="0" y="203"/>
                    <a:pt x="0" y="171"/>
                  </a:cubicBezTo>
                  <a:cubicBezTo>
                    <a:pt x="0" y="127"/>
                    <a:pt x="0" y="84"/>
                    <a:pt x="0" y="41"/>
                  </a:cubicBezTo>
                  <a:cubicBezTo>
                    <a:pt x="0" y="15"/>
                    <a:pt x="14" y="0"/>
                    <a:pt x="41" y="0"/>
                  </a:cubicBezTo>
                  <a:cubicBezTo>
                    <a:pt x="218" y="0"/>
                    <a:pt x="396" y="0"/>
                    <a:pt x="574" y="0"/>
                  </a:cubicBezTo>
                  <a:cubicBezTo>
                    <a:pt x="601" y="0"/>
                    <a:pt x="615" y="14"/>
                    <a:pt x="615" y="42"/>
                  </a:cubicBezTo>
                  <a:cubicBezTo>
                    <a:pt x="615" y="86"/>
                    <a:pt x="615" y="130"/>
                    <a:pt x="615" y="174"/>
                  </a:cubicBezTo>
                  <a:cubicBezTo>
                    <a:pt x="615" y="202"/>
                    <a:pt x="601" y="216"/>
                    <a:pt x="574" y="216"/>
                  </a:cubicBezTo>
                  <a:cubicBezTo>
                    <a:pt x="485" y="216"/>
                    <a:pt x="396" y="216"/>
                    <a:pt x="308" y="216"/>
                  </a:cubicBezTo>
                  <a:close/>
                  <a:moveTo>
                    <a:pt x="44" y="172"/>
                  </a:moveTo>
                  <a:cubicBezTo>
                    <a:pt x="165" y="172"/>
                    <a:pt x="285" y="172"/>
                    <a:pt x="404" y="172"/>
                  </a:cubicBezTo>
                  <a:cubicBezTo>
                    <a:pt x="404" y="129"/>
                    <a:pt x="404" y="86"/>
                    <a:pt x="404" y="44"/>
                  </a:cubicBezTo>
                  <a:cubicBezTo>
                    <a:pt x="283" y="44"/>
                    <a:pt x="164" y="44"/>
                    <a:pt x="44" y="44"/>
                  </a:cubicBezTo>
                  <a:cubicBezTo>
                    <a:pt x="44" y="87"/>
                    <a:pt x="44" y="129"/>
                    <a:pt x="44" y="172"/>
                  </a:cubicBezTo>
                  <a:close/>
                  <a:moveTo>
                    <a:pt x="571" y="44"/>
                  </a:moveTo>
                  <a:cubicBezTo>
                    <a:pt x="530" y="44"/>
                    <a:pt x="490" y="44"/>
                    <a:pt x="449" y="44"/>
                  </a:cubicBezTo>
                  <a:cubicBezTo>
                    <a:pt x="449" y="87"/>
                    <a:pt x="449" y="129"/>
                    <a:pt x="449" y="172"/>
                  </a:cubicBezTo>
                  <a:cubicBezTo>
                    <a:pt x="490" y="172"/>
                    <a:pt x="530" y="172"/>
                    <a:pt x="571" y="172"/>
                  </a:cubicBezTo>
                  <a:cubicBezTo>
                    <a:pt x="571" y="129"/>
                    <a:pt x="571" y="87"/>
                    <a:pt x="571" y="44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Freeform 114">
              <a:extLst>
                <a:ext uri="{FF2B5EF4-FFF2-40B4-BE49-F238E27FC236}">
                  <a16:creationId xmlns:a16="http://schemas.microsoft.com/office/drawing/2014/main" id="{2EBFDDC4-DEB5-DD22-A1C8-6B87A52B55F4}"/>
                </a:ext>
              </a:extLst>
            </p:cNvPr>
            <p:cNvSpPr>
              <a:spLocks/>
            </p:cNvSpPr>
            <p:nvPr/>
          </p:nvSpPr>
          <p:spPr bwMode="auto">
            <a:xfrm>
              <a:off x="3567113" y="4691063"/>
              <a:ext cx="111125" cy="14288"/>
            </a:xfrm>
            <a:custGeom>
              <a:avLst/>
              <a:gdLst>
                <a:gd name="T0" fmla="*/ 181 w 366"/>
                <a:gd name="T1" fmla="*/ 0 h 44"/>
                <a:gd name="T2" fmla="*/ 338 w 366"/>
                <a:gd name="T3" fmla="*/ 0 h 44"/>
                <a:gd name="T4" fmla="*/ 363 w 366"/>
                <a:gd name="T5" fmla="*/ 18 h 44"/>
                <a:gd name="T6" fmla="*/ 339 w 366"/>
                <a:gd name="T7" fmla="*/ 43 h 44"/>
                <a:gd name="T8" fmla="*/ 249 w 366"/>
                <a:gd name="T9" fmla="*/ 43 h 44"/>
                <a:gd name="T10" fmla="*/ 28 w 366"/>
                <a:gd name="T11" fmla="*/ 43 h 44"/>
                <a:gd name="T12" fmla="*/ 8 w 366"/>
                <a:gd name="T13" fmla="*/ 38 h 44"/>
                <a:gd name="T14" fmla="*/ 1 w 366"/>
                <a:gd name="T15" fmla="*/ 16 h 44"/>
                <a:gd name="T16" fmla="*/ 24 w 366"/>
                <a:gd name="T17" fmla="*/ 0 h 44"/>
                <a:gd name="T18" fmla="*/ 153 w 366"/>
                <a:gd name="T19" fmla="*/ 0 h 44"/>
                <a:gd name="T20" fmla="*/ 181 w 366"/>
                <a:gd name="T21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66" h="44">
                  <a:moveTo>
                    <a:pt x="181" y="0"/>
                  </a:moveTo>
                  <a:cubicBezTo>
                    <a:pt x="234" y="0"/>
                    <a:pt x="286" y="0"/>
                    <a:pt x="338" y="0"/>
                  </a:cubicBezTo>
                  <a:cubicBezTo>
                    <a:pt x="351" y="0"/>
                    <a:pt x="361" y="4"/>
                    <a:pt x="363" y="18"/>
                  </a:cubicBezTo>
                  <a:cubicBezTo>
                    <a:pt x="366" y="33"/>
                    <a:pt x="356" y="43"/>
                    <a:pt x="339" y="43"/>
                  </a:cubicBezTo>
                  <a:cubicBezTo>
                    <a:pt x="309" y="44"/>
                    <a:pt x="279" y="43"/>
                    <a:pt x="249" y="43"/>
                  </a:cubicBezTo>
                  <a:cubicBezTo>
                    <a:pt x="175" y="43"/>
                    <a:pt x="102" y="43"/>
                    <a:pt x="28" y="43"/>
                  </a:cubicBezTo>
                  <a:cubicBezTo>
                    <a:pt x="21" y="43"/>
                    <a:pt x="12" y="42"/>
                    <a:pt x="8" y="38"/>
                  </a:cubicBezTo>
                  <a:cubicBezTo>
                    <a:pt x="3" y="33"/>
                    <a:pt x="0" y="23"/>
                    <a:pt x="1" y="16"/>
                  </a:cubicBezTo>
                  <a:cubicBezTo>
                    <a:pt x="2" y="4"/>
                    <a:pt x="12" y="0"/>
                    <a:pt x="24" y="0"/>
                  </a:cubicBezTo>
                  <a:cubicBezTo>
                    <a:pt x="67" y="0"/>
                    <a:pt x="110" y="0"/>
                    <a:pt x="153" y="0"/>
                  </a:cubicBezTo>
                  <a:cubicBezTo>
                    <a:pt x="162" y="0"/>
                    <a:pt x="172" y="0"/>
                    <a:pt x="181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Freeform 115">
              <a:extLst>
                <a:ext uri="{FF2B5EF4-FFF2-40B4-BE49-F238E27FC236}">
                  <a16:creationId xmlns:a16="http://schemas.microsoft.com/office/drawing/2014/main" id="{DABE4666-9E7E-B096-4FB2-B7C039038A21}"/>
                </a:ext>
              </a:extLst>
            </p:cNvPr>
            <p:cNvSpPr>
              <a:spLocks/>
            </p:cNvSpPr>
            <p:nvPr/>
          </p:nvSpPr>
          <p:spPr bwMode="auto">
            <a:xfrm>
              <a:off x="3565525" y="4718050"/>
              <a:ext cx="111125" cy="12700"/>
            </a:xfrm>
            <a:custGeom>
              <a:avLst/>
              <a:gdLst>
                <a:gd name="T0" fmla="*/ 186 w 367"/>
                <a:gd name="T1" fmla="*/ 44 h 44"/>
                <a:gd name="T2" fmla="*/ 29 w 367"/>
                <a:gd name="T3" fmla="*/ 44 h 44"/>
                <a:gd name="T4" fmla="*/ 4 w 367"/>
                <a:gd name="T5" fmla="*/ 27 h 44"/>
                <a:gd name="T6" fmla="*/ 28 w 367"/>
                <a:gd name="T7" fmla="*/ 1 h 44"/>
                <a:gd name="T8" fmla="*/ 121 w 367"/>
                <a:gd name="T9" fmla="*/ 1 h 44"/>
                <a:gd name="T10" fmla="*/ 339 w 367"/>
                <a:gd name="T11" fmla="*/ 1 h 44"/>
                <a:gd name="T12" fmla="*/ 359 w 367"/>
                <a:gd name="T13" fmla="*/ 6 h 44"/>
                <a:gd name="T14" fmla="*/ 366 w 367"/>
                <a:gd name="T15" fmla="*/ 28 h 44"/>
                <a:gd name="T16" fmla="*/ 343 w 367"/>
                <a:gd name="T17" fmla="*/ 44 h 44"/>
                <a:gd name="T18" fmla="*/ 223 w 367"/>
                <a:gd name="T19" fmla="*/ 44 h 44"/>
                <a:gd name="T20" fmla="*/ 186 w 367"/>
                <a:gd name="T21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67" h="44">
                  <a:moveTo>
                    <a:pt x="186" y="44"/>
                  </a:moveTo>
                  <a:cubicBezTo>
                    <a:pt x="133" y="44"/>
                    <a:pt x="81" y="44"/>
                    <a:pt x="29" y="44"/>
                  </a:cubicBezTo>
                  <a:cubicBezTo>
                    <a:pt x="17" y="44"/>
                    <a:pt x="7" y="40"/>
                    <a:pt x="4" y="27"/>
                  </a:cubicBezTo>
                  <a:cubicBezTo>
                    <a:pt x="0" y="12"/>
                    <a:pt x="10" y="1"/>
                    <a:pt x="28" y="1"/>
                  </a:cubicBezTo>
                  <a:cubicBezTo>
                    <a:pt x="59" y="0"/>
                    <a:pt x="90" y="1"/>
                    <a:pt x="121" y="1"/>
                  </a:cubicBezTo>
                  <a:cubicBezTo>
                    <a:pt x="194" y="0"/>
                    <a:pt x="266" y="0"/>
                    <a:pt x="339" y="1"/>
                  </a:cubicBezTo>
                  <a:cubicBezTo>
                    <a:pt x="346" y="1"/>
                    <a:pt x="355" y="1"/>
                    <a:pt x="359" y="6"/>
                  </a:cubicBezTo>
                  <a:cubicBezTo>
                    <a:pt x="364" y="11"/>
                    <a:pt x="367" y="21"/>
                    <a:pt x="366" y="28"/>
                  </a:cubicBezTo>
                  <a:cubicBezTo>
                    <a:pt x="365" y="40"/>
                    <a:pt x="355" y="44"/>
                    <a:pt x="343" y="44"/>
                  </a:cubicBezTo>
                  <a:cubicBezTo>
                    <a:pt x="303" y="44"/>
                    <a:pt x="263" y="44"/>
                    <a:pt x="223" y="44"/>
                  </a:cubicBezTo>
                  <a:cubicBezTo>
                    <a:pt x="210" y="44"/>
                    <a:pt x="198" y="44"/>
                    <a:pt x="186" y="44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Freeform 116">
              <a:extLst>
                <a:ext uri="{FF2B5EF4-FFF2-40B4-BE49-F238E27FC236}">
                  <a16:creationId xmlns:a16="http://schemas.microsoft.com/office/drawing/2014/main" id="{D8CA5396-1C02-6B72-53BE-2461CF8314C7}"/>
                </a:ext>
              </a:extLst>
            </p:cNvPr>
            <p:cNvSpPr>
              <a:spLocks/>
            </p:cNvSpPr>
            <p:nvPr/>
          </p:nvSpPr>
          <p:spPr bwMode="auto">
            <a:xfrm>
              <a:off x="3567113" y="4770438"/>
              <a:ext cx="109538" cy="12700"/>
            </a:xfrm>
            <a:custGeom>
              <a:avLst/>
              <a:gdLst>
                <a:gd name="T0" fmla="*/ 182 w 365"/>
                <a:gd name="T1" fmla="*/ 0 h 44"/>
                <a:gd name="T2" fmla="*/ 332 w 365"/>
                <a:gd name="T3" fmla="*/ 0 h 44"/>
                <a:gd name="T4" fmla="*/ 343 w 365"/>
                <a:gd name="T5" fmla="*/ 0 h 44"/>
                <a:gd name="T6" fmla="*/ 365 w 365"/>
                <a:gd name="T7" fmla="*/ 22 h 44"/>
                <a:gd name="T8" fmla="*/ 343 w 365"/>
                <a:gd name="T9" fmla="*/ 43 h 44"/>
                <a:gd name="T10" fmla="*/ 295 w 365"/>
                <a:gd name="T11" fmla="*/ 43 h 44"/>
                <a:gd name="T12" fmla="*/ 35 w 365"/>
                <a:gd name="T13" fmla="*/ 43 h 44"/>
                <a:gd name="T14" fmla="*/ 25 w 365"/>
                <a:gd name="T15" fmla="*/ 43 h 44"/>
                <a:gd name="T16" fmla="*/ 0 w 365"/>
                <a:gd name="T17" fmla="*/ 21 h 44"/>
                <a:gd name="T18" fmla="*/ 24 w 365"/>
                <a:gd name="T19" fmla="*/ 0 h 44"/>
                <a:gd name="T20" fmla="*/ 115 w 365"/>
                <a:gd name="T21" fmla="*/ 0 h 44"/>
                <a:gd name="T22" fmla="*/ 182 w 365"/>
                <a:gd name="T23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65" h="44">
                  <a:moveTo>
                    <a:pt x="182" y="0"/>
                  </a:moveTo>
                  <a:cubicBezTo>
                    <a:pt x="232" y="0"/>
                    <a:pt x="282" y="0"/>
                    <a:pt x="332" y="0"/>
                  </a:cubicBezTo>
                  <a:cubicBezTo>
                    <a:pt x="336" y="0"/>
                    <a:pt x="339" y="0"/>
                    <a:pt x="343" y="0"/>
                  </a:cubicBezTo>
                  <a:cubicBezTo>
                    <a:pt x="356" y="1"/>
                    <a:pt x="365" y="10"/>
                    <a:pt x="365" y="22"/>
                  </a:cubicBezTo>
                  <a:cubicBezTo>
                    <a:pt x="364" y="34"/>
                    <a:pt x="356" y="42"/>
                    <a:pt x="343" y="43"/>
                  </a:cubicBezTo>
                  <a:cubicBezTo>
                    <a:pt x="327" y="44"/>
                    <a:pt x="311" y="43"/>
                    <a:pt x="295" y="43"/>
                  </a:cubicBezTo>
                  <a:cubicBezTo>
                    <a:pt x="208" y="43"/>
                    <a:pt x="121" y="43"/>
                    <a:pt x="35" y="43"/>
                  </a:cubicBezTo>
                  <a:cubicBezTo>
                    <a:pt x="31" y="43"/>
                    <a:pt x="28" y="43"/>
                    <a:pt x="25" y="43"/>
                  </a:cubicBezTo>
                  <a:cubicBezTo>
                    <a:pt x="9" y="43"/>
                    <a:pt x="0" y="34"/>
                    <a:pt x="0" y="21"/>
                  </a:cubicBezTo>
                  <a:cubicBezTo>
                    <a:pt x="1" y="8"/>
                    <a:pt x="10" y="0"/>
                    <a:pt x="24" y="0"/>
                  </a:cubicBezTo>
                  <a:cubicBezTo>
                    <a:pt x="55" y="0"/>
                    <a:pt x="85" y="0"/>
                    <a:pt x="115" y="0"/>
                  </a:cubicBezTo>
                  <a:cubicBezTo>
                    <a:pt x="137" y="0"/>
                    <a:pt x="160" y="0"/>
                    <a:pt x="182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Freeform 117">
              <a:extLst>
                <a:ext uri="{FF2B5EF4-FFF2-40B4-BE49-F238E27FC236}">
                  <a16:creationId xmlns:a16="http://schemas.microsoft.com/office/drawing/2014/main" id="{E8010804-CE42-9B28-8056-2A0A01C8A8D7}"/>
                </a:ext>
              </a:extLst>
            </p:cNvPr>
            <p:cNvSpPr>
              <a:spLocks/>
            </p:cNvSpPr>
            <p:nvPr/>
          </p:nvSpPr>
          <p:spPr bwMode="auto">
            <a:xfrm>
              <a:off x="3567113" y="4743450"/>
              <a:ext cx="80963" cy="14288"/>
            </a:xfrm>
            <a:custGeom>
              <a:avLst/>
              <a:gdLst>
                <a:gd name="T0" fmla="*/ 134 w 267"/>
                <a:gd name="T1" fmla="*/ 43 h 43"/>
                <a:gd name="T2" fmla="*/ 27 w 267"/>
                <a:gd name="T3" fmla="*/ 43 h 43"/>
                <a:gd name="T4" fmla="*/ 0 w 267"/>
                <a:gd name="T5" fmla="*/ 22 h 43"/>
                <a:gd name="T6" fmla="*/ 27 w 267"/>
                <a:gd name="T7" fmla="*/ 0 h 43"/>
                <a:gd name="T8" fmla="*/ 240 w 267"/>
                <a:gd name="T9" fmla="*/ 0 h 43"/>
                <a:gd name="T10" fmla="*/ 267 w 267"/>
                <a:gd name="T11" fmla="*/ 21 h 43"/>
                <a:gd name="T12" fmla="*/ 240 w 267"/>
                <a:gd name="T13" fmla="*/ 43 h 43"/>
                <a:gd name="T14" fmla="*/ 134 w 267"/>
                <a:gd name="T1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7" h="43">
                  <a:moveTo>
                    <a:pt x="134" y="43"/>
                  </a:moveTo>
                  <a:cubicBezTo>
                    <a:pt x="98" y="43"/>
                    <a:pt x="63" y="43"/>
                    <a:pt x="27" y="43"/>
                  </a:cubicBezTo>
                  <a:cubicBezTo>
                    <a:pt x="10" y="43"/>
                    <a:pt x="1" y="35"/>
                    <a:pt x="0" y="22"/>
                  </a:cubicBezTo>
                  <a:cubicBezTo>
                    <a:pt x="0" y="8"/>
                    <a:pt x="10" y="0"/>
                    <a:pt x="27" y="0"/>
                  </a:cubicBezTo>
                  <a:cubicBezTo>
                    <a:pt x="98" y="0"/>
                    <a:pt x="169" y="0"/>
                    <a:pt x="240" y="0"/>
                  </a:cubicBezTo>
                  <a:cubicBezTo>
                    <a:pt x="257" y="0"/>
                    <a:pt x="267" y="7"/>
                    <a:pt x="267" y="21"/>
                  </a:cubicBezTo>
                  <a:cubicBezTo>
                    <a:pt x="267" y="35"/>
                    <a:pt x="258" y="43"/>
                    <a:pt x="240" y="43"/>
                  </a:cubicBezTo>
                  <a:cubicBezTo>
                    <a:pt x="204" y="43"/>
                    <a:pt x="169" y="43"/>
                    <a:pt x="134" y="43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Freeform 118">
              <a:extLst>
                <a:ext uri="{FF2B5EF4-FFF2-40B4-BE49-F238E27FC236}">
                  <a16:creationId xmlns:a16="http://schemas.microsoft.com/office/drawing/2014/main" id="{77FA305D-7946-791A-F499-5EDDFDB57488}"/>
                </a:ext>
              </a:extLst>
            </p:cNvPr>
            <p:cNvSpPr>
              <a:spLocks/>
            </p:cNvSpPr>
            <p:nvPr/>
          </p:nvSpPr>
          <p:spPr bwMode="auto">
            <a:xfrm>
              <a:off x="3567113" y="4795838"/>
              <a:ext cx="80963" cy="12700"/>
            </a:xfrm>
            <a:custGeom>
              <a:avLst/>
              <a:gdLst>
                <a:gd name="T0" fmla="*/ 134 w 267"/>
                <a:gd name="T1" fmla="*/ 43 h 43"/>
                <a:gd name="T2" fmla="*/ 27 w 267"/>
                <a:gd name="T3" fmla="*/ 43 h 43"/>
                <a:gd name="T4" fmla="*/ 0 w 267"/>
                <a:gd name="T5" fmla="*/ 22 h 43"/>
                <a:gd name="T6" fmla="*/ 27 w 267"/>
                <a:gd name="T7" fmla="*/ 0 h 43"/>
                <a:gd name="T8" fmla="*/ 240 w 267"/>
                <a:gd name="T9" fmla="*/ 0 h 43"/>
                <a:gd name="T10" fmla="*/ 267 w 267"/>
                <a:gd name="T11" fmla="*/ 21 h 43"/>
                <a:gd name="T12" fmla="*/ 240 w 267"/>
                <a:gd name="T13" fmla="*/ 43 h 43"/>
                <a:gd name="T14" fmla="*/ 134 w 267"/>
                <a:gd name="T1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7" h="43">
                  <a:moveTo>
                    <a:pt x="134" y="43"/>
                  </a:moveTo>
                  <a:cubicBezTo>
                    <a:pt x="98" y="43"/>
                    <a:pt x="63" y="43"/>
                    <a:pt x="27" y="43"/>
                  </a:cubicBezTo>
                  <a:cubicBezTo>
                    <a:pt x="10" y="43"/>
                    <a:pt x="1" y="36"/>
                    <a:pt x="0" y="22"/>
                  </a:cubicBezTo>
                  <a:cubicBezTo>
                    <a:pt x="0" y="8"/>
                    <a:pt x="10" y="0"/>
                    <a:pt x="27" y="0"/>
                  </a:cubicBezTo>
                  <a:cubicBezTo>
                    <a:pt x="98" y="0"/>
                    <a:pt x="169" y="0"/>
                    <a:pt x="240" y="0"/>
                  </a:cubicBezTo>
                  <a:cubicBezTo>
                    <a:pt x="257" y="0"/>
                    <a:pt x="267" y="8"/>
                    <a:pt x="267" y="21"/>
                  </a:cubicBezTo>
                  <a:cubicBezTo>
                    <a:pt x="267" y="35"/>
                    <a:pt x="258" y="43"/>
                    <a:pt x="240" y="43"/>
                  </a:cubicBezTo>
                  <a:cubicBezTo>
                    <a:pt x="204" y="43"/>
                    <a:pt x="169" y="43"/>
                    <a:pt x="134" y="43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Freeform 119">
              <a:extLst>
                <a:ext uri="{FF2B5EF4-FFF2-40B4-BE49-F238E27FC236}">
                  <a16:creationId xmlns:a16="http://schemas.microsoft.com/office/drawing/2014/main" id="{2231BE4A-1303-C5D9-0860-2958152108AD}"/>
                </a:ext>
              </a:extLst>
            </p:cNvPr>
            <p:cNvSpPr>
              <a:spLocks/>
            </p:cNvSpPr>
            <p:nvPr/>
          </p:nvSpPr>
          <p:spPr bwMode="auto">
            <a:xfrm>
              <a:off x="3567113" y="4821238"/>
              <a:ext cx="53975" cy="12700"/>
            </a:xfrm>
            <a:custGeom>
              <a:avLst/>
              <a:gdLst>
                <a:gd name="T0" fmla="*/ 90 w 181"/>
                <a:gd name="T1" fmla="*/ 43 h 43"/>
                <a:gd name="T2" fmla="*/ 25 w 181"/>
                <a:gd name="T3" fmla="*/ 43 h 43"/>
                <a:gd name="T4" fmla="*/ 0 w 181"/>
                <a:gd name="T5" fmla="*/ 21 h 43"/>
                <a:gd name="T6" fmla="*/ 25 w 181"/>
                <a:gd name="T7" fmla="*/ 0 h 43"/>
                <a:gd name="T8" fmla="*/ 156 w 181"/>
                <a:gd name="T9" fmla="*/ 0 h 43"/>
                <a:gd name="T10" fmla="*/ 181 w 181"/>
                <a:gd name="T11" fmla="*/ 21 h 43"/>
                <a:gd name="T12" fmla="*/ 156 w 181"/>
                <a:gd name="T13" fmla="*/ 43 h 43"/>
                <a:gd name="T14" fmla="*/ 90 w 181"/>
                <a:gd name="T1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1" h="43">
                  <a:moveTo>
                    <a:pt x="90" y="43"/>
                  </a:moveTo>
                  <a:cubicBezTo>
                    <a:pt x="68" y="43"/>
                    <a:pt x="47" y="43"/>
                    <a:pt x="25" y="43"/>
                  </a:cubicBezTo>
                  <a:cubicBezTo>
                    <a:pt x="10" y="43"/>
                    <a:pt x="0" y="34"/>
                    <a:pt x="0" y="21"/>
                  </a:cubicBezTo>
                  <a:cubicBezTo>
                    <a:pt x="0" y="8"/>
                    <a:pt x="10" y="0"/>
                    <a:pt x="25" y="0"/>
                  </a:cubicBezTo>
                  <a:cubicBezTo>
                    <a:pt x="69" y="0"/>
                    <a:pt x="112" y="0"/>
                    <a:pt x="156" y="0"/>
                  </a:cubicBezTo>
                  <a:cubicBezTo>
                    <a:pt x="171" y="0"/>
                    <a:pt x="181" y="8"/>
                    <a:pt x="181" y="21"/>
                  </a:cubicBezTo>
                  <a:cubicBezTo>
                    <a:pt x="181" y="34"/>
                    <a:pt x="171" y="43"/>
                    <a:pt x="156" y="43"/>
                  </a:cubicBezTo>
                  <a:cubicBezTo>
                    <a:pt x="134" y="43"/>
                    <a:pt x="112" y="43"/>
                    <a:pt x="90" y="43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Freeform 120">
              <a:extLst>
                <a:ext uri="{FF2B5EF4-FFF2-40B4-BE49-F238E27FC236}">
                  <a16:creationId xmlns:a16="http://schemas.microsoft.com/office/drawing/2014/main" id="{E475985D-DDF8-241C-6452-E872478198B4}"/>
                </a:ext>
              </a:extLst>
            </p:cNvPr>
            <p:cNvSpPr>
              <a:spLocks/>
            </p:cNvSpPr>
            <p:nvPr/>
          </p:nvSpPr>
          <p:spPr bwMode="auto">
            <a:xfrm>
              <a:off x="3541713" y="4605338"/>
              <a:ext cx="57150" cy="12700"/>
            </a:xfrm>
            <a:custGeom>
              <a:avLst/>
              <a:gdLst>
                <a:gd name="T0" fmla="*/ 96 w 189"/>
                <a:gd name="T1" fmla="*/ 0 h 43"/>
                <a:gd name="T2" fmla="*/ 163 w 189"/>
                <a:gd name="T3" fmla="*/ 0 h 43"/>
                <a:gd name="T4" fmla="*/ 189 w 189"/>
                <a:gd name="T5" fmla="*/ 21 h 43"/>
                <a:gd name="T6" fmla="*/ 163 w 189"/>
                <a:gd name="T7" fmla="*/ 43 h 43"/>
                <a:gd name="T8" fmla="*/ 26 w 189"/>
                <a:gd name="T9" fmla="*/ 43 h 43"/>
                <a:gd name="T10" fmla="*/ 0 w 189"/>
                <a:gd name="T11" fmla="*/ 22 h 43"/>
                <a:gd name="T12" fmla="*/ 26 w 189"/>
                <a:gd name="T13" fmla="*/ 0 h 43"/>
                <a:gd name="T14" fmla="*/ 96 w 189"/>
                <a:gd name="T15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9" h="43">
                  <a:moveTo>
                    <a:pt x="96" y="0"/>
                  </a:moveTo>
                  <a:cubicBezTo>
                    <a:pt x="118" y="0"/>
                    <a:pt x="141" y="0"/>
                    <a:pt x="163" y="0"/>
                  </a:cubicBezTo>
                  <a:cubicBezTo>
                    <a:pt x="179" y="0"/>
                    <a:pt x="189" y="8"/>
                    <a:pt x="189" y="21"/>
                  </a:cubicBezTo>
                  <a:cubicBezTo>
                    <a:pt x="189" y="34"/>
                    <a:pt x="180" y="43"/>
                    <a:pt x="163" y="43"/>
                  </a:cubicBezTo>
                  <a:cubicBezTo>
                    <a:pt x="117" y="43"/>
                    <a:pt x="71" y="43"/>
                    <a:pt x="26" y="43"/>
                  </a:cubicBezTo>
                  <a:cubicBezTo>
                    <a:pt x="10" y="43"/>
                    <a:pt x="0" y="35"/>
                    <a:pt x="0" y="22"/>
                  </a:cubicBezTo>
                  <a:cubicBezTo>
                    <a:pt x="0" y="8"/>
                    <a:pt x="9" y="0"/>
                    <a:pt x="26" y="0"/>
                  </a:cubicBezTo>
                  <a:cubicBezTo>
                    <a:pt x="49" y="0"/>
                    <a:pt x="72" y="0"/>
                    <a:pt x="96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B3D1F14E-5F51-1B22-4120-EF3E605A634B}"/>
              </a:ext>
            </a:extLst>
          </p:cNvPr>
          <p:cNvGrpSpPr/>
          <p:nvPr/>
        </p:nvGrpSpPr>
        <p:grpSpPr>
          <a:xfrm>
            <a:off x="6275012" y="3505346"/>
            <a:ext cx="420688" cy="457201"/>
            <a:chOff x="4035425" y="3714750"/>
            <a:chExt cx="420688" cy="457201"/>
          </a:xfrm>
          <a:solidFill>
            <a:schemeClr val="bg1"/>
          </a:solidFill>
        </p:grpSpPr>
        <p:sp>
          <p:nvSpPr>
            <p:cNvPr id="76" name="Freeform 25">
              <a:extLst>
                <a:ext uri="{FF2B5EF4-FFF2-40B4-BE49-F238E27FC236}">
                  <a16:creationId xmlns:a16="http://schemas.microsoft.com/office/drawing/2014/main" id="{E5614052-A12A-2F2F-3E0C-A9D24E6550A7}"/>
                </a:ext>
              </a:extLst>
            </p:cNvPr>
            <p:cNvSpPr>
              <a:spLocks/>
            </p:cNvSpPr>
            <p:nvPr/>
          </p:nvSpPr>
          <p:spPr bwMode="auto">
            <a:xfrm>
              <a:off x="4035425" y="3827463"/>
              <a:ext cx="368300" cy="344488"/>
            </a:xfrm>
            <a:custGeom>
              <a:avLst/>
              <a:gdLst>
                <a:gd name="T0" fmla="*/ 681 w 1239"/>
                <a:gd name="T1" fmla="*/ 1158 h 1158"/>
                <a:gd name="T2" fmla="*/ 611 w 1239"/>
                <a:gd name="T3" fmla="*/ 1087 h 1158"/>
                <a:gd name="T4" fmla="*/ 560 w 1239"/>
                <a:gd name="T5" fmla="*/ 997 h 1158"/>
                <a:gd name="T6" fmla="*/ 411 w 1239"/>
                <a:gd name="T7" fmla="*/ 937 h 1158"/>
                <a:gd name="T8" fmla="*/ 283 w 1239"/>
                <a:gd name="T9" fmla="*/ 953 h 1158"/>
                <a:gd name="T10" fmla="*/ 170 w 1239"/>
                <a:gd name="T11" fmla="*/ 929 h 1158"/>
                <a:gd name="T12" fmla="*/ 120 w 1239"/>
                <a:gd name="T13" fmla="*/ 767 h 1158"/>
                <a:gd name="T14" fmla="*/ 124 w 1239"/>
                <a:gd name="T15" fmla="*/ 758 h 1158"/>
                <a:gd name="T16" fmla="*/ 78 w 1239"/>
                <a:gd name="T17" fmla="*/ 724 h 1158"/>
                <a:gd name="T18" fmla="*/ 88 w 1239"/>
                <a:gd name="T19" fmla="*/ 667 h 1158"/>
                <a:gd name="T20" fmla="*/ 68 w 1239"/>
                <a:gd name="T21" fmla="*/ 649 h 1158"/>
                <a:gd name="T22" fmla="*/ 72 w 1239"/>
                <a:gd name="T23" fmla="*/ 573 h 1158"/>
                <a:gd name="T24" fmla="*/ 103 w 1239"/>
                <a:gd name="T25" fmla="*/ 548 h 1158"/>
                <a:gd name="T26" fmla="*/ 99 w 1239"/>
                <a:gd name="T27" fmla="*/ 542 h 1158"/>
                <a:gd name="T28" fmla="*/ 81 w 1239"/>
                <a:gd name="T29" fmla="*/ 534 h 1158"/>
                <a:gd name="T30" fmla="*/ 40 w 1239"/>
                <a:gd name="T31" fmla="*/ 512 h 1158"/>
                <a:gd name="T32" fmla="*/ 29 w 1239"/>
                <a:gd name="T33" fmla="*/ 405 h 1158"/>
                <a:gd name="T34" fmla="*/ 70 w 1239"/>
                <a:gd name="T35" fmla="*/ 368 h 1158"/>
                <a:gd name="T36" fmla="*/ 136 w 1239"/>
                <a:gd name="T37" fmla="*/ 295 h 1158"/>
                <a:gd name="T38" fmla="*/ 137 w 1239"/>
                <a:gd name="T39" fmla="*/ 254 h 1158"/>
                <a:gd name="T40" fmla="*/ 115 w 1239"/>
                <a:gd name="T41" fmla="*/ 218 h 1158"/>
                <a:gd name="T42" fmla="*/ 112 w 1239"/>
                <a:gd name="T43" fmla="*/ 157 h 1158"/>
                <a:gd name="T44" fmla="*/ 144 w 1239"/>
                <a:gd name="T45" fmla="*/ 29 h 1158"/>
                <a:gd name="T46" fmla="*/ 145 w 1239"/>
                <a:gd name="T47" fmla="*/ 20 h 1158"/>
                <a:gd name="T48" fmla="*/ 171 w 1239"/>
                <a:gd name="T49" fmla="*/ 2 h 1158"/>
                <a:gd name="T50" fmla="*/ 189 w 1239"/>
                <a:gd name="T51" fmla="*/ 26 h 1158"/>
                <a:gd name="T52" fmla="*/ 160 w 1239"/>
                <a:gd name="T53" fmla="*/ 159 h 1158"/>
                <a:gd name="T54" fmla="*/ 162 w 1239"/>
                <a:gd name="T55" fmla="*/ 211 h 1158"/>
                <a:gd name="T56" fmla="*/ 182 w 1239"/>
                <a:gd name="T57" fmla="*/ 243 h 1158"/>
                <a:gd name="T58" fmla="*/ 180 w 1239"/>
                <a:gd name="T59" fmla="*/ 310 h 1158"/>
                <a:gd name="T60" fmla="*/ 97 w 1239"/>
                <a:gd name="T61" fmla="*/ 404 h 1158"/>
                <a:gd name="T62" fmla="*/ 65 w 1239"/>
                <a:gd name="T63" fmla="*/ 431 h 1158"/>
                <a:gd name="T64" fmla="*/ 70 w 1239"/>
                <a:gd name="T65" fmla="*/ 479 h 1158"/>
                <a:gd name="T66" fmla="*/ 106 w 1239"/>
                <a:gd name="T67" fmla="*/ 495 h 1158"/>
                <a:gd name="T68" fmla="*/ 129 w 1239"/>
                <a:gd name="T69" fmla="*/ 580 h 1158"/>
                <a:gd name="T70" fmla="*/ 102 w 1239"/>
                <a:gd name="T71" fmla="*/ 611 h 1158"/>
                <a:gd name="T72" fmla="*/ 131 w 1239"/>
                <a:gd name="T73" fmla="*/ 645 h 1158"/>
                <a:gd name="T74" fmla="*/ 130 w 1239"/>
                <a:gd name="T75" fmla="*/ 688 h 1158"/>
                <a:gd name="T76" fmla="*/ 118 w 1239"/>
                <a:gd name="T77" fmla="*/ 704 h 1158"/>
                <a:gd name="T78" fmla="*/ 144 w 1239"/>
                <a:gd name="T79" fmla="*/ 717 h 1158"/>
                <a:gd name="T80" fmla="*/ 162 w 1239"/>
                <a:gd name="T81" fmla="*/ 782 h 1158"/>
                <a:gd name="T82" fmla="*/ 199 w 1239"/>
                <a:gd name="T83" fmla="*/ 894 h 1158"/>
                <a:gd name="T84" fmla="*/ 312 w 1239"/>
                <a:gd name="T85" fmla="*/ 905 h 1158"/>
                <a:gd name="T86" fmla="*/ 412 w 1239"/>
                <a:gd name="T87" fmla="*/ 891 h 1158"/>
                <a:gd name="T88" fmla="*/ 603 w 1239"/>
                <a:gd name="T89" fmla="*/ 978 h 1158"/>
                <a:gd name="T90" fmla="*/ 657 w 1239"/>
                <a:gd name="T91" fmla="*/ 1079 h 1158"/>
                <a:gd name="T92" fmla="*/ 717 w 1239"/>
                <a:gd name="T93" fmla="*/ 1109 h 1158"/>
                <a:gd name="T94" fmla="*/ 1143 w 1239"/>
                <a:gd name="T95" fmla="*/ 999 h 1158"/>
                <a:gd name="T96" fmla="*/ 1176 w 1239"/>
                <a:gd name="T97" fmla="*/ 937 h 1158"/>
                <a:gd name="T98" fmla="*/ 1160 w 1239"/>
                <a:gd name="T99" fmla="*/ 890 h 1158"/>
                <a:gd name="T100" fmla="*/ 1173 w 1239"/>
                <a:gd name="T101" fmla="*/ 857 h 1158"/>
                <a:gd name="T102" fmla="*/ 1203 w 1239"/>
                <a:gd name="T103" fmla="*/ 877 h 1158"/>
                <a:gd name="T104" fmla="*/ 1220 w 1239"/>
                <a:gd name="T105" fmla="*/ 926 h 1158"/>
                <a:gd name="T106" fmla="*/ 1160 w 1239"/>
                <a:gd name="T107" fmla="*/ 1041 h 1158"/>
                <a:gd name="T108" fmla="*/ 893 w 1239"/>
                <a:gd name="T109" fmla="*/ 1110 h 1158"/>
                <a:gd name="T110" fmla="*/ 711 w 1239"/>
                <a:gd name="T111" fmla="*/ 1158 h 1158"/>
                <a:gd name="T112" fmla="*/ 681 w 1239"/>
                <a:gd name="T113" fmla="*/ 1158 h 1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239" h="1158">
                  <a:moveTo>
                    <a:pt x="681" y="1158"/>
                  </a:moveTo>
                  <a:cubicBezTo>
                    <a:pt x="644" y="1147"/>
                    <a:pt x="625" y="1121"/>
                    <a:pt x="611" y="1087"/>
                  </a:cubicBezTo>
                  <a:cubicBezTo>
                    <a:pt x="598" y="1055"/>
                    <a:pt x="580" y="1025"/>
                    <a:pt x="560" y="997"/>
                  </a:cubicBezTo>
                  <a:cubicBezTo>
                    <a:pt x="524" y="946"/>
                    <a:pt x="473" y="927"/>
                    <a:pt x="411" y="937"/>
                  </a:cubicBezTo>
                  <a:cubicBezTo>
                    <a:pt x="368" y="943"/>
                    <a:pt x="326" y="948"/>
                    <a:pt x="283" y="953"/>
                  </a:cubicBezTo>
                  <a:cubicBezTo>
                    <a:pt x="243" y="957"/>
                    <a:pt x="205" y="949"/>
                    <a:pt x="170" y="929"/>
                  </a:cubicBezTo>
                  <a:cubicBezTo>
                    <a:pt x="111" y="896"/>
                    <a:pt x="90" y="827"/>
                    <a:pt x="120" y="767"/>
                  </a:cubicBezTo>
                  <a:cubicBezTo>
                    <a:pt x="121" y="764"/>
                    <a:pt x="122" y="761"/>
                    <a:pt x="124" y="758"/>
                  </a:cubicBezTo>
                  <a:cubicBezTo>
                    <a:pt x="108" y="747"/>
                    <a:pt x="83" y="748"/>
                    <a:pt x="78" y="724"/>
                  </a:cubicBezTo>
                  <a:cubicBezTo>
                    <a:pt x="73" y="703"/>
                    <a:pt x="76" y="685"/>
                    <a:pt x="88" y="667"/>
                  </a:cubicBezTo>
                  <a:cubicBezTo>
                    <a:pt x="82" y="661"/>
                    <a:pt x="75" y="655"/>
                    <a:pt x="68" y="649"/>
                  </a:cubicBezTo>
                  <a:cubicBezTo>
                    <a:pt x="42" y="628"/>
                    <a:pt x="45" y="587"/>
                    <a:pt x="72" y="573"/>
                  </a:cubicBezTo>
                  <a:cubicBezTo>
                    <a:pt x="83" y="566"/>
                    <a:pt x="93" y="556"/>
                    <a:pt x="103" y="548"/>
                  </a:cubicBezTo>
                  <a:cubicBezTo>
                    <a:pt x="102" y="546"/>
                    <a:pt x="101" y="544"/>
                    <a:pt x="99" y="542"/>
                  </a:cubicBezTo>
                  <a:cubicBezTo>
                    <a:pt x="93" y="539"/>
                    <a:pt x="87" y="537"/>
                    <a:pt x="81" y="534"/>
                  </a:cubicBezTo>
                  <a:cubicBezTo>
                    <a:pt x="67" y="527"/>
                    <a:pt x="52" y="522"/>
                    <a:pt x="40" y="512"/>
                  </a:cubicBezTo>
                  <a:cubicBezTo>
                    <a:pt x="5" y="486"/>
                    <a:pt x="0" y="438"/>
                    <a:pt x="29" y="405"/>
                  </a:cubicBezTo>
                  <a:cubicBezTo>
                    <a:pt x="41" y="391"/>
                    <a:pt x="57" y="381"/>
                    <a:pt x="70" y="368"/>
                  </a:cubicBezTo>
                  <a:cubicBezTo>
                    <a:pt x="92" y="344"/>
                    <a:pt x="114" y="319"/>
                    <a:pt x="136" y="295"/>
                  </a:cubicBezTo>
                  <a:cubicBezTo>
                    <a:pt x="148" y="282"/>
                    <a:pt x="146" y="268"/>
                    <a:pt x="137" y="254"/>
                  </a:cubicBezTo>
                  <a:cubicBezTo>
                    <a:pt x="129" y="242"/>
                    <a:pt x="122" y="230"/>
                    <a:pt x="115" y="218"/>
                  </a:cubicBezTo>
                  <a:cubicBezTo>
                    <a:pt x="105" y="198"/>
                    <a:pt x="101" y="177"/>
                    <a:pt x="112" y="157"/>
                  </a:cubicBezTo>
                  <a:cubicBezTo>
                    <a:pt x="134" y="117"/>
                    <a:pt x="141" y="74"/>
                    <a:pt x="144" y="29"/>
                  </a:cubicBezTo>
                  <a:cubicBezTo>
                    <a:pt x="144" y="26"/>
                    <a:pt x="145" y="23"/>
                    <a:pt x="145" y="20"/>
                  </a:cubicBezTo>
                  <a:cubicBezTo>
                    <a:pt x="149" y="7"/>
                    <a:pt x="159" y="0"/>
                    <a:pt x="171" y="2"/>
                  </a:cubicBezTo>
                  <a:cubicBezTo>
                    <a:pt x="184" y="5"/>
                    <a:pt x="190" y="13"/>
                    <a:pt x="189" y="26"/>
                  </a:cubicBezTo>
                  <a:cubicBezTo>
                    <a:pt x="185" y="71"/>
                    <a:pt x="183" y="118"/>
                    <a:pt x="160" y="159"/>
                  </a:cubicBezTo>
                  <a:cubicBezTo>
                    <a:pt x="149" y="178"/>
                    <a:pt x="151" y="194"/>
                    <a:pt x="162" y="211"/>
                  </a:cubicBezTo>
                  <a:cubicBezTo>
                    <a:pt x="170" y="221"/>
                    <a:pt x="176" y="232"/>
                    <a:pt x="182" y="243"/>
                  </a:cubicBezTo>
                  <a:cubicBezTo>
                    <a:pt x="194" y="265"/>
                    <a:pt x="193" y="288"/>
                    <a:pt x="180" y="310"/>
                  </a:cubicBezTo>
                  <a:cubicBezTo>
                    <a:pt x="158" y="347"/>
                    <a:pt x="130" y="377"/>
                    <a:pt x="97" y="404"/>
                  </a:cubicBezTo>
                  <a:cubicBezTo>
                    <a:pt x="86" y="413"/>
                    <a:pt x="75" y="421"/>
                    <a:pt x="65" y="431"/>
                  </a:cubicBezTo>
                  <a:cubicBezTo>
                    <a:pt x="51" y="446"/>
                    <a:pt x="53" y="468"/>
                    <a:pt x="70" y="479"/>
                  </a:cubicBezTo>
                  <a:cubicBezTo>
                    <a:pt x="81" y="486"/>
                    <a:pt x="94" y="490"/>
                    <a:pt x="106" y="495"/>
                  </a:cubicBezTo>
                  <a:cubicBezTo>
                    <a:pt x="148" y="511"/>
                    <a:pt x="157" y="545"/>
                    <a:pt x="129" y="580"/>
                  </a:cubicBezTo>
                  <a:cubicBezTo>
                    <a:pt x="120" y="592"/>
                    <a:pt x="109" y="603"/>
                    <a:pt x="102" y="611"/>
                  </a:cubicBezTo>
                  <a:cubicBezTo>
                    <a:pt x="110" y="621"/>
                    <a:pt x="120" y="634"/>
                    <a:pt x="131" y="645"/>
                  </a:cubicBezTo>
                  <a:cubicBezTo>
                    <a:pt x="146" y="662"/>
                    <a:pt x="146" y="673"/>
                    <a:pt x="130" y="688"/>
                  </a:cubicBezTo>
                  <a:cubicBezTo>
                    <a:pt x="126" y="693"/>
                    <a:pt x="123" y="698"/>
                    <a:pt x="118" y="704"/>
                  </a:cubicBezTo>
                  <a:cubicBezTo>
                    <a:pt x="128" y="709"/>
                    <a:pt x="136" y="713"/>
                    <a:pt x="144" y="717"/>
                  </a:cubicBezTo>
                  <a:cubicBezTo>
                    <a:pt x="169" y="732"/>
                    <a:pt x="177" y="757"/>
                    <a:pt x="162" y="782"/>
                  </a:cubicBezTo>
                  <a:cubicBezTo>
                    <a:pt x="136" y="825"/>
                    <a:pt x="159" y="875"/>
                    <a:pt x="199" y="894"/>
                  </a:cubicBezTo>
                  <a:cubicBezTo>
                    <a:pt x="236" y="911"/>
                    <a:pt x="274" y="910"/>
                    <a:pt x="312" y="905"/>
                  </a:cubicBezTo>
                  <a:cubicBezTo>
                    <a:pt x="345" y="900"/>
                    <a:pt x="379" y="896"/>
                    <a:pt x="412" y="891"/>
                  </a:cubicBezTo>
                  <a:cubicBezTo>
                    <a:pt x="493" y="880"/>
                    <a:pt x="557" y="912"/>
                    <a:pt x="603" y="978"/>
                  </a:cubicBezTo>
                  <a:cubicBezTo>
                    <a:pt x="624" y="1009"/>
                    <a:pt x="640" y="1045"/>
                    <a:pt x="657" y="1079"/>
                  </a:cubicBezTo>
                  <a:cubicBezTo>
                    <a:pt x="672" y="1110"/>
                    <a:pt x="684" y="1118"/>
                    <a:pt x="717" y="1109"/>
                  </a:cubicBezTo>
                  <a:cubicBezTo>
                    <a:pt x="859" y="1073"/>
                    <a:pt x="1001" y="1036"/>
                    <a:pt x="1143" y="999"/>
                  </a:cubicBezTo>
                  <a:cubicBezTo>
                    <a:pt x="1179" y="990"/>
                    <a:pt x="1188" y="972"/>
                    <a:pt x="1176" y="937"/>
                  </a:cubicBezTo>
                  <a:cubicBezTo>
                    <a:pt x="1171" y="922"/>
                    <a:pt x="1165" y="906"/>
                    <a:pt x="1160" y="890"/>
                  </a:cubicBezTo>
                  <a:cubicBezTo>
                    <a:pt x="1155" y="874"/>
                    <a:pt x="1160" y="862"/>
                    <a:pt x="1173" y="857"/>
                  </a:cubicBezTo>
                  <a:cubicBezTo>
                    <a:pt x="1187" y="853"/>
                    <a:pt x="1197" y="860"/>
                    <a:pt x="1203" y="877"/>
                  </a:cubicBezTo>
                  <a:cubicBezTo>
                    <a:pt x="1209" y="893"/>
                    <a:pt x="1215" y="910"/>
                    <a:pt x="1220" y="926"/>
                  </a:cubicBezTo>
                  <a:cubicBezTo>
                    <a:pt x="1239" y="980"/>
                    <a:pt x="1215" y="1027"/>
                    <a:pt x="1160" y="1041"/>
                  </a:cubicBezTo>
                  <a:cubicBezTo>
                    <a:pt x="1071" y="1065"/>
                    <a:pt x="982" y="1087"/>
                    <a:pt x="893" y="1110"/>
                  </a:cubicBezTo>
                  <a:cubicBezTo>
                    <a:pt x="832" y="1126"/>
                    <a:pt x="772" y="1142"/>
                    <a:pt x="711" y="1158"/>
                  </a:cubicBezTo>
                  <a:cubicBezTo>
                    <a:pt x="701" y="1158"/>
                    <a:pt x="691" y="1158"/>
                    <a:pt x="681" y="1158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Freeform 26">
              <a:extLst>
                <a:ext uri="{FF2B5EF4-FFF2-40B4-BE49-F238E27FC236}">
                  <a16:creationId xmlns:a16="http://schemas.microsoft.com/office/drawing/2014/main" id="{A41BBFC3-885F-29A9-0025-F2774ED2C0F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03688" y="3754438"/>
              <a:ext cx="322263" cy="279400"/>
            </a:xfrm>
            <a:custGeom>
              <a:avLst/>
              <a:gdLst>
                <a:gd name="T0" fmla="*/ 246 w 1084"/>
                <a:gd name="T1" fmla="*/ 560 h 937"/>
                <a:gd name="T2" fmla="*/ 278 w 1084"/>
                <a:gd name="T3" fmla="*/ 412 h 937"/>
                <a:gd name="T4" fmla="*/ 286 w 1084"/>
                <a:gd name="T5" fmla="*/ 529 h 937"/>
                <a:gd name="T6" fmla="*/ 409 w 1084"/>
                <a:gd name="T7" fmla="*/ 646 h 937"/>
                <a:gd name="T8" fmla="*/ 530 w 1084"/>
                <a:gd name="T9" fmla="*/ 663 h 937"/>
                <a:gd name="T10" fmla="*/ 710 w 1084"/>
                <a:gd name="T11" fmla="*/ 610 h 937"/>
                <a:gd name="T12" fmla="*/ 751 w 1084"/>
                <a:gd name="T13" fmla="*/ 627 h 937"/>
                <a:gd name="T14" fmla="*/ 742 w 1084"/>
                <a:gd name="T15" fmla="*/ 648 h 937"/>
                <a:gd name="T16" fmla="*/ 961 w 1084"/>
                <a:gd name="T17" fmla="*/ 451 h 937"/>
                <a:gd name="T18" fmla="*/ 998 w 1084"/>
                <a:gd name="T19" fmla="*/ 284 h 937"/>
                <a:gd name="T20" fmla="*/ 877 w 1084"/>
                <a:gd name="T21" fmla="*/ 172 h 937"/>
                <a:gd name="T22" fmla="*/ 639 w 1084"/>
                <a:gd name="T23" fmla="*/ 106 h 937"/>
                <a:gd name="T24" fmla="*/ 555 w 1084"/>
                <a:gd name="T25" fmla="*/ 45 h 937"/>
                <a:gd name="T26" fmla="*/ 569 w 1084"/>
                <a:gd name="T27" fmla="*/ 3 h 937"/>
                <a:gd name="T28" fmla="*/ 669 w 1084"/>
                <a:gd name="T29" fmla="*/ 67 h 937"/>
                <a:gd name="T30" fmla="*/ 914 w 1084"/>
                <a:gd name="T31" fmla="*/ 143 h 937"/>
                <a:gd name="T32" fmla="*/ 1013 w 1084"/>
                <a:gd name="T33" fmla="*/ 421 h 937"/>
                <a:gd name="T34" fmla="*/ 926 w 1084"/>
                <a:gd name="T35" fmla="*/ 699 h 937"/>
                <a:gd name="T36" fmla="*/ 692 w 1084"/>
                <a:gd name="T37" fmla="*/ 807 h 937"/>
                <a:gd name="T38" fmla="*/ 662 w 1084"/>
                <a:gd name="T39" fmla="*/ 834 h 937"/>
                <a:gd name="T40" fmla="*/ 631 w 1084"/>
                <a:gd name="T41" fmla="*/ 934 h 937"/>
                <a:gd name="T42" fmla="*/ 498 w 1084"/>
                <a:gd name="T43" fmla="*/ 877 h 937"/>
                <a:gd name="T44" fmla="*/ 397 w 1084"/>
                <a:gd name="T45" fmla="*/ 693 h 937"/>
                <a:gd name="T46" fmla="*/ 276 w 1084"/>
                <a:gd name="T47" fmla="*/ 623 h 937"/>
                <a:gd name="T48" fmla="*/ 173 w 1084"/>
                <a:gd name="T49" fmla="*/ 638 h 937"/>
                <a:gd name="T50" fmla="*/ 48 w 1084"/>
                <a:gd name="T51" fmla="*/ 387 h 937"/>
                <a:gd name="T52" fmla="*/ 174 w 1084"/>
                <a:gd name="T53" fmla="*/ 143 h 937"/>
                <a:gd name="T54" fmla="*/ 385 w 1084"/>
                <a:gd name="T55" fmla="*/ 46 h 937"/>
                <a:gd name="T56" fmla="*/ 479 w 1084"/>
                <a:gd name="T57" fmla="*/ 19 h 937"/>
                <a:gd name="T58" fmla="*/ 398 w 1084"/>
                <a:gd name="T59" fmla="*/ 96 h 937"/>
                <a:gd name="T60" fmla="*/ 211 w 1084"/>
                <a:gd name="T61" fmla="*/ 177 h 937"/>
                <a:gd name="T62" fmla="*/ 84 w 1084"/>
                <a:gd name="T63" fmla="*/ 346 h 937"/>
                <a:gd name="T64" fmla="*/ 92 w 1084"/>
                <a:gd name="T65" fmla="*/ 425 h 937"/>
                <a:gd name="T66" fmla="*/ 237 w 1084"/>
                <a:gd name="T67" fmla="*/ 583 h 937"/>
                <a:gd name="T68" fmla="*/ 632 w 1084"/>
                <a:gd name="T69" fmla="*/ 890 h 937"/>
                <a:gd name="T70" fmla="*/ 550 w 1084"/>
                <a:gd name="T71" fmla="*/ 706 h 937"/>
                <a:gd name="T72" fmla="*/ 542 w 1084"/>
                <a:gd name="T73" fmla="*/ 864 h 937"/>
                <a:gd name="T74" fmla="*/ 632 w 1084"/>
                <a:gd name="T75" fmla="*/ 890 h 937"/>
                <a:gd name="T76" fmla="*/ 716 w 1084"/>
                <a:gd name="T77" fmla="*/ 688 h 937"/>
                <a:gd name="T78" fmla="*/ 671 w 1084"/>
                <a:gd name="T79" fmla="*/ 749 h 937"/>
                <a:gd name="T80" fmla="*/ 802 w 1084"/>
                <a:gd name="T81" fmla="*/ 786 h 9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084" h="937">
                  <a:moveTo>
                    <a:pt x="260" y="569"/>
                  </a:moveTo>
                  <a:cubicBezTo>
                    <a:pt x="254" y="565"/>
                    <a:pt x="250" y="562"/>
                    <a:pt x="246" y="560"/>
                  </a:cubicBezTo>
                  <a:cubicBezTo>
                    <a:pt x="196" y="524"/>
                    <a:pt x="194" y="450"/>
                    <a:pt x="242" y="412"/>
                  </a:cubicBezTo>
                  <a:cubicBezTo>
                    <a:pt x="256" y="401"/>
                    <a:pt x="269" y="401"/>
                    <a:pt x="278" y="412"/>
                  </a:cubicBezTo>
                  <a:cubicBezTo>
                    <a:pt x="287" y="422"/>
                    <a:pt x="284" y="436"/>
                    <a:pt x="271" y="447"/>
                  </a:cubicBezTo>
                  <a:cubicBezTo>
                    <a:pt x="240" y="473"/>
                    <a:pt x="248" y="515"/>
                    <a:pt x="286" y="529"/>
                  </a:cubicBezTo>
                  <a:cubicBezTo>
                    <a:pt x="300" y="534"/>
                    <a:pt x="306" y="543"/>
                    <a:pt x="306" y="558"/>
                  </a:cubicBezTo>
                  <a:cubicBezTo>
                    <a:pt x="306" y="616"/>
                    <a:pt x="352" y="655"/>
                    <a:pt x="409" y="646"/>
                  </a:cubicBezTo>
                  <a:cubicBezTo>
                    <a:pt x="421" y="645"/>
                    <a:pt x="431" y="647"/>
                    <a:pt x="440" y="657"/>
                  </a:cubicBezTo>
                  <a:cubicBezTo>
                    <a:pt x="465" y="685"/>
                    <a:pt x="502" y="687"/>
                    <a:pt x="530" y="663"/>
                  </a:cubicBezTo>
                  <a:cubicBezTo>
                    <a:pt x="542" y="653"/>
                    <a:pt x="552" y="651"/>
                    <a:pt x="566" y="659"/>
                  </a:cubicBezTo>
                  <a:cubicBezTo>
                    <a:pt x="622" y="691"/>
                    <a:pt x="683" y="670"/>
                    <a:pt x="710" y="610"/>
                  </a:cubicBezTo>
                  <a:cubicBezTo>
                    <a:pt x="717" y="595"/>
                    <a:pt x="728" y="589"/>
                    <a:pt x="740" y="593"/>
                  </a:cubicBezTo>
                  <a:cubicBezTo>
                    <a:pt x="753" y="598"/>
                    <a:pt x="758" y="611"/>
                    <a:pt x="751" y="627"/>
                  </a:cubicBezTo>
                  <a:cubicBezTo>
                    <a:pt x="750" y="632"/>
                    <a:pt x="747" y="636"/>
                    <a:pt x="745" y="641"/>
                  </a:cubicBezTo>
                  <a:cubicBezTo>
                    <a:pt x="744" y="643"/>
                    <a:pt x="743" y="646"/>
                    <a:pt x="742" y="648"/>
                  </a:cubicBezTo>
                  <a:cubicBezTo>
                    <a:pt x="788" y="689"/>
                    <a:pt x="868" y="689"/>
                    <a:pt x="922" y="648"/>
                  </a:cubicBezTo>
                  <a:cubicBezTo>
                    <a:pt x="983" y="602"/>
                    <a:pt x="1000" y="517"/>
                    <a:pt x="961" y="451"/>
                  </a:cubicBezTo>
                  <a:cubicBezTo>
                    <a:pt x="948" y="429"/>
                    <a:pt x="948" y="425"/>
                    <a:pt x="966" y="407"/>
                  </a:cubicBezTo>
                  <a:cubicBezTo>
                    <a:pt x="1000" y="372"/>
                    <a:pt x="1011" y="331"/>
                    <a:pt x="998" y="284"/>
                  </a:cubicBezTo>
                  <a:cubicBezTo>
                    <a:pt x="985" y="239"/>
                    <a:pt x="953" y="209"/>
                    <a:pt x="907" y="199"/>
                  </a:cubicBezTo>
                  <a:cubicBezTo>
                    <a:pt x="891" y="195"/>
                    <a:pt x="882" y="188"/>
                    <a:pt x="877" y="172"/>
                  </a:cubicBezTo>
                  <a:cubicBezTo>
                    <a:pt x="849" y="90"/>
                    <a:pt x="753" y="61"/>
                    <a:pt x="684" y="113"/>
                  </a:cubicBezTo>
                  <a:cubicBezTo>
                    <a:pt x="663" y="129"/>
                    <a:pt x="654" y="127"/>
                    <a:pt x="639" y="106"/>
                  </a:cubicBezTo>
                  <a:cubicBezTo>
                    <a:pt x="620" y="79"/>
                    <a:pt x="595" y="59"/>
                    <a:pt x="563" y="49"/>
                  </a:cubicBezTo>
                  <a:cubicBezTo>
                    <a:pt x="560" y="48"/>
                    <a:pt x="558" y="47"/>
                    <a:pt x="555" y="45"/>
                  </a:cubicBezTo>
                  <a:cubicBezTo>
                    <a:pt x="543" y="40"/>
                    <a:pt x="538" y="29"/>
                    <a:pt x="542" y="17"/>
                  </a:cubicBezTo>
                  <a:cubicBezTo>
                    <a:pt x="546" y="6"/>
                    <a:pt x="557" y="0"/>
                    <a:pt x="569" y="3"/>
                  </a:cubicBezTo>
                  <a:cubicBezTo>
                    <a:pt x="601" y="12"/>
                    <a:pt x="627" y="28"/>
                    <a:pt x="651" y="50"/>
                  </a:cubicBezTo>
                  <a:cubicBezTo>
                    <a:pt x="656" y="55"/>
                    <a:pt x="662" y="61"/>
                    <a:pt x="669" y="67"/>
                  </a:cubicBezTo>
                  <a:cubicBezTo>
                    <a:pt x="671" y="66"/>
                    <a:pt x="675" y="65"/>
                    <a:pt x="678" y="63"/>
                  </a:cubicBezTo>
                  <a:cubicBezTo>
                    <a:pt x="766" y="15"/>
                    <a:pt x="874" y="52"/>
                    <a:pt x="914" y="143"/>
                  </a:cubicBezTo>
                  <a:cubicBezTo>
                    <a:pt x="918" y="151"/>
                    <a:pt x="922" y="156"/>
                    <a:pt x="931" y="159"/>
                  </a:cubicBezTo>
                  <a:cubicBezTo>
                    <a:pt x="1042" y="195"/>
                    <a:pt x="1084" y="328"/>
                    <a:pt x="1013" y="421"/>
                  </a:cubicBezTo>
                  <a:cubicBezTo>
                    <a:pt x="1006" y="431"/>
                    <a:pt x="1005" y="438"/>
                    <a:pt x="1010" y="450"/>
                  </a:cubicBezTo>
                  <a:cubicBezTo>
                    <a:pt x="1051" y="542"/>
                    <a:pt x="1014" y="650"/>
                    <a:pt x="926" y="699"/>
                  </a:cubicBezTo>
                  <a:cubicBezTo>
                    <a:pt x="917" y="704"/>
                    <a:pt x="913" y="709"/>
                    <a:pt x="911" y="719"/>
                  </a:cubicBezTo>
                  <a:cubicBezTo>
                    <a:pt x="895" y="822"/>
                    <a:pt x="774" y="870"/>
                    <a:pt x="692" y="807"/>
                  </a:cubicBezTo>
                  <a:cubicBezTo>
                    <a:pt x="679" y="797"/>
                    <a:pt x="667" y="793"/>
                    <a:pt x="650" y="794"/>
                  </a:cubicBezTo>
                  <a:cubicBezTo>
                    <a:pt x="654" y="808"/>
                    <a:pt x="659" y="821"/>
                    <a:pt x="662" y="834"/>
                  </a:cubicBezTo>
                  <a:cubicBezTo>
                    <a:pt x="667" y="849"/>
                    <a:pt x="672" y="864"/>
                    <a:pt x="676" y="879"/>
                  </a:cubicBezTo>
                  <a:cubicBezTo>
                    <a:pt x="684" y="909"/>
                    <a:pt x="662" y="937"/>
                    <a:pt x="631" y="934"/>
                  </a:cubicBezTo>
                  <a:cubicBezTo>
                    <a:pt x="603" y="932"/>
                    <a:pt x="574" y="927"/>
                    <a:pt x="546" y="921"/>
                  </a:cubicBezTo>
                  <a:cubicBezTo>
                    <a:pt x="522" y="916"/>
                    <a:pt x="507" y="899"/>
                    <a:pt x="498" y="877"/>
                  </a:cubicBezTo>
                  <a:cubicBezTo>
                    <a:pt x="476" y="824"/>
                    <a:pt x="455" y="771"/>
                    <a:pt x="433" y="718"/>
                  </a:cubicBezTo>
                  <a:cubicBezTo>
                    <a:pt x="426" y="701"/>
                    <a:pt x="414" y="693"/>
                    <a:pt x="397" y="693"/>
                  </a:cubicBezTo>
                  <a:cubicBezTo>
                    <a:pt x="346" y="693"/>
                    <a:pt x="307" y="672"/>
                    <a:pt x="280" y="629"/>
                  </a:cubicBezTo>
                  <a:cubicBezTo>
                    <a:pt x="279" y="627"/>
                    <a:pt x="277" y="625"/>
                    <a:pt x="276" y="623"/>
                  </a:cubicBezTo>
                  <a:cubicBezTo>
                    <a:pt x="275" y="621"/>
                    <a:pt x="274" y="619"/>
                    <a:pt x="272" y="616"/>
                  </a:cubicBezTo>
                  <a:cubicBezTo>
                    <a:pt x="241" y="633"/>
                    <a:pt x="208" y="641"/>
                    <a:pt x="173" y="638"/>
                  </a:cubicBezTo>
                  <a:cubicBezTo>
                    <a:pt x="65" y="627"/>
                    <a:pt x="0" y="512"/>
                    <a:pt x="46" y="414"/>
                  </a:cubicBezTo>
                  <a:cubicBezTo>
                    <a:pt x="51" y="404"/>
                    <a:pt x="52" y="397"/>
                    <a:pt x="48" y="387"/>
                  </a:cubicBezTo>
                  <a:cubicBezTo>
                    <a:pt x="15" y="294"/>
                    <a:pt x="64" y="193"/>
                    <a:pt x="156" y="161"/>
                  </a:cubicBezTo>
                  <a:cubicBezTo>
                    <a:pt x="166" y="157"/>
                    <a:pt x="170" y="153"/>
                    <a:pt x="174" y="143"/>
                  </a:cubicBezTo>
                  <a:cubicBezTo>
                    <a:pt x="203" y="68"/>
                    <a:pt x="284" y="29"/>
                    <a:pt x="361" y="52"/>
                  </a:cubicBezTo>
                  <a:cubicBezTo>
                    <a:pt x="371" y="55"/>
                    <a:pt x="377" y="52"/>
                    <a:pt x="385" y="46"/>
                  </a:cubicBezTo>
                  <a:cubicBezTo>
                    <a:pt x="405" y="32"/>
                    <a:pt x="426" y="19"/>
                    <a:pt x="448" y="8"/>
                  </a:cubicBezTo>
                  <a:cubicBezTo>
                    <a:pt x="461" y="1"/>
                    <a:pt x="475" y="7"/>
                    <a:pt x="479" y="19"/>
                  </a:cubicBezTo>
                  <a:cubicBezTo>
                    <a:pt x="484" y="31"/>
                    <a:pt x="479" y="43"/>
                    <a:pt x="465" y="49"/>
                  </a:cubicBezTo>
                  <a:cubicBezTo>
                    <a:pt x="438" y="59"/>
                    <a:pt x="416" y="75"/>
                    <a:pt x="398" y="96"/>
                  </a:cubicBezTo>
                  <a:cubicBezTo>
                    <a:pt x="390" y="106"/>
                    <a:pt x="379" y="109"/>
                    <a:pt x="367" y="102"/>
                  </a:cubicBezTo>
                  <a:cubicBezTo>
                    <a:pt x="305" y="70"/>
                    <a:pt x="226" y="105"/>
                    <a:pt x="211" y="177"/>
                  </a:cubicBezTo>
                  <a:cubicBezTo>
                    <a:pt x="208" y="190"/>
                    <a:pt x="199" y="196"/>
                    <a:pt x="187" y="199"/>
                  </a:cubicBezTo>
                  <a:cubicBezTo>
                    <a:pt x="118" y="216"/>
                    <a:pt x="76" y="275"/>
                    <a:pt x="84" y="346"/>
                  </a:cubicBezTo>
                  <a:cubicBezTo>
                    <a:pt x="86" y="358"/>
                    <a:pt x="88" y="370"/>
                    <a:pt x="94" y="380"/>
                  </a:cubicBezTo>
                  <a:cubicBezTo>
                    <a:pt x="103" y="396"/>
                    <a:pt x="101" y="409"/>
                    <a:pt x="92" y="425"/>
                  </a:cubicBezTo>
                  <a:cubicBezTo>
                    <a:pt x="66" y="467"/>
                    <a:pt x="73" y="521"/>
                    <a:pt x="107" y="558"/>
                  </a:cubicBezTo>
                  <a:cubicBezTo>
                    <a:pt x="140" y="594"/>
                    <a:pt x="193" y="604"/>
                    <a:pt x="237" y="583"/>
                  </a:cubicBezTo>
                  <a:cubicBezTo>
                    <a:pt x="245" y="579"/>
                    <a:pt x="251" y="574"/>
                    <a:pt x="260" y="569"/>
                  </a:cubicBezTo>
                  <a:close/>
                  <a:moveTo>
                    <a:pt x="632" y="890"/>
                  </a:moveTo>
                  <a:cubicBezTo>
                    <a:pt x="614" y="831"/>
                    <a:pt x="598" y="775"/>
                    <a:pt x="579" y="719"/>
                  </a:cubicBezTo>
                  <a:cubicBezTo>
                    <a:pt x="576" y="712"/>
                    <a:pt x="558" y="705"/>
                    <a:pt x="550" y="706"/>
                  </a:cubicBezTo>
                  <a:cubicBezTo>
                    <a:pt x="528" y="711"/>
                    <a:pt x="508" y="721"/>
                    <a:pt x="486" y="730"/>
                  </a:cubicBezTo>
                  <a:cubicBezTo>
                    <a:pt x="504" y="773"/>
                    <a:pt x="523" y="819"/>
                    <a:pt x="542" y="864"/>
                  </a:cubicBezTo>
                  <a:cubicBezTo>
                    <a:pt x="545" y="870"/>
                    <a:pt x="553" y="876"/>
                    <a:pt x="559" y="877"/>
                  </a:cubicBezTo>
                  <a:cubicBezTo>
                    <a:pt x="582" y="883"/>
                    <a:pt x="606" y="886"/>
                    <a:pt x="632" y="890"/>
                  </a:cubicBezTo>
                  <a:close/>
                  <a:moveTo>
                    <a:pt x="865" y="721"/>
                  </a:moveTo>
                  <a:cubicBezTo>
                    <a:pt x="807" y="730"/>
                    <a:pt x="757" y="717"/>
                    <a:pt x="716" y="688"/>
                  </a:cubicBezTo>
                  <a:cubicBezTo>
                    <a:pt x="685" y="700"/>
                    <a:pt x="657" y="712"/>
                    <a:pt x="629" y="723"/>
                  </a:cubicBezTo>
                  <a:cubicBezTo>
                    <a:pt x="633" y="742"/>
                    <a:pt x="646" y="753"/>
                    <a:pt x="671" y="749"/>
                  </a:cubicBezTo>
                  <a:cubicBezTo>
                    <a:pt x="689" y="747"/>
                    <a:pt x="700" y="753"/>
                    <a:pt x="712" y="765"/>
                  </a:cubicBezTo>
                  <a:cubicBezTo>
                    <a:pt x="737" y="789"/>
                    <a:pt x="768" y="796"/>
                    <a:pt x="802" y="786"/>
                  </a:cubicBezTo>
                  <a:cubicBezTo>
                    <a:pt x="833" y="777"/>
                    <a:pt x="854" y="755"/>
                    <a:pt x="865" y="72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Freeform 27">
              <a:extLst>
                <a:ext uri="{FF2B5EF4-FFF2-40B4-BE49-F238E27FC236}">
                  <a16:creationId xmlns:a16="http://schemas.microsoft.com/office/drawing/2014/main" id="{7CD69F12-C787-0D9F-2EDA-B4B42A25BFE1}"/>
                </a:ext>
              </a:extLst>
            </p:cNvPr>
            <p:cNvSpPr>
              <a:spLocks/>
            </p:cNvSpPr>
            <p:nvPr/>
          </p:nvSpPr>
          <p:spPr bwMode="auto">
            <a:xfrm>
              <a:off x="4086225" y="3714750"/>
              <a:ext cx="369888" cy="350838"/>
            </a:xfrm>
            <a:custGeom>
              <a:avLst/>
              <a:gdLst>
                <a:gd name="T0" fmla="*/ 556 w 1245"/>
                <a:gd name="T1" fmla="*/ 1 h 1179"/>
                <a:gd name="T2" fmla="*/ 996 w 1245"/>
                <a:gd name="T3" fmla="*/ 122 h 1179"/>
                <a:gd name="T4" fmla="*/ 1231 w 1245"/>
                <a:gd name="T5" fmla="*/ 457 h 1179"/>
                <a:gd name="T6" fmla="*/ 1233 w 1245"/>
                <a:gd name="T7" fmla="*/ 684 h 1179"/>
                <a:gd name="T8" fmla="*/ 1150 w 1245"/>
                <a:gd name="T9" fmla="*/ 897 h 1179"/>
                <a:gd name="T10" fmla="*/ 1048 w 1245"/>
                <a:gd name="T11" fmla="*/ 1011 h 1179"/>
                <a:gd name="T12" fmla="*/ 1046 w 1245"/>
                <a:gd name="T13" fmla="*/ 1013 h 1179"/>
                <a:gd name="T14" fmla="*/ 1004 w 1245"/>
                <a:gd name="T15" fmla="*/ 1135 h 1179"/>
                <a:gd name="T16" fmla="*/ 1006 w 1245"/>
                <a:gd name="T17" fmla="*/ 1156 h 1179"/>
                <a:gd name="T18" fmla="*/ 987 w 1245"/>
                <a:gd name="T19" fmla="*/ 1178 h 1179"/>
                <a:gd name="T20" fmla="*/ 963 w 1245"/>
                <a:gd name="T21" fmla="*/ 1163 h 1179"/>
                <a:gd name="T22" fmla="*/ 970 w 1245"/>
                <a:gd name="T23" fmla="*/ 1032 h 1179"/>
                <a:gd name="T24" fmla="*/ 993 w 1245"/>
                <a:gd name="T25" fmla="*/ 1001 h 1179"/>
                <a:gd name="T26" fmla="*/ 1094 w 1245"/>
                <a:gd name="T27" fmla="*/ 897 h 1179"/>
                <a:gd name="T28" fmla="*/ 1189 w 1245"/>
                <a:gd name="T29" fmla="*/ 682 h 1179"/>
                <a:gd name="T30" fmla="*/ 1186 w 1245"/>
                <a:gd name="T31" fmla="*/ 458 h 1179"/>
                <a:gd name="T32" fmla="*/ 1000 w 1245"/>
                <a:gd name="T33" fmla="*/ 178 h 1179"/>
                <a:gd name="T34" fmla="*/ 711 w 1245"/>
                <a:gd name="T35" fmla="*/ 63 h 1179"/>
                <a:gd name="T36" fmla="*/ 387 w 1245"/>
                <a:gd name="T37" fmla="*/ 61 h 1179"/>
                <a:gd name="T38" fmla="*/ 105 w 1245"/>
                <a:gd name="T39" fmla="*/ 220 h 1179"/>
                <a:gd name="T40" fmla="*/ 49 w 1245"/>
                <a:gd name="T41" fmla="*/ 308 h 1179"/>
                <a:gd name="T42" fmla="*/ 19 w 1245"/>
                <a:gd name="T43" fmla="*/ 324 h 1179"/>
                <a:gd name="T44" fmla="*/ 7 w 1245"/>
                <a:gd name="T45" fmla="*/ 289 h 1179"/>
                <a:gd name="T46" fmla="*/ 120 w 1245"/>
                <a:gd name="T47" fmla="*/ 139 h 1179"/>
                <a:gd name="T48" fmla="*/ 383 w 1245"/>
                <a:gd name="T49" fmla="*/ 16 h 1179"/>
                <a:gd name="T50" fmla="*/ 556 w 1245"/>
                <a:gd name="T51" fmla="*/ 1 h 1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245" h="1179">
                  <a:moveTo>
                    <a:pt x="556" y="1"/>
                  </a:moveTo>
                  <a:cubicBezTo>
                    <a:pt x="712" y="7"/>
                    <a:pt x="861" y="39"/>
                    <a:pt x="996" y="122"/>
                  </a:cubicBezTo>
                  <a:cubicBezTo>
                    <a:pt x="1122" y="199"/>
                    <a:pt x="1205" y="309"/>
                    <a:pt x="1231" y="457"/>
                  </a:cubicBezTo>
                  <a:cubicBezTo>
                    <a:pt x="1245" y="532"/>
                    <a:pt x="1241" y="608"/>
                    <a:pt x="1233" y="684"/>
                  </a:cubicBezTo>
                  <a:cubicBezTo>
                    <a:pt x="1225" y="763"/>
                    <a:pt x="1200" y="835"/>
                    <a:pt x="1150" y="897"/>
                  </a:cubicBezTo>
                  <a:cubicBezTo>
                    <a:pt x="1119" y="937"/>
                    <a:pt x="1083" y="973"/>
                    <a:pt x="1048" y="1011"/>
                  </a:cubicBezTo>
                  <a:cubicBezTo>
                    <a:pt x="1048" y="1012"/>
                    <a:pt x="1047" y="1012"/>
                    <a:pt x="1046" y="1013"/>
                  </a:cubicBezTo>
                  <a:cubicBezTo>
                    <a:pt x="1001" y="1043"/>
                    <a:pt x="997" y="1087"/>
                    <a:pt x="1004" y="1135"/>
                  </a:cubicBezTo>
                  <a:cubicBezTo>
                    <a:pt x="1005" y="1142"/>
                    <a:pt x="1006" y="1149"/>
                    <a:pt x="1006" y="1156"/>
                  </a:cubicBezTo>
                  <a:cubicBezTo>
                    <a:pt x="1006" y="1168"/>
                    <a:pt x="999" y="1176"/>
                    <a:pt x="987" y="1178"/>
                  </a:cubicBezTo>
                  <a:cubicBezTo>
                    <a:pt x="975" y="1179"/>
                    <a:pt x="965" y="1175"/>
                    <a:pt x="963" y="1163"/>
                  </a:cubicBezTo>
                  <a:cubicBezTo>
                    <a:pt x="955" y="1119"/>
                    <a:pt x="950" y="1074"/>
                    <a:pt x="970" y="1032"/>
                  </a:cubicBezTo>
                  <a:cubicBezTo>
                    <a:pt x="975" y="1020"/>
                    <a:pt x="984" y="1010"/>
                    <a:pt x="993" y="1001"/>
                  </a:cubicBezTo>
                  <a:cubicBezTo>
                    <a:pt x="1027" y="966"/>
                    <a:pt x="1062" y="933"/>
                    <a:pt x="1094" y="897"/>
                  </a:cubicBezTo>
                  <a:cubicBezTo>
                    <a:pt x="1149" y="836"/>
                    <a:pt x="1180" y="764"/>
                    <a:pt x="1189" y="682"/>
                  </a:cubicBezTo>
                  <a:cubicBezTo>
                    <a:pt x="1196" y="607"/>
                    <a:pt x="1200" y="533"/>
                    <a:pt x="1186" y="458"/>
                  </a:cubicBezTo>
                  <a:cubicBezTo>
                    <a:pt x="1163" y="339"/>
                    <a:pt x="1098" y="247"/>
                    <a:pt x="1000" y="178"/>
                  </a:cubicBezTo>
                  <a:cubicBezTo>
                    <a:pt x="913" y="117"/>
                    <a:pt x="815" y="82"/>
                    <a:pt x="711" y="63"/>
                  </a:cubicBezTo>
                  <a:cubicBezTo>
                    <a:pt x="603" y="43"/>
                    <a:pt x="495" y="38"/>
                    <a:pt x="387" y="61"/>
                  </a:cubicBezTo>
                  <a:cubicBezTo>
                    <a:pt x="277" y="85"/>
                    <a:pt x="178" y="131"/>
                    <a:pt x="105" y="220"/>
                  </a:cubicBezTo>
                  <a:cubicBezTo>
                    <a:pt x="83" y="246"/>
                    <a:pt x="67" y="278"/>
                    <a:pt x="49" y="308"/>
                  </a:cubicBezTo>
                  <a:cubicBezTo>
                    <a:pt x="40" y="321"/>
                    <a:pt x="31" y="328"/>
                    <a:pt x="19" y="324"/>
                  </a:cubicBezTo>
                  <a:cubicBezTo>
                    <a:pt x="5" y="319"/>
                    <a:pt x="0" y="305"/>
                    <a:pt x="7" y="289"/>
                  </a:cubicBezTo>
                  <a:cubicBezTo>
                    <a:pt x="34" y="231"/>
                    <a:pt x="71" y="181"/>
                    <a:pt x="120" y="139"/>
                  </a:cubicBezTo>
                  <a:cubicBezTo>
                    <a:pt x="196" y="74"/>
                    <a:pt x="285" y="36"/>
                    <a:pt x="383" y="16"/>
                  </a:cubicBezTo>
                  <a:cubicBezTo>
                    <a:pt x="440" y="4"/>
                    <a:pt x="497" y="0"/>
                    <a:pt x="556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Freeform 28">
              <a:extLst>
                <a:ext uri="{FF2B5EF4-FFF2-40B4-BE49-F238E27FC236}">
                  <a16:creationId xmlns:a16="http://schemas.microsoft.com/office/drawing/2014/main" id="{89BCED3F-D4AE-8CD5-BBCB-476E3DC45FE4}"/>
                </a:ext>
              </a:extLst>
            </p:cNvPr>
            <p:cNvSpPr>
              <a:spLocks/>
            </p:cNvSpPr>
            <p:nvPr/>
          </p:nvSpPr>
          <p:spPr bwMode="auto">
            <a:xfrm>
              <a:off x="4195763" y="3808413"/>
              <a:ext cx="147638" cy="125413"/>
            </a:xfrm>
            <a:custGeom>
              <a:avLst/>
              <a:gdLst>
                <a:gd name="T0" fmla="*/ 245 w 501"/>
                <a:gd name="T1" fmla="*/ 54 h 421"/>
                <a:gd name="T2" fmla="*/ 405 w 501"/>
                <a:gd name="T3" fmla="*/ 32 h 421"/>
                <a:gd name="T4" fmla="*/ 442 w 501"/>
                <a:gd name="T5" fmla="*/ 240 h 421"/>
                <a:gd name="T6" fmla="*/ 419 w 501"/>
                <a:gd name="T7" fmla="*/ 264 h 421"/>
                <a:gd name="T8" fmla="*/ 384 w 501"/>
                <a:gd name="T9" fmla="*/ 266 h 421"/>
                <a:gd name="T10" fmla="*/ 388 w 501"/>
                <a:gd name="T11" fmla="*/ 232 h 421"/>
                <a:gd name="T12" fmla="*/ 410 w 501"/>
                <a:gd name="T13" fmla="*/ 208 h 421"/>
                <a:gd name="T14" fmla="*/ 399 w 501"/>
                <a:gd name="T15" fmla="*/ 82 h 421"/>
                <a:gd name="T16" fmla="*/ 272 w 501"/>
                <a:gd name="T17" fmla="*/ 93 h 421"/>
                <a:gd name="T18" fmla="*/ 267 w 501"/>
                <a:gd name="T19" fmla="*/ 99 h 421"/>
                <a:gd name="T20" fmla="*/ 224 w 501"/>
                <a:gd name="T21" fmla="*/ 99 h 421"/>
                <a:gd name="T22" fmla="*/ 109 w 501"/>
                <a:gd name="T23" fmla="*/ 70 h 421"/>
                <a:gd name="T24" fmla="*/ 85 w 501"/>
                <a:gd name="T25" fmla="*/ 213 h 421"/>
                <a:gd name="T26" fmla="*/ 232 w 501"/>
                <a:gd name="T27" fmla="*/ 360 h 421"/>
                <a:gd name="T28" fmla="*/ 259 w 501"/>
                <a:gd name="T29" fmla="*/ 360 h 421"/>
                <a:gd name="T30" fmla="*/ 306 w 501"/>
                <a:gd name="T31" fmla="*/ 313 h 421"/>
                <a:gd name="T32" fmla="*/ 341 w 501"/>
                <a:gd name="T33" fmla="*/ 309 h 421"/>
                <a:gd name="T34" fmla="*/ 337 w 501"/>
                <a:gd name="T35" fmla="*/ 346 h 421"/>
                <a:gd name="T36" fmla="*/ 286 w 501"/>
                <a:gd name="T37" fmla="*/ 396 h 421"/>
                <a:gd name="T38" fmla="*/ 205 w 501"/>
                <a:gd name="T39" fmla="*/ 396 h 421"/>
                <a:gd name="T40" fmla="*/ 53 w 501"/>
                <a:gd name="T41" fmla="*/ 245 h 421"/>
                <a:gd name="T42" fmla="*/ 48 w 501"/>
                <a:gd name="T43" fmla="*/ 61 h 421"/>
                <a:gd name="T44" fmla="*/ 235 w 501"/>
                <a:gd name="T45" fmla="*/ 45 h 421"/>
                <a:gd name="T46" fmla="*/ 245 w 501"/>
                <a:gd name="T47" fmla="*/ 54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01" h="421">
                  <a:moveTo>
                    <a:pt x="245" y="54"/>
                  </a:moveTo>
                  <a:cubicBezTo>
                    <a:pt x="295" y="12"/>
                    <a:pt x="348" y="2"/>
                    <a:pt x="405" y="32"/>
                  </a:cubicBezTo>
                  <a:cubicBezTo>
                    <a:pt x="484" y="72"/>
                    <a:pt x="501" y="175"/>
                    <a:pt x="442" y="240"/>
                  </a:cubicBezTo>
                  <a:cubicBezTo>
                    <a:pt x="434" y="249"/>
                    <a:pt x="427" y="256"/>
                    <a:pt x="419" y="264"/>
                  </a:cubicBezTo>
                  <a:cubicBezTo>
                    <a:pt x="407" y="275"/>
                    <a:pt x="394" y="276"/>
                    <a:pt x="384" y="266"/>
                  </a:cubicBezTo>
                  <a:cubicBezTo>
                    <a:pt x="375" y="257"/>
                    <a:pt x="376" y="243"/>
                    <a:pt x="388" y="232"/>
                  </a:cubicBezTo>
                  <a:cubicBezTo>
                    <a:pt x="395" y="224"/>
                    <a:pt x="403" y="216"/>
                    <a:pt x="410" y="208"/>
                  </a:cubicBezTo>
                  <a:cubicBezTo>
                    <a:pt x="444" y="169"/>
                    <a:pt x="439" y="115"/>
                    <a:pt x="399" y="82"/>
                  </a:cubicBezTo>
                  <a:cubicBezTo>
                    <a:pt x="360" y="49"/>
                    <a:pt x="303" y="55"/>
                    <a:pt x="272" y="93"/>
                  </a:cubicBezTo>
                  <a:cubicBezTo>
                    <a:pt x="270" y="95"/>
                    <a:pt x="269" y="98"/>
                    <a:pt x="267" y="99"/>
                  </a:cubicBezTo>
                  <a:cubicBezTo>
                    <a:pt x="253" y="119"/>
                    <a:pt x="238" y="119"/>
                    <a:pt x="224" y="99"/>
                  </a:cubicBezTo>
                  <a:cubicBezTo>
                    <a:pt x="195" y="62"/>
                    <a:pt x="150" y="50"/>
                    <a:pt x="109" y="70"/>
                  </a:cubicBezTo>
                  <a:cubicBezTo>
                    <a:pt x="53" y="97"/>
                    <a:pt x="41" y="169"/>
                    <a:pt x="85" y="213"/>
                  </a:cubicBezTo>
                  <a:cubicBezTo>
                    <a:pt x="134" y="262"/>
                    <a:pt x="183" y="311"/>
                    <a:pt x="232" y="360"/>
                  </a:cubicBezTo>
                  <a:cubicBezTo>
                    <a:pt x="242" y="371"/>
                    <a:pt x="250" y="371"/>
                    <a:pt x="259" y="360"/>
                  </a:cubicBezTo>
                  <a:cubicBezTo>
                    <a:pt x="274" y="344"/>
                    <a:pt x="290" y="329"/>
                    <a:pt x="306" y="313"/>
                  </a:cubicBezTo>
                  <a:cubicBezTo>
                    <a:pt x="319" y="301"/>
                    <a:pt x="331" y="299"/>
                    <a:pt x="341" y="309"/>
                  </a:cubicBezTo>
                  <a:cubicBezTo>
                    <a:pt x="352" y="319"/>
                    <a:pt x="351" y="332"/>
                    <a:pt x="337" y="346"/>
                  </a:cubicBezTo>
                  <a:cubicBezTo>
                    <a:pt x="320" y="363"/>
                    <a:pt x="303" y="380"/>
                    <a:pt x="286" y="396"/>
                  </a:cubicBezTo>
                  <a:cubicBezTo>
                    <a:pt x="261" y="421"/>
                    <a:pt x="230" y="421"/>
                    <a:pt x="205" y="396"/>
                  </a:cubicBezTo>
                  <a:cubicBezTo>
                    <a:pt x="154" y="346"/>
                    <a:pt x="104" y="295"/>
                    <a:pt x="53" y="245"/>
                  </a:cubicBezTo>
                  <a:cubicBezTo>
                    <a:pt x="2" y="193"/>
                    <a:pt x="0" y="114"/>
                    <a:pt x="48" y="61"/>
                  </a:cubicBezTo>
                  <a:cubicBezTo>
                    <a:pt x="97" y="7"/>
                    <a:pt x="178" y="0"/>
                    <a:pt x="235" y="45"/>
                  </a:cubicBezTo>
                  <a:cubicBezTo>
                    <a:pt x="238" y="48"/>
                    <a:pt x="242" y="51"/>
                    <a:pt x="245" y="54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5374152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7CBCC92-E4CD-5153-6FBF-1EAB0A5DACF2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Creating monthly schedule reports often requires significant involvement from one or many team members.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0D2DB9A-0E39-A43D-8120-F56F7CC2C5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Monthly Reporting Burden</a:t>
            </a:r>
          </a:p>
        </p:txBody>
      </p:sp>
      <p:sp>
        <p:nvSpPr>
          <p:cNvPr id="112" name="Freeform 5">
            <a:extLst>
              <a:ext uri="{FF2B5EF4-FFF2-40B4-BE49-F238E27FC236}">
                <a16:creationId xmlns:a16="http://schemas.microsoft.com/office/drawing/2014/main" id="{527E808C-FF36-8799-FF6D-B9AA1C5CDA90}"/>
              </a:ext>
            </a:extLst>
          </p:cNvPr>
          <p:cNvSpPr>
            <a:spLocks/>
          </p:cNvSpPr>
          <p:nvPr/>
        </p:nvSpPr>
        <p:spPr bwMode="auto">
          <a:xfrm>
            <a:off x="3966296" y="2199571"/>
            <a:ext cx="1242695" cy="1246137"/>
          </a:xfrm>
          <a:custGeom>
            <a:avLst/>
            <a:gdLst>
              <a:gd name="T0" fmla="*/ 331 w 662"/>
              <a:gd name="T1" fmla="*/ 663 h 663"/>
              <a:gd name="T2" fmla="*/ 0 w 662"/>
              <a:gd name="T3" fmla="*/ 332 h 663"/>
              <a:gd name="T4" fmla="*/ 331 w 662"/>
              <a:gd name="T5" fmla="*/ 0 h 663"/>
              <a:gd name="T6" fmla="*/ 662 w 662"/>
              <a:gd name="T7" fmla="*/ 332 h 663"/>
              <a:gd name="T8" fmla="*/ 582 w 662"/>
              <a:gd name="T9" fmla="*/ 332 h 663"/>
              <a:gd name="T10" fmla="*/ 331 w 662"/>
              <a:gd name="T11" fmla="*/ 80 h 663"/>
              <a:gd name="T12" fmla="*/ 80 w 662"/>
              <a:gd name="T13" fmla="*/ 332 h 663"/>
              <a:gd name="T14" fmla="*/ 331 w 662"/>
              <a:gd name="T15" fmla="*/ 583 h 663"/>
              <a:gd name="T16" fmla="*/ 331 w 662"/>
              <a:gd name="T17" fmla="*/ 663 h 6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62" h="663">
                <a:moveTo>
                  <a:pt x="331" y="663"/>
                </a:moveTo>
                <a:cubicBezTo>
                  <a:pt x="148" y="663"/>
                  <a:pt x="0" y="514"/>
                  <a:pt x="0" y="332"/>
                </a:cubicBezTo>
                <a:cubicBezTo>
                  <a:pt x="0" y="149"/>
                  <a:pt x="148" y="0"/>
                  <a:pt x="331" y="0"/>
                </a:cubicBezTo>
                <a:cubicBezTo>
                  <a:pt x="513" y="0"/>
                  <a:pt x="662" y="149"/>
                  <a:pt x="662" y="332"/>
                </a:cubicBezTo>
                <a:cubicBezTo>
                  <a:pt x="582" y="332"/>
                  <a:pt x="582" y="332"/>
                  <a:pt x="582" y="332"/>
                </a:cubicBezTo>
                <a:cubicBezTo>
                  <a:pt x="582" y="193"/>
                  <a:pt x="469" y="80"/>
                  <a:pt x="331" y="80"/>
                </a:cubicBezTo>
                <a:cubicBezTo>
                  <a:pt x="192" y="80"/>
                  <a:pt x="80" y="193"/>
                  <a:pt x="80" y="332"/>
                </a:cubicBezTo>
                <a:cubicBezTo>
                  <a:pt x="80" y="470"/>
                  <a:pt x="192" y="583"/>
                  <a:pt x="331" y="583"/>
                </a:cubicBezTo>
                <a:lnTo>
                  <a:pt x="331" y="66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3" name="Freeform 6">
            <a:extLst>
              <a:ext uri="{FF2B5EF4-FFF2-40B4-BE49-F238E27FC236}">
                <a16:creationId xmlns:a16="http://schemas.microsoft.com/office/drawing/2014/main" id="{9CCF14E3-0107-D098-217E-42465FAA2C10}"/>
              </a:ext>
            </a:extLst>
          </p:cNvPr>
          <p:cNvSpPr>
            <a:spLocks/>
          </p:cNvSpPr>
          <p:nvPr/>
        </p:nvSpPr>
        <p:spPr bwMode="auto">
          <a:xfrm>
            <a:off x="2871623" y="3294246"/>
            <a:ext cx="1244417" cy="1244416"/>
          </a:xfrm>
          <a:custGeom>
            <a:avLst/>
            <a:gdLst>
              <a:gd name="T0" fmla="*/ 331 w 663"/>
              <a:gd name="T1" fmla="*/ 662 h 662"/>
              <a:gd name="T2" fmla="*/ 0 w 663"/>
              <a:gd name="T3" fmla="*/ 331 h 662"/>
              <a:gd name="T4" fmla="*/ 331 w 663"/>
              <a:gd name="T5" fmla="*/ 0 h 662"/>
              <a:gd name="T6" fmla="*/ 663 w 663"/>
              <a:gd name="T7" fmla="*/ 331 h 662"/>
              <a:gd name="T8" fmla="*/ 583 w 663"/>
              <a:gd name="T9" fmla="*/ 331 h 662"/>
              <a:gd name="T10" fmla="*/ 331 w 663"/>
              <a:gd name="T11" fmla="*/ 80 h 662"/>
              <a:gd name="T12" fmla="*/ 80 w 663"/>
              <a:gd name="T13" fmla="*/ 331 h 662"/>
              <a:gd name="T14" fmla="*/ 331 w 663"/>
              <a:gd name="T15" fmla="*/ 582 h 662"/>
              <a:gd name="T16" fmla="*/ 331 w 663"/>
              <a:gd name="T17" fmla="*/ 662 h 6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63" h="662">
                <a:moveTo>
                  <a:pt x="331" y="662"/>
                </a:moveTo>
                <a:cubicBezTo>
                  <a:pt x="149" y="662"/>
                  <a:pt x="0" y="514"/>
                  <a:pt x="0" y="331"/>
                </a:cubicBezTo>
                <a:cubicBezTo>
                  <a:pt x="0" y="148"/>
                  <a:pt x="149" y="0"/>
                  <a:pt x="331" y="0"/>
                </a:cubicBezTo>
                <a:cubicBezTo>
                  <a:pt x="514" y="0"/>
                  <a:pt x="663" y="148"/>
                  <a:pt x="663" y="331"/>
                </a:cubicBezTo>
                <a:cubicBezTo>
                  <a:pt x="583" y="331"/>
                  <a:pt x="583" y="331"/>
                  <a:pt x="583" y="331"/>
                </a:cubicBezTo>
                <a:cubicBezTo>
                  <a:pt x="583" y="192"/>
                  <a:pt x="470" y="80"/>
                  <a:pt x="331" y="80"/>
                </a:cubicBezTo>
                <a:cubicBezTo>
                  <a:pt x="193" y="80"/>
                  <a:pt x="80" y="192"/>
                  <a:pt x="80" y="331"/>
                </a:cubicBezTo>
                <a:cubicBezTo>
                  <a:pt x="80" y="470"/>
                  <a:pt x="193" y="582"/>
                  <a:pt x="331" y="582"/>
                </a:cubicBezTo>
                <a:lnTo>
                  <a:pt x="331" y="66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4" name="Freeform 7">
            <a:extLst>
              <a:ext uri="{FF2B5EF4-FFF2-40B4-BE49-F238E27FC236}">
                <a16:creationId xmlns:a16="http://schemas.microsoft.com/office/drawing/2014/main" id="{D862DF31-4100-C157-6B0C-FD35C281D8B0}"/>
              </a:ext>
            </a:extLst>
          </p:cNvPr>
          <p:cNvSpPr>
            <a:spLocks/>
          </p:cNvSpPr>
          <p:nvPr/>
        </p:nvSpPr>
        <p:spPr bwMode="auto">
          <a:xfrm>
            <a:off x="5059248" y="1104900"/>
            <a:ext cx="1242695" cy="1244416"/>
          </a:xfrm>
          <a:custGeom>
            <a:avLst/>
            <a:gdLst>
              <a:gd name="T0" fmla="*/ 331 w 662"/>
              <a:gd name="T1" fmla="*/ 662 h 662"/>
              <a:gd name="T2" fmla="*/ 0 w 662"/>
              <a:gd name="T3" fmla="*/ 331 h 662"/>
              <a:gd name="T4" fmla="*/ 331 w 662"/>
              <a:gd name="T5" fmla="*/ 0 h 662"/>
              <a:gd name="T6" fmla="*/ 662 w 662"/>
              <a:gd name="T7" fmla="*/ 331 h 662"/>
              <a:gd name="T8" fmla="*/ 582 w 662"/>
              <a:gd name="T9" fmla="*/ 331 h 662"/>
              <a:gd name="T10" fmla="*/ 331 w 662"/>
              <a:gd name="T11" fmla="*/ 80 h 662"/>
              <a:gd name="T12" fmla="*/ 80 w 662"/>
              <a:gd name="T13" fmla="*/ 331 h 662"/>
              <a:gd name="T14" fmla="*/ 331 w 662"/>
              <a:gd name="T15" fmla="*/ 582 h 662"/>
              <a:gd name="T16" fmla="*/ 331 w 662"/>
              <a:gd name="T17" fmla="*/ 662 h 6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62" h="662">
                <a:moveTo>
                  <a:pt x="331" y="662"/>
                </a:moveTo>
                <a:cubicBezTo>
                  <a:pt x="149" y="662"/>
                  <a:pt x="0" y="514"/>
                  <a:pt x="0" y="331"/>
                </a:cubicBezTo>
                <a:cubicBezTo>
                  <a:pt x="0" y="148"/>
                  <a:pt x="149" y="0"/>
                  <a:pt x="331" y="0"/>
                </a:cubicBezTo>
                <a:cubicBezTo>
                  <a:pt x="514" y="0"/>
                  <a:pt x="662" y="148"/>
                  <a:pt x="662" y="331"/>
                </a:cubicBezTo>
                <a:cubicBezTo>
                  <a:pt x="582" y="331"/>
                  <a:pt x="582" y="331"/>
                  <a:pt x="582" y="331"/>
                </a:cubicBezTo>
                <a:cubicBezTo>
                  <a:pt x="582" y="193"/>
                  <a:pt x="470" y="80"/>
                  <a:pt x="331" y="80"/>
                </a:cubicBezTo>
                <a:cubicBezTo>
                  <a:pt x="193" y="80"/>
                  <a:pt x="80" y="193"/>
                  <a:pt x="80" y="331"/>
                </a:cubicBezTo>
                <a:cubicBezTo>
                  <a:pt x="80" y="470"/>
                  <a:pt x="193" y="582"/>
                  <a:pt x="331" y="582"/>
                </a:cubicBezTo>
                <a:lnTo>
                  <a:pt x="331" y="662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5" name="Freeform 8">
            <a:extLst>
              <a:ext uri="{FF2B5EF4-FFF2-40B4-BE49-F238E27FC236}">
                <a16:creationId xmlns:a16="http://schemas.microsoft.com/office/drawing/2014/main" id="{1EFDB004-A332-D115-8FFC-318757A3653C}"/>
              </a:ext>
            </a:extLst>
          </p:cNvPr>
          <p:cNvSpPr>
            <a:spLocks/>
          </p:cNvSpPr>
          <p:nvPr/>
        </p:nvSpPr>
        <p:spPr bwMode="auto">
          <a:xfrm>
            <a:off x="5059248" y="2199571"/>
            <a:ext cx="1242695" cy="1246137"/>
          </a:xfrm>
          <a:custGeom>
            <a:avLst/>
            <a:gdLst>
              <a:gd name="T0" fmla="*/ 331 w 662"/>
              <a:gd name="T1" fmla="*/ 663 h 663"/>
              <a:gd name="T2" fmla="*/ 0 w 662"/>
              <a:gd name="T3" fmla="*/ 332 h 663"/>
              <a:gd name="T4" fmla="*/ 80 w 662"/>
              <a:gd name="T5" fmla="*/ 332 h 663"/>
              <a:gd name="T6" fmla="*/ 331 w 662"/>
              <a:gd name="T7" fmla="*/ 583 h 663"/>
              <a:gd name="T8" fmla="*/ 582 w 662"/>
              <a:gd name="T9" fmla="*/ 332 h 663"/>
              <a:gd name="T10" fmla="*/ 331 w 662"/>
              <a:gd name="T11" fmla="*/ 80 h 663"/>
              <a:gd name="T12" fmla="*/ 331 w 662"/>
              <a:gd name="T13" fmla="*/ 0 h 663"/>
              <a:gd name="T14" fmla="*/ 662 w 662"/>
              <a:gd name="T15" fmla="*/ 332 h 663"/>
              <a:gd name="T16" fmla="*/ 331 w 662"/>
              <a:gd name="T17" fmla="*/ 663 h 6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62" h="663">
                <a:moveTo>
                  <a:pt x="331" y="663"/>
                </a:moveTo>
                <a:cubicBezTo>
                  <a:pt x="149" y="663"/>
                  <a:pt x="0" y="514"/>
                  <a:pt x="0" y="332"/>
                </a:cubicBezTo>
                <a:cubicBezTo>
                  <a:pt x="80" y="332"/>
                  <a:pt x="80" y="332"/>
                  <a:pt x="80" y="332"/>
                </a:cubicBezTo>
                <a:cubicBezTo>
                  <a:pt x="80" y="470"/>
                  <a:pt x="193" y="583"/>
                  <a:pt x="331" y="583"/>
                </a:cubicBezTo>
                <a:cubicBezTo>
                  <a:pt x="470" y="583"/>
                  <a:pt x="582" y="470"/>
                  <a:pt x="582" y="332"/>
                </a:cubicBezTo>
                <a:cubicBezTo>
                  <a:pt x="582" y="193"/>
                  <a:pt x="470" y="80"/>
                  <a:pt x="331" y="80"/>
                </a:cubicBezTo>
                <a:cubicBezTo>
                  <a:pt x="331" y="0"/>
                  <a:pt x="331" y="0"/>
                  <a:pt x="331" y="0"/>
                </a:cubicBezTo>
                <a:cubicBezTo>
                  <a:pt x="514" y="0"/>
                  <a:pt x="662" y="149"/>
                  <a:pt x="662" y="332"/>
                </a:cubicBezTo>
                <a:cubicBezTo>
                  <a:pt x="662" y="514"/>
                  <a:pt x="514" y="663"/>
                  <a:pt x="331" y="663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6" name="Freeform 9">
            <a:extLst>
              <a:ext uri="{FF2B5EF4-FFF2-40B4-BE49-F238E27FC236}">
                <a16:creationId xmlns:a16="http://schemas.microsoft.com/office/drawing/2014/main" id="{49C9397C-6387-73D8-A586-501758960A97}"/>
              </a:ext>
            </a:extLst>
          </p:cNvPr>
          <p:cNvSpPr>
            <a:spLocks/>
          </p:cNvSpPr>
          <p:nvPr/>
        </p:nvSpPr>
        <p:spPr bwMode="auto">
          <a:xfrm>
            <a:off x="3966296" y="3294246"/>
            <a:ext cx="1242695" cy="1244416"/>
          </a:xfrm>
          <a:custGeom>
            <a:avLst/>
            <a:gdLst>
              <a:gd name="T0" fmla="*/ 331 w 662"/>
              <a:gd name="T1" fmla="*/ 662 h 662"/>
              <a:gd name="T2" fmla="*/ 0 w 662"/>
              <a:gd name="T3" fmla="*/ 331 h 662"/>
              <a:gd name="T4" fmla="*/ 80 w 662"/>
              <a:gd name="T5" fmla="*/ 331 h 662"/>
              <a:gd name="T6" fmla="*/ 331 w 662"/>
              <a:gd name="T7" fmla="*/ 582 h 662"/>
              <a:gd name="T8" fmla="*/ 582 w 662"/>
              <a:gd name="T9" fmla="*/ 331 h 662"/>
              <a:gd name="T10" fmla="*/ 331 w 662"/>
              <a:gd name="T11" fmla="*/ 80 h 662"/>
              <a:gd name="T12" fmla="*/ 331 w 662"/>
              <a:gd name="T13" fmla="*/ 0 h 662"/>
              <a:gd name="T14" fmla="*/ 662 w 662"/>
              <a:gd name="T15" fmla="*/ 331 h 662"/>
              <a:gd name="T16" fmla="*/ 331 w 662"/>
              <a:gd name="T17" fmla="*/ 662 h 6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62" h="662">
                <a:moveTo>
                  <a:pt x="331" y="662"/>
                </a:moveTo>
                <a:cubicBezTo>
                  <a:pt x="148" y="662"/>
                  <a:pt x="0" y="514"/>
                  <a:pt x="0" y="331"/>
                </a:cubicBezTo>
                <a:cubicBezTo>
                  <a:pt x="80" y="331"/>
                  <a:pt x="80" y="331"/>
                  <a:pt x="80" y="331"/>
                </a:cubicBezTo>
                <a:cubicBezTo>
                  <a:pt x="80" y="470"/>
                  <a:pt x="192" y="582"/>
                  <a:pt x="331" y="582"/>
                </a:cubicBezTo>
                <a:cubicBezTo>
                  <a:pt x="469" y="582"/>
                  <a:pt x="582" y="470"/>
                  <a:pt x="582" y="331"/>
                </a:cubicBezTo>
                <a:cubicBezTo>
                  <a:pt x="582" y="192"/>
                  <a:pt x="469" y="80"/>
                  <a:pt x="331" y="80"/>
                </a:cubicBezTo>
                <a:cubicBezTo>
                  <a:pt x="331" y="0"/>
                  <a:pt x="331" y="0"/>
                  <a:pt x="331" y="0"/>
                </a:cubicBezTo>
                <a:cubicBezTo>
                  <a:pt x="513" y="0"/>
                  <a:pt x="662" y="148"/>
                  <a:pt x="662" y="331"/>
                </a:cubicBezTo>
                <a:cubicBezTo>
                  <a:pt x="662" y="514"/>
                  <a:pt x="513" y="662"/>
                  <a:pt x="331" y="66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7" name="Rectangle 10">
            <a:extLst>
              <a:ext uri="{FF2B5EF4-FFF2-40B4-BE49-F238E27FC236}">
                <a16:creationId xmlns:a16="http://schemas.microsoft.com/office/drawing/2014/main" id="{4FA4D67F-C192-61A8-87CC-2DC3DB13B1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" y="4388920"/>
            <a:ext cx="3492970" cy="14974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8" name="Rectangle 11">
            <a:extLst>
              <a:ext uri="{FF2B5EF4-FFF2-40B4-BE49-F238E27FC236}">
                <a16:creationId xmlns:a16="http://schemas.microsoft.com/office/drawing/2014/main" id="{F4D4A44E-5DE5-8012-143E-392A22B65D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52198" y="1652237"/>
            <a:ext cx="2550795" cy="149742"/>
          </a:xfrm>
          <a:prstGeom prst="homePlate">
            <a:avLst/>
          </a:pr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9" name="Oval 118">
            <a:extLst>
              <a:ext uri="{FF2B5EF4-FFF2-40B4-BE49-F238E27FC236}">
                <a16:creationId xmlns:a16="http://schemas.microsoft.com/office/drawing/2014/main" id="{BAFCD61C-D38C-2B13-D053-AC2675D963B3}"/>
              </a:ext>
            </a:extLst>
          </p:cNvPr>
          <p:cNvSpPr/>
          <p:nvPr/>
        </p:nvSpPr>
        <p:spPr>
          <a:xfrm>
            <a:off x="3102259" y="3524885"/>
            <a:ext cx="783138" cy="78313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20" name="Oval 119">
            <a:extLst>
              <a:ext uri="{FF2B5EF4-FFF2-40B4-BE49-F238E27FC236}">
                <a16:creationId xmlns:a16="http://schemas.microsoft.com/office/drawing/2014/main" id="{D54FF7C1-B558-A3AF-D3E7-F6DEDD4D205C}"/>
              </a:ext>
            </a:extLst>
          </p:cNvPr>
          <p:cNvSpPr/>
          <p:nvPr/>
        </p:nvSpPr>
        <p:spPr>
          <a:xfrm>
            <a:off x="4196074" y="3524885"/>
            <a:ext cx="783138" cy="7831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21" name="Oval 120">
            <a:extLst>
              <a:ext uri="{FF2B5EF4-FFF2-40B4-BE49-F238E27FC236}">
                <a16:creationId xmlns:a16="http://schemas.microsoft.com/office/drawing/2014/main" id="{98E10F0A-137A-7ABF-C53C-09CDADFF1E7D}"/>
              </a:ext>
            </a:extLst>
          </p:cNvPr>
          <p:cNvSpPr/>
          <p:nvPr/>
        </p:nvSpPr>
        <p:spPr>
          <a:xfrm>
            <a:off x="4196074" y="2431071"/>
            <a:ext cx="783138" cy="78313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22" name="Oval 121">
            <a:extLst>
              <a:ext uri="{FF2B5EF4-FFF2-40B4-BE49-F238E27FC236}">
                <a16:creationId xmlns:a16="http://schemas.microsoft.com/office/drawing/2014/main" id="{E18FA8CE-71EF-9E43-9163-4CCCDDFCA791}"/>
              </a:ext>
            </a:extLst>
          </p:cNvPr>
          <p:cNvSpPr/>
          <p:nvPr/>
        </p:nvSpPr>
        <p:spPr>
          <a:xfrm>
            <a:off x="5289023" y="2431071"/>
            <a:ext cx="783138" cy="78313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23" name="Oval 122">
            <a:extLst>
              <a:ext uri="{FF2B5EF4-FFF2-40B4-BE49-F238E27FC236}">
                <a16:creationId xmlns:a16="http://schemas.microsoft.com/office/drawing/2014/main" id="{C1CDC104-5E02-418C-E5F5-945590EB1AD1}"/>
              </a:ext>
            </a:extLst>
          </p:cNvPr>
          <p:cNvSpPr/>
          <p:nvPr/>
        </p:nvSpPr>
        <p:spPr>
          <a:xfrm>
            <a:off x="5289023" y="1335539"/>
            <a:ext cx="783138" cy="783138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45" name="Rectangle 144">
            <a:extLst>
              <a:ext uri="{FF2B5EF4-FFF2-40B4-BE49-F238E27FC236}">
                <a16:creationId xmlns:a16="http://schemas.microsoft.com/office/drawing/2014/main" id="{CBB91705-0988-38D6-5002-C1D75307FB64}"/>
              </a:ext>
            </a:extLst>
          </p:cNvPr>
          <p:cNvSpPr/>
          <p:nvPr/>
        </p:nvSpPr>
        <p:spPr>
          <a:xfrm flipH="1">
            <a:off x="533399" y="3812067"/>
            <a:ext cx="2230885" cy="208775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sz="1200" b="1" dirty="0">
                <a:solidFill>
                  <a:schemeClr val="accent1"/>
                </a:solidFill>
                <a:latin typeface="+mj-lt"/>
              </a:rPr>
              <a:t>Export data from MS Project</a:t>
            </a:r>
          </a:p>
        </p:txBody>
      </p:sp>
      <p:sp>
        <p:nvSpPr>
          <p:cNvPr id="146" name="Rectangle 145">
            <a:extLst>
              <a:ext uri="{FF2B5EF4-FFF2-40B4-BE49-F238E27FC236}">
                <a16:creationId xmlns:a16="http://schemas.microsoft.com/office/drawing/2014/main" id="{3A0473DD-AF67-2F17-136F-6FB2E937DD61}"/>
              </a:ext>
            </a:extLst>
          </p:cNvPr>
          <p:cNvSpPr/>
          <p:nvPr/>
        </p:nvSpPr>
        <p:spPr>
          <a:xfrm flipH="1">
            <a:off x="5343492" y="3826194"/>
            <a:ext cx="2767178" cy="208775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b="1" dirty="0">
                <a:solidFill>
                  <a:schemeClr val="accent2"/>
                </a:solidFill>
                <a:latin typeface="+mj-lt"/>
              </a:rPr>
              <a:t>Reformat and clean data manually</a:t>
            </a:r>
          </a:p>
        </p:txBody>
      </p:sp>
      <p:sp>
        <p:nvSpPr>
          <p:cNvPr id="147" name="Rectangle 146">
            <a:extLst>
              <a:ext uri="{FF2B5EF4-FFF2-40B4-BE49-F238E27FC236}">
                <a16:creationId xmlns:a16="http://schemas.microsoft.com/office/drawing/2014/main" id="{453E817E-E824-EC09-CEEF-7ABDB2A76008}"/>
              </a:ext>
            </a:extLst>
          </p:cNvPr>
          <p:cNvSpPr/>
          <p:nvPr/>
        </p:nvSpPr>
        <p:spPr>
          <a:xfrm flipH="1">
            <a:off x="6478913" y="2623432"/>
            <a:ext cx="1826887" cy="430374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b="1" dirty="0">
                <a:solidFill>
                  <a:schemeClr val="accent4"/>
                </a:solidFill>
                <a:latin typeface="+mj-lt"/>
              </a:rPr>
              <a:t>Conduct stakeholder review and corrections</a:t>
            </a:r>
          </a:p>
        </p:txBody>
      </p:sp>
      <p:sp>
        <p:nvSpPr>
          <p:cNvPr id="148" name="Rectangle 147">
            <a:extLst>
              <a:ext uri="{FF2B5EF4-FFF2-40B4-BE49-F238E27FC236}">
                <a16:creationId xmlns:a16="http://schemas.microsoft.com/office/drawing/2014/main" id="{5F67FF0B-352A-B664-0498-01EB97C8BDFB}"/>
              </a:ext>
            </a:extLst>
          </p:cNvPr>
          <p:cNvSpPr/>
          <p:nvPr/>
        </p:nvSpPr>
        <p:spPr>
          <a:xfrm flipH="1">
            <a:off x="2552868" y="2325222"/>
            <a:ext cx="1277124" cy="651973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sz="1200" b="1" dirty="0">
                <a:solidFill>
                  <a:schemeClr val="accent3"/>
                </a:solidFill>
                <a:latin typeface="+mj-lt"/>
              </a:rPr>
              <a:t>Rebuild charts and visuals from scratch each cycle</a:t>
            </a:r>
          </a:p>
        </p:txBody>
      </p:sp>
      <p:sp>
        <p:nvSpPr>
          <p:cNvPr id="149" name="Rectangle 148">
            <a:extLst>
              <a:ext uri="{FF2B5EF4-FFF2-40B4-BE49-F238E27FC236}">
                <a16:creationId xmlns:a16="http://schemas.microsoft.com/office/drawing/2014/main" id="{39044FD6-820D-B874-2F7C-580379A83A58}"/>
              </a:ext>
            </a:extLst>
          </p:cNvPr>
          <p:cNvSpPr/>
          <p:nvPr/>
        </p:nvSpPr>
        <p:spPr>
          <a:xfrm flipH="1">
            <a:off x="3645819" y="1360201"/>
            <a:ext cx="1290415" cy="430374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sz="1200" b="1" dirty="0">
                <a:solidFill>
                  <a:schemeClr val="accent5"/>
                </a:solidFill>
                <a:latin typeface="+mj-lt"/>
              </a:rPr>
              <a:t>Redistribute updated products</a:t>
            </a:r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1917D5FC-F6E7-00A7-74FE-051F7F624447}"/>
              </a:ext>
            </a:extLst>
          </p:cNvPr>
          <p:cNvSpPr txBox="1"/>
          <p:nvPr/>
        </p:nvSpPr>
        <p:spPr>
          <a:xfrm>
            <a:off x="302195" y="1398045"/>
            <a:ext cx="1807599" cy="1708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50" dirty="0"/>
              <a:t>Each manual step introduces risk: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50" dirty="0"/>
              <a:t>Inconsistent formatting across reporting periods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50" dirty="0"/>
              <a:t>Error-prone manual data manipulation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50" dirty="0"/>
              <a:t>Hours consumed with zero analysis value - time that cannot be spent on project decisions</a:t>
            </a:r>
          </a:p>
        </p:txBody>
      </p:sp>
      <p:grpSp>
        <p:nvGrpSpPr>
          <p:cNvPr id="152" name="Group 151">
            <a:extLst>
              <a:ext uri="{FF2B5EF4-FFF2-40B4-BE49-F238E27FC236}">
                <a16:creationId xmlns:a16="http://schemas.microsoft.com/office/drawing/2014/main" id="{834EBA1E-686A-4A04-978B-1B1E59341F29}"/>
              </a:ext>
            </a:extLst>
          </p:cNvPr>
          <p:cNvGrpSpPr/>
          <p:nvPr/>
        </p:nvGrpSpPr>
        <p:grpSpPr>
          <a:xfrm>
            <a:off x="4422655" y="2631250"/>
            <a:ext cx="329978" cy="381062"/>
            <a:chOff x="3325813" y="2109788"/>
            <a:chExt cx="379412" cy="438150"/>
          </a:xfrm>
          <a:solidFill>
            <a:schemeClr val="bg1"/>
          </a:solidFill>
        </p:grpSpPr>
        <p:sp>
          <p:nvSpPr>
            <p:cNvPr id="153" name="Freeform 141">
              <a:extLst>
                <a:ext uri="{FF2B5EF4-FFF2-40B4-BE49-F238E27FC236}">
                  <a16:creationId xmlns:a16="http://schemas.microsoft.com/office/drawing/2014/main" id="{2E595C47-38D5-24D5-0F16-4B535EE905E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78200" y="2298700"/>
              <a:ext cx="327025" cy="249238"/>
            </a:xfrm>
            <a:custGeom>
              <a:avLst/>
              <a:gdLst>
                <a:gd name="T0" fmla="*/ 364 w 1172"/>
                <a:gd name="T1" fmla="*/ 894 h 894"/>
                <a:gd name="T2" fmla="*/ 292 w 1172"/>
                <a:gd name="T3" fmla="*/ 846 h 894"/>
                <a:gd name="T4" fmla="*/ 53 w 1172"/>
                <a:gd name="T5" fmla="*/ 607 h 894"/>
                <a:gd name="T6" fmla="*/ 6 w 1172"/>
                <a:gd name="T7" fmla="*/ 517 h 894"/>
                <a:gd name="T8" fmla="*/ 45 w 1172"/>
                <a:gd name="T9" fmla="*/ 396 h 894"/>
                <a:gd name="T10" fmla="*/ 316 w 1172"/>
                <a:gd name="T11" fmla="*/ 126 h 894"/>
                <a:gd name="T12" fmla="*/ 396 w 1172"/>
                <a:gd name="T13" fmla="*/ 104 h 894"/>
                <a:gd name="T14" fmla="*/ 452 w 1172"/>
                <a:gd name="T15" fmla="*/ 184 h 894"/>
                <a:gd name="T16" fmla="*/ 453 w 1172"/>
                <a:gd name="T17" fmla="*/ 264 h 894"/>
                <a:gd name="T18" fmla="*/ 464 w 1172"/>
                <a:gd name="T19" fmla="*/ 278 h 894"/>
                <a:gd name="T20" fmla="*/ 850 w 1172"/>
                <a:gd name="T21" fmla="*/ 220 h 894"/>
                <a:gd name="T22" fmla="*/ 1071 w 1172"/>
                <a:gd name="T23" fmla="*/ 41 h 894"/>
                <a:gd name="T24" fmla="*/ 1089 w 1172"/>
                <a:gd name="T25" fmla="*/ 19 h 894"/>
                <a:gd name="T26" fmla="*/ 1142 w 1172"/>
                <a:gd name="T27" fmla="*/ 8 h 894"/>
                <a:gd name="T28" fmla="*/ 1168 w 1172"/>
                <a:gd name="T29" fmla="*/ 55 h 894"/>
                <a:gd name="T30" fmla="*/ 1137 w 1172"/>
                <a:gd name="T31" fmla="*/ 193 h 894"/>
                <a:gd name="T32" fmla="*/ 935 w 1172"/>
                <a:gd name="T33" fmla="*/ 516 h 894"/>
                <a:gd name="T34" fmla="*/ 611 w 1172"/>
                <a:gd name="T35" fmla="*/ 699 h 894"/>
                <a:gd name="T36" fmla="*/ 469 w 1172"/>
                <a:gd name="T37" fmla="*/ 724 h 894"/>
                <a:gd name="T38" fmla="*/ 453 w 1172"/>
                <a:gd name="T39" fmla="*/ 727 h 894"/>
                <a:gd name="T40" fmla="*/ 452 w 1172"/>
                <a:gd name="T41" fmla="*/ 792 h 894"/>
                <a:gd name="T42" fmla="*/ 442 w 1172"/>
                <a:gd name="T43" fmla="*/ 849 h 894"/>
                <a:gd name="T44" fmla="*/ 392 w 1172"/>
                <a:gd name="T45" fmla="*/ 894 h 894"/>
                <a:gd name="T46" fmla="*/ 364 w 1172"/>
                <a:gd name="T47" fmla="*/ 894 h 894"/>
                <a:gd name="T48" fmla="*/ 362 w 1172"/>
                <a:gd name="T49" fmla="*/ 209 h 894"/>
                <a:gd name="T50" fmla="*/ 354 w 1172"/>
                <a:gd name="T51" fmla="*/ 215 h 894"/>
                <a:gd name="T52" fmla="*/ 113 w 1172"/>
                <a:gd name="T53" fmla="*/ 457 h 894"/>
                <a:gd name="T54" fmla="*/ 115 w 1172"/>
                <a:gd name="T55" fmla="*/ 540 h 894"/>
                <a:gd name="T56" fmla="*/ 352 w 1172"/>
                <a:gd name="T57" fmla="*/ 777 h 894"/>
                <a:gd name="T58" fmla="*/ 362 w 1172"/>
                <a:gd name="T59" fmla="*/ 785 h 894"/>
                <a:gd name="T60" fmla="*/ 362 w 1172"/>
                <a:gd name="T61" fmla="*/ 693 h 894"/>
                <a:gd name="T62" fmla="*/ 417 w 1172"/>
                <a:gd name="T63" fmla="*/ 635 h 894"/>
                <a:gd name="T64" fmla="*/ 564 w 1172"/>
                <a:gd name="T65" fmla="*/ 617 h 894"/>
                <a:gd name="T66" fmla="*/ 1030 w 1172"/>
                <a:gd name="T67" fmla="*/ 222 h 894"/>
                <a:gd name="T68" fmla="*/ 1033 w 1172"/>
                <a:gd name="T69" fmla="*/ 212 h 894"/>
                <a:gd name="T70" fmla="*/ 948 w 1172"/>
                <a:gd name="T71" fmla="*/ 270 h 894"/>
                <a:gd name="T72" fmla="*/ 857 w 1172"/>
                <a:gd name="T73" fmla="*/ 317 h 894"/>
                <a:gd name="T74" fmla="*/ 410 w 1172"/>
                <a:gd name="T75" fmla="*/ 360 h 894"/>
                <a:gd name="T76" fmla="*/ 362 w 1172"/>
                <a:gd name="T77" fmla="*/ 302 h 894"/>
                <a:gd name="T78" fmla="*/ 362 w 1172"/>
                <a:gd name="T79" fmla="*/ 209 h 8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172" h="894">
                  <a:moveTo>
                    <a:pt x="364" y="894"/>
                  </a:moveTo>
                  <a:cubicBezTo>
                    <a:pt x="335" y="886"/>
                    <a:pt x="313" y="867"/>
                    <a:pt x="292" y="846"/>
                  </a:cubicBezTo>
                  <a:cubicBezTo>
                    <a:pt x="213" y="766"/>
                    <a:pt x="133" y="687"/>
                    <a:pt x="53" y="607"/>
                  </a:cubicBezTo>
                  <a:cubicBezTo>
                    <a:pt x="28" y="582"/>
                    <a:pt x="10" y="553"/>
                    <a:pt x="6" y="517"/>
                  </a:cubicBezTo>
                  <a:cubicBezTo>
                    <a:pt x="0" y="471"/>
                    <a:pt x="12" y="429"/>
                    <a:pt x="45" y="396"/>
                  </a:cubicBezTo>
                  <a:cubicBezTo>
                    <a:pt x="135" y="306"/>
                    <a:pt x="225" y="216"/>
                    <a:pt x="316" y="126"/>
                  </a:cubicBezTo>
                  <a:cubicBezTo>
                    <a:pt x="338" y="105"/>
                    <a:pt x="365" y="95"/>
                    <a:pt x="396" y="104"/>
                  </a:cubicBezTo>
                  <a:cubicBezTo>
                    <a:pt x="428" y="113"/>
                    <a:pt x="450" y="143"/>
                    <a:pt x="452" y="184"/>
                  </a:cubicBezTo>
                  <a:cubicBezTo>
                    <a:pt x="453" y="211"/>
                    <a:pt x="453" y="238"/>
                    <a:pt x="453" y="264"/>
                  </a:cubicBezTo>
                  <a:cubicBezTo>
                    <a:pt x="452" y="273"/>
                    <a:pt x="455" y="276"/>
                    <a:pt x="464" y="278"/>
                  </a:cubicBezTo>
                  <a:cubicBezTo>
                    <a:pt x="599" y="299"/>
                    <a:pt x="727" y="279"/>
                    <a:pt x="850" y="220"/>
                  </a:cubicBezTo>
                  <a:cubicBezTo>
                    <a:pt x="937" y="177"/>
                    <a:pt x="1011" y="117"/>
                    <a:pt x="1071" y="41"/>
                  </a:cubicBezTo>
                  <a:cubicBezTo>
                    <a:pt x="1077" y="34"/>
                    <a:pt x="1083" y="26"/>
                    <a:pt x="1089" y="19"/>
                  </a:cubicBezTo>
                  <a:cubicBezTo>
                    <a:pt x="1104" y="4"/>
                    <a:pt x="1124" y="0"/>
                    <a:pt x="1142" y="8"/>
                  </a:cubicBezTo>
                  <a:cubicBezTo>
                    <a:pt x="1160" y="16"/>
                    <a:pt x="1172" y="35"/>
                    <a:pt x="1168" y="55"/>
                  </a:cubicBezTo>
                  <a:cubicBezTo>
                    <a:pt x="1159" y="101"/>
                    <a:pt x="1151" y="148"/>
                    <a:pt x="1137" y="193"/>
                  </a:cubicBezTo>
                  <a:cubicBezTo>
                    <a:pt x="1098" y="318"/>
                    <a:pt x="1030" y="426"/>
                    <a:pt x="935" y="516"/>
                  </a:cubicBezTo>
                  <a:cubicBezTo>
                    <a:pt x="842" y="604"/>
                    <a:pt x="735" y="666"/>
                    <a:pt x="611" y="699"/>
                  </a:cubicBezTo>
                  <a:cubicBezTo>
                    <a:pt x="565" y="711"/>
                    <a:pt x="517" y="716"/>
                    <a:pt x="469" y="724"/>
                  </a:cubicBezTo>
                  <a:cubicBezTo>
                    <a:pt x="464" y="725"/>
                    <a:pt x="459" y="726"/>
                    <a:pt x="453" y="727"/>
                  </a:cubicBezTo>
                  <a:cubicBezTo>
                    <a:pt x="453" y="749"/>
                    <a:pt x="454" y="770"/>
                    <a:pt x="452" y="792"/>
                  </a:cubicBezTo>
                  <a:cubicBezTo>
                    <a:pt x="451" y="811"/>
                    <a:pt x="448" y="831"/>
                    <a:pt x="442" y="849"/>
                  </a:cubicBezTo>
                  <a:cubicBezTo>
                    <a:pt x="434" y="873"/>
                    <a:pt x="414" y="885"/>
                    <a:pt x="392" y="894"/>
                  </a:cubicBezTo>
                  <a:cubicBezTo>
                    <a:pt x="383" y="894"/>
                    <a:pt x="374" y="894"/>
                    <a:pt x="364" y="894"/>
                  </a:cubicBezTo>
                  <a:close/>
                  <a:moveTo>
                    <a:pt x="362" y="209"/>
                  </a:moveTo>
                  <a:cubicBezTo>
                    <a:pt x="357" y="213"/>
                    <a:pt x="356" y="214"/>
                    <a:pt x="354" y="215"/>
                  </a:cubicBezTo>
                  <a:cubicBezTo>
                    <a:pt x="274" y="296"/>
                    <a:pt x="193" y="376"/>
                    <a:pt x="113" y="457"/>
                  </a:cubicBezTo>
                  <a:cubicBezTo>
                    <a:pt x="88" y="483"/>
                    <a:pt x="89" y="514"/>
                    <a:pt x="115" y="540"/>
                  </a:cubicBezTo>
                  <a:cubicBezTo>
                    <a:pt x="194" y="619"/>
                    <a:pt x="273" y="698"/>
                    <a:pt x="352" y="777"/>
                  </a:cubicBezTo>
                  <a:cubicBezTo>
                    <a:pt x="354" y="779"/>
                    <a:pt x="357" y="781"/>
                    <a:pt x="362" y="785"/>
                  </a:cubicBezTo>
                  <a:cubicBezTo>
                    <a:pt x="362" y="753"/>
                    <a:pt x="362" y="723"/>
                    <a:pt x="362" y="693"/>
                  </a:cubicBezTo>
                  <a:cubicBezTo>
                    <a:pt x="362" y="653"/>
                    <a:pt x="378" y="639"/>
                    <a:pt x="417" y="635"/>
                  </a:cubicBezTo>
                  <a:cubicBezTo>
                    <a:pt x="466" y="631"/>
                    <a:pt x="517" y="629"/>
                    <a:pt x="564" y="617"/>
                  </a:cubicBezTo>
                  <a:cubicBezTo>
                    <a:pt x="783" y="561"/>
                    <a:pt x="938" y="429"/>
                    <a:pt x="1030" y="222"/>
                  </a:cubicBezTo>
                  <a:cubicBezTo>
                    <a:pt x="1031" y="219"/>
                    <a:pt x="1032" y="215"/>
                    <a:pt x="1033" y="212"/>
                  </a:cubicBezTo>
                  <a:cubicBezTo>
                    <a:pt x="1004" y="232"/>
                    <a:pt x="977" y="252"/>
                    <a:pt x="948" y="270"/>
                  </a:cubicBezTo>
                  <a:cubicBezTo>
                    <a:pt x="919" y="287"/>
                    <a:pt x="888" y="303"/>
                    <a:pt x="857" y="317"/>
                  </a:cubicBezTo>
                  <a:cubicBezTo>
                    <a:pt x="713" y="379"/>
                    <a:pt x="563" y="393"/>
                    <a:pt x="410" y="360"/>
                  </a:cubicBezTo>
                  <a:cubicBezTo>
                    <a:pt x="374" y="352"/>
                    <a:pt x="362" y="338"/>
                    <a:pt x="362" y="302"/>
                  </a:cubicBezTo>
                  <a:cubicBezTo>
                    <a:pt x="362" y="272"/>
                    <a:pt x="362" y="242"/>
                    <a:pt x="362" y="209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" name="Freeform 142">
              <a:extLst>
                <a:ext uri="{FF2B5EF4-FFF2-40B4-BE49-F238E27FC236}">
                  <a16:creationId xmlns:a16="http://schemas.microsoft.com/office/drawing/2014/main" id="{0DC53C25-C6C3-D5B5-3CBB-30C7C1EC10F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25813" y="2109788"/>
              <a:ext cx="327025" cy="255588"/>
            </a:xfrm>
            <a:custGeom>
              <a:avLst/>
              <a:gdLst>
                <a:gd name="T0" fmla="*/ 621 w 1178"/>
                <a:gd name="T1" fmla="*/ 629 h 918"/>
                <a:gd name="T2" fmla="*/ 242 w 1178"/>
                <a:gd name="T3" fmla="*/ 741 h 918"/>
                <a:gd name="T4" fmla="*/ 86 w 1178"/>
                <a:gd name="T5" fmla="*/ 890 h 918"/>
                <a:gd name="T6" fmla="*/ 21 w 1178"/>
                <a:gd name="T7" fmla="*/ 903 h 918"/>
                <a:gd name="T8" fmla="*/ 2 w 1178"/>
                <a:gd name="T9" fmla="*/ 858 h 918"/>
                <a:gd name="T10" fmla="*/ 165 w 1178"/>
                <a:gd name="T11" fmla="*/ 476 h 918"/>
                <a:gd name="T12" fmla="*/ 515 w 1178"/>
                <a:gd name="T13" fmla="*/ 229 h 918"/>
                <a:gd name="T14" fmla="*/ 698 w 1178"/>
                <a:gd name="T15" fmla="*/ 191 h 918"/>
                <a:gd name="T16" fmla="*/ 718 w 1178"/>
                <a:gd name="T17" fmla="*/ 171 h 918"/>
                <a:gd name="T18" fmla="*/ 721 w 1178"/>
                <a:gd name="T19" fmla="*/ 89 h 918"/>
                <a:gd name="T20" fmla="*/ 852 w 1178"/>
                <a:gd name="T21" fmla="*/ 45 h 918"/>
                <a:gd name="T22" fmla="*/ 870 w 1178"/>
                <a:gd name="T23" fmla="*/ 61 h 918"/>
                <a:gd name="T24" fmla="*/ 1119 w 1178"/>
                <a:gd name="T25" fmla="*/ 310 h 918"/>
                <a:gd name="T26" fmla="*/ 1157 w 1178"/>
                <a:gd name="T27" fmla="*/ 464 h 918"/>
                <a:gd name="T28" fmla="*/ 1119 w 1178"/>
                <a:gd name="T29" fmla="*/ 525 h 918"/>
                <a:gd name="T30" fmla="*/ 869 w 1178"/>
                <a:gd name="T31" fmla="*/ 775 h 918"/>
                <a:gd name="T32" fmla="*/ 844 w 1178"/>
                <a:gd name="T33" fmla="*/ 797 h 918"/>
                <a:gd name="T34" fmla="*/ 719 w 1178"/>
                <a:gd name="T35" fmla="*/ 735 h 918"/>
                <a:gd name="T36" fmla="*/ 718 w 1178"/>
                <a:gd name="T37" fmla="*/ 653 h 918"/>
                <a:gd name="T38" fmla="*/ 703 w 1178"/>
                <a:gd name="T39" fmla="*/ 637 h 918"/>
                <a:gd name="T40" fmla="*/ 621 w 1178"/>
                <a:gd name="T41" fmla="*/ 629 h 918"/>
                <a:gd name="T42" fmla="*/ 808 w 1178"/>
                <a:gd name="T43" fmla="*/ 707 h 918"/>
                <a:gd name="T44" fmla="*/ 1054 w 1178"/>
                <a:gd name="T45" fmla="*/ 462 h 918"/>
                <a:gd name="T46" fmla="*/ 1053 w 1178"/>
                <a:gd name="T47" fmla="*/ 373 h 918"/>
                <a:gd name="T48" fmla="*/ 820 w 1178"/>
                <a:gd name="T49" fmla="*/ 140 h 918"/>
                <a:gd name="T50" fmla="*/ 808 w 1178"/>
                <a:gd name="T51" fmla="*/ 130 h 918"/>
                <a:gd name="T52" fmla="*/ 808 w 1178"/>
                <a:gd name="T53" fmla="*/ 226 h 918"/>
                <a:gd name="T54" fmla="*/ 755 w 1178"/>
                <a:gd name="T55" fmla="*/ 280 h 918"/>
                <a:gd name="T56" fmla="*/ 613 w 1178"/>
                <a:gd name="T57" fmla="*/ 297 h 918"/>
                <a:gd name="T58" fmla="*/ 139 w 1178"/>
                <a:gd name="T59" fmla="*/ 695 h 918"/>
                <a:gd name="T60" fmla="*/ 137 w 1178"/>
                <a:gd name="T61" fmla="*/ 705 h 918"/>
                <a:gd name="T62" fmla="*/ 145 w 1178"/>
                <a:gd name="T63" fmla="*/ 699 h 918"/>
                <a:gd name="T64" fmla="*/ 598 w 1178"/>
                <a:gd name="T65" fmla="*/ 538 h 918"/>
                <a:gd name="T66" fmla="*/ 768 w 1178"/>
                <a:gd name="T67" fmla="*/ 557 h 918"/>
                <a:gd name="T68" fmla="*/ 808 w 1178"/>
                <a:gd name="T69" fmla="*/ 603 h 918"/>
                <a:gd name="T70" fmla="*/ 808 w 1178"/>
                <a:gd name="T71" fmla="*/ 633 h 918"/>
                <a:gd name="T72" fmla="*/ 808 w 1178"/>
                <a:gd name="T73" fmla="*/ 707 h 9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178" h="918">
                  <a:moveTo>
                    <a:pt x="621" y="629"/>
                  </a:moveTo>
                  <a:cubicBezTo>
                    <a:pt x="478" y="629"/>
                    <a:pt x="354" y="665"/>
                    <a:pt x="242" y="741"/>
                  </a:cubicBezTo>
                  <a:cubicBezTo>
                    <a:pt x="182" y="781"/>
                    <a:pt x="130" y="832"/>
                    <a:pt x="86" y="890"/>
                  </a:cubicBezTo>
                  <a:cubicBezTo>
                    <a:pt x="68" y="914"/>
                    <a:pt x="43" y="918"/>
                    <a:pt x="21" y="903"/>
                  </a:cubicBezTo>
                  <a:cubicBezTo>
                    <a:pt x="5" y="892"/>
                    <a:pt x="0" y="876"/>
                    <a:pt x="2" y="858"/>
                  </a:cubicBezTo>
                  <a:cubicBezTo>
                    <a:pt x="21" y="715"/>
                    <a:pt x="75" y="588"/>
                    <a:pt x="165" y="476"/>
                  </a:cubicBezTo>
                  <a:cubicBezTo>
                    <a:pt x="257" y="360"/>
                    <a:pt x="375" y="278"/>
                    <a:pt x="515" y="229"/>
                  </a:cubicBezTo>
                  <a:cubicBezTo>
                    <a:pt x="574" y="209"/>
                    <a:pt x="635" y="195"/>
                    <a:pt x="698" y="191"/>
                  </a:cubicBezTo>
                  <a:cubicBezTo>
                    <a:pt x="713" y="190"/>
                    <a:pt x="718" y="187"/>
                    <a:pt x="718" y="171"/>
                  </a:cubicBezTo>
                  <a:cubicBezTo>
                    <a:pt x="717" y="144"/>
                    <a:pt x="716" y="116"/>
                    <a:pt x="721" y="89"/>
                  </a:cubicBezTo>
                  <a:cubicBezTo>
                    <a:pt x="735" y="21"/>
                    <a:pt x="797" y="0"/>
                    <a:pt x="852" y="45"/>
                  </a:cubicBezTo>
                  <a:cubicBezTo>
                    <a:pt x="858" y="50"/>
                    <a:pt x="864" y="55"/>
                    <a:pt x="870" y="61"/>
                  </a:cubicBezTo>
                  <a:cubicBezTo>
                    <a:pt x="953" y="144"/>
                    <a:pt x="1036" y="227"/>
                    <a:pt x="1119" y="310"/>
                  </a:cubicBezTo>
                  <a:cubicBezTo>
                    <a:pt x="1162" y="354"/>
                    <a:pt x="1178" y="406"/>
                    <a:pt x="1157" y="464"/>
                  </a:cubicBezTo>
                  <a:cubicBezTo>
                    <a:pt x="1150" y="486"/>
                    <a:pt x="1135" y="508"/>
                    <a:pt x="1119" y="525"/>
                  </a:cubicBezTo>
                  <a:cubicBezTo>
                    <a:pt x="1037" y="609"/>
                    <a:pt x="953" y="692"/>
                    <a:pt x="869" y="775"/>
                  </a:cubicBezTo>
                  <a:cubicBezTo>
                    <a:pt x="861" y="783"/>
                    <a:pt x="853" y="791"/>
                    <a:pt x="844" y="797"/>
                  </a:cubicBezTo>
                  <a:cubicBezTo>
                    <a:pt x="785" y="835"/>
                    <a:pt x="723" y="805"/>
                    <a:pt x="719" y="735"/>
                  </a:cubicBezTo>
                  <a:cubicBezTo>
                    <a:pt x="717" y="708"/>
                    <a:pt x="717" y="680"/>
                    <a:pt x="718" y="653"/>
                  </a:cubicBezTo>
                  <a:cubicBezTo>
                    <a:pt x="718" y="642"/>
                    <a:pt x="715" y="638"/>
                    <a:pt x="703" y="637"/>
                  </a:cubicBezTo>
                  <a:cubicBezTo>
                    <a:pt x="673" y="635"/>
                    <a:pt x="643" y="631"/>
                    <a:pt x="621" y="629"/>
                  </a:cubicBezTo>
                  <a:close/>
                  <a:moveTo>
                    <a:pt x="808" y="707"/>
                  </a:moveTo>
                  <a:cubicBezTo>
                    <a:pt x="893" y="623"/>
                    <a:pt x="973" y="542"/>
                    <a:pt x="1054" y="462"/>
                  </a:cubicBezTo>
                  <a:cubicBezTo>
                    <a:pt x="1083" y="432"/>
                    <a:pt x="1083" y="403"/>
                    <a:pt x="1053" y="373"/>
                  </a:cubicBezTo>
                  <a:cubicBezTo>
                    <a:pt x="976" y="295"/>
                    <a:pt x="898" y="218"/>
                    <a:pt x="820" y="140"/>
                  </a:cubicBezTo>
                  <a:cubicBezTo>
                    <a:pt x="817" y="137"/>
                    <a:pt x="814" y="135"/>
                    <a:pt x="808" y="130"/>
                  </a:cubicBezTo>
                  <a:cubicBezTo>
                    <a:pt x="808" y="164"/>
                    <a:pt x="809" y="195"/>
                    <a:pt x="808" y="226"/>
                  </a:cubicBezTo>
                  <a:cubicBezTo>
                    <a:pt x="808" y="261"/>
                    <a:pt x="791" y="277"/>
                    <a:pt x="755" y="280"/>
                  </a:cubicBezTo>
                  <a:cubicBezTo>
                    <a:pt x="708" y="284"/>
                    <a:pt x="659" y="286"/>
                    <a:pt x="613" y="297"/>
                  </a:cubicBezTo>
                  <a:cubicBezTo>
                    <a:pt x="389" y="351"/>
                    <a:pt x="232" y="485"/>
                    <a:pt x="139" y="695"/>
                  </a:cubicBezTo>
                  <a:cubicBezTo>
                    <a:pt x="138" y="698"/>
                    <a:pt x="138" y="700"/>
                    <a:pt x="137" y="705"/>
                  </a:cubicBezTo>
                  <a:cubicBezTo>
                    <a:pt x="141" y="702"/>
                    <a:pt x="143" y="701"/>
                    <a:pt x="145" y="699"/>
                  </a:cubicBezTo>
                  <a:cubicBezTo>
                    <a:pt x="278" y="594"/>
                    <a:pt x="429" y="541"/>
                    <a:pt x="598" y="538"/>
                  </a:cubicBezTo>
                  <a:cubicBezTo>
                    <a:pt x="655" y="537"/>
                    <a:pt x="712" y="544"/>
                    <a:pt x="768" y="557"/>
                  </a:cubicBezTo>
                  <a:cubicBezTo>
                    <a:pt x="794" y="562"/>
                    <a:pt x="806" y="577"/>
                    <a:pt x="808" y="603"/>
                  </a:cubicBezTo>
                  <a:cubicBezTo>
                    <a:pt x="809" y="613"/>
                    <a:pt x="808" y="623"/>
                    <a:pt x="808" y="633"/>
                  </a:cubicBezTo>
                  <a:cubicBezTo>
                    <a:pt x="808" y="656"/>
                    <a:pt x="808" y="680"/>
                    <a:pt x="808" y="70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55" name="Group 154">
            <a:extLst>
              <a:ext uri="{FF2B5EF4-FFF2-40B4-BE49-F238E27FC236}">
                <a16:creationId xmlns:a16="http://schemas.microsoft.com/office/drawing/2014/main" id="{579FBCBB-C624-2067-7155-EDB252BC5B1E}"/>
              </a:ext>
            </a:extLst>
          </p:cNvPr>
          <p:cNvGrpSpPr/>
          <p:nvPr/>
        </p:nvGrpSpPr>
        <p:grpSpPr>
          <a:xfrm>
            <a:off x="5470297" y="2586810"/>
            <a:ext cx="457200" cy="458788"/>
            <a:chOff x="6623050" y="3017838"/>
            <a:chExt cx="457200" cy="458788"/>
          </a:xfrm>
          <a:solidFill>
            <a:schemeClr val="bg1"/>
          </a:solidFill>
        </p:grpSpPr>
        <p:sp>
          <p:nvSpPr>
            <p:cNvPr id="156" name="Freeform 173">
              <a:extLst>
                <a:ext uri="{FF2B5EF4-FFF2-40B4-BE49-F238E27FC236}">
                  <a16:creationId xmlns:a16="http://schemas.microsoft.com/office/drawing/2014/main" id="{ED60C7A4-365C-5592-97EA-D461D6652C4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623050" y="3221038"/>
              <a:ext cx="457200" cy="255588"/>
            </a:xfrm>
            <a:custGeom>
              <a:avLst/>
              <a:gdLst>
                <a:gd name="T0" fmla="*/ 1079 w 1537"/>
                <a:gd name="T1" fmla="*/ 829 h 863"/>
                <a:gd name="T2" fmla="*/ 683 w 1537"/>
                <a:gd name="T3" fmla="*/ 818 h 863"/>
                <a:gd name="T4" fmla="*/ 666 w 1537"/>
                <a:gd name="T5" fmla="*/ 654 h 863"/>
                <a:gd name="T6" fmla="*/ 504 w 1537"/>
                <a:gd name="T7" fmla="*/ 818 h 863"/>
                <a:gd name="T8" fmla="*/ 459 w 1537"/>
                <a:gd name="T9" fmla="*/ 832 h 863"/>
                <a:gd name="T10" fmla="*/ 1 w 1537"/>
                <a:gd name="T11" fmla="*/ 632 h 863"/>
                <a:gd name="T12" fmla="*/ 116 w 1537"/>
                <a:gd name="T13" fmla="*/ 320 h 863"/>
                <a:gd name="T14" fmla="*/ 364 w 1537"/>
                <a:gd name="T15" fmla="*/ 14 h 863"/>
                <a:gd name="T16" fmla="*/ 449 w 1537"/>
                <a:gd name="T17" fmla="*/ 454 h 863"/>
                <a:gd name="T18" fmla="*/ 578 w 1537"/>
                <a:gd name="T19" fmla="*/ 207 h 863"/>
                <a:gd name="T20" fmla="*/ 966 w 1537"/>
                <a:gd name="T21" fmla="*/ 245 h 863"/>
                <a:gd name="T22" fmla="*/ 1089 w 1537"/>
                <a:gd name="T23" fmla="*/ 454 h 863"/>
                <a:gd name="T24" fmla="*/ 1121 w 1537"/>
                <a:gd name="T25" fmla="*/ 43 h 863"/>
                <a:gd name="T26" fmla="*/ 1374 w 1537"/>
                <a:gd name="T27" fmla="*/ 443 h 863"/>
                <a:gd name="T28" fmla="*/ 1537 w 1537"/>
                <a:gd name="T29" fmla="*/ 608 h 863"/>
                <a:gd name="T30" fmla="*/ 807 w 1537"/>
                <a:gd name="T31" fmla="*/ 535 h 863"/>
                <a:gd name="T32" fmla="*/ 748 w 1537"/>
                <a:gd name="T33" fmla="*/ 262 h 863"/>
                <a:gd name="T34" fmla="*/ 618 w 1537"/>
                <a:gd name="T35" fmla="*/ 359 h 863"/>
                <a:gd name="T36" fmla="*/ 1375 w 1537"/>
                <a:gd name="T37" fmla="*/ 345 h 863"/>
                <a:gd name="T38" fmla="*/ 1145 w 1537"/>
                <a:gd name="T39" fmla="*/ 227 h 863"/>
                <a:gd name="T40" fmla="*/ 331 w 1537"/>
                <a:gd name="T41" fmla="*/ 475 h 863"/>
                <a:gd name="T42" fmla="*/ 230 w 1537"/>
                <a:gd name="T43" fmla="*/ 227 h 863"/>
                <a:gd name="T44" fmla="*/ 1317 w 1537"/>
                <a:gd name="T45" fmla="*/ 743 h 863"/>
                <a:gd name="T46" fmla="*/ 1465 w 1537"/>
                <a:gd name="T47" fmla="*/ 568 h 863"/>
                <a:gd name="T48" fmla="*/ 225 w 1537"/>
                <a:gd name="T49" fmla="*/ 751 h 863"/>
                <a:gd name="T50" fmla="*/ 210 w 1537"/>
                <a:gd name="T51" fmla="*/ 589 h 863"/>
                <a:gd name="T52" fmla="*/ 225 w 1537"/>
                <a:gd name="T53" fmla="*/ 751 h 863"/>
                <a:gd name="T54" fmla="*/ 945 w 1537"/>
                <a:gd name="T55" fmla="*/ 607 h 863"/>
                <a:gd name="T56" fmla="*/ 860 w 1537"/>
                <a:gd name="T57" fmla="*/ 809 h 863"/>
                <a:gd name="T58" fmla="*/ 865 w 1537"/>
                <a:gd name="T59" fmla="*/ 149 h 863"/>
                <a:gd name="T60" fmla="*/ 617 w 1537"/>
                <a:gd name="T61" fmla="*/ 303 h 863"/>
                <a:gd name="T62" fmla="*/ 828 w 1537"/>
                <a:gd name="T63" fmla="*/ 246 h 863"/>
                <a:gd name="T64" fmla="*/ 1352 w 1537"/>
                <a:gd name="T65" fmla="*/ 109 h 863"/>
                <a:gd name="T66" fmla="*/ 1075 w 1537"/>
                <a:gd name="T67" fmla="*/ 247 h 863"/>
                <a:gd name="T68" fmla="*/ 1284 w 1537"/>
                <a:gd name="T69" fmla="*/ 179 h 863"/>
                <a:gd name="T70" fmla="*/ 436 w 1537"/>
                <a:gd name="T71" fmla="*/ 108 h 863"/>
                <a:gd name="T72" fmla="*/ 160 w 1537"/>
                <a:gd name="T73" fmla="*/ 247 h 863"/>
                <a:gd name="T74" fmla="*/ 369 w 1537"/>
                <a:gd name="T75" fmla="*/ 179 h 863"/>
                <a:gd name="T76" fmla="*/ 487 w 1537"/>
                <a:gd name="T77" fmla="*/ 541 h 863"/>
                <a:gd name="T78" fmla="*/ 402 w 1537"/>
                <a:gd name="T79" fmla="*/ 744 h 863"/>
                <a:gd name="T80" fmla="*/ 550 w 1537"/>
                <a:gd name="T81" fmla="*/ 567 h 863"/>
                <a:gd name="T82" fmla="*/ 1164 w 1537"/>
                <a:gd name="T83" fmla="*/ 616 h 863"/>
                <a:gd name="T84" fmla="*/ 1037 w 1537"/>
                <a:gd name="T85" fmla="*/ 539 h 863"/>
                <a:gd name="T86" fmla="*/ 785 w 1537"/>
                <a:gd name="T87" fmla="*/ 818 h 863"/>
                <a:gd name="T88" fmla="*/ 744 w 1537"/>
                <a:gd name="T89" fmla="*/ 707 h 863"/>
                <a:gd name="T90" fmla="*/ 1277 w 1537"/>
                <a:gd name="T91" fmla="*/ 723 h 863"/>
                <a:gd name="T92" fmla="*/ 1203 w 1537"/>
                <a:gd name="T93" fmla="*/ 640 h 863"/>
                <a:gd name="T94" fmla="*/ 361 w 1537"/>
                <a:gd name="T95" fmla="*/ 726 h 863"/>
                <a:gd name="T96" fmla="*/ 258 w 1537"/>
                <a:gd name="T97" fmla="*/ 705 h 863"/>
                <a:gd name="T98" fmla="*/ 868 w 1537"/>
                <a:gd name="T99" fmla="*/ 553 h 863"/>
                <a:gd name="T100" fmla="*/ 627 w 1537"/>
                <a:gd name="T101" fmla="*/ 575 h 863"/>
                <a:gd name="T102" fmla="*/ 627 w 1537"/>
                <a:gd name="T103" fmla="*/ 575 h 863"/>
                <a:gd name="T104" fmla="*/ 414 w 1537"/>
                <a:gd name="T105" fmla="*/ 486 h 863"/>
                <a:gd name="T106" fmla="*/ 1305 w 1537"/>
                <a:gd name="T107" fmla="*/ 551 h 863"/>
                <a:gd name="T108" fmla="*/ 233 w 1537"/>
                <a:gd name="T109" fmla="*/ 551 h 863"/>
                <a:gd name="T110" fmla="*/ 1148 w 1537"/>
                <a:gd name="T111" fmla="*/ 550 h 863"/>
                <a:gd name="T112" fmla="*/ 1226 w 1537"/>
                <a:gd name="T113" fmla="*/ 535 h 863"/>
                <a:gd name="T114" fmla="*/ 328 w 1537"/>
                <a:gd name="T115" fmla="*/ 583 h 863"/>
                <a:gd name="T116" fmla="*/ 784 w 1537"/>
                <a:gd name="T117" fmla="*/ 652 h 8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37" h="863">
                  <a:moveTo>
                    <a:pt x="1537" y="773"/>
                  </a:moveTo>
                  <a:cubicBezTo>
                    <a:pt x="1529" y="792"/>
                    <a:pt x="1514" y="798"/>
                    <a:pt x="1494" y="797"/>
                  </a:cubicBezTo>
                  <a:cubicBezTo>
                    <a:pt x="1362" y="797"/>
                    <a:pt x="1231" y="797"/>
                    <a:pt x="1099" y="797"/>
                  </a:cubicBezTo>
                  <a:cubicBezTo>
                    <a:pt x="1093" y="797"/>
                    <a:pt x="1087" y="797"/>
                    <a:pt x="1079" y="797"/>
                  </a:cubicBezTo>
                  <a:cubicBezTo>
                    <a:pt x="1079" y="808"/>
                    <a:pt x="1080" y="819"/>
                    <a:pt x="1079" y="829"/>
                  </a:cubicBezTo>
                  <a:cubicBezTo>
                    <a:pt x="1078" y="852"/>
                    <a:pt x="1066" y="863"/>
                    <a:pt x="1044" y="863"/>
                  </a:cubicBezTo>
                  <a:cubicBezTo>
                    <a:pt x="908" y="863"/>
                    <a:pt x="772" y="863"/>
                    <a:pt x="636" y="863"/>
                  </a:cubicBezTo>
                  <a:cubicBezTo>
                    <a:pt x="618" y="863"/>
                    <a:pt x="608" y="854"/>
                    <a:pt x="609" y="840"/>
                  </a:cubicBezTo>
                  <a:cubicBezTo>
                    <a:pt x="609" y="826"/>
                    <a:pt x="619" y="818"/>
                    <a:pt x="635" y="818"/>
                  </a:cubicBezTo>
                  <a:cubicBezTo>
                    <a:pt x="650" y="818"/>
                    <a:pt x="665" y="818"/>
                    <a:pt x="683" y="818"/>
                  </a:cubicBezTo>
                  <a:cubicBezTo>
                    <a:pt x="678" y="809"/>
                    <a:pt x="675" y="802"/>
                    <a:pt x="670" y="795"/>
                  </a:cubicBezTo>
                  <a:cubicBezTo>
                    <a:pt x="664" y="785"/>
                    <a:pt x="663" y="775"/>
                    <a:pt x="669" y="764"/>
                  </a:cubicBezTo>
                  <a:cubicBezTo>
                    <a:pt x="681" y="738"/>
                    <a:pt x="694" y="711"/>
                    <a:pt x="706" y="684"/>
                  </a:cubicBezTo>
                  <a:cubicBezTo>
                    <a:pt x="708" y="678"/>
                    <a:pt x="709" y="670"/>
                    <a:pt x="711" y="661"/>
                  </a:cubicBezTo>
                  <a:cubicBezTo>
                    <a:pt x="692" y="668"/>
                    <a:pt x="679" y="662"/>
                    <a:pt x="666" y="654"/>
                  </a:cubicBezTo>
                  <a:cubicBezTo>
                    <a:pt x="642" y="638"/>
                    <a:pt x="618" y="623"/>
                    <a:pt x="593" y="607"/>
                  </a:cubicBezTo>
                  <a:cubicBezTo>
                    <a:pt x="587" y="602"/>
                    <a:pt x="582" y="602"/>
                    <a:pt x="575" y="606"/>
                  </a:cubicBezTo>
                  <a:cubicBezTo>
                    <a:pt x="560" y="616"/>
                    <a:pt x="545" y="624"/>
                    <a:pt x="531" y="634"/>
                  </a:cubicBezTo>
                  <a:cubicBezTo>
                    <a:pt x="514" y="646"/>
                    <a:pt x="505" y="662"/>
                    <a:pt x="504" y="683"/>
                  </a:cubicBezTo>
                  <a:cubicBezTo>
                    <a:pt x="504" y="727"/>
                    <a:pt x="504" y="772"/>
                    <a:pt x="504" y="818"/>
                  </a:cubicBezTo>
                  <a:cubicBezTo>
                    <a:pt x="512" y="818"/>
                    <a:pt x="519" y="818"/>
                    <a:pt x="527" y="818"/>
                  </a:cubicBezTo>
                  <a:cubicBezTo>
                    <a:pt x="540" y="819"/>
                    <a:pt x="549" y="828"/>
                    <a:pt x="549" y="839"/>
                  </a:cubicBezTo>
                  <a:cubicBezTo>
                    <a:pt x="550" y="852"/>
                    <a:pt x="541" y="862"/>
                    <a:pt x="527" y="863"/>
                  </a:cubicBezTo>
                  <a:cubicBezTo>
                    <a:pt x="515" y="863"/>
                    <a:pt x="503" y="863"/>
                    <a:pt x="491" y="863"/>
                  </a:cubicBezTo>
                  <a:cubicBezTo>
                    <a:pt x="472" y="862"/>
                    <a:pt x="461" y="851"/>
                    <a:pt x="459" y="832"/>
                  </a:cubicBezTo>
                  <a:cubicBezTo>
                    <a:pt x="458" y="821"/>
                    <a:pt x="459" y="810"/>
                    <a:pt x="459" y="797"/>
                  </a:cubicBezTo>
                  <a:cubicBezTo>
                    <a:pt x="451" y="797"/>
                    <a:pt x="446" y="797"/>
                    <a:pt x="440" y="797"/>
                  </a:cubicBezTo>
                  <a:cubicBezTo>
                    <a:pt x="308" y="797"/>
                    <a:pt x="176" y="797"/>
                    <a:pt x="44" y="797"/>
                  </a:cubicBezTo>
                  <a:cubicBezTo>
                    <a:pt x="11" y="797"/>
                    <a:pt x="1" y="787"/>
                    <a:pt x="1" y="754"/>
                  </a:cubicBezTo>
                  <a:cubicBezTo>
                    <a:pt x="1" y="713"/>
                    <a:pt x="2" y="673"/>
                    <a:pt x="1" y="632"/>
                  </a:cubicBezTo>
                  <a:cubicBezTo>
                    <a:pt x="0" y="583"/>
                    <a:pt x="21" y="546"/>
                    <a:pt x="63" y="521"/>
                  </a:cubicBezTo>
                  <a:cubicBezTo>
                    <a:pt x="95" y="501"/>
                    <a:pt x="127" y="482"/>
                    <a:pt x="159" y="463"/>
                  </a:cubicBezTo>
                  <a:cubicBezTo>
                    <a:pt x="164" y="460"/>
                    <a:pt x="168" y="457"/>
                    <a:pt x="171" y="456"/>
                  </a:cubicBezTo>
                  <a:cubicBezTo>
                    <a:pt x="157" y="432"/>
                    <a:pt x="140" y="410"/>
                    <a:pt x="130" y="385"/>
                  </a:cubicBezTo>
                  <a:cubicBezTo>
                    <a:pt x="121" y="365"/>
                    <a:pt x="117" y="342"/>
                    <a:pt x="116" y="320"/>
                  </a:cubicBezTo>
                  <a:cubicBezTo>
                    <a:pt x="113" y="274"/>
                    <a:pt x="113" y="228"/>
                    <a:pt x="116" y="182"/>
                  </a:cubicBezTo>
                  <a:cubicBezTo>
                    <a:pt x="117" y="157"/>
                    <a:pt x="122" y="131"/>
                    <a:pt x="130" y="107"/>
                  </a:cubicBezTo>
                  <a:cubicBezTo>
                    <a:pt x="141" y="75"/>
                    <a:pt x="164" y="55"/>
                    <a:pt x="196" y="47"/>
                  </a:cubicBezTo>
                  <a:cubicBezTo>
                    <a:pt x="200" y="46"/>
                    <a:pt x="203" y="45"/>
                    <a:pt x="206" y="43"/>
                  </a:cubicBezTo>
                  <a:cubicBezTo>
                    <a:pt x="253" y="1"/>
                    <a:pt x="307" y="0"/>
                    <a:pt x="364" y="14"/>
                  </a:cubicBezTo>
                  <a:cubicBezTo>
                    <a:pt x="399" y="23"/>
                    <a:pt x="431" y="40"/>
                    <a:pt x="458" y="65"/>
                  </a:cubicBezTo>
                  <a:cubicBezTo>
                    <a:pt x="491" y="97"/>
                    <a:pt x="509" y="135"/>
                    <a:pt x="508" y="181"/>
                  </a:cubicBezTo>
                  <a:cubicBezTo>
                    <a:pt x="508" y="225"/>
                    <a:pt x="507" y="269"/>
                    <a:pt x="508" y="313"/>
                  </a:cubicBezTo>
                  <a:cubicBezTo>
                    <a:pt x="509" y="365"/>
                    <a:pt x="488" y="407"/>
                    <a:pt x="456" y="445"/>
                  </a:cubicBezTo>
                  <a:cubicBezTo>
                    <a:pt x="454" y="448"/>
                    <a:pt x="452" y="451"/>
                    <a:pt x="449" y="454"/>
                  </a:cubicBezTo>
                  <a:cubicBezTo>
                    <a:pt x="497" y="483"/>
                    <a:pt x="544" y="512"/>
                    <a:pt x="594" y="542"/>
                  </a:cubicBezTo>
                  <a:cubicBezTo>
                    <a:pt x="604" y="536"/>
                    <a:pt x="618" y="528"/>
                    <a:pt x="632" y="520"/>
                  </a:cubicBezTo>
                  <a:cubicBezTo>
                    <a:pt x="605" y="490"/>
                    <a:pt x="584" y="458"/>
                    <a:pt x="576" y="419"/>
                  </a:cubicBezTo>
                  <a:cubicBezTo>
                    <a:pt x="575" y="416"/>
                    <a:pt x="574" y="414"/>
                    <a:pt x="574" y="412"/>
                  </a:cubicBezTo>
                  <a:cubicBezTo>
                    <a:pt x="575" y="343"/>
                    <a:pt x="573" y="275"/>
                    <a:pt x="578" y="207"/>
                  </a:cubicBezTo>
                  <a:cubicBezTo>
                    <a:pt x="582" y="160"/>
                    <a:pt x="607" y="124"/>
                    <a:pt x="657" y="112"/>
                  </a:cubicBezTo>
                  <a:cubicBezTo>
                    <a:pt x="659" y="111"/>
                    <a:pt x="662" y="110"/>
                    <a:pt x="663" y="109"/>
                  </a:cubicBezTo>
                  <a:cubicBezTo>
                    <a:pt x="711" y="66"/>
                    <a:pt x="766" y="66"/>
                    <a:pt x="823" y="80"/>
                  </a:cubicBezTo>
                  <a:cubicBezTo>
                    <a:pt x="859" y="90"/>
                    <a:pt x="890" y="107"/>
                    <a:pt x="917" y="133"/>
                  </a:cubicBezTo>
                  <a:cubicBezTo>
                    <a:pt x="949" y="164"/>
                    <a:pt x="966" y="201"/>
                    <a:pt x="966" y="245"/>
                  </a:cubicBezTo>
                  <a:cubicBezTo>
                    <a:pt x="965" y="292"/>
                    <a:pt x="966" y="338"/>
                    <a:pt x="966" y="385"/>
                  </a:cubicBezTo>
                  <a:cubicBezTo>
                    <a:pt x="965" y="432"/>
                    <a:pt x="946" y="471"/>
                    <a:pt x="918" y="506"/>
                  </a:cubicBezTo>
                  <a:cubicBezTo>
                    <a:pt x="914" y="511"/>
                    <a:pt x="911" y="515"/>
                    <a:pt x="906" y="520"/>
                  </a:cubicBezTo>
                  <a:cubicBezTo>
                    <a:pt x="920" y="528"/>
                    <a:pt x="933" y="536"/>
                    <a:pt x="944" y="543"/>
                  </a:cubicBezTo>
                  <a:cubicBezTo>
                    <a:pt x="993" y="512"/>
                    <a:pt x="1041" y="483"/>
                    <a:pt x="1089" y="454"/>
                  </a:cubicBezTo>
                  <a:cubicBezTo>
                    <a:pt x="1064" y="426"/>
                    <a:pt x="1044" y="395"/>
                    <a:pt x="1035" y="359"/>
                  </a:cubicBezTo>
                  <a:cubicBezTo>
                    <a:pt x="1034" y="353"/>
                    <a:pt x="1032" y="347"/>
                    <a:pt x="1032" y="342"/>
                  </a:cubicBezTo>
                  <a:cubicBezTo>
                    <a:pt x="1031" y="272"/>
                    <a:pt x="1024" y="203"/>
                    <a:pt x="1036" y="134"/>
                  </a:cubicBezTo>
                  <a:cubicBezTo>
                    <a:pt x="1045" y="90"/>
                    <a:pt x="1068" y="57"/>
                    <a:pt x="1114" y="46"/>
                  </a:cubicBezTo>
                  <a:cubicBezTo>
                    <a:pt x="1117" y="46"/>
                    <a:pt x="1119" y="45"/>
                    <a:pt x="1121" y="43"/>
                  </a:cubicBezTo>
                  <a:cubicBezTo>
                    <a:pt x="1168" y="1"/>
                    <a:pt x="1222" y="0"/>
                    <a:pt x="1279" y="14"/>
                  </a:cubicBezTo>
                  <a:cubicBezTo>
                    <a:pt x="1324" y="26"/>
                    <a:pt x="1363" y="49"/>
                    <a:pt x="1392" y="86"/>
                  </a:cubicBezTo>
                  <a:cubicBezTo>
                    <a:pt x="1412" y="113"/>
                    <a:pt x="1423" y="143"/>
                    <a:pt x="1423" y="177"/>
                  </a:cubicBezTo>
                  <a:cubicBezTo>
                    <a:pt x="1423" y="220"/>
                    <a:pt x="1422" y="264"/>
                    <a:pt x="1423" y="307"/>
                  </a:cubicBezTo>
                  <a:cubicBezTo>
                    <a:pt x="1425" y="359"/>
                    <a:pt x="1406" y="403"/>
                    <a:pt x="1374" y="443"/>
                  </a:cubicBezTo>
                  <a:cubicBezTo>
                    <a:pt x="1371" y="446"/>
                    <a:pt x="1368" y="449"/>
                    <a:pt x="1366" y="452"/>
                  </a:cubicBezTo>
                  <a:cubicBezTo>
                    <a:pt x="1366" y="453"/>
                    <a:pt x="1366" y="453"/>
                    <a:pt x="1365" y="455"/>
                  </a:cubicBezTo>
                  <a:cubicBezTo>
                    <a:pt x="1392" y="471"/>
                    <a:pt x="1419" y="487"/>
                    <a:pt x="1445" y="503"/>
                  </a:cubicBezTo>
                  <a:cubicBezTo>
                    <a:pt x="1455" y="508"/>
                    <a:pt x="1464" y="514"/>
                    <a:pt x="1474" y="520"/>
                  </a:cubicBezTo>
                  <a:cubicBezTo>
                    <a:pt x="1508" y="540"/>
                    <a:pt x="1529" y="569"/>
                    <a:pt x="1537" y="608"/>
                  </a:cubicBezTo>
                  <a:cubicBezTo>
                    <a:pt x="1537" y="663"/>
                    <a:pt x="1537" y="718"/>
                    <a:pt x="1537" y="773"/>
                  </a:cubicBezTo>
                  <a:close/>
                  <a:moveTo>
                    <a:pt x="618" y="359"/>
                  </a:moveTo>
                  <a:cubicBezTo>
                    <a:pt x="618" y="363"/>
                    <a:pt x="617" y="365"/>
                    <a:pt x="617" y="368"/>
                  </a:cubicBezTo>
                  <a:cubicBezTo>
                    <a:pt x="615" y="440"/>
                    <a:pt x="664" y="510"/>
                    <a:pt x="733" y="536"/>
                  </a:cubicBezTo>
                  <a:cubicBezTo>
                    <a:pt x="758" y="546"/>
                    <a:pt x="783" y="546"/>
                    <a:pt x="807" y="535"/>
                  </a:cubicBezTo>
                  <a:cubicBezTo>
                    <a:pt x="859" y="513"/>
                    <a:pt x="895" y="475"/>
                    <a:pt x="914" y="422"/>
                  </a:cubicBezTo>
                  <a:cubicBezTo>
                    <a:pt x="923" y="397"/>
                    <a:pt x="921" y="372"/>
                    <a:pt x="920" y="346"/>
                  </a:cubicBezTo>
                  <a:cubicBezTo>
                    <a:pt x="870" y="340"/>
                    <a:pt x="861" y="336"/>
                    <a:pt x="825" y="303"/>
                  </a:cubicBezTo>
                  <a:cubicBezTo>
                    <a:pt x="818" y="297"/>
                    <a:pt x="811" y="290"/>
                    <a:pt x="803" y="283"/>
                  </a:cubicBezTo>
                  <a:cubicBezTo>
                    <a:pt x="787" y="270"/>
                    <a:pt x="769" y="262"/>
                    <a:pt x="748" y="262"/>
                  </a:cubicBezTo>
                  <a:cubicBezTo>
                    <a:pt x="735" y="262"/>
                    <a:pt x="722" y="262"/>
                    <a:pt x="709" y="262"/>
                  </a:cubicBezTo>
                  <a:cubicBezTo>
                    <a:pt x="698" y="261"/>
                    <a:pt x="693" y="266"/>
                    <a:pt x="691" y="277"/>
                  </a:cubicBezTo>
                  <a:cubicBezTo>
                    <a:pt x="687" y="291"/>
                    <a:pt x="684" y="306"/>
                    <a:pt x="679" y="320"/>
                  </a:cubicBezTo>
                  <a:cubicBezTo>
                    <a:pt x="671" y="341"/>
                    <a:pt x="655" y="353"/>
                    <a:pt x="632" y="357"/>
                  </a:cubicBezTo>
                  <a:cubicBezTo>
                    <a:pt x="627" y="357"/>
                    <a:pt x="623" y="358"/>
                    <a:pt x="618" y="359"/>
                  </a:cubicBezTo>
                  <a:close/>
                  <a:moveTo>
                    <a:pt x="1074" y="292"/>
                  </a:moveTo>
                  <a:cubicBezTo>
                    <a:pt x="1075" y="310"/>
                    <a:pt x="1074" y="325"/>
                    <a:pt x="1077" y="339"/>
                  </a:cubicBezTo>
                  <a:cubicBezTo>
                    <a:pt x="1092" y="403"/>
                    <a:pt x="1132" y="445"/>
                    <a:pt x="1192" y="470"/>
                  </a:cubicBezTo>
                  <a:cubicBezTo>
                    <a:pt x="1209" y="478"/>
                    <a:pt x="1229" y="481"/>
                    <a:pt x="1247" y="475"/>
                  </a:cubicBezTo>
                  <a:cubicBezTo>
                    <a:pt x="1312" y="454"/>
                    <a:pt x="1356" y="411"/>
                    <a:pt x="1375" y="345"/>
                  </a:cubicBezTo>
                  <a:cubicBezTo>
                    <a:pt x="1380" y="325"/>
                    <a:pt x="1378" y="302"/>
                    <a:pt x="1379" y="279"/>
                  </a:cubicBezTo>
                  <a:cubicBezTo>
                    <a:pt x="1347" y="281"/>
                    <a:pt x="1321" y="271"/>
                    <a:pt x="1299" y="252"/>
                  </a:cubicBezTo>
                  <a:cubicBezTo>
                    <a:pt x="1292" y="246"/>
                    <a:pt x="1284" y="240"/>
                    <a:pt x="1278" y="233"/>
                  </a:cubicBezTo>
                  <a:cubicBezTo>
                    <a:pt x="1252" y="205"/>
                    <a:pt x="1222" y="193"/>
                    <a:pt x="1184" y="196"/>
                  </a:cubicBezTo>
                  <a:cubicBezTo>
                    <a:pt x="1150" y="198"/>
                    <a:pt x="1153" y="190"/>
                    <a:pt x="1145" y="227"/>
                  </a:cubicBezTo>
                  <a:cubicBezTo>
                    <a:pt x="1137" y="265"/>
                    <a:pt x="1119" y="291"/>
                    <a:pt x="1074" y="292"/>
                  </a:cubicBezTo>
                  <a:close/>
                  <a:moveTo>
                    <a:pt x="159" y="292"/>
                  </a:moveTo>
                  <a:cubicBezTo>
                    <a:pt x="160" y="310"/>
                    <a:pt x="159" y="326"/>
                    <a:pt x="162" y="342"/>
                  </a:cubicBezTo>
                  <a:cubicBezTo>
                    <a:pt x="178" y="404"/>
                    <a:pt x="218" y="445"/>
                    <a:pt x="276" y="470"/>
                  </a:cubicBezTo>
                  <a:cubicBezTo>
                    <a:pt x="293" y="478"/>
                    <a:pt x="312" y="480"/>
                    <a:pt x="331" y="475"/>
                  </a:cubicBezTo>
                  <a:cubicBezTo>
                    <a:pt x="414" y="457"/>
                    <a:pt x="475" y="364"/>
                    <a:pt x="461" y="279"/>
                  </a:cubicBezTo>
                  <a:cubicBezTo>
                    <a:pt x="433" y="281"/>
                    <a:pt x="408" y="272"/>
                    <a:pt x="387" y="254"/>
                  </a:cubicBezTo>
                  <a:cubicBezTo>
                    <a:pt x="379" y="247"/>
                    <a:pt x="370" y="241"/>
                    <a:pt x="363" y="233"/>
                  </a:cubicBezTo>
                  <a:cubicBezTo>
                    <a:pt x="337" y="206"/>
                    <a:pt x="306" y="193"/>
                    <a:pt x="268" y="196"/>
                  </a:cubicBezTo>
                  <a:cubicBezTo>
                    <a:pt x="235" y="198"/>
                    <a:pt x="238" y="190"/>
                    <a:pt x="230" y="227"/>
                  </a:cubicBezTo>
                  <a:cubicBezTo>
                    <a:pt x="222" y="265"/>
                    <a:pt x="204" y="291"/>
                    <a:pt x="159" y="292"/>
                  </a:cubicBezTo>
                  <a:close/>
                  <a:moveTo>
                    <a:pt x="1285" y="595"/>
                  </a:moveTo>
                  <a:cubicBezTo>
                    <a:pt x="1287" y="604"/>
                    <a:pt x="1286" y="611"/>
                    <a:pt x="1289" y="616"/>
                  </a:cubicBezTo>
                  <a:cubicBezTo>
                    <a:pt x="1299" y="639"/>
                    <a:pt x="1308" y="662"/>
                    <a:pt x="1320" y="684"/>
                  </a:cubicBezTo>
                  <a:cubicBezTo>
                    <a:pt x="1332" y="705"/>
                    <a:pt x="1333" y="724"/>
                    <a:pt x="1317" y="743"/>
                  </a:cubicBezTo>
                  <a:cubicBezTo>
                    <a:pt x="1316" y="745"/>
                    <a:pt x="1315" y="748"/>
                    <a:pt x="1313" y="752"/>
                  </a:cubicBezTo>
                  <a:cubicBezTo>
                    <a:pt x="1344" y="752"/>
                    <a:pt x="1373" y="752"/>
                    <a:pt x="1403" y="752"/>
                  </a:cubicBezTo>
                  <a:cubicBezTo>
                    <a:pt x="1432" y="752"/>
                    <a:pt x="1461" y="752"/>
                    <a:pt x="1491" y="752"/>
                  </a:cubicBezTo>
                  <a:cubicBezTo>
                    <a:pt x="1491" y="705"/>
                    <a:pt x="1492" y="659"/>
                    <a:pt x="1491" y="613"/>
                  </a:cubicBezTo>
                  <a:cubicBezTo>
                    <a:pt x="1490" y="594"/>
                    <a:pt x="1480" y="579"/>
                    <a:pt x="1465" y="568"/>
                  </a:cubicBezTo>
                  <a:cubicBezTo>
                    <a:pt x="1450" y="558"/>
                    <a:pt x="1435" y="549"/>
                    <a:pt x="1420" y="541"/>
                  </a:cubicBezTo>
                  <a:cubicBezTo>
                    <a:pt x="1416" y="538"/>
                    <a:pt x="1407" y="538"/>
                    <a:pt x="1403" y="541"/>
                  </a:cubicBezTo>
                  <a:cubicBezTo>
                    <a:pt x="1378" y="556"/>
                    <a:pt x="1354" y="572"/>
                    <a:pt x="1330" y="588"/>
                  </a:cubicBezTo>
                  <a:cubicBezTo>
                    <a:pt x="1317" y="596"/>
                    <a:pt x="1304" y="603"/>
                    <a:pt x="1285" y="595"/>
                  </a:cubicBezTo>
                  <a:close/>
                  <a:moveTo>
                    <a:pt x="225" y="751"/>
                  </a:moveTo>
                  <a:cubicBezTo>
                    <a:pt x="222" y="746"/>
                    <a:pt x="220" y="741"/>
                    <a:pt x="217" y="737"/>
                  </a:cubicBezTo>
                  <a:cubicBezTo>
                    <a:pt x="205" y="722"/>
                    <a:pt x="206" y="707"/>
                    <a:pt x="215" y="690"/>
                  </a:cubicBezTo>
                  <a:cubicBezTo>
                    <a:pt x="227" y="666"/>
                    <a:pt x="238" y="641"/>
                    <a:pt x="249" y="617"/>
                  </a:cubicBezTo>
                  <a:cubicBezTo>
                    <a:pt x="251" y="611"/>
                    <a:pt x="251" y="604"/>
                    <a:pt x="253" y="595"/>
                  </a:cubicBezTo>
                  <a:cubicBezTo>
                    <a:pt x="234" y="603"/>
                    <a:pt x="222" y="597"/>
                    <a:pt x="210" y="589"/>
                  </a:cubicBezTo>
                  <a:cubicBezTo>
                    <a:pt x="196" y="580"/>
                    <a:pt x="182" y="571"/>
                    <a:pt x="167" y="562"/>
                  </a:cubicBezTo>
                  <a:cubicBezTo>
                    <a:pt x="122" y="532"/>
                    <a:pt x="122" y="533"/>
                    <a:pt x="78" y="565"/>
                  </a:cubicBezTo>
                  <a:cubicBezTo>
                    <a:pt x="61" y="577"/>
                    <a:pt x="48" y="591"/>
                    <a:pt x="47" y="612"/>
                  </a:cubicBezTo>
                  <a:cubicBezTo>
                    <a:pt x="46" y="658"/>
                    <a:pt x="47" y="704"/>
                    <a:pt x="47" y="751"/>
                  </a:cubicBezTo>
                  <a:cubicBezTo>
                    <a:pt x="106" y="751"/>
                    <a:pt x="165" y="751"/>
                    <a:pt x="225" y="751"/>
                  </a:cubicBezTo>
                  <a:close/>
                  <a:moveTo>
                    <a:pt x="1033" y="817"/>
                  </a:moveTo>
                  <a:cubicBezTo>
                    <a:pt x="1033" y="769"/>
                    <a:pt x="1034" y="722"/>
                    <a:pt x="1033" y="676"/>
                  </a:cubicBezTo>
                  <a:cubicBezTo>
                    <a:pt x="1032" y="659"/>
                    <a:pt x="1023" y="645"/>
                    <a:pt x="1009" y="636"/>
                  </a:cubicBezTo>
                  <a:cubicBezTo>
                    <a:pt x="993" y="625"/>
                    <a:pt x="977" y="615"/>
                    <a:pt x="961" y="605"/>
                  </a:cubicBezTo>
                  <a:cubicBezTo>
                    <a:pt x="957" y="603"/>
                    <a:pt x="949" y="604"/>
                    <a:pt x="945" y="607"/>
                  </a:cubicBezTo>
                  <a:cubicBezTo>
                    <a:pt x="921" y="622"/>
                    <a:pt x="896" y="638"/>
                    <a:pt x="872" y="654"/>
                  </a:cubicBezTo>
                  <a:cubicBezTo>
                    <a:pt x="859" y="662"/>
                    <a:pt x="846" y="669"/>
                    <a:pt x="827" y="661"/>
                  </a:cubicBezTo>
                  <a:cubicBezTo>
                    <a:pt x="829" y="670"/>
                    <a:pt x="829" y="677"/>
                    <a:pt x="832" y="683"/>
                  </a:cubicBezTo>
                  <a:cubicBezTo>
                    <a:pt x="841" y="705"/>
                    <a:pt x="851" y="727"/>
                    <a:pt x="862" y="748"/>
                  </a:cubicBezTo>
                  <a:cubicBezTo>
                    <a:pt x="874" y="770"/>
                    <a:pt x="877" y="789"/>
                    <a:pt x="860" y="809"/>
                  </a:cubicBezTo>
                  <a:cubicBezTo>
                    <a:pt x="858" y="811"/>
                    <a:pt x="857" y="814"/>
                    <a:pt x="856" y="817"/>
                  </a:cubicBezTo>
                  <a:cubicBezTo>
                    <a:pt x="915" y="817"/>
                    <a:pt x="974" y="817"/>
                    <a:pt x="1033" y="817"/>
                  </a:cubicBezTo>
                  <a:close/>
                  <a:moveTo>
                    <a:pt x="921" y="299"/>
                  </a:moveTo>
                  <a:cubicBezTo>
                    <a:pt x="921" y="283"/>
                    <a:pt x="920" y="268"/>
                    <a:pt x="921" y="253"/>
                  </a:cubicBezTo>
                  <a:cubicBezTo>
                    <a:pt x="923" y="207"/>
                    <a:pt x="903" y="172"/>
                    <a:pt x="865" y="149"/>
                  </a:cubicBezTo>
                  <a:cubicBezTo>
                    <a:pt x="843" y="136"/>
                    <a:pt x="818" y="126"/>
                    <a:pt x="793" y="120"/>
                  </a:cubicBezTo>
                  <a:cubicBezTo>
                    <a:pt x="755" y="112"/>
                    <a:pt x="717" y="115"/>
                    <a:pt x="688" y="148"/>
                  </a:cubicBezTo>
                  <a:cubicBezTo>
                    <a:pt x="686" y="151"/>
                    <a:pt x="681" y="154"/>
                    <a:pt x="677" y="154"/>
                  </a:cubicBezTo>
                  <a:cubicBezTo>
                    <a:pt x="641" y="158"/>
                    <a:pt x="626" y="182"/>
                    <a:pt x="622" y="214"/>
                  </a:cubicBezTo>
                  <a:cubicBezTo>
                    <a:pt x="618" y="243"/>
                    <a:pt x="619" y="273"/>
                    <a:pt x="617" y="303"/>
                  </a:cubicBezTo>
                  <a:cubicBezTo>
                    <a:pt x="617" y="306"/>
                    <a:pt x="619" y="309"/>
                    <a:pt x="619" y="312"/>
                  </a:cubicBezTo>
                  <a:cubicBezTo>
                    <a:pt x="632" y="313"/>
                    <a:pt x="638" y="306"/>
                    <a:pt x="640" y="296"/>
                  </a:cubicBezTo>
                  <a:cubicBezTo>
                    <a:pt x="644" y="281"/>
                    <a:pt x="647" y="267"/>
                    <a:pt x="652" y="252"/>
                  </a:cubicBezTo>
                  <a:cubicBezTo>
                    <a:pt x="658" y="236"/>
                    <a:pt x="669" y="222"/>
                    <a:pt x="686" y="220"/>
                  </a:cubicBezTo>
                  <a:cubicBezTo>
                    <a:pt x="736" y="213"/>
                    <a:pt x="785" y="211"/>
                    <a:pt x="828" y="246"/>
                  </a:cubicBezTo>
                  <a:cubicBezTo>
                    <a:pt x="843" y="258"/>
                    <a:pt x="858" y="272"/>
                    <a:pt x="873" y="285"/>
                  </a:cubicBezTo>
                  <a:cubicBezTo>
                    <a:pt x="886" y="296"/>
                    <a:pt x="901" y="302"/>
                    <a:pt x="921" y="299"/>
                  </a:cubicBezTo>
                  <a:close/>
                  <a:moveTo>
                    <a:pt x="1378" y="233"/>
                  </a:moveTo>
                  <a:cubicBezTo>
                    <a:pt x="1378" y="214"/>
                    <a:pt x="1378" y="195"/>
                    <a:pt x="1378" y="177"/>
                  </a:cubicBezTo>
                  <a:cubicBezTo>
                    <a:pt x="1379" y="151"/>
                    <a:pt x="1369" y="128"/>
                    <a:pt x="1352" y="109"/>
                  </a:cubicBezTo>
                  <a:cubicBezTo>
                    <a:pt x="1323" y="77"/>
                    <a:pt x="1286" y="59"/>
                    <a:pt x="1244" y="53"/>
                  </a:cubicBezTo>
                  <a:cubicBezTo>
                    <a:pt x="1207" y="48"/>
                    <a:pt x="1172" y="52"/>
                    <a:pt x="1145" y="83"/>
                  </a:cubicBezTo>
                  <a:cubicBezTo>
                    <a:pt x="1142" y="86"/>
                    <a:pt x="1137" y="88"/>
                    <a:pt x="1132" y="89"/>
                  </a:cubicBezTo>
                  <a:cubicBezTo>
                    <a:pt x="1106" y="92"/>
                    <a:pt x="1091" y="108"/>
                    <a:pt x="1083" y="131"/>
                  </a:cubicBezTo>
                  <a:cubicBezTo>
                    <a:pt x="1071" y="169"/>
                    <a:pt x="1076" y="208"/>
                    <a:pt x="1075" y="247"/>
                  </a:cubicBezTo>
                  <a:cubicBezTo>
                    <a:pt x="1090" y="248"/>
                    <a:pt x="1095" y="239"/>
                    <a:pt x="1098" y="228"/>
                  </a:cubicBezTo>
                  <a:cubicBezTo>
                    <a:pt x="1102" y="214"/>
                    <a:pt x="1105" y="200"/>
                    <a:pt x="1110" y="187"/>
                  </a:cubicBezTo>
                  <a:cubicBezTo>
                    <a:pt x="1118" y="164"/>
                    <a:pt x="1135" y="152"/>
                    <a:pt x="1159" y="152"/>
                  </a:cubicBezTo>
                  <a:cubicBezTo>
                    <a:pt x="1174" y="151"/>
                    <a:pt x="1189" y="151"/>
                    <a:pt x="1204" y="151"/>
                  </a:cubicBezTo>
                  <a:cubicBezTo>
                    <a:pt x="1234" y="151"/>
                    <a:pt x="1261" y="160"/>
                    <a:pt x="1284" y="179"/>
                  </a:cubicBezTo>
                  <a:cubicBezTo>
                    <a:pt x="1298" y="191"/>
                    <a:pt x="1312" y="203"/>
                    <a:pt x="1326" y="215"/>
                  </a:cubicBezTo>
                  <a:cubicBezTo>
                    <a:pt x="1340" y="228"/>
                    <a:pt x="1356" y="237"/>
                    <a:pt x="1378" y="233"/>
                  </a:cubicBezTo>
                  <a:close/>
                  <a:moveTo>
                    <a:pt x="463" y="233"/>
                  </a:moveTo>
                  <a:cubicBezTo>
                    <a:pt x="463" y="214"/>
                    <a:pt x="463" y="196"/>
                    <a:pt x="463" y="177"/>
                  </a:cubicBezTo>
                  <a:cubicBezTo>
                    <a:pt x="463" y="151"/>
                    <a:pt x="454" y="127"/>
                    <a:pt x="436" y="108"/>
                  </a:cubicBezTo>
                  <a:cubicBezTo>
                    <a:pt x="407" y="76"/>
                    <a:pt x="371" y="59"/>
                    <a:pt x="329" y="53"/>
                  </a:cubicBezTo>
                  <a:cubicBezTo>
                    <a:pt x="292" y="48"/>
                    <a:pt x="257" y="52"/>
                    <a:pt x="230" y="83"/>
                  </a:cubicBezTo>
                  <a:cubicBezTo>
                    <a:pt x="227" y="86"/>
                    <a:pt x="222" y="88"/>
                    <a:pt x="217" y="89"/>
                  </a:cubicBezTo>
                  <a:cubicBezTo>
                    <a:pt x="189" y="92"/>
                    <a:pt x="174" y="110"/>
                    <a:pt x="167" y="135"/>
                  </a:cubicBezTo>
                  <a:cubicBezTo>
                    <a:pt x="156" y="172"/>
                    <a:pt x="161" y="209"/>
                    <a:pt x="160" y="247"/>
                  </a:cubicBezTo>
                  <a:cubicBezTo>
                    <a:pt x="175" y="248"/>
                    <a:pt x="180" y="240"/>
                    <a:pt x="183" y="228"/>
                  </a:cubicBezTo>
                  <a:cubicBezTo>
                    <a:pt x="187" y="215"/>
                    <a:pt x="189" y="201"/>
                    <a:pt x="194" y="188"/>
                  </a:cubicBezTo>
                  <a:cubicBezTo>
                    <a:pt x="202" y="165"/>
                    <a:pt x="219" y="152"/>
                    <a:pt x="245" y="151"/>
                  </a:cubicBezTo>
                  <a:cubicBezTo>
                    <a:pt x="259" y="151"/>
                    <a:pt x="274" y="151"/>
                    <a:pt x="288" y="151"/>
                  </a:cubicBezTo>
                  <a:cubicBezTo>
                    <a:pt x="318" y="151"/>
                    <a:pt x="345" y="160"/>
                    <a:pt x="369" y="179"/>
                  </a:cubicBezTo>
                  <a:cubicBezTo>
                    <a:pt x="383" y="191"/>
                    <a:pt x="397" y="204"/>
                    <a:pt x="412" y="216"/>
                  </a:cubicBezTo>
                  <a:cubicBezTo>
                    <a:pt x="426" y="228"/>
                    <a:pt x="441" y="237"/>
                    <a:pt x="463" y="233"/>
                  </a:cubicBezTo>
                  <a:close/>
                  <a:moveTo>
                    <a:pt x="550" y="567"/>
                  </a:moveTo>
                  <a:cubicBezTo>
                    <a:pt x="534" y="558"/>
                    <a:pt x="520" y="550"/>
                    <a:pt x="505" y="540"/>
                  </a:cubicBezTo>
                  <a:cubicBezTo>
                    <a:pt x="498" y="536"/>
                    <a:pt x="493" y="537"/>
                    <a:pt x="487" y="541"/>
                  </a:cubicBezTo>
                  <a:cubicBezTo>
                    <a:pt x="463" y="557"/>
                    <a:pt x="438" y="573"/>
                    <a:pt x="414" y="589"/>
                  </a:cubicBezTo>
                  <a:cubicBezTo>
                    <a:pt x="401" y="597"/>
                    <a:pt x="389" y="603"/>
                    <a:pt x="370" y="595"/>
                  </a:cubicBezTo>
                  <a:cubicBezTo>
                    <a:pt x="371" y="605"/>
                    <a:pt x="371" y="611"/>
                    <a:pt x="374" y="617"/>
                  </a:cubicBezTo>
                  <a:cubicBezTo>
                    <a:pt x="383" y="639"/>
                    <a:pt x="392" y="660"/>
                    <a:pt x="404" y="681"/>
                  </a:cubicBezTo>
                  <a:cubicBezTo>
                    <a:pt x="416" y="703"/>
                    <a:pt x="419" y="723"/>
                    <a:pt x="402" y="744"/>
                  </a:cubicBezTo>
                  <a:cubicBezTo>
                    <a:pt x="400" y="746"/>
                    <a:pt x="400" y="748"/>
                    <a:pt x="398" y="751"/>
                  </a:cubicBezTo>
                  <a:cubicBezTo>
                    <a:pt x="419" y="751"/>
                    <a:pt x="438" y="751"/>
                    <a:pt x="459" y="751"/>
                  </a:cubicBezTo>
                  <a:cubicBezTo>
                    <a:pt x="459" y="728"/>
                    <a:pt x="459" y="705"/>
                    <a:pt x="459" y="682"/>
                  </a:cubicBezTo>
                  <a:cubicBezTo>
                    <a:pt x="461" y="648"/>
                    <a:pt x="475" y="620"/>
                    <a:pt x="502" y="599"/>
                  </a:cubicBezTo>
                  <a:cubicBezTo>
                    <a:pt x="516" y="589"/>
                    <a:pt x="532" y="579"/>
                    <a:pt x="550" y="567"/>
                  </a:cubicBezTo>
                  <a:close/>
                  <a:moveTo>
                    <a:pt x="1080" y="751"/>
                  </a:moveTo>
                  <a:cubicBezTo>
                    <a:pt x="1101" y="751"/>
                    <a:pt x="1120" y="751"/>
                    <a:pt x="1140" y="751"/>
                  </a:cubicBezTo>
                  <a:cubicBezTo>
                    <a:pt x="1137" y="746"/>
                    <a:pt x="1135" y="741"/>
                    <a:pt x="1133" y="738"/>
                  </a:cubicBezTo>
                  <a:cubicBezTo>
                    <a:pt x="1120" y="722"/>
                    <a:pt x="1121" y="707"/>
                    <a:pt x="1130" y="689"/>
                  </a:cubicBezTo>
                  <a:cubicBezTo>
                    <a:pt x="1143" y="666"/>
                    <a:pt x="1153" y="641"/>
                    <a:pt x="1164" y="616"/>
                  </a:cubicBezTo>
                  <a:cubicBezTo>
                    <a:pt x="1167" y="611"/>
                    <a:pt x="1166" y="604"/>
                    <a:pt x="1167" y="598"/>
                  </a:cubicBezTo>
                  <a:cubicBezTo>
                    <a:pt x="1165" y="599"/>
                    <a:pt x="1164" y="600"/>
                    <a:pt x="1162" y="601"/>
                  </a:cubicBezTo>
                  <a:cubicBezTo>
                    <a:pt x="1151" y="597"/>
                    <a:pt x="1138" y="596"/>
                    <a:pt x="1127" y="590"/>
                  </a:cubicBezTo>
                  <a:cubicBezTo>
                    <a:pt x="1101" y="575"/>
                    <a:pt x="1077" y="557"/>
                    <a:pt x="1051" y="542"/>
                  </a:cubicBezTo>
                  <a:cubicBezTo>
                    <a:pt x="1047" y="539"/>
                    <a:pt x="1040" y="537"/>
                    <a:pt x="1037" y="539"/>
                  </a:cubicBezTo>
                  <a:cubicBezTo>
                    <a:pt x="1021" y="547"/>
                    <a:pt x="1005" y="557"/>
                    <a:pt x="987" y="568"/>
                  </a:cubicBezTo>
                  <a:cubicBezTo>
                    <a:pt x="1021" y="588"/>
                    <a:pt x="1053" y="605"/>
                    <a:pt x="1069" y="641"/>
                  </a:cubicBezTo>
                  <a:cubicBezTo>
                    <a:pt x="1085" y="676"/>
                    <a:pt x="1077" y="714"/>
                    <a:pt x="1080" y="751"/>
                  </a:cubicBezTo>
                  <a:close/>
                  <a:moveTo>
                    <a:pt x="769" y="818"/>
                  </a:moveTo>
                  <a:cubicBezTo>
                    <a:pt x="774" y="818"/>
                    <a:pt x="780" y="817"/>
                    <a:pt x="785" y="818"/>
                  </a:cubicBezTo>
                  <a:cubicBezTo>
                    <a:pt x="798" y="820"/>
                    <a:pt x="804" y="814"/>
                    <a:pt x="811" y="804"/>
                  </a:cubicBezTo>
                  <a:cubicBezTo>
                    <a:pt x="825" y="785"/>
                    <a:pt x="826" y="769"/>
                    <a:pt x="813" y="750"/>
                  </a:cubicBezTo>
                  <a:cubicBezTo>
                    <a:pt x="808" y="742"/>
                    <a:pt x="803" y="732"/>
                    <a:pt x="801" y="723"/>
                  </a:cubicBezTo>
                  <a:cubicBezTo>
                    <a:pt x="795" y="700"/>
                    <a:pt x="781" y="695"/>
                    <a:pt x="760" y="698"/>
                  </a:cubicBezTo>
                  <a:cubicBezTo>
                    <a:pt x="752" y="699"/>
                    <a:pt x="748" y="700"/>
                    <a:pt x="744" y="707"/>
                  </a:cubicBezTo>
                  <a:cubicBezTo>
                    <a:pt x="736" y="728"/>
                    <a:pt x="725" y="748"/>
                    <a:pt x="716" y="769"/>
                  </a:cubicBezTo>
                  <a:cubicBezTo>
                    <a:pt x="715" y="773"/>
                    <a:pt x="714" y="779"/>
                    <a:pt x="715" y="782"/>
                  </a:cubicBezTo>
                  <a:cubicBezTo>
                    <a:pt x="726" y="804"/>
                    <a:pt x="735" y="830"/>
                    <a:pt x="769" y="818"/>
                  </a:cubicBezTo>
                  <a:close/>
                  <a:moveTo>
                    <a:pt x="1231" y="752"/>
                  </a:moveTo>
                  <a:cubicBezTo>
                    <a:pt x="1254" y="761"/>
                    <a:pt x="1267" y="745"/>
                    <a:pt x="1277" y="723"/>
                  </a:cubicBezTo>
                  <a:cubicBezTo>
                    <a:pt x="1281" y="715"/>
                    <a:pt x="1282" y="709"/>
                    <a:pt x="1278" y="701"/>
                  </a:cubicBezTo>
                  <a:cubicBezTo>
                    <a:pt x="1269" y="682"/>
                    <a:pt x="1260" y="663"/>
                    <a:pt x="1252" y="644"/>
                  </a:cubicBezTo>
                  <a:cubicBezTo>
                    <a:pt x="1248" y="634"/>
                    <a:pt x="1243" y="631"/>
                    <a:pt x="1233" y="632"/>
                  </a:cubicBezTo>
                  <a:cubicBezTo>
                    <a:pt x="1227" y="633"/>
                    <a:pt x="1221" y="631"/>
                    <a:pt x="1215" y="632"/>
                  </a:cubicBezTo>
                  <a:cubicBezTo>
                    <a:pt x="1211" y="634"/>
                    <a:pt x="1205" y="637"/>
                    <a:pt x="1203" y="640"/>
                  </a:cubicBezTo>
                  <a:cubicBezTo>
                    <a:pt x="1193" y="662"/>
                    <a:pt x="1183" y="683"/>
                    <a:pt x="1173" y="705"/>
                  </a:cubicBezTo>
                  <a:cubicBezTo>
                    <a:pt x="1172" y="708"/>
                    <a:pt x="1171" y="713"/>
                    <a:pt x="1173" y="716"/>
                  </a:cubicBezTo>
                  <a:cubicBezTo>
                    <a:pt x="1185" y="748"/>
                    <a:pt x="1192" y="752"/>
                    <a:pt x="1231" y="752"/>
                  </a:cubicBezTo>
                  <a:close/>
                  <a:moveTo>
                    <a:pt x="310" y="750"/>
                  </a:moveTo>
                  <a:cubicBezTo>
                    <a:pt x="335" y="758"/>
                    <a:pt x="351" y="749"/>
                    <a:pt x="361" y="726"/>
                  </a:cubicBezTo>
                  <a:cubicBezTo>
                    <a:pt x="365" y="716"/>
                    <a:pt x="368" y="708"/>
                    <a:pt x="362" y="698"/>
                  </a:cubicBezTo>
                  <a:cubicBezTo>
                    <a:pt x="355" y="685"/>
                    <a:pt x="349" y="671"/>
                    <a:pt x="343" y="658"/>
                  </a:cubicBezTo>
                  <a:cubicBezTo>
                    <a:pt x="330" y="630"/>
                    <a:pt x="330" y="630"/>
                    <a:pt x="300" y="632"/>
                  </a:cubicBezTo>
                  <a:cubicBezTo>
                    <a:pt x="296" y="633"/>
                    <a:pt x="290" y="636"/>
                    <a:pt x="288" y="640"/>
                  </a:cubicBezTo>
                  <a:cubicBezTo>
                    <a:pt x="277" y="662"/>
                    <a:pt x="268" y="683"/>
                    <a:pt x="258" y="705"/>
                  </a:cubicBezTo>
                  <a:cubicBezTo>
                    <a:pt x="256" y="709"/>
                    <a:pt x="256" y="714"/>
                    <a:pt x="258" y="717"/>
                  </a:cubicBezTo>
                  <a:cubicBezTo>
                    <a:pt x="269" y="738"/>
                    <a:pt x="278" y="764"/>
                    <a:pt x="310" y="750"/>
                  </a:cubicBezTo>
                  <a:close/>
                  <a:moveTo>
                    <a:pt x="911" y="575"/>
                  </a:moveTo>
                  <a:cubicBezTo>
                    <a:pt x="897" y="567"/>
                    <a:pt x="886" y="560"/>
                    <a:pt x="874" y="554"/>
                  </a:cubicBezTo>
                  <a:cubicBezTo>
                    <a:pt x="873" y="553"/>
                    <a:pt x="869" y="552"/>
                    <a:pt x="868" y="553"/>
                  </a:cubicBezTo>
                  <a:cubicBezTo>
                    <a:pt x="850" y="563"/>
                    <a:pt x="833" y="573"/>
                    <a:pt x="816" y="583"/>
                  </a:cubicBezTo>
                  <a:cubicBezTo>
                    <a:pt x="825" y="592"/>
                    <a:pt x="833" y="602"/>
                    <a:pt x="843" y="611"/>
                  </a:cubicBezTo>
                  <a:cubicBezTo>
                    <a:pt x="845" y="613"/>
                    <a:pt x="850" y="614"/>
                    <a:pt x="852" y="613"/>
                  </a:cubicBezTo>
                  <a:cubicBezTo>
                    <a:pt x="871" y="601"/>
                    <a:pt x="890" y="589"/>
                    <a:pt x="911" y="575"/>
                  </a:cubicBezTo>
                  <a:close/>
                  <a:moveTo>
                    <a:pt x="627" y="575"/>
                  </a:moveTo>
                  <a:cubicBezTo>
                    <a:pt x="650" y="590"/>
                    <a:pt x="670" y="603"/>
                    <a:pt x="691" y="616"/>
                  </a:cubicBezTo>
                  <a:cubicBezTo>
                    <a:pt x="702" y="604"/>
                    <a:pt x="712" y="593"/>
                    <a:pt x="722" y="582"/>
                  </a:cubicBezTo>
                  <a:cubicBezTo>
                    <a:pt x="704" y="572"/>
                    <a:pt x="688" y="563"/>
                    <a:pt x="671" y="554"/>
                  </a:cubicBezTo>
                  <a:cubicBezTo>
                    <a:pt x="669" y="553"/>
                    <a:pt x="664" y="553"/>
                    <a:pt x="662" y="555"/>
                  </a:cubicBezTo>
                  <a:cubicBezTo>
                    <a:pt x="651" y="561"/>
                    <a:pt x="640" y="567"/>
                    <a:pt x="627" y="575"/>
                  </a:cubicBezTo>
                  <a:close/>
                  <a:moveTo>
                    <a:pt x="414" y="486"/>
                  </a:moveTo>
                  <a:cubicBezTo>
                    <a:pt x="395" y="496"/>
                    <a:pt x="377" y="506"/>
                    <a:pt x="358" y="516"/>
                  </a:cubicBezTo>
                  <a:cubicBezTo>
                    <a:pt x="368" y="528"/>
                    <a:pt x="379" y="539"/>
                    <a:pt x="390" y="551"/>
                  </a:cubicBezTo>
                  <a:cubicBezTo>
                    <a:pt x="411" y="537"/>
                    <a:pt x="431" y="524"/>
                    <a:pt x="453" y="509"/>
                  </a:cubicBezTo>
                  <a:cubicBezTo>
                    <a:pt x="438" y="501"/>
                    <a:pt x="426" y="493"/>
                    <a:pt x="414" y="486"/>
                  </a:cubicBezTo>
                  <a:close/>
                  <a:moveTo>
                    <a:pt x="1305" y="551"/>
                  </a:moveTo>
                  <a:cubicBezTo>
                    <a:pt x="1326" y="537"/>
                    <a:pt x="1346" y="524"/>
                    <a:pt x="1368" y="509"/>
                  </a:cubicBezTo>
                  <a:cubicBezTo>
                    <a:pt x="1354" y="501"/>
                    <a:pt x="1341" y="493"/>
                    <a:pt x="1330" y="486"/>
                  </a:cubicBezTo>
                  <a:cubicBezTo>
                    <a:pt x="1311" y="496"/>
                    <a:pt x="1292" y="506"/>
                    <a:pt x="1273" y="516"/>
                  </a:cubicBezTo>
                  <a:cubicBezTo>
                    <a:pt x="1283" y="527"/>
                    <a:pt x="1293" y="538"/>
                    <a:pt x="1305" y="551"/>
                  </a:cubicBezTo>
                  <a:close/>
                  <a:moveTo>
                    <a:pt x="233" y="551"/>
                  </a:moveTo>
                  <a:cubicBezTo>
                    <a:pt x="245" y="538"/>
                    <a:pt x="255" y="527"/>
                    <a:pt x="265" y="516"/>
                  </a:cubicBezTo>
                  <a:cubicBezTo>
                    <a:pt x="246" y="506"/>
                    <a:pt x="227" y="496"/>
                    <a:pt x="208" y="486"/>
                  </a:cubicBezTo>
                  <a:cubicBezTo>
                    <a:pt x="197" y="493"/>
                    <a:pt x="184" y="501"/>
                    <a:pt x="170" y="510"/>
                  </a:cubicBezTo>
                  <a:cubicBezTo>
                    <a:pt x="192" y="524"/>
                    <a:pt x="212" y="537"/>
                    <a:pt x="233" y="551"/>
                  </a:cubicBezTo>
                  <a:close/>
                  <a:moveTo>
                    <a:pt x="1180" y="516"/>
                  </a:moveTo>
                  <a:cubicBezTo>
                    <a:pt x="1163" y="507"/>
                    <a:pt x="1146" y="497"/>
                    <a:pt x="1129" y="488"/>
                  </a:cubicBezTo>
                  <a:cubicBezTo>
                    <a:pt x="1127" y="487"/>
                    <a:pt x="1123" y="487"/>
                    <a:pt x="1121" y="488"/>
                  </a:cubicBezTo>
                  <a:cubicBezTo>
                    <a:pt x="1109" y="495"/>
                    <a:pt x="1098" y="502"/>
                    <a:pt x="1085" y="510"/>
                  </a:cubicBezTo>
                  <a:cubicBezTo>
                    <a:pt x="1107" y="524"/>
                    <a:pt x="1128" y="537"/>
                    <a:pt x="1148" y="550"/>
                  </a:cubicBezTo>
                  <a:cubicBezTo>
                    <a:pt x="1157" y="541"/>
                    <a:pt x="1165" y="533"/>
                    <a:pt x="1172" y="525"/>
                  </a:cubicBezTo>
                  <a:cubicBezTo>
                    <a:pt x="1175" y="523"/>
                    <a:pt x="1177" y="519"/>
                    <a:pt x="1180" y="516"/>
                  </a:cubicBezTo>
                  <a:close/>
                  <a:moveTo>
                    <a:pt x="1211" y="588"/>
                  </a:moveTo>
                  <a:cubicBezTo>
                    <a:pt x="1222" y="583"/>
                    <a:pt x="1237" y="596"/>
                    <a:pt x="1245" y="580"/>
                  </a:cubicBezTo>
                  <a:cubicBezTo>
                    <a:pt x="1254" y="561"/>
                    <a:pt x="1249" y="551"/>
                    <a:pt x="1226" y="535"/>
                  </a:cubicBezTo>
                  <a:cubicBezTo>
                    <a:pt x="1200" y="559"/>
                    <a:pt x="1200" y="560"/>
                    <a:pt x="1211" y="588"/>
                  </a:cubicBezTo>
                  <a:close/>
                  <a:moveTo>
                    <a:pt x="312" y="534"/>
                  </a:moveTo>
                  <a:cubicBezTo>
                    <a:pt x="299" y="547"/>
                    <a:pt x="281" y="556"/>
                    <a:pt x="292" y="578"/>
                  </a:cubicBezTo>
                  <a:cubicBezTo>
                    <a:pt x="294" y="582"/>
                    <a:pt x="297" y="587"/>
                    <a:pt x="300" y="587"/>
                  </a:cubicBezTo>
                  <a:cubicBezTo>
                    <a:pt x="310" y="587"/>
                    <a:pt x="321" y="588"/>
                    <a:pt x="328" y="583"/>
                  </a:cubicBezTo>
                  <a:cubicBezTo>
                    <a:pt x="337" y="577"/>
                    <a:pt x="335" y="558"/>
                    <a:pt x="326" y="549"/>
                  </a:cubicBezTo>
                  <a:cubicBezTo>
                    <a:pt x="322" y="544"/>
                    <a:pt x="317" y="539"/>
                    <a:pt x="312" y="534"/>
                  </a:cubicBezTo>
                  <a:close/>
                  <a:moveTo>
                    <a:pt x="769" y="600"/>
                  </a:moveTo>
                  <a:cubicBezTo>
                    <a:pt x="741" y="628"/>
                    <a:pt x="741" y="620"/>
                    <a:pt x="754" y="652"/>
                  </a:cubicBezTo>
                  <a:cubicBezTo>
                    <a:pt x="764" y="652"/>
                    <a:pt x="775" y="652"/>
                    <a:pt x="784" y="652"/>
                  </a:cubicBezTo>
                  <a:cubicBezTo>
                    <a:pt x="801" y="628"/>
                    <a:pt x="786" y="614"/>
                    <a:pt x="769" y="60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7" name="Freeform 174">
              <a:extLst>
                <a:ext uri="{FF2B5EF4-FFF2-40B4-BE49-F238E27FC236}">
                  <a16:creationId xmlns:a16="http://schemas.microsoft.com/office/drawing/2014/main" id="{50045D4E-81E3-3D55-1441-65A739CA9A84}"/>
                </a:ext>
              </a:extLst>
            </p:cNvPr>
            <p:cNvSpPr>
              <a:spLocks/>
            </p:cNvSpPr>
            <p:nvPr/>
          </p:nvSpPr>
          <p:spPr bwMode="auto">
            <a:xfrm>
              <a:off x="6757988" y="3017838"/>
              <a:ext cx="179388" cy="201613"/>
            </a:xfrm>
            <a:custGeom>
              <a:avLst/>
              <a:gdLst>
                <a:gd name="T0" fmla="*/ 603 w 603"/>
                <a:gd name="T1" fmla="*/ 364 h 673"/>
                <a:gd name="T2" fmla="*/ 319 w 603"/>
                <a:gd name="T3" fmla="*/ 664 h 673"/>
                <a:gd name="T4" fmla="*/ 7 w 603"/>
                <a:gd name="T5" fmla="*/ 408 h 673"/>
                <a:gd name="T6" fmla="*/ 14 w 603"/>
                <a:gd name="T7" fmla="*/ 286 h 673"/>
                <a:gd name="T8" fmla="*/ 42 w 603"/>
                <a:gd name="T9" fmla="*/ 268 h 673"/>
                <a:gd name="T10" fmla="*/ 57 w 603"/>
                <a:gd name="T11" fmla="*/ 297 h 673"/>
                <a:gd name="T12" fmla="*/ 55 w 603"/>
                <a:gd name="T13" fmla="*/ 306 h 673"/>
                <a:gd name="T14" fmla="*/ 84 w 603"/>
                <a:gd name="T15" fmla="*/ 495 h 673"/>
                <a:gd name="T16" fmla="*/ 357 w 603"/>
                <a:gd name="T17" fmla="*/ 614 h 673"/>
                <a:gd name="T18" fmla="*/ 556 w 603"/>
                <a:gd name="T19" fmla="*/ 397 h 673"/>
                <a:gd name="T20" fmla="*/ 408 w 603"/>
                <a:gd name="T21" fmla="*/ 132 h 673"/>
                <a:gd name="T22" fmla="*/ 112 w 603"/>
                <a:gd name="T23" fmla="*/ 196 h 673"/>
                <a:gd name="T24" fmla="*/ 101 w 603"/>
                <a:gd name="T25" fmla="*/ 210 h 673"/>
                <a:gd name="T26" fmla="*/ 68 w 603"/>
                <a:gd name="T27" fmla="*/ 215 h 673"/>
                <a:gd name="T28" fmla="*/ 66 w 603"/>
                <a:gd name="T29" fmla="*/ 182 h 673"/>
                <a:gd name="T30" fmla="*/ 176 w 603"/>
                <a:gd name="T31" fmla="*/ 94 h 673"/>
                <a:gd name="T32" fmla="*/ 603 w 603"/>
                <a:gd name="T33" fmla="*/ 364 h 6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03" h="673">
                  <a:moveTo>
                    <a:pt x="603" y="364"/>
                  </a:moveTo>
                  <a:cubicBezTo>
                    <a:pt x="603" y="524"/>
                    <a:pt x="482" y="653"/>
                    <a:pt x="319" y="664"/>
                  </a:cubicBezTo>
                  <a:cubicBezTo>
                    <a:pt x="166" y="673"/>
                    <a:pt x="30" y="564"/>
                    <a:pt x="7" y="408"/>
                  </a:cubicBezTo>
                  <a:cubicBezTo>
                    <a:pt x="0" y="367"/>
                    <a:pt x="3" y="326"/>
                    <a:pt x="14" y="286"/>
                  </a:cubicBezTo>
                  <a:cubicBezTo>
                    <a:pt x="18" y="271"/>
                    <a:pt x="29" y="264"/>
                    <a:pt x="42" y="268"/>
                  </a:cubicBezTo>
                  <a:cubicBezTo>
                    <a:pt x="55" y="271"/>
                    <a:pt x="60" y="282"/>
                    <a:pt x="57" y="297"/>
                  </a:cubicBezTo>
                  <a:cubicBezTo>
                    <a:pt x="57" y="300"/>
                    <a:pt x="56" y="303"/>
                    <a:pt x="55" y="306"/>
                  </a:cubicBezTo>
                  <a:cubicBezTo>
                    <a:pt x="40" y="373"/>
                    <a:pt x="50" y="436"/>
                    <a:pt x="84" y="495"/>
                  </a:cubicBezTo>
                  <a:cubicBezTo>
                    <a:pt x="140" y="589"/>
                    <a:pt x="249" y="636"/>
                    <a:pt x="357" y="614"/>
                  </a:cubicBezTo>
                  <a:cubicBezTo>
                    <a:pt x="461" y="592"/>
                    <a:pt x="541" y="505"/>
                    <a:pt x="556" y="397"/>
                  </a:cubicBezTo>
                  <a:cubicBezTo>
                    <a:pt x="570" y="286"/>
                    <a:pt x="510" y="179"/>
                    <a:pt x="408" y="132"/>
                  </a:cubicBezTo>
                  <a:cubicBezTo>
                    <a:pt x="306" y="87"/>
                    <a:pt x="185" y="113"/>
                    <a:pt x="112" y="196"/>
                  </a:cubicBezTo>
                  <a:cubicBezTo>
                    <a:pt x="108" y="201"/>
                    <a:pt x="105" y="205"/>
                    <a:pt x="101" y="210"/>
                  </a:cubicBezTo>
                  <a:cubicBezTo>
                    <a:pt x="90" y="222"/>
                    <a:pt x="78" y="224"/>
                    <a:pt x="68" y="215"/>
                  </a:cubicBezTo>
                  <a:cubicBezTo>
                    <a:pt x="58" y="207"/>
                    <a:pt x="57" y="194"/>
                    <a:pt x="66" y="182"/>
                  </a:cubicBezTo>
                  <a:cubicBezTo>
                    <a:pt x="95" y="143"/>
                    <a:pt x="132" y="114"/>
                    <a:pt x="176" y="94"/>
                  </a:cubicBezTo>
                  <a:cubicBezTo>
                    <a:pt x="374" y="0"/>
                    <a:pt x="603" y="145"/>
                    <a:pt x="603" y="364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8" name="Freeform 175">
              <a:extLst>
                <a:ext uri="{FF2B5EF4-FFF2-40B4-BE49-F238E27FC236}">
                  <a16:creationId xmlns:a16="http://schemas.microsoft.com/office/drawing/2014/main" id="{EFB75E2E-A5D4-14A7-C23E-94846C691E3C}"/>
                </a:ext>
              </a:extLst>
            </p:cNvPr>
            <p:cNvSpPr>
              <a:spLocks/>
            </p:cNvSpPr>
            <p:nvPr/>
          </p:nvSpPr>
          <p:spPr bwMode="auto">
            <a:xfrm>
              <a:off x="6804025" y="3090863"/>
              <a:ext cx="80963" cy="66675"/>
            </a:xfrm>
            <a:custGeom>
              <a:avLst/>
              <a:gdLst>
                <a:gd name="T0" fmla="*/ 100 w 271"/>
                <a:gd name="T1" fmla="*/ 165 h 224"/>
                <a:gd name="T2" fmla="*/ 223 w 271"/>
                <a:gd name="T3" fmla="*/ 19 h 224"/>
                <a:gd name="T4" fmla="*/ 230 w 271"/>
                <a:gd name="T5" fmla="*/ 10 h 224"/>
                <a:gd name="T6" fmla="*/ 260 w 271"/>
                <a:gd name="T7" fmla="*/ 8 h 224"/>
                <a:gd name="T8" fmla="*/ 265 w 271"/>
                <a:gd name="T9" fmla="*/ 38 h 224"/>
                <a:gd name="T10" fmla="*/ 258 w 271"/>
                <a:gd name="T11" fmla="*/ 46 h 224"/>
                <a:gd name="T12" fmla="*/ 125 w 271"/>
                <a:gd name="T13" fmla="*/ 205 h 224"/>
                <a:gd name="T14" fmla="*/ 82 w 271"/>
                <a:gd name="T15" fmla="*/ 208 h 224"/>
                <a:gd name="T16" fmla="*/ 18 w 271"/>
                <a:gd name="T17" fmla="*/ 154 h 224"/>
                <a:gd name="T18" fmla="*/ 9 w 271"/>
                <a:gd name="T19" fmla="*/ 118 h 224"/>
                <a:gd name="T20" fmla="*/ 47 w 271"/>
                <a:gd name="T21" fmla="*/ 120 h 224"/>
                <a:gd name="T22" fmla="*/ 100 w 271"/>
                <a:gd name="T23" fmla="*/ 165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71" h="224">
                  <a:moveTo>
                    <a:pt x="100" y="165"/>
                  </a:moveTo>
                  <a:cubicBezTo>
                    <a:pt x="142" y="115"/>
                    <a:pt x="182" y="67"/>
                    <a:pt x="223" y="19"/>
                  </a:cubicBezTo>
                  <a:cubicBezTo>
                    <a:pt x="225" y="16"/>
                    <a:pt x="228" y="12"/>
                    <a:pt x="230" y="10"/>
                  </a:cubicBezTo>
                  <a:cubicBezTo>
                    <a:pt x="240" y="1"/>
                    <a:pt x="250" y="0"/>
                    <a:pt x="260" y="8"/>
                  </a:cubicBezTo>
                  <a:cubicBezTo>
                    <a:pt x="270" y="16"/>
                    <a:pt x="271" y="27"/>
                    <a:pt x="265" y="38"/>
                  </a:cubicBezTo>
                  <a:cubicBezTo>
                    <a:pt x="263" y="41"/>
                    <a:pt x="261" y="43"/>
                    <a:pt x="258" y="46"/>
                  </a:cubicBezTo>
                  <a:cubicBezTo>
                    <a:pt x="214" y="99"/>
                    <a:pt x="170" y="152"/>
                    <a:pt x="125" y="205"/>
                  </a:cubicBezTo>
                  <a:cubicBezTo>
                    <a:pt x="110" y="223"/>
                    <a:pt x="100" y="224"/>
                    <a:pt x="82" y="208"/>
                  </a:cubicBezTo>
                  <a:cubicBezTo>
                    <a:pt x="60" y="190"/>
                    <a:pt x="39" y="172"/>
                    <a:pt x="18" y="154"/>
                  </a:cubicBezTo>
                  <a:cubicBezTo>
                    <a:pt x="3" y="141"/>
                    <a:pt x="0" y="129"/>
                    <a:pt x="9" y="118"/>
                  </a:cubicBezTo>
                  <a:cubicBezTo>
                    <a:pt x="19" y="107"/>
                    <a:pt x="32" y="107"/>
                    <a:pt x="47" y="120"/>
                  </a:cubicBezTo>
                  <a:cubicBezTo>
                    <a:pt x="64" y="135"/>
                    <a:pt x="82" y="149"/>
                    <a:pt x="100" y="165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59" name="Group 158">
            <a:extLst>
              <a:ext uri="{FF2B5EF4-FFF2-40B4-BE49-F238E27FC236}">
                <a16:creationId xmlns:a16="http://schemas.microsoft.com/office/drawing/2014/main" id="{233BDD3F-F7B6-FB4B-87AB-3F0E7FA43FB7}"/>
              </a:ext>
            </a:extLst>
          </p:cNvPr>
          <p:cNvGrpSpPr/>
          <p:nvPr/>
        </p:nvGrpSpPr>
        <p:grpSpPr>
          <a:xfrm>
            <a:off x="5485378" y="1495120"/>
            <a:ext cx="427038" cy="430213"/>
            <a:chOff x="5327650" y="3575050"/>
            <a:chExt cx="427038" cy="430213"/>
          </a:xfrm>
          <a:solidFill>
            <a:schemeClr val="bg1"/>
          </a:solidFill>
        </p:grpSpPr>
        <p:sp>
          <p:nvSpPr>
            <p:cNvPr id="160" name="Freeform 39">
              <a:extLst>
                <a:ext uri="{FF2B5EF4-FFF2-40B4-BE49-F238E27FC236}">
                  <a16:creationId xmlns:a16="http://schemas.microsoft.com/office/drawing/2014/main" id="{E0419BB3-5873-68AE-74C2-FC45F3A5DFE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327650" y="3619500"/>
              <a:ext cx="427038" cy="300038"/>
            </a:xfrm>
            <a:custGeom>
              <a:avLst/>
              <a:gdLst>
                <a:gd name="T0" fmla="*/ 1175 w 1440"/>
                <a:gd name="T1" fmla="*/ 767 h 1008"/>
                <a:gd name="T2" fmla="*/ 1392 w 1440"/>
                <a:gd name="T3" fmla="*/ 767 h 1008"/>
                <a:gd name="T4" fmla="*/ 1392 w 1440"/>
                <a:gd name="T5" fmla="*/ 751 h 1008"/>
                <a:gd name="T6" fmla="*/ 1392 w 1440"/>
                <a:gd name="T7" fmla="*/ 82 h 1008"/>
                <a:gd name="T8" fmla="*/ 1357 w 1440"/>
                <a:gd name="T9" fmla="*/ 48 h 1008"/>
                <a:gd name="T10" fmla="*/ 949 w 1440"/>
                <a:gd name="T11" fmla="*/ 48 h 1008"/>
                <a:gd name="T12" fmla="*/ 934 w 1440"/>
                <a:gd name="T13" fmla="*/ 48 h 1008"/>
                <a:gd name="T14" fmla="*/ 912 w 1440"/>
                <a:gd name="T15" fmla="*/ 23 h 1008"/>
                <a:gd name="T16" fmla="*/ 935 w 1440"/>
                <a:gd name="T17" fmla="*/ 0 h 1008"/>
                <a:gd name="T18" fmla="*/ 1374 w 1440"/>
                <a:gd name="T19" fmla="*/ 1 h 1008"/>
                <a:gd name="T20" fmla="*/ 1440 w 1440"/>
                <a:gd name="T21" fmla="*/ 67 h 1008"/>
                <a:gd name="T22" fmla="*/ 1440 w 1440"/>
                <a:gd name="T23" fmla="*/ 82 h 1008"/>
                <a:gd name="T24" fmla="*/ 1440 w 1440"/>
                <a:gd name="T25" fmla="*/ 925 h 1008"/>
                <a:gd name="T26" fmla="*/ 1357 w 1440"/>
                <a:gd name="T27" fmla="*/ 1008 h 1008"/>
                <a:gd name="T28" fmla="*/ 83 w 1440"/>
                <a:gd name="T29" fmla="*/ 1008 h 1008"/>
                <a:gd name="T30" fmla="*/ 0 w 1440"/>
                <a:gd name="T31" fmla="*/ 925 h 1008"/>
                <a:gd name="T32" fmla="*/ 0 w 1440"/>
                <a:gd name="T33" fmla="*/ 82 h 1008"/>
                <a:gd name="T34" fmla="*/ 82 w 1440"/>
                <a:gd name="T35" fmla="*/ 0 h 1008"/>
                <a:gd name="T36" fmla="*/ 493 w 1440"/>
                <a:gd name="T37" fmla="*/ 0 h 1008"/>
                <a:gd name="T38" fmla="*/ 508 w 1440"/>
                <a:gd name="T39" fmla="*/ 1 h 1008"/>
                <a:gd name="T40" fmla="*/ 528 w 1440"/>
                <a:gd name="T41" fmla="*/ 25 h 1008"/>
                <a:gd name="T42" fmla="*/ 507 w 1440"/>
                <a:gd name="T43" fmla="*/ 48 h 1008"/>
                <a:gd name="T44" fmla="*/ 492 w 1440"/>
                <a:gd name="T45" fmla="*/ 48 h 1008"/>
                <a:gd name="T46" fmla="*/ 83 w 1440"/>
                <a:gd name="T47" fmla="*/ 48 h 1008"/>
                <a:gd name="T48" fmla="*/ 48 w 1440"/>
                <a:gd name="T49" fmla="*/ 82 h 1008"/>
                <a:gd name="T50" fmla="*/ 48 w 1440"/>
                <a:gd name="T51" fmla="*/ 751 h 1008"/>
                <a:gd name="T52" fmla="*/ 48 w 1440"/>
                <a:gd name="T53" fmla="*/ 767 h 1008"/>
                <a:gd name="T54" fmla="*/ 265 w 1440"/>
                <a:gd name="T55" fmla="*/ 767 h 1008"/>
                <a:gd name="T56" fmla="*/ 466 w 1440"/>
                <a:gd name="T57" fmla="*/ 659 h 1008"/>
                <a:gd name="T58" fmla="*/ 508 w 1440"/>
                <a:gd name="T59" fmla="*/ 610 h 1008"/>
                <a:gd name="T60" fmla="*/ 553 w 1440"/>
                <a:gd name="T61" fmla="*/ 584 h 1008"/>
                <a:gd name="T62" fmla="*/ 585 w 1440"/>
                <a:gd name="T63" fmla="*/ 596 h 1008"/>
                <a:gd name="T64" fmla="*/ 571 w 1440"/>
                <a:gd name="T65" fmla="*/ 628 h 1008"/>
                <a:gd name="T66" fmla="*/ 505 w 1440"/>
                <a:gd name="T67" fmla="*/ 703 h 1008"/>
                <a:gd name="T68" fmla="*/ 465 w 1440"/>
                <a:gd name="T69" fmla="*/ 715 h 1008"/>
                <a:gd name="T70" fmla="*/ 383 w 1440"/>
                <a:gd name="T71" fmla="*/ 699 h 1008"/>
                <a:gd name="T72" fmla="*/ 317 w 1440"/>
                <a:gd name="T73" fmla="*/ 768 h 1008"/>
                <a:gd name="T74" fmla="*/ 1123 w 1440"/>
                <a:gd name="T75" fmla="*/ 768 h 1008"/>
                <a:gd name="T76" fmla="*/ 1017 w 1440"/>
                <a:gd name="T77" fmla="*/ 698 h 1008"/>
                <a:gd name="T78" fmla="*/ 976 w 1440"/>
                <a:gd name="T79" fmla="*/ 715 h 1008"/>
                <a:gd name="T80" fmla="*/ 933 w 1440"/>
                <a:gd name="T81" fmla="*/ 699 h 1008"/>
                <a:gd name="T82" fmla="*/ 873 w 1440"/>
                <a:gd name="T83" fmla="*/ 630 h 1008"/>
                <a:gd name="T84" fmla="*/ 855 w 1440"/>
                <a:gd name="T85" fmla="*/ 596 h 1008"/>
                <a:gd name="T86" fmla="*/ 891 w 1440"/>
                <a:gd name="T87" fmla="*/ 586 h 1008"/>
                <a:gd name="T88" fmla="*/ 965 w 1440"/>
                <a:gd name="T89" fmla="*/ 649 h 1008"/>
                <a:gd name="T90" fmla="*/ 971 w 1440"/>
                <a:gd name="T91" fmla="*/ 659 h 1008"/>
                <a:gd name="T92" fmla="*/ 972 w 1440"/>
                <a:gd name="T93" fmla="*/ 660 h 1008"/>
                <a:gd name="T94" fmla="*/ 1175 w 1440"/>
                <a:gd name="T95" fmla="*/ 767 h 1008"/>
                <a:gd name="T96" fmla="*/ 1392 w 1440"/>
                <a:gd name="T97" fmla="*/ 817 h 1008"/>
                <a:gd name="T98" fmla="*/ 48 w 1440"/>
                <a:gd name="T99" fmla="*/ 817 h 1008"/>
                <a:gd name="T100" fmla="*/ 48 w 1440"/>
                <a:gd name="T101" fmla="*/ 923 h 1008"/>
                <a:gd name="T102" fmla="*/ 84 w 1440"/>
                <a:gd name="T103" fmla="*/ 960 h 1008"/>
                <a:gd name="T104" fmla="*/ 1356 w 1440"/>
                <a:gd name="T105" fmla="*/ 960 h 1008"/>
                <a:gd name="T106" fmla="*/ 1368 w 1440"/>
                <a:gd name="T107" fmla="*/ 960 h 1008"/>
                <a:gd name="T108" fmla="*/ 1392 w 1440"/>
                <a:gd name="T109" fmla="*/ 936 h 1008"/>
                <a:gd name="T110" fmla="*/ 1392 w 1440"/>
                <a:gd name="T111" fmla="*/ 817 h 10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440" h="1008">
                  <a:moveTo>
                    <a:pt x="1175" y="767"/>
                  </a:moveTo>
                  <a:cubicBezTo>
                    <a:pt x="1246" y="767"/>
                    <a:pt x="1318" y="767"/>
                    <a:pt x="1392" y="767"/>
                  </a:cubicBezTo>
                  <a:cubicBezTo>
                    <a:pt x="1392" y="762"/>
                    <a:pt x="1392" y="756"/>
                    <a:pt x="1392" y="751"/>
                  </a:cubicBezTo>
                  <a:cubicBezTo>
                    <a:pt x="1392" y="528"/>
                    <a:pt x="1392" y="305"/>
                    <a:pt x="1392" y="82"/>
                  </a:cubicBezTo>
                  <a:cubicBezTo>
                    <a:pt x="1392" y="55"/>
                    <a:pt x="1385" y="48"/>
                    <a:pt x="1357" y="48"/>
                  </a:cubicBezTo>
                  <a:cubicBezTo>
                    <a:pt x="1221" y="48"/>
                    <a:pt x="1085" y="48"/>
                    <a:pt x="949" y="48"/>
                  </a:cubicBezTo>
                  <a:cubicBezTo>
                    <a:pt x="944" y="48"/>
                    <a:pt x="939" y="48"/>
                    <a:pt x="934" y="48"/>
                  </a:cubicBezTo>
                  <a:cubicBezTo>
                    <a:pt x="920" y="46"/>
                    <a:pt x="911" y="37"/>
                    <a:pt x="912" y="23"/>
                  </a:cubicBezTo>
                  <a:cubicBezTo>
                    <a:pt x="912" y="10"/>
                    <a:pt x="921" y="0"/>
                    <a:pt x="935" y="0"/>
                  </a:cubicBezTo>
                  <a:cubicBezTo>
                    <a:pt x="1081" y="0"/>
                    <a:pt x="1228" y="0"/>
                    <a:pt x="1374" y="1"/>
                  </a:cubicBezTo>
                  <a:cubicBezTo>
                    <a:pt x="1409" y="1"/>
                    <a:pt x="1437" y="32"/>
                    <a:pt x="1440" y="67"/>
                  </a:cubicBezTo>
                  <a:cubicBezTo>
                    <a:pt x="1440" y="72"/>
                    <a:pt x="1440" y="77"/>
                    <a:pt x="1440" y="82"/>
                  </a:cubicBezTo>
                  <a:cubicBezTo>
                    <a:pt x="1440" y="363"/>
                    <a:pt x="1440" y="644"/>
                    <a:pt x="1440" y="925"/>
                  </a:cubicBezTo>
                  <a:cubicBezTo>
                    <a:pt x="1440" y="980"/>
                    <a:pt x="1412" y="1008"/>
                    <a:pt x="1357" y="1008"/>
                  </a:cubicBezTo>
                  <a:cubicBezTo>
                    <a:pt x="932" y="1008"/>
                    <a:pt x="508" y="1008"/>
                    <a:pt x="83" y="1008"/>
                  </a:cubicBezTo>
                  <a:cubicBezTo>
                    <a:pt x="28" y="1008"/>
                    <a:pt x="0" y="980"/>
                    <a:pt x="0" y="925"/>
                  </a:cubicBezTo>
                  <a:cubicBezTo>
                    <a:pt x="0" y="644"/>
                    <a:pt x="0" y="363"/>
                    <a:pt x="0" y="82"/>
                  </a:cubicBezTo>
                  <a:cubicBezTo>
                    <a:pt x="0" y="28"/>
                    <a:pt x="28" y="0"/>
                    <a:pt x="82" y="0"/>
                  </a:cubicBezTo>
                  <a:cubicBezTo>
                    <a:pt x="219" y="0"/>
                    <a:pt x="356" y="0"/>
                    <a:pt x="493" y="0"/>
                  </a:cubicBezTo>
                  <a:cubicBezTo>
                    <a:pt x="498" y="0"/>
                    <a:pt x="503" y="0"/>
                    <a:pt x="508" y="1"/>
                  </a:cubicBezTo>
                  <a:cubicBezTo>
                    <a:pt x="521" y="3"/>
                    <a:pt x="528" y="11"/>
                    <a:pt x="528" y="25"/>
                  </a:cubicBezTo>
                  <a:cubicBezTo>
                    <a:pt x="528" y="37"/>
                    <a:pt x="520" y="46"/>
                    <a:pt x="507" y="48"/>
                  </a:cubicBezTo>
                  <a:cubicBezTo>
                    <a:pt x="502" y="48"/>
                    <a:pt x="497" y="48"/>
                    <a:pt x="492" y="48"/>
                  </a:cubicBezTo>
                  <a:cubicBezTo>
                    <a:pt x="356" y="48"/>
                    <a:pt x="219" y="48"/>
                    <a:pt x="83" y="48"/>
                  </a:cubicBezTo>
                  <a:cubicBezTo>
                    <a:pt x="55" y="48"/>
                    <a:pt x="48" y="55"/>
                    <a:pt x="48" y="82"/>
                  </a:cubicBezTo>
                  <a:cubicBezTo>
                    <a:pt x="48" y="305"/>
                    <a:pt x="48" y="528"/>
                    <a:pt x="48" y="751"/>
                  </a:cubicBezTo>
                  <a:cubicBezTo>
                    <a:pt x="48" y="756"/>
                    <a:pt x="48" y="761"/>
                    <a:pt x="48" y="767"/>
                  </a:cubicBezTo>
                  <a:cubicBezTo>
                    <a:pt x="121" y="767"/>
                    <a:pt x="193" y="767"/>
                    <a:pt x="265" y="767"/>
                  </a:cubicBezTo>
                  <a:cubicBezTo>
                    <a:pt x="285" y="679"/>
                    <a:pt x="373" y="623"/>
                    <a:pt x="466" y="659"/>
                  </a:cubicBezTo>
                  <a:cubicBezTo>
                    <a:pt x="480" y="642"/>
                    <a:pt x="492" y="624"/>
                    <a:pt x="508" y="610"/>
                  </a:cubicBezTo>
                  <a:cubicBezTo>
                    <a:pt x="521" y="599"/>
                    <a:pt x="537" y="592"/>
                    <a:pt x="553" y="584"/>
                  </a:cubicBezTo>
                  <a:cubicBezTo>
                    <a:pt x="566" y="578"/>
                    <a:pt x="579" y="584"/>
                    <a:pt x="585" y="596"/>
                  </a:cubicBezTo>
                  <a:cubicBezTo>
                    <a:pt x="590" y="609"/>
                    <a:pt x="585" y="623"/>
                    <a:pt x="571" y="628"/>
                  </a:cubicBezTo>
                  <a:cubicBezTo>
                    <a:pt x="536" y="642"/>
                    <a:pt x="514" y="667"/>
                    <a:pt x="505" y="703"/>
                  </a:cubicBezTo>
                  <a:cubicBezTo>
                    <a:pt x="500" y="723"/>
                    <a:pt x="483" y="727"/>
                    <a:pt x="465" y="715"/>
                  </a:cubicBezTo>
                  <a:cubicBezTo>
                    <a:pt x="440" y="697"/>
                    <a:pt x="413" y="692"/>
                    <a:pt x="383" y="699"/>
                  </a:cubicBezTo>
                  <a:cubicBezTo>
                    <a:pt x="350" y="708"/>
                    <a:pt x="321" y="737"/>
                    <a:pt x="317" y="768"/>
                  </a:cubicBezTo>
                  <a:cubicBezTo>
                    <a:pt x="586" y="768"/>
                    <a:pt x="854" y="768"/>
                    <a:pt x="1123" y="768"/>
                  </a:cubicBezTo>
                  <a:cubicBezTo>
                    <a:pt x="1117" y="723"/>
                    <a:pt x="1064" y="688"/>
                    <a:pt x="1017" y="698"/>
                  </a:cubicBezTo>
                  <a:cubicBezTo>
                    <a:pt x="1002" y="701"/>
                    <a:pt x="988" y="708"/>
                    <a:pt x="976" y="715"/>
                  </a:cubicBezTo>
                  <a:cubicBezTo>
                    <a:pt x="955" y="727"/>
                    <a:pt x="939" y="722"/>
                    <a:pt x="933" y="699"/>
                  </a:cubicBezTo>
                  <a:cubicBezTo>
                    <a:pt x="925" y="666"/>
                    <a:pt x="905" y="643"/>
                    <a:pt x="873" y="630"/>
                  </a:cubicBezTo>
                  <a:cubicBezTo>
                    <a:pt x="856" y="623"/>
                    <a:pt x="849" y="610"/>
                    <a:pt x="855" y="596"/>
                  </a:cubicBezTo>
                  <a:cubicBezTo>
                    <a:pt x="861" y="583"/>
                    <a:pt x="875" y="579"/>
                    <a:pt x="891" y="586"/>
                  </a:cubicBezTo>
                  <a:cubicBezTo>
                    <a:pt x="923" y="598"/>
                    <a:pt x="948" y="619"/>
                    <a:pt x="965" y="649"/>
                  </a:cubicBezTo>
                  <a:cubicBezTo>
                    <a:pt x="967" y="652"/>
                    <a:pt x="969" y="655"/>
                    <a:pt x="971" y="659"/>
                  </a:cubicBezTo>
                  <a:cubicBezTo>
                    <a:pt x="971" y="659"/>
                    <a:pt x="972" y="659"/>
                    <a:pt x="972" y="660"/>
                  </a:cubicBezTo>
                  <a:cubicBezTo>
                    <a:pt x="1068" y="623"/>
                    <a:pt x="1156" y="679"/>
                    <a:pt x="1175" y="767"/>
                  </a:cubicBezTo>
                  <a:close/>
                  <a:moveTo>
                    <a:pt x="1392" y="817"/>
                  </a:moveTo>
                  <a:cubicBezTo>
                    <a:pt x="943" y="817"/>
                    <a:pt x="496" y="817"/>
                    <a:pt x="48" y="817"/>
                  </a:cubicBezTo>
                  <a:cubicBezTo>
                    <a:pt x="48" y="853"/>
                    <a:pt x="48" y="888"/>
                    <a:pt x="48" y="923"/>
                  </a:cubicBezTo>
                  <a:cubicBezTo>
                    <a:pt x="48" y="954"/>
                    <a:pt x="54" y="960"/>
                    <a:pt x="84" y="960"/>
                  </a:cubicBezTo>
                  <a:cubicBezTo>
                    <a:pt x="508" y="960"/>
                    <a:pt x="932" y="960"/>
                    <a:pt x="1356" y="960"/>
                  </a:cubicBezTo>
                  <a:cubicBezTo>
                    <a:pt x="1360" y="960"/>
                    <a:pt x="1364" y="960"/>
                    <a:pt x="1368" y="960"/>
                  </a:cubicBezTo>
                  <a:cubicBezTo>
                    <a:pt x="1383" y="959"/>
                    <a:pt x="1392" y="951"/>
                    <a:pt x="1392" y="936"/>
                  </a:cubicBezTo>
                  <a:cubicBezTo>
                    <a:pt x="1392" y="897"/>
                    <a:pt x="1392" y="857"/>
                    <a:pt x="1392" y="81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1" name="Freeform 40">
              <a:extLst>
                <a:ext uri="{FF2B5EF4-FFF2-40B4-BE49-F238E27FC236}">
                  <a16:creationId xmlns:a16="http://schemas.microsoft.com/office/drawing/2014/main" id="{D50E91F2-880C-097E-7EB2-8A4101B7B0E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462588" y="3575050"/>
              <a:ext cx="157163" cy="195263"/>
            </a:xfrm>
            <a:custGeom>
              <a:avLst/>
              <a:gdLst>
                <a:gd name="T0" fmla="*/ 386 w 529"/>
                <a:gd name="T1" fmla="*/ 565 h 656"/>
                <a:gd name="T2" fmla="*/ 359 w 529"/>
                <a:gd name="T3" fmla="*/ 614 h 656"/>
                <a:gd name="T4" fmla="*/ 331 w 529"/>
                <a:gd name="T5" fmla="*/ 630 h 656"/>
                <a:gd name="T6" fmla="*/ 197 w 529"/>
                <a:gd name="T7" fmla="*/ 630 h 656"/>
                <a:gd name="T8" fmla="*/ 169 w 529"/>
                <a:gd name="T9" fmla="*/ 614 h 656"/>
                <a:gd name="T10" fmla="*/ 142 w 529"/>
                <a:gd name="T11" fmla="*/ 566 h 656"/>
                <a:gd name="T12" fmla="*/ 88 w 529"/>
                <a:gd name="T13" fmla="*/ 592 h 656"/>
                <a:gd name="T14" fmla="*/ 47 w 529"/>
                <a:gd name="T15" fmla="*/ 639 h 656"/>
                <a:gd name="T16" fmla="*/ 18 w 529"/>
                <a:gd name="T17" fmla="*/ 653 h 656"/>
                <a:gd name="T18" fmla="*/ 0 w 529"/>
                <a:gd name="T19" fmla="*/ 626 h 656"/>
                <a:gd name="T20" fmla="*/ 49 w 529"/>
                <a:gd name="T21" fmla="*/ 431 h 656"/>
                <a:gd name="T22" fmla="*/ 88 w 529"/>
                <a:gd name="T23" fmla="*/ 384 h 656"/>
                <a:gd name="T24" fmla="*/ 96 w 529"/>
                <a:gd name="T25" fmla="*/ 365 h 656"/>
                <a:gd name="T26" fmla="*/ 237 w 529"/>
                <a:gd name="T27" fmla="*/ 22 h 656"/>
                <a:gd name="T28" fmla="*/ 291 w 529"/>
                <a:gd name="T29" fmla="*/ 22 h 656"/>
                <a:gd name="T30" fmla="*/ 432 w 529"/>
                <a:gd name="T31" fmla="*/ 365 h 656"/>
                <a:gd name="T32" fmla="*/ 437 w 529"/>
                <a:gd name="T33" fmla="*/ 381 h 656"/>
                <a:gd name="T34" fmla="*/ 521 w 529"/>
                <a:gd name="T35" fmla="*/ 548 h 656"/>
                <a:gd name="T36" fmla="*/ 528 w 529"/>
                <a:gd name="T37" fmla="*/ 626 h 656"/>
                <a:gd name="T38" fmla="*/ 509 w 529"/>
                <a:gd name="T39" fmla="*/ 653 h 656"/>
                <a:gd name="T40" fmla="*/ 481 w 529"/>
                <a:gd name="T41" fmla="*/ 639 h 656"/>
                <a:gd name="T42" fmla="*/ 386 w 529"/>
                <a:gd name="T43" fmla="*/ 565 h 656"/>
                <a:gd name="T44" fmla="*/ 264 w 529"/>
                <a:gd name="T45" fmla="*/ 174 h 656"/>
                <a:gd name="T46" fmla="*/ 203 w 529"/>
                <a:gd name="T47" fmla="*/ 174 h 656"/>
                <a:gd name="T48" fmla="*/ 177 w 529"/>
                <a:gd name="T49" fmla="*/ 190 h 656"/>
                <a:gd name="T50" fmla="*/ 148 w 529"/>
                <a:gd name="T51" fmla="*/ 413 h 656"/>
                <a:gd name="T52" fmla="*/ 199 w 529"/>
                <a:gd name="T53" fmla="*/ 572 h 656"/>
                <a:gd name="T54" fmla="*/ 218 w 529"/>
                <a:gd name="T55" fmla="*/ 582 h 656"/>
                <a:gd name="T56" fmla="*/ 295 w 529"/>
                <a:gd name="T57" fmla="*/ 583 h 656"/>
                <a:gd name="T58" fmla="*/ 338 w 529"/>
                <a:gd name="T59" fmla="*/ 556 h 656"/>
                <a:gd name="T60" fmla="*/ 384 w 529"/>
                <a:gd name="T61" fmla="*/ 356 h 656"/>
                <a:gd name="T62" fmla="*/ 349 w 529"/>
                <a:gd name="T63" fmla="*/ 186 h 656"/>
                <a:gd name="T64" fmla="*/ 328 w 529"/>
                <a:gd name="T65" fmla="*/ 174 h 656"/>
                <a:gd name="T66" fmla="*/ 264 w 529"/>
                <a:gd name="T67" fmla="*/ 174 h 656"/>
                <a:gd name="T68" fmla="*/ 55 w 529"/>
                <a:gd name="T69" fmla="*/ 555 h 656"/>
                <a:gd name="T70" fmla="*/ 123 w 529"/>
                <a:gd name="T71" fmla="*/ 518 h 656"/>
                <a:gd name="T72" fmla="*/ 103 w 529"/>
                <a:gd name="T73" fmla="*/ 439 h 656"/>
                <a:gd name="T74" fmla="*/ 55 w 529"/>
                <a:gd name="T75" fmla="*/ 555 h 656"/>
                <a:gd name="T76" fmla="*/ 474 w 529"/>
                <a:gd name="T77" fmla="*/ 555 h 656"/>
                <a:gd name="T78" fmla="*/ 425 w 529"/>
                <a:gd name="T79" fmla="*/ 438 h 656"/>
                <a:gd name="T80" fmla="*/ 405 w 529"/>
                <a:gd name="T81" fmla="*/ 518 h 656"/>
                <a:gd name="T82" fmla="*/ 474 w 529"/>
                <a:gd name="T83" fmla="*/ 555 h 656"/>
                <a:gd name="T84" fmla="*/ 212 w 529"/>
                <a:gd name="T85" fmla="*/ 125 h 656"/>
                <a:gd name="T86" fmla="*/ 316 w 529"/>
                <a:gd name="T87" fmla="*/ 125 h 656"/>
                <a:gd name="T88" fmla="*/ 264 w 529"/>
                <a:gd name="T89" fmla="*/ 61 h 656"/>
                <a:gd name="T90" fmla="*/ 212 w 529"/>
                <a:gd name="T91" fmla="*/ 125 h 6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29" h="656">
                  <a:moveTo>
                    <a:pt x="386" y="565"/>
                  </a:moveTo>
                  <a:cubicBezTo>
                    <a:pt x="376" y="583"/>
                    <a:pt x="368" y="599"/>
                    <a:pt x="359" y="614"/>
                  </a:cubicBezTo>
                  <a:cubicBezTo>
                    <a:pt x="353" y="625"/>
                    <a:pt x="343" y="630"/>
                    <a:pt x="331" y="630"/>
                  </a:cubicBezTo>
                  <a:cubicBezTo>
                    <a:pt x="286" y="630"/>
                    <a:pt x="242" y="630"/>
                    <a:pt x="197" y="630"/>
                  </a:cubicBezTo>
                  <a:cubicBezTo>
                    <a:pt x="184" y="630"/>
                    <a:pt x="175" y="625"/>
                    <a:pt x="169" y="614"/>
                  </a:cubicBezTo>
                  <a:cubicBezTo>
                    <a:pt x="160" y="599"/>
                    <a:pt x="151" y="583"/>
                    <a:pt x="142" y="566"/>
                  </a:cubicBezTo>
                  <a:cubicBezTo>
                    <a:pt x="122" y="570"/>
                    <a:pt x="104" y="579"/>
                    <a:pt x="88" y="592"/>
                  </a:cubicBezTo>
                  <a:cubicBezTo>
                    <a:pt x="73" y="606"/>
                    <a:pt x="59" y="623"/>
                    <a:pt x="47" y="639"/>
                  </a:cubicBezTo>
                  <a:cubicBezTo>
                    <a:pt x="39" y="649"/>
                    <a:pt x="31" y="656"/>
                    <a:pt x="18" y="653"/>
                  </a:cubicBezTo>
                  <a:cubicBezTo>
                    <a:pt x="5" y="650"/>
                    <a:pt x="0" y="639"/>
                    <a:pt x="0" y="626"/>
                  </a:cubicBezTo>
                  <a:cubicBezTo>
                    <a:pt x="1" y="557"/>
                    <a:pt x="11" y="490"/>
                    <a:pt x="49" y="431"/>
                  </a:cubicBezTo>
                  <a:cubicBezTo>
                    <a:pt x="60" y="414"/>
                    <a:pt x="75" y="400"/>
                    <a:pt x="88" y="384"/>
                  </a:cubicBezTo>
                  <a:cubicBezTo>
                    <a:pt x="92" y="379"/>
                    <a:pt x="96" y="371"/>
                    <a:pt x="96" y="365"/>
                  </a:cubicBezTo>
                  <a:cubicBezTo>
                    <a:pt x="91" y="229"/>
                    <a:pt x="143" y="117"/>
                    <a:pt x="237" y="22"/>
                  </a:cubicBezTo>
                  <a:cubicBezTo>
                    <a:pt x="259" y="0"/>
                    <a:pt x="269" y="0"/>
                    <a:pt x="291" y="22"/>
                  </a:cubicBezTo>
                  <a:cubicBezTo>
                    <a:pt x="385" y="117"/>
                    <a:pt x="436" y="230"/>
                    <a:pt x="432" y="365"/>
                  </a:cubicBezTo>
                  <a:cubicBezTo>
                    <a:pt x="432" y="371"/>
                    <a:pt x="433" y="378"/>
                    <a:pt x="437" y="381"/>
                  </a:cubicBezTo>
                  <a:cubicBezTo>
                    <a:pt x="489" y="425"/>
                    <a:pt x="511" y="484"/>
                    <a:pt x="521" y="548"/>
                  </a:cubicBezTo>
                  <a:cubicBezTo>
                    <a:pt x="526" y="574"/>
                    <a:pt x="526" y="600"/>
                    <a:pt x="528" y="626"/>
                  </a:cubicBezTo>
                  <a:cubicBezTo>
                    <a:pt x="529" y="640"/>
                    <a:pt x="523" y="650"/>
                    <a:pt x="509" y="653"/>
                  </a:cubicBezTo>
                  <a:cubicBezTo>
                    <a:pt x="496" y="656"/>
                    <a:pt x="488" y="650"/>
                    <a:pt x="481" y="639"/>
                  </a:cubicBezTo>
                  <a:cubicBezTo>
                    <a:pt x="459" y="602"/>
                    <a:pt x="428" y="578"/>
                    <a:pt x="386" y="565"/>
                  </a:cubicBezTo>
                  <a:close/>
                  <a:moveTo>
                    <a:pt x="264" y="174"/>
                  </a:moveTo>
                  <a:cubicBezTo>
                    <a:pt x="244" y="174"/>
                    <a:pt x="223" y="175"/>
                    <a:pt x="203" y="174"/>
                  </a:cubicBezTo>
                  <a:cubicBezTo>
                    <a:pt x="188" y="172"/>
                    <a:pt x="183" y="179"/>
                    <a:pt x="177" y="190"/>
                  </a:cubicBezTo>
                  <a:cubicBezTo>
                    <a:pt x="145" y="262"/>
                    <a:pt x="138" y="336"/>
                    <a:pt x="148" y="413"/>
                  </a:cubicBezTo>
                  <a:cubicBezTo>
                    <a:pt x="156" y="469"/>
                    <a:pt x="170" y="522"/>
                    <a:pt x="199" y="572"/>
                  </a:cubicBezTo>
                  <a:cubicBezTo>
                    <a:pt x="204" y="579"/>
                    <a:pt x="209" y="582"/>
                    <a:pt x="218" y="582"/>
                  </a:cubicBezTo>
                  <a:cubicBezTo>
                    <a:pt x="244" y="582"/>
                    <a:pt x="269" y="580"/>
                    <a:pt x="295" y="583"/>
                  </a:cubicBezTo>
                  <a:cubicBezTo>
                    <a:pt x="317" y="585"/>
                    <a:pt x="328" y="575"/>
                    <a:pt x="338" y="556"/>
                  </a:cubicBezTo>
                  <a:cubicBezTo>
                    <a:pt x="369" y="493"/>
                    <a:pt x="381" y="426"/>
                    <a:pt x="384" y="356"/>
                  </a:cubicBezTo>
                  <a:cubicBezTo>
                    <a:pt x="386" y="297"/>
                    <a:pt x="373" y="241"/>
                    <a:pt x="349" y="186"/>
                  </a:cubicBezTo>
                  <a:cubicBezTo>
                    <a:pt x="344" y="177"/>
                    <a:pt x="339" y="173"/>
                    <a:pt x="328" y="174"/>
                  </a:cubicBezTo>
                  <a:cubicBezTo>
                    <a:pt x="307" y="175"/>
                    <a:pt x="285" y="174"/>
                    <a:pt x="264" y="174"/>
                  </a:cubicBezTo>
                  <a:close/>
                  <a:moveTo>
                    <a:pt x="55" y="555"/>
                  </a:moveTo>
                  <a:cubicBezTo>
                    <a:pt x="78" y="542"/>
                    <a:pt x="101" y="530"/>
                    <a:pt x="123" y="518"/>
                  </a:cubicBezTo>
                  <a:cubicBezTo>
                    <a:pt x="117" y="492"/>
                    <a:pt x="110" y="466"/>
                    <a:pt x="103" y="439"/>
                  </a:cubicBezTo>
                  <a:cubicBezTo>
                    <a:pt x="81" y="459"/>
                    <a:pt x="60" y="510"/>
                    <a:pt x="55" y="555"/>
                  </a:cubicBezTo>
                  <a:close/>
                  <a:moveTo>
                    <a:pt x="474" y="555"/>
                  </a:moveTo>
                  <a:cubicBezTo>
                    <a:pt x="466" y="513"/>
                    <a:pt x="454" y="472"/>
                    <a:pt x="425" y="438"/>
                  </a:cubicBezTo>
                  <a:cubicBezTo>
                    <a:pt x="418" y="466"/>
                    <a:pt x="411" y="493"/>
                    <a:pt x="405" y="518"/>
                  </a:cubicBezTo>
                  <a:cubicBezTo>
                    <a:pt x="428" y="531"/>
                    <a:pt x="450" y="542"/>
                    <a:pt x="474" y="555"/>
                  </a:cubicBezTo>
                  <a:close/>
                  <a:moveTo>
                    <a:pt x="212" y="125"/>
                  </a:moveTo>
                  <a:cubicBezTo>
                    <a:pt x="248" y="125"/>
                    <a:pt x="280" y="125"/>
                    <a:pt x="316" y="125"/>
                  </a:cubicBezTo>
                  <a:cubicBezTo>
                    <a:pt x="298" y="103"/>
                    <a:pt x="282" y="83"/>
                    <a:pt x="264" y="61"/>
                  </a:cubicBezTo>
                  <a:cubicBezTo>
                    <a:pt x="246" y="84"/>
                    <a:pt x="230" y="103"/>
                    <a:pt x="212" y="125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2" name="Freeform 41">
              <a:extLst>
                <a:ext uri="{FF2B5EF4-FFF2-40B4-BE49-F238E27FC236}">
                  <a16:creationId xmlns:a16="http://schemas.microsoft.com/office/drawing/2014/main" id="{6BF46B38-3CBC-7C17-EC53-CFB2BC5CE3B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440363" y="3932238"/>
              <a:ext cx="200025" cy="73025"/>
            </a:xfrm>
            <a:custGeom>
              <a:avLst/>
              <a:gdLst>
                <a:gd name="T0" fmla="*/ 183 w 673"/>
                <a:gd name="T1" fmla="*/ 102 h 246"/>
                <a:gd name="T2" fmla="*/ 491 w 673"/>
                <a:gd name="T3" fmla="*/ 102 h 246"/>
                <a:gd name="T4" fmla="*/ 483 w 673"/>
                <a:gd name="T5" fmla="*/ 90 h 246"/>
                <a:gd name="T6" fmla="*/ 451 w 673"/>
                <a:gd name="T7" fmla="*/ 41 h 246"/>
                <a:gd name="T8" fmla="*/ 460 w 673"/>
                <a:gd name="T9" fmla="*/ 7 h 246"/>
                <a:gd name="T10" fmla="*/ 494 w 673"/>
                <a:gd name="T11" fmla="*/ 19 h 246"/>
                <a:gd name="T12" fmla="*/ 544 w 673"/>
                <a:gd name="T13" fmla="*/ 86 h 246"/>
                <a:gd name="T14" fmla="*/ 583 w 673"/>
                <a:gd name="T15" fmla="*/ 102 h 246"/>
                <a:gd name="T16" fmla="*/ 620 w 673"/>
                <a:gd name="T17" fmla="*/ 105 h 246"/>
                <a:gd name="T18" fmla="*/ 672 w 673"/>
                <a:gd name="T19" fmla="*/ 170 h 246"/>
                <a:gd name="T20" fmla="*/ 672 w 673"/>
                <a:gd name="T21" fmla="*/ 221 h 246"/>
                <a:gd name="T22" fmla="*/ 646 w 673"/>
                <a:gd name="T23" fmla="*/ 246 h 246"/>
                <a:gd name="T24" fmla="*/ 636 w 673"/>
                <a:gd name="T25" fmla="*/ 246 h 246"/>
                <a:gd name="T26" fmla="*/ 36 w 673"/>
                <a:gd name="T27" fmla="*/ 246 h 246"/>
                <a:gd name="T28" fmla="*/ 0 w 673"/>
                <a:gd name="T29" fmla="*/ 210 h 246"/>
                <a:gd name="T30" fmla="*/ 0 w 673"/>
                <a:gd name="T31" fmla="*/ 172 h 246"/>
                <a:gd name="T32" fmla="*/ 71 w 673"/>
                <a:gd name="T33" fmla="*/ 103 h 246"/>
                <a:gd name="T34" fmla="*/ 148 w 673"/>
                <a:gd name="T35" fmla="*/ 65 h 246"/>
                <a:gd name="T36" fmla="*/ 178 w 673"/>
                <a:gd name="T37" fmla="*/ 20 h 246"/>
                <a:gd name="T38" fmla="*/ 211 w 673"/>
                <a:gd name="T39" fmla="*/ 7 h 246"/>
                <a:gd name="T40" fmla="*/ 220 w 673"/>
                <a:gd name="T41" fmla="*/ 42 h 246"/>
                <a:gd name="T42" fmla="*/ 183 w 673"/>
                <a:gd name="T43" fmla="*/ 102 h 246"/>
                <a:gd name="T44" fmla="*/ 624 w 673"/>
                <a:gd name="T45" fmla="*/ 197 h 246"/>
                <a:gd name="T46" fmla="*/ 624 w 673"/>
                <a:gd name="T47" fmla="*/ 177 h 246"/>
                <a:gd name="T48" fmla="*/ 597 w 673"/>
                <a:gd name="T49" fmla="*/ 150 h 246"/>
                <a:gd name="T50" fmla="*/ 75 w 673"/>
                <a:gd name="T51" fmla="*/ 150 h 246"/>
                <a:gd name="T52" fmla="*/ 71 w 673"/>
                <a:gd name="T53" fmla="*/ 150 h 246"/>
                <a:gd name="T54" fmla="*/ 48 w 673"/>
                <a:gd name="T55" fmla="*/ 172 h 246"/>
                <a:gd name="T56" fmla="*/ 48 w 673"/>
                <a:gd name="T57" fmla="*/ 197 h 246"/>
                <a:gd name="T58" fmla="*/ 624 w 673"/>
                <a:gd name="T59" fmla="*/ 197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673" h="246">
                  <a:moveTo>
                    <a:pt x="183" y="102"/>
                  </a:moveTo>
                  <a:cubicBezTo>
                    <a:pt x="285" y="102"/>
                    <a:pt x="387" y="102"/>
                    <a:pt x="491" y="102"/>
                  </a:cubicBezTo>
                  <a:cubicBezTo>
                    <a:pt x="487" y="97"/>
                    <a:pt x="485" y="94"/>
                    <a:pt x="483" y="90"/>
                  </a:cubicBezTo>
                  <a:cubicBezTo>
                    <a:pt x="472" y="74"/>
                    <a:pt x="461" y="58"/>
                    <a:pt x="451" y="41"/>
                  </a:cubicBezTo>
                  <a:cubicBezTo>
                    <a:pt x="444" y="28"/>
                    <a:pt x="448" y="14"/>
                    <a:pt x="460" y="7"/>
                  </a:cubicBezTo>
                  <a:cubicBezTo>
                    <a:pt x="472" y="0"/>
                    <a:pt x="484" y="6"/>
                    <a:pt x="494" y="19"/>
                  </a:cubicBezTo>
                  <a:cubicBezTo>
                    <a:pt x="510" y="42"/>
                    <a:pt x="527" y="64"/>
                    <a:pt x="544" y="86"/>
                  </a:cubicBezTo>
                  <a:cubicBezTo>
                    <a:pt x="553" y="99"/>
                    <a:pt x="566" y="104"/>
                    <a:pt x="583" y="102"/>
                  </a:cubicBezTo>
                  <a:cubicBezTo>
                    <a:pt x="595" y="101"/>
                    <a:pt x="608" y="102"/>
                    <a:pt x="620" y="105"/>
                  </a:cubicBezTo>
                  <a:cubicBezTo>
                    <a:pt x="649" y="113"/>
                    <a:pt x="670" y="140"/>
                    <a:pt x="672" y="170"/>
                  </a:cubicBezTo>
                  <a:cubicBezTo>
                    <a:pt x="673" y="187"/>
                    <a:pt x="672" y="204"/>
                    <a:pt x="672" y="221"/>
                  </a:cubicBezTo>
                  <a:cubicBezTo>
                    <a:pt x="671" y="236"/>
                    <a:pt x="662" y="245"/>
                    <a:pt x="646" y="246"/>
                  </a:cubicBezTo>
                  <a:cubicBezTo>
                    <a:pt x="643" y="246"/>
                    <a:pt x="639" y="246"/>
                    <a:pt x="636" y="246"/>
                  </a:cubicBezTo>
                  <a:cubicBezTo>
                    <a:pt x="436" y="246"/>
                    <a:pt x="236" y="246"/>
                    <a:pt x="36" y="246"/>
                  </a:cubicBezTo>
                  <a:cubicBezTo>
                    <a:pt x="7" y="246"/>
                    <a:pt x="0" y="239"/>
                    <a:pt x="0" y="210"/>
                  </a:cubicBezTo>
                  <a:cubicBezTo>
                    <a:pt x="0" y="197"/>
                    <a:pt x="0" y="185"/>
                    <a:pt x="0" y="172"/>
                  </a:cubicBezTo>
                  <a:cubicBezTo>
                    <a:pt x="1" y="133"/>
                    <a:pt x="33" y="99"/>
                    <a:pt x="71" y="103"/>
                  </a:cubicBezTo>
                  <a:cubicBezTo>
                    <a:pt x="107" y="106"/>
                    <a:pt x="129" y="90"/>
                    <a:pt x="148" y="65"/>
                  </a:cubicBezTo>
                  <a:cubicBezTo>
                    <a:pt x="159" y="51"/>
                    <a:pt x="168" y="35"/>
                    <a:pt x="178" y="20"/>
                  </a:cubicBezTo>
                  <a:cubicBezTo>
                    <a:pt x="186" y="6"/>
                    <a:pt x="199" y="1"/>
                    <a:pt x="211" y="7"/>
                  </a:cubicBezTo>
                  <a:cubicBezTo>
                    <a:pt x="224" y="13"/>
                    <a:pt x="229" y="28"/>
                    <a:pt x="220" y="42"/>
                  </a:cubicBezTo>
                  <a:cubicBezTo>
                    <a:pt x="209" y="62"/>
                    <a:pt x="196" y="81"/>
                    <a:pt x="183" y="102"/>
                  </a:cubicBezTo>
                  <a:close/>
                  <a:moveTo>
                    <a:pt x="624" y="197"/>
                  </a:moveTo>
                  <a:cubicBezTo>
                    <a:pt x="624" y="190"/>
                    <a:pt x="624" y="183"/>
                    <a:pt x="624" y="177"/>
                  </a:cubicBezTo>
                  <a:cubicBezTo>
                    <a:pt x="623" y="159"/>
                    <a:pt x="615" y="150"/>
                    <a:pt x="597" y="150"/>
                  </a:cubicBezTo>
                  <a:cubicBezTo>
                    <a:pt x="423" y="150"/>
                    <a:pt x="249" y="150"/>
                    <a:pt x="75" y="150"/>
                  </a:cubicBezTo>
                  <a:cubicBezTo>
                    <a:pt x="74" y="150"/>
                    <a:pt x="72" y="150"/>
                    <a:pt x="71" y="150"/>
                  </a:cubicBezTo>
                  <a:cubicBezTo>
                    <a:pt x="57" y="152"/>
                    <a:pt x="50" y="159"/>
                    <a:pt x="48" y="172"/>
                  </a:cubicBezTo>
                  <a:cubicBezTo>
                    <a:pt x="48" y="180"/>
                    <a:pt x="48" y="189"/>
                    <a:pt x="48" y="197"/>
                  </a:cubicBezTo>
                  <a:cubicBezTo>
                    <a:pt x="241" y="197"/>
                    <a:pt x="431" y="197"/>
                    <a:pt x="624" y="19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" name="Freeform 42">
              <a:extLst>
                <a:ext uri="{FF2B5EF4-FFF2-40B4-BE49-F238E27FC236}">
                  <a16:creationId xmlns:a16="http://schemas.microsoft.com/office/drawing/2014/main" id="{EC17FD1F-9ED9-957E-95AB-ED2D0BB129E1}"/>
                </a:ext>
              </a:extLst>
            </p:cNvPr>
            <p:cNvSpPr>
              <a:spLocks/>
            </p:cNvSpPr>
            <p:nvPr/>
          </p:nvSpPr>
          <p:spPr bwMode="auto">
            <a:xfrm>
              <a:off x="5511800" y="3776663"/>
              <a:ext cx="57150" cy="58738"/>
            </a:xfrm>
            <a:custGeom>
              <a:avLst/>
              <a:gdLst>
                <a:gd name="T0" fmla="*/ 97 w 192"/>
                <a:gd name="T1" fmla="*/ 136 h 195"/>
                <a:gd name="T2" fmla="*/ 144 w 192"/>
                <a:gd name="T3" fmla="*/ 32 h 195"/>
                <a:gd name="T4" fmla="*/ 144 w 192"/>
                <a:gd name="T5" fmla="*/ 22 h 195"/>
                <a:gd name="T6" fmla="*/ 168 w 192"/>
                <a:gd name="T7" fmla="*/ 0 h 195"/>
                <a:gd name="T8" fmla="*/ 192 w 192"/>
                <a:gd name="T9" fmla="*/ 22 h 195"/>
                <a:gd name="T10" fmla="*/ 110 w 192"/>
                <a:gd name="T11" fmla="*/ 188 h 195"/>
                <a:gd name="T12" fmla="*/ 79 w 192"/>
                <a:gd name="T13" fmla="*/ 185 h 195"/>
                <a:gd name="T14" fmla="*/ 0 w 192"/>
                <a:gd name="T15" fmla="*/ 26 h 195"/>
                <a:gd name="T16" fmla="*/ 23 w 192"/>
                <a:gd name="T17" fmla="*/ 0 h 195"/>
                <a:gd name="T18" fmla="*/ 48 w 192"/>
                <a:gd name="T19" fmla="*/ 26 h 195"/>
                <a:gd name="T20" fmla="*/ 84 w 192"/>
                <a:gd name="T21" fmla="*/ 123 h 195"/>
                <a:gd name="T22" fmla="*/ 92 w 192"/>
                <a:gd name="T23" fmla="*/ 132 h 195"/>
                <a:gd name="T24" fmla="*/ 97 w 192"/>
                <a:gd name="T25" fmla="*/ 136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2" h="195">
                  <a:moveTo>
                    <a:pt x="97" y="136"/>
                  </a:moveTo>
                  <a:cubicBezTo>
                    <a:pt x="126" y="106"/>
                    <a:pt x="141" y="72"/>
                    <a:pt x="144" y="32"/>
                  </a:cubicBezTo>
                  <a:cubicBezTo>
                    <a:pt x="144" y="29"/>
                    <a:pt x="144" y="25"/>
                    <a:pt x="144" y="22"/>
                  </a:cubicBezTo>
                  <a:cubicBezTo>
                    <a:pt x="146" y="8"/>
                    <a:pt x="155" y="0"/>
                    <a:pt x="168" y="0"/>
                  </a:cubicBezTo>
                  <a:cubicBezTo>
                    <a:pt x="181" y="0"/>
                    <a:pt x="192" y="9"/>
                    <a:pt x="192" y="22"/>
                  </a:cubicBezTo>
                  <a:cubicBezTo>
                    <a:pt x="191" y="91"/>
                    <a:pt x="164" y="146"/>
                    <a:pt x="110" y="188"/>
                  </a:cubicBezTo>
                  <a:cubicBezTo>
                    <a:pt x="100" y="195"/>
                    <a:pt x="89" y="193"/>
                    <a:pt x="79" y="185"/>
                  </a:cubicBezTo>
                  <a:cubicBezTo>
                    <a:pt x="29" y="144"/>
                    <a:pt x="2" y="91"/>
                    <a:pt x="0" y="26"/>
                  </a:cubicBezTo>
                  <a:cubicBezTo>
                    <a:pt x="0" y="10"/>
                    <a:pt x="9" y="1"/>
                    <a:pt x="23" y="0"/>
                  </a:cubicBezTo>
                  <a:cubicBezTo>
                    <a:pt x="38" y="0"/>
                    <a:pt x="48" y="9"/>
                    <a:pt x="48" y="26"/>
                  </a:cubicBezTo>
                  <a:cubicBezTo>
                    <a:pt x="49" y="62"/>
                    <a:pt x="61" y="95"/>
                    <a:pt x="84" y="123"/>
                  </a:cubicBezTo>
                  <a:cubicBezTo>
                    <a:pt x="86" y="126"/>
                    <a:pt x="89" y="129"/>
                    <a:pt x="92" y="132"/>
                  </a:cubicBezTo>
                  <a:cubicBezTo>
                    <a:pt x="93" y="133"/>
                    <a:pt x="94" y="134"/>
                    <a:pt x="97" y="136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" name="Freeform 43">
              <a:extLst>
                <a:ext uri="{FF2B5EF4-FFF2-40B4-BE49-F238E27FC236}">
                  <a16:creationId xmlns:a16="http://schemas.microsoft.com/office/drawing/2014/main" id="{6B2D02C0-ADF9-78DD-38F5-61DB9AFAFFA7}"/>
                </a:ext>
              </a:extLst>
            </p:cNvPr>
            <p:cNvSpPr>
              <a:spLocks/>
            </p:cNvSpPr>
            <p:nvPr/>
          </p:nvSpPr>
          <p:spPr bwMode="auto">
            <a:xfrm>
              <a:off x="5519738" y="3876675"/>
              <a:ext cx="42863" cy="14288"/>
            </a:xfrm>
            <a:custGeom>
              <a:avLst/>
              <a:gdLst>
                <a:gd name="T0" fmla="*/ 75 w 146"/>
                <a:gd name="T1" fmla="*/ 48 h 48"/>
                <a:gd name="T2" fmla="*/ 29 w 146"/>
                <a:gd name="T3" fmla="*/ 48 h 48"/>
                <a:gd name="T4" fmla="*/ 1 w 146"/>
                <a:gd name="T5" fmla="*/ 24 h 48"/>
                <a:gd name="T6" fmla="*/ 28 w 146"/>
                <a:gd name="T7" fmla="*/ 0 h 48"/>
                <a:gd name="T8" fmla="*/ 119 w 146"/>
                <a:gd name="T9" fmla="*/ 0 h 48"/>
                <a:gd name="T10" fmla="*/ 146 w 146"/>
                <a:gd name="T11" fmla="*/ 24 h 48"/>
                <a:gd name="T12" fmla="*/ 118 w 146"/>
                <a:gd name="T13" fmla="*/ 48 h 48"/>
                <a:gd name="T14" fmla="*/ 75 w 146"/>
                <a:gd name="T15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6" h="48">
                  <a:moveTo>
                    <a:pt x="75" y="48"/>
                  </a:moveTo>
                  <a:cubicBezTo>
                    <a:pt x="59" y="48"/>
                    <a:pt x="44" y="48"/>
                    <a:pt x="29" y="48"/>
                  </a:cubicBezTo>
                  <a:cubicBezTo>
                    <a:pt x="11" y="48"/>
                    <a:pt x="0" y="38"/>
                    <a:pt x="1" y="24"/>
                  </a:cubicBezTo>
                  <a:cubicBezTo>
                    <a:pt x="1" y="10"/>
                    <a:pt x="11" y="0"/>
                    <a:pt x="28" y="0"/>
                  </a:cubicBezTo>
                  <a:cubicBezTo>
                    <a:pt x="58" y="0"/>
                    <a:pt x="89" y="0"/>
                    <a:pt x="119" y="0"/>
                  </a:cubicBezTo>
                  <a:cubicBezTo>
                    <a:pt x="135" y="0"/>
                    <a:pt x="146" y="10"/>
                    <a:pt x="146" y="24"/>
                  </a:cubicBezTo>
                  <a:cubicBezTo>
                    <a:pt x="146" y="39"/>
                    <a:pt x="136" y="48"/>
                    <a:pt x="118" y="48"/>
                  </a:cubicBezTo>
                  <a:cubicBezTo>
                    <a:pt x="104" y="48"/>
                    <a:pt x="89" y="48"/>
                    <a:pt x="75" y="48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5" name="Freeform 44">
              <a:extLst>
                <a:ext uri="{FF2B5EF4-FFF2-40B4-BE49-F238E27FC236}">
                  <a16:creationId xmlns:a16="http://schemas.microsoft.com/office/drawing/2014/main" id="{E50786BD-BE61-D111-9D85-5EB4E5239AB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519738" y="3656013"/>
              <a:ext cx="42863" cy="42863"/>
            </a:xfrm>
            <a:custGeom>
              <a:avLst/>
              <a:gdLst>
                <a:gd name="T0" fmla="*/ 72 w 144"/>
                <a:gd name="T1" fmla="*/ 144 h 144"/>
                <a:gd name="T2" fmla="*/ 0 w 144"/>
                <a:gd name="T3" fmla="*/ 73 h 144"/>
                <a:gd name="T4" fmla="*/ 72 w 144"/>
                <a:gd name="T5" fmla="*/ 0 h 144"/>
                <a:gd name="T6" fmla="*/ 144 w 144"/>
                <a:gd name="T7" fmla="*/ 71 h 144"/>
                <a:gd name="T8" fmla="*/ 72 w 144"/>
                <a:gd name="T9" fmla="*/ 144 h 144"/>
                <a:gd name="T10" fmla="*/ 71 w 144"/>
                <a:gd name="T11" fmla="*/ 48 h 144"/>
                <a:gd name="T12" fmla="*/ 48 w 144"/>
                <a:gd name="T13" fmla="*/ 72 h 144"/>
                <a:gd name="T14" fmla="*/ 72 w 144"/>
                <a:gd name="T15" fmla="*/ 96 h 144"/>
                <a:gd name="T16" fmla="*/ 96 w 144"/>
                <a:gd name="T17" fmla="*/ 71 h 144"/>
                <a:gd name="T18" fmla="*/ 71 w 144"/>
                <a:gd name="T19" fmla="*/ 48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4" h="144">
                  <a:moveTo>
                    <a:pt x="72" y="144"/>
                  </a:moveTo>
                  <a:cubicBezTo>
                    <a:pt x="33" y="144"/>
                    <a:pt x="0" y="112"/>
                    <a:pt x="0" y="73"/>
                  </a:cubicBezTo>
                  <a:cubicBezTo>
                    <a:pt x="0" y="33"/>
                    <a:pt x="32" y="0"/>
                    <a:pt x="72" y="0"/>
                  </a:cubicBezTo>
                  <a:cubicBezTo>
                    <a:pt x="111" y="0"/>
                    <a:pt x="144" y="32"/>
                    <a:pt x="144" y="71"/>
                  </a:cubicBezTo>
                  <a:cubicBezTo>
                    <a:pt x="144" y="111"/>
                    <a:pt x="112" y="144"/>
                    <a:pt x="72" y="144"/>
                  </a:cubicBezTo>
                  <a:close/>
                  <a:moveTo>
                    <a:pt x="71" y="48"/>
                  </a:moveTo>
                  <a:cubicBezTo>
                    <a:pt x="58" y="48"/>
                    <a:pt x="48" y="59"/>
                    <a:pt x="48" y="72"/>
                  </a:cubicBezTo>
                  <a:cubicBezTo>
                    <a:pt x="48" y="85"/>
                    <a:pt x="59" y="96"/>
                    <a:pt x="72" y="96"/>
                  </a:cubicBezTo>
                  <a:cubicBezTo>
                    <a:pt x="85" y="96"/>
                    <a:pt x="96" y="85"/>
                    <a:pt x="96" y="71"/>
                  </a:cubicBezTo>
                  <a:cubicBezTo>
                    <a:pt x="95" y="58"/>
                    <a:pt x="85" y="48"/>
                    <a:pt x="71" y="48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66" name="Group 165">
            <a:extLst>
              <a:ext uri="{FF2B5EF4-FFF2-40B4-BE49-F238E27FC236}">
                <a16:creationId xmlns:a16="http://schemas.microsoft.com/office/drawing/2014/main" id="{ED139A70-AC29-35DC-C9A4-42D253F0FF37}"/>
              </a:ext>
            </a:extLst>
          </p:cNvPr>
          <p:cNvGrpSpPr/>
          <p:nvPr/>
        </p:nvGrpSpPr>
        <p:grpSpPr>
          <a:xfrm>
            <a:off x="4373330" y="3692801"/>
            <a:ext cx="428625" cy="428625"/>
            <a:chOff x="6586538" y="2205038"/>
            <a:chExt cx="428625" cy="428625"/>
          </a:xfrm>
          <a:solidFill>
            <a:schemeClr val="bg1"/>
          </a:solidFill>
        </p:grpSpPr>
        <p:sp>
          <p:nvSpPr>
            <p:cNvPr id="167" name="Freeform 154">
              <a:extLst>
                <a:ext uri="{FF2B5EF4-FFF2-40B4-BE49-F238E27FC236}">
                  <a16:creationId xmlns:a16="http://schemas.microsoft.com/office/drawing/2014/main" id="{045E6B19-C7C4-C262-0777-9ADBD179339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643688" y="2205038"/>
              <a:ext cx="314325" cy="285750"/>
            </a:xfrm>
            <a:custGeom>
              <a:avLst/>
              <a:gdLst>
                <a:gd name="T0" fmla="*/ 1056 w 1056"/>
                <a:gd name="T1" fmla="*/ 959 h 959"/>
                <a:gd name="T2" fmla="*/ 1008 w 1056"/>
                <a:gd name="T3" fmla="*/ 959 h 959"/>
                <a:gd name="T4" fmla="*/ 1008 w 1056"/>
                <a:gd name="T5" fmla="*/ 169 h 959"/>
                <a:gd name="T6" fmla="*/ 48 w 1056"/>
                <a:gd name="T7" fmla="*/ 169 h 959"/>
                <a:gd name="T8" fmla="*/ 48 w 1056"/>
                <a:gd name="T9" fmla="*/ 311 h 959"/>
                <a:gd name="T10" fmla="*/ 0 w 1056"/>
                <a:gd name="T11" fmla="*/ 311 h 959"/>
                <a:gd name="T12" fmla="*/ 0 w 1056"/>
                <a:gd name="T13" fmla="*/ 297 h 959"/>
                <a:gd name="T14" fmla="*/ 0 w 1056"/>
                <a:gd name="T15" fmla="*/ 125 h 959"/>
                <a:gd name="T16" fmla="*/ 124 w 1056"/>
                <a:gd name="T17" fmla="*/ 0 h 959"/>
                <a:gd name="T18" fmla="*/ 933 w 1056"/>
                <a:gd name="T19" fmla="*/ 0 h 959"/>
                <a:gd name="T20" fmla="*/ 1056 w 1056"/>
                <a:gd name="T21" fmla="*/ 123 h 959"/>
                <a:gd name="T22" fmla="*/ 1056 w 1056"/>
                <a:gd name="T23" fmla="*/ 946 h 959"/>
                <a:gd name="T24" fmla="*/ 1056 w 1056"/>
                <a:gd name="T25" fmla="*/ 959 h 959"/>
                <a:gd name="T26" fmla="*/ 49 w 1056"/>
                <a:gd name="T27" fmla="*/ 119 h 959"/>
                <a:gd name="T28" fmla="*/ 1007 w 1056"/>
                <a:gd name="T29" fmla="*/ 119 h 959"/>
                <a:gd name="T30" fmla="*/ 932 w 1056"/>
                <a:gd name="T31" fmla="*/ 48 h 959"/>
                <a:gd name="T32" fmla="*/ 124 w 1056"/>
                <a:gd name="T33" fmla="*/ 48 h 959"/>
                <a:gd name="T34" fmla="*/ 115 w 1056"/>
                <a:gd name="T35" fmla="*/ 48 h 959"/>
                <a:gd name="T36" fmla="*/ 49 w 1056"/>
                <a:gd name="T37" fmla="*/ 119 h 9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56" h="959">
                  <a:moveTo>
                    <a:pt x="1056" y="959"/>
                  </a:moveTo>
                  <a:cubicBezTo>
                    <a:pt x="1039" y="959"/>
                    <a:pt x="1024" y="959"/>
                    <a:pt x="1008" y="959"/>
                  </a:cubicBezTo>
                  <a:cubicBezTo>
                    <a:pt x="1008" y="696"/>
                    <a:pt x="1008" y="433"/>
                    <a:pt x="1008" y="169"/>
                  </a:cubicBezTo>
                  <a:cubicBezTo>
                    <a:pt x="688" y="169"/>
                    <a:pt x="369" y="169"/>
                    <a:pt x="48" y="169"/>
                  </a:cubicBezTo>
                  <a:cubicBezTo>
                    <a:pt x="48" y="216"/>
                    <a:pt x="48" y="263"/>
                    <a:pt x="48" y="311"/>
                  </a:cubicBezTo>
                  <a:cubicBezTo>
                    <a:pt x="32" y="311"/>
                    <a:pt x="17" y="311"/>
                    <a:pt x="0" y="311"/>
                  </a:cubicBezTo>
                  <a:cubicBezTo>
                    <a:pt x="0" y="307"/>
                    <a:pt x="0" y="302"/>
                    <a:pt x="0" y="297"/>
                  </a:cubicBezTo>
                  <a:cubicBezTo>
                    <a:pt x="0" y="240"/>
                    <a:pt x="0" y="182"/>
                    <a:pt x="0" y="125"/>
                  </a:cubicBezTo>
                  <a:cubicBezTo>
                    <a:pt x="0" y="52"/>
                    <a:pt x="52" y="0"/>
                    <a:pt x="124" y="0"/>
                  </a:cubicBezTo>
                  <a:cubicBezTo>
                    <a:pt x="394" y="0"/>
                    <a:pt x="663" y="0"/>
                    <a:pt x="933" y="0"/>
                  </a:cubicBezTo>
                  <a:cubicBezTo>
                    <a:pt x="1004" y="0"/>
                    <a:pt x="1056" y="52"/>
                    <a:pt x="1056" y="123"/>
                  </a:cubicBezTo>
                  <a:cubicBezTo>
                    <a:pt x="1056" y="398"/>
                    <a:pt x="1056" y="672"/>
                    <a:pt x="1056" y="946"/>
                  </a:cubicBezTo>
                  <a:cubicBezTo>
                    <a:pt x="1056" y="950"/>
                    <a:pt x="1056" y="954"/>
                    <a:pt x="1056" y="959"/>
                  </a:cubicBezTo>
                  <a:close/>
                  <a:moveTo>
                    <a:pt x="49" y="119"/>
                  </a:moveTo>
                  <a:cubicBezTo>
                    <a:pt x="368" y="119"/>
                    <a:pt x="688" y="119"/>
                    <a:pt x="1007" y="119"/>
                  </a:cubicBezTo>
                  <a:cubicBezTo>
                    <a:pt x="1006" y="77"/>
                    <a:pt x="975" y="48"/>
                    <a:pt x="932" y="48"/>
                  </a:cubicBezTo>
                  <a:cubicBezTo>
                    <a:pt x="663" y="48"/>
                    <a:pt x="393" y="48"/>
                    <a:pt x="124" y="48"/>
                  </a:cubicBezTo>
                  <a:cubicBezTo>
                    <a:pt x="121" y="48"/>
                    <a:pt x="118" y="48"/>
                    <a:pt x="115" y="48"/>
                  </a:cubicBezTo>
                  <a:cubicBezTo>
                    <a:pt x="78" y="51"/>
                    <a:pt x="49" y="82"/>
                    <a:pt x="49" y="119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8" name="Freeform 155">
              <a:extLst>
                <a:ext uri="{FF2B5EF4-FFF2-40B4-BE49-F238E27FC236}">
                  <a16:creationId xmlns:a16="http://schemas.microsoft.com/office/drawing/2014/main" id="{6DF2BD14-A24F-5844-FFF7-A8586E542FB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756400" y="2270125"/>
              <a:ext cx="130175" cy="271463"/>
            </a:xfrm>
            <a:custGeom>
              <a:avLst/>
              <a:gdLst>
                <a:gd name="T0" fmla="*/ 88 w 438"/>
                <a:gd name="T1" fmla="*/ 168 h 913"/>
                <a:gd name="T2" fmla="*/ 89 w 438"/>
                <a:gd name="T3" fmla="*/ 0 h 913"/>
                <a:gd name="T4" fmla="*/ 294 w 438"/>
                <a:gd name="T5" fmla="*/ 84 h 913"/>
                <a:gd name="T6" fmla="*/ 174 w 438"/>
                <a:gd name="T7" fmla="*/ 168 h 913"/>
                <a:gd name="T8" fmla="*/ 182 w 438"/>
                <a:gd name="T9" fmla="*/ 207 h 913"/>
                <a:gd name="T10" fmla="*/ 287 w 438"/>
                <a:gd name="T11" fmla="*/ 264 h 913"/>
                <a:gd name="T12" fmla="*/ 438 w 438"/>
                <a:gd name="T13" fmla="*/ 289 h 913"/>
                <a:gd name="T14" fmla="*/ 438 w 438"/>
                <a:gd name="T15" fmla="*/ 551 h 913"/>
                <a:gd name="T16" fmla="*/ 390 w 438"/>
                <a:gd name="T17" fmla="*/ 312 h 913"/>
                <a:gd name="T18" fmla="*/ 268 w 438"/>
                <a:gd name="T19" fmla="*/ 318 h 913"/>
                <a:gd name="T20" fmla="*/ 174 w 438"/>
                <a:gd name="T21" fmla="*/ 394 h 913"/>
                <a:gd name="T22" fmla="*/ 246 w 438"/>
                <a:gd name="T23" fmla="*/ 408 h 913"/>
                <a:gd name="T24" fmla="*/ 294 w 438"/>
                <a:gd name="T25" fmla="*/ 432 h 913"/>
                <a:gd name="T26" fmla="*/ 267 w 438"/>
                <a:gd name="T27" fmla="*/ 600 h 913"/>
                <a:gd name="T28" fmla="*/ 175 w 438"/>
                <a:gd name="T29" fmla="*/ 648 h 913"/>
                <a:gd name="T30" fmla="*/ 293 w 438"/>
                <a:gd name="T31" fmla="*/ 696 h 913"/>
                <a:gd name="T32" fmla="*/ 175 w 438"/>
                <a:gd name="T33" fmla="*/ 744 h 913"/>
                <a:gd name="T34" fmla="*/ 287 w 438"/>
                <a:gd name="T35" fmla="*/ 795 h 913"/>
                <a:gd name="T36" fmla="*/ 240 w 438"/>
                <a:gd name="T37" fmla="*/ 850 h 913"/>
                <a:gd name="T38" fmla="*/ 210 w 438"/>
                <a:gd name="T39" fmla="*/ 792 h 913"/>
                <a:gd name="T40" fmla="*/ 54 w 438"/>
                <a:gd name="T41" fmla="*/ 828 h 913"/>
                <a:gd name="T42" fmla="*/ 125 w 438"/>
                <a:gd name="T43" fmla="*/ 864 h 913"/>
                <a:gd name="T44" fmla="*/ 70 w 438"/>
                <a:gd name="T45" fmla="*/ 909 h 913"/>
                <a:gd name="T46" fmla="*/ 86 w 438"/>
                <a:gd name="T47" fmla="*/ 744 h 913"/>
                <a:gd name="T48" fmla="*/ 125 w 438"/>
                <a:gd name="T49" fmla="*/ 600 h 913"/>
                <a:gd name="T50" fmla="*/ 6 w 438"/>
                <a:gd name="T51" fmla="*/ 555 h 913"/>
                <a:gd name="T52" fmla="*/ 36 w 438"/>
                <a:gd name="T53" fmla="*/ 408 h 913"/>
                <a:gd name="T54" fmla="*/ 126 w 438"/>
                <a:gd name="T55" fmla="*/ 406 h 913"/>
                <a:gd name="T56" fmla="*/ 116 w 438"/>
                <a:gd name="T57" fmla="*/ 368 h 913"/>
                <a:gd name="T58" fmla="*/ 24 w 438"/>
                <a:gd name="T59" fmla="*/ 264 h 913"/>
                <a:gd name="T60" fmla="*/ 126 w 438"/>
                <a:gd name="T61" fmla="*/ 180 h 913"/>
                <a:gd name="T62" fmla="*/ 245 w 438"/>
                <a:gd name="T63" fmla="*/ 552 h 913"/>
                <a:gd name="T64" fmla="*/ 55 w 438"/>
                <a:gd name="T65" fmla="*/ 457 h 913"/>
                <a:gd name="T66" fmla="*/ 245 w 438"/>
                <a:gd name="T67" fmla="*/ 552 h 913"/>
                <a:gd name="T68" fmla="*/ 93 w 438"/>
                <a:gd name="T69" fmla="*/ 48 h 913"/>
                <a:gd name="T70" fmla="*/ 92 w 438"/>
                <a:gd name="T71" fmla="*/ 120 h 913"/>
                <a:gd name="T72" fmla="*/ 246 w 438"/>
                <a:gd name="T73" fmla="*/ 84 h 913"/>
                <a:gd name="T74" fmla="*/ 151 w 438"/>
                <a:gd name="T75" fmla="*/ 48 h 913"/>
                <a:gd name="T76" fmla="*/ 145 w 438"/>
                <a:gd name="T77" fmla="*/ 329 h 913"/>
                <a:gd name="T78" fmla="*/ 223 w 438"/>
                <a:gd name="T79" fmla="*/ 288 h 913"/>
                <a:gd name="T80" fmla="*/ 145 w 438"/>
                <a:gd name="T81" fmla="*/ 247 h 9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38" h="913">
                  <a:moveTo>
                    <a:pt x="126" y="168"/>
                  </a:moveTo>
                  <a:cubicBezTo>
                    <a:pt x="112" y="168"/>
                    <a:pt x="100" y="168"/>
                    <a:pt x="88" y="168"/>
                  </a:cubicBezTo>
                  <a:cubicBezTo>
                    <a:pt x="42" y="167"/>
                    <a:pt x="6" y="129"/>
                    <a:pt x="6" y="84"/>
                  </a:cubicBezTo>
                  <a:cubicBezTo>
                    <a:pt x="6" y="38"/>
                    <a:pt x="43" y="1"/>
                    <a:pt x="89" y="0"/>
                  </a:cubicBezTo>
                  <a:cubicBezTo>
                    <a:pt x="130" y="0"/>
                    <a:pt x="171" y="0"/>
                    <a:pt x="212" y="0"/>
                  </a:cubicBezTo>
                  <a:cubicBezTo>
                    <a:pt x="258" y="1"/>
                    <a:pt x="294" y="38"/>
                    <a:pt x="294" y="84"/>
                  </a:cubicBezTo>
                  <a:cubicBezTo>
                    <a:pt x="294" y="130"/>
                    <a:pt x="258" y="167"/>
                    <a:pt x="211" y="168"/>
                  </a:cubicBezTo>
                  <a:cubicBezTo>
                    <a:pt x="199" y="168"/>
                    <a:pt x="188" y="168"/>
                    <a:pt x="174" y="168"/>
                  </a:cubicBezTo>
                  <a:cubicBezTo>
                    <a:pt x="174" y="178"/>
                    <a:pt x="173" y="186"/>
                    <a:pt x="174" y="194"/>
                  </a:cubicBezTo>
                  <a:cubicBezTo>
                    <a:pt x="175" y="199"/>
                    <a:pt x="178" y="204"/>
                    <a:pt x="182" y="207"/>
                  </a:cubicBezTo>
                  <a:cubicBezTo>
                    <a:pt x="211" y="225"/>
                    <a:pt x="241" y="243"/>
                    <a:pt x="270" y="260"/>
                  </a:cubicBezTo>
                  <a:cubicBezTo>
                    <a:pt x="275" y="263"/>
                    <a:pt x="282" y="264"/>
                    <a:pt x="287" y="264"/>
                  </a:cubicBezTo>
                  <a:cubicBezTo>
                    <a:pt x="328" y="264"/>
                    <a:pt x="369" y="264"/>
                    <a:pt x="410" y="264"/>
                  </a:cubicBezTo>
                  <a:cubicBezTo>
                    <a:pt x="428" y="264"/>
                    <a:pt x="437" y="273"/>
                    <a:pt x="438" y="289"/>
                  </a:cubicBezTo>
                  <a:cubicBezTo>
                    <a:pt x="438" y="292"/>
                    <a:pt x="438" y="295"/>
                    <a:pt x="438" y="298"/>
                  </a:cubicBezTo>
                  <a:cubicBezTo>
                    <a:pt x="438" y="382"/>
                    <a:pt x="438" y="466"/>
                    <a:pt x="438" y="551"/>
                  </a:cubicBezTo>
                  <a:cubicBezTo>
                    <a:pt x="422" y="551"/>
                    <a:pt x="407" y="551"/>
                    <a:pt x="390" y="551"/>
                  </a:cubicBezTo>
                  <a:cubicBezTo>
                    <a:pt x="390" y="472"/>
                    <a:pt x="390" y="393"/>
                    <a:pt x="390" y="312"/>
                  </a:cubicBezTo>
                  <a:cubicBezTo>
                    <a:pt x="352" y="312"/>
                    <a:pt x="316" y="312"/>
                    <a:pt x="280" y="312"/>
                  </a:cubicBezTo>
                  <a:cubicBezTo>
                    <a:pt x="276" y="312"/>
                    <a:pt x="271" y="315"/>
                    <a:pt x="268" y="318"/>
                  </a:cubicBezTo>
                  <a:cubicBezTo>
                    <a:pt x="242" y="333"/>
                    <a:pt x="218" y="349"/>
                    <a:pt x="192" y="363"/>
                  </a:cubicBezTo>
                  <a:cubicBezTo>
                    <a:pt x="178" y="370"/>
                    <a:pt x="171" y="379"/>
                    <a:pt x="174" y="394"/>
                  </a:cubicBezTo>
                  <a:cubicBezTo>
                    <a:pt x="175" y="398"/>
                    <a:pt x="174" y="402"/>
                    <a:pt x="174" y="408"/>
                  </a:cubicBezTo>
                  <a:cubicBezTo>
                    <a:pt x="198" y="408"/>
                    <a:pt x="222" y="408"/>
                    <a:pt x="246" y="408"/>
                  </a:cubicBezTo>
                  <a:cubicBezTo>
                    <a:pt x="254" y="408"/>
                    <a:pt x="262" y="408"/>
                    <a:pt x="270" y="408"/>
                  </a:cubicBezTo>
                  <a:cubicBezTo>
                    <a:pt x="284" y="409"/>
                    <a:pt x="294" y="418"/>
                    <a:pt x="294" y="432"/>
                  </a:cubicBezTo>
                  <a:cubicBezTo>
                    <a:pt x="294" y="480"/>
                    <a:pt x="294" y="528"/>
                    <a:pt x="294" y="576"/>
                  </a:cubicBezTo>
                  <a:cubicBezTo>
                    <a:pt x="294" y="591"/>
                    <a:pt x="283" y="600"/>
                    <a:pt x="267" y="600"/>
                  </a:cubicBezTo>
                  <a:cubicBezTo>
                    <a:pt x="237" y="600"/>
                    <a:pt x="206" y="600"/>
                    <a:pt x="175" y="600"/>
                  </a:cubicBezTo>
                  <a:cubicBezTo>
                    <a:pt x="175" y="616"/>
                    <a:pt x="175" y="631"/>
                    <a:pt x="175" y="648"/>
                  </a:cubicBezTo>
                  <a:cubicBezTo>
                    <a:pt x="214" y="648"/>
                    <a:pt x="253" y="648"/>
                    <a:pt x="293" y="648"/>
                  </a:cubicBezTo>
                  <a:cubicBezTo>
                    <a:pt x="293" y="664"/>
                    <a:pt x="293" y="679"/>
                    <a:pt x="293" y="696"/>
                  </a:cubicBezTo>
                  <a:cubicBezTo>
                    <a:pt x="254" y="696"/>
                    <a:pt x="215" y="696"/>
                    <a:pt x="175" y="696"/>
                  </a:cubicBezTo>
                  <a:cubicBezTo>
                    <a:pt x="175" y="712"/>
                    <a:pt x="175" y="727"/>
                    <a:pt x="175" y="744"/>
                  </a:cubicBezTo>
                  <a:cubicBezTo>
                    <a:pt x="188" y="744"/>
                    <a:pt x="201" y="743"/>
                    <a:pt x="215" y="744"/>
                  </a:cubicBezTo>
                  <a:cubicBezTo>
                    <a:pt x="248" y="747"/>
                    <a:pt x="273" y="764"/>
                    <a:pt x="287" y="795"/>
                  </a:cubicBezTo>
                  <a:cubicBezTo>
                    <a:pt x="299" y="823"/>
                    <a:pt x="296" y="851"/>
                    <a:pt x="277" y="878"/>
                  </a:cubicBezTo>
                  <a:cubicBezTo>
                    <a:pt x="264" y="869"/>
                    <a:pt x="252" y="860"/>
                    <a:pt x="240" y="850"/>
                  </a:cubicBezTo>
                  <a:cubicBezTo>
                    <a:pt x="241" y="847"/>
                    <a:pt x="242" y="845"/>
                    <a:pt x="243" y="842"/>
                  </a:cubicBezTo>
                  <a:cubicBezTo>
                    <a:pt x="252" y="817"/>
                    <a:pt x="237" y="793"/>
                    <a:pt x="210" y="792"/>
                  </a:cubicBezTo>
                  <a:cubicBezTo>
                    <a:pt x="170" y="791"/>
                    <a:pt x="130" y="792"/>
                    <a:pt x="90" y="792"/>
                  </a:cubicBezTo>
                  <a:cubicBezTo>
                    <a:pt x="69" y="792"/>
                    <a:pt x="54" y="808"/>
                    <a:pt x="54" y="828"/>
                  </a:cubicBezTo>
                  <a:cubicBezTo>
                    <a:pt x="54" y="848"/>
                    <a:pt x="70" y="863"/>
                    <a:pt x="91" y="864"/>
                  </a:cubicBezTo>
                  <a:cubicBezTo>
                    <a:pt x="102" y="864"/>
                    <a:pt x="113" y="864"/>
                    <a:pt x="125" y="864"/>
                  </a:cubicBezTo>
                  <a:cubicBezTo>
                    <a:pt x="125" y="880"/>
                    <a:pt x="125" y="895"/>
                    <a:pt x="125" y="913"/>
                  </a:cubicBezTo>
                  <a:cubicBezTo>
                    <a:pt x="107" y="912"/>
                    <a:pt x="88" y="913"/>
                    <a:pt x="70" y="909"/>
                  </a:cubicBezTo>
                  <a:cubicBezTo>
                    <a:pt x="29" y="900"/>
                    <a:pt x="2" y="862"/>
                    <a:pt x="6" y="820"/>
                  </a:cubicBezTo>
                  <a:cubicBezTo>
                    <a:pt x="10" y="779"/>
                    <a:pt x="44" y="746"/>
                    <a:pt x="86" y="744"/>
                  </a:cubicBezTo>
                  <a:cubicBezTo>
                    <a:pt x="99" y="744"/>
                    <a:pt x="112" y="744"/>
                    <a:pt x="125" y="744"/>
                  </a:cubicBezTo>
                  <a:cubicBezTo>
                    <a:pt x="125" y="696"/>
                    <a:pt x="125" y="649"/>
                    <a:pt x="125" y="600"/>
                  </a:cubicBezTo>
                  <a:cubicBezTo>
                    <a:pt x="101" y="600"/>
                    <a:pt x="76" y="600"/>
                    <a:pt x="51" y="600"/>
                  </a:cubicBezTo>
                  <a:cubicBezTo>
                    <a:pt x="9" y="600"/>
                    <a:pt x="6" y="597"/>
                    <a:pt x="6" y="555"/>
                  </a:cubicBezTo>
                  <a:cubicBezTo>
                    <a:pt x="6" y="516"/>
                    <a:pt x="6" y="477"/>
                    <a:pt x="6" y="438"/>
                  </a:cubicBezTo>
                  <a:cubicBezTo>
                    <a:pt x="6" y="416"/>
                    <a:pt x="14" y="408"/>
                    <a:pt x="36" y="408"/>
                  </a:cubicBezTo>
                  <a:cubicBezTo>
                    <a:pt x="64" y="408"/>
                    <a:pt x="93" y="408"/>
                    <a:pt x="121" y="408"/>
                  </a:cubicBezTo>
                  <a:cubicBezTo>
                    <a:pt x="122" y="408"/>
                    <a:pt x="123" y="407"/>
                    <a:pt x="126" y="406"/>
                  </a:cubicBezTo>
                  <a:cubicBezTo>
                    <a:pt x="126" y="398"/>
                    <a:pt x="127" y="388"/>
                    <a:pt x="126" y="379"/>
                  </a:cubicBezTo>
                  <a:cubicBezTo>
                    <a:pt x="125" y="375"/>
                    <a:pt x="120" y="370"/>
                    <a:pt x="116" y="368"/>
                  </a:cubicBezTo>
                  <a:cubicBezTo>
                    <a:pt x="85" y="349"/>
                    <a:pt x="54" y="331"/>
                    <a:pt x="24" y="312"/>
                  </a:cubicBezTo>
                  <a:cubicBezTo>
                    <a:pt x="0" y="298"/>
                    <a:pt x="0" y="278"/>
                    <a:pt x="24" y="264"/>
                  </a:cubicBezTo>
                  <a:cubicBezTo>
                    <a:pt x="52" y="247"/>
                    <a:pt x="79" y="229"/>
                    <a:pt x="107" y="214"/>
                  </a:cubicBezTo>
                  <a:cubicBezTo>
                    <a:pt x="122" y="206"/>
                    <a:pt x="129" y="197"/>
                    <a:pt x="126" y="180"/>
                  </a:cubicBezTo>
                  <a:cubicBezTo>
                    <a:pt x="126" y="177"/>
                    <a:pt x="126" y="173"/>
                    <a:pt x="126" y="168"/>
                  </a:cubicBezTo>
                  <a:close/>
                  <a:moveTo>
                    <a:pt x="245" y="552"/>
                  </a:moveTo>
                  <a:cubicBezTo>
                    <a:pt x="245" y="520"/>
                    <a:pt x="245" y="489"/>
                    <a:pt x="245" y="457"/>
                  </a:cubicBezTo>
                  <a:cubicBezTo>
                    <a:pt x="181" y="457"/>
                    <a:pt x="118" y="457"/>
                    <a:pt x="55" y="457"/>
                  </a:cubicBezTo>
                  <a:cubicBezTo>
                    <a:pt x="55" y="489"/>
                    <a:pt x="55" y="520"/>
                    <a:pt x="55" y="552"/>
                  </a:cubicBezTo>
                  <a:cubicBezTo>
                    <a:pt x="119" y="552"/>
                    <a:pt x="181" y="552"/>
                    <a:pt x="245" y="552"/>
                  </a:cubicBezTo>
                  <a:close/>
                  <a:moveTo>
                    <a:pt x="151" y="48"/>
                  </a:moveTo>
                  <a:cubicBezTo>
                    <a:pt x="132" y="48"/>
                    <a:pt x="112" y="48"/>
                    <a:pt x="93" y="48"/>
                  </a:cubicBezTo>
                  <a:cubicBezTo>
                    <a:pt x="70" y="48"/>
                    <a:pt x="54" y="64"/>
                    <a:pt x="54" y="84"/>
                  </a:cubicBezTo>
                  <a:cubicBezTo>
                    <a:pt x="54" y="105"/>
                    <a:pt x="70" y="120"/>
                    <a:pt x="92" y="120"/>
                  </a:cubicBezTo>
                  <a:cubicBezTo>
                    <a:pt x="131" y="120"/>
                    <a:pt x="169" y="120"/>
                    <a:pt x="208" y="120"/>
                  </a:cubicBezTo>
                  <a:cubicBezTo>
                    <a:pt x="230" y="120"/>
                    <a:pt x="246" y="105"/>
                    <a:pt x="246" y="84"/>
                  </a:cubicBezTo>
                  <a:cubicBezTo>
                    <a:pt x="246" y="64"/>
                    <a:pt x="230" y="49"/>
                    <a:pt x="208" y="48"/>
                  </a:cubicBezTo>
                  <a:cubicBezTo>
                    <a:pt x="189" y="48"/>
                    <a:pt x="170" y="48"/>
                    <a:pt x="151" y="48"/>
                  </a:cubicBezTo>
                  <a:close/>
                  <a:moveTo>
                    <a:pt x="77" y="288"/>
                  </a:moveTo>
                  <a:cubicBezTo>
                    <a:pt x="101" y="303"/>
                    <a:pt x="123" y="316"/>
                    <a:pt x="145" y="329"/>
                  </a:cubicBezTo>
                  <a:cubicBezTo>
                    <a:pt x="148" y="330"/>
                    <a:pt x="153" y="330"/>
                    <a:pt x="155" y="329"/>
                  </a:cubicBezTo>
                  <a:cubicBezTo>
                    <a:pt x="177" y="316"/>
                    <a:pt x="199" y="302"/>
                    <a:pt x="223" y="288"/>
                  </a:cubicBezTo>
                  <a:cubicBezTo>
                    <a:pt x="199" y="274"/>
                    <a:pt x="177" y="260"/>
                    <a:pt x="155" y="247"/>
                  </a:cubicBezTo>
                  <a:cubicBezTo>
                    <a:pt x="152" y="246"/>
                    <a:pt x="148" y="246"/>
                    <a:pt x="145" y="247"/>
                  </a:cubicBezTo>
                  <a:cubicBezTo>
                    <a:pt x="123" y="260"/>
                    <a:pt x="101" y="273"/>
                    <a:pt x="77" y="288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9" name="Freeform 156">
              <a:extLst>
                <a:ext uri="{FF2B5EF4-FFF2-40B4-BE49-F238E27FC236}">
                  <a16:creationId xmlns:a16="http://schemas.microsoft.com/office/drawing/2014/main" id="{7D3FAA4C-EC82-B9AA-DC42-9B9D30A003AA}"/>
                </a:ext>
              </a:extLst>
            </p:cNvPr>
            <p:cNvSpPr>
              <a:spLocks/>
            </p:cNvSpPr>
            <p:nvPr/>
          </p:nvSpPr>
          <p:spPr bwMode="auto">
            <a:xfrm>
              <a:off x="6586538" y="2312988"/>
              <a:ext cx="249238" cy="320675"/>
            </a:xfrm>
            <a:custGeom>
              <a:avLst/>
              <a:gdLst>
                <a:gd name="T0" fmla="*/ 840 w 840"/>
                <a:gd name="T1" fmla="*/ 1031 h 1079"/>
                <a:gd name="T2" fmla="*/ 840 w 840"/>
                <a:gd name="T3" fmla="*/ 1079 h 1079"/>
                <a:gd name="T4" fmla="*/ 823 w 840"/>
                <a:gd name="T5" fmla="*/ 1079 h 1079"/>
                <a:gd name="T6" fmla="*/ 333 w 840"/>
                <a:gd name="T7" fmla="*/ 1079 h 1079"/>
                <a:gd name="T8" fmla="*/ 301 w 840"/>
                <a:gd name="T9" fmla="*/ 1037 h 1079"/>
                <a:gd name="T10" fmla="*/ 273 w 840"/>
                <a:gd name="T11" fmla="*/ 858 h 1079"/>
                <a:gd name="T12" fmla="*/ 278 w 840"/>
                <a:gd name="T13" fmla="*/ 817 h 1079"/>
                <a:gd name="T14" fmla="*/ 395 w 840"/>
                <a:gd name="T15" fmla="*/ 699 h 1079"/>
                <a:gd name="T16" fmla="*/ 404 w 840"/>
                <a:gd name="T17" fmla="*/ 647 h 1079"/>
                <a:gd name="T18" fmla="*/ 361 w 840"/>
                <a:gd name="T19" fmla="*/ 624 h 1079"/>
                <a:gd name="T20" fmla="*/ 329 w 840"/>
                <a:gd name="T21" fmla="*/ 642 h 1079"/>
                <a:gd name="T22" fmla="*/ 175 w 840"/>
                <a:gd name="T23" fmla="*/ 795 h 1079"/>
                <a:gd name="T24" fmla="*/ 164 w 840"/>
                <a:gd name="T25" fmla="*/ 808 h 1079"/>
                <a:gd name="T26" fmla="*/ 131 w 840"/>
                <a:gd name="T27" fmla="*/ 771 h 1079"/>
                <a:gd name="T28" fmla="*/ 184 w 840"/>
                <a:gd name="T29" fmla="*/ 719 h 1079"/>
                <a:gd name="T30" fmla="*/ 193 w 840"/>
                <a:gd name="T31" fmla="*/ 695 h 1079"/>
                <a:gd name="T32" fmla="*/ 190 w 840"/>
                <a:gd name="T33" fmla="*/ 533 h 1079"/>
                <a:gd name="T34" fmla="*/ 147 w 840"/>
                <a:gd name="T35" fmla="*/ 581 h 1079"/>
                <a:gd name="T36" fmla="*/ 49 w 840"/>
                <a:gd name="T37" fmla="*/ 856 h 1079"/>
                <a:gd name="T38" fmla="*/ 49 w 840"/>
                <a:gd name="T39" fmla="*/ 1061 h 1079"/>
                <a:gd name="T40" fmla="*/ 49 w 840"/>
                <a:gd name="T41" fmla="*/ 1078 h 1079"/>
                <a:gd name="T42" fmla="*/ 1 w 840"/>
                <a:gd name="T43" fmla="*/ 1078 h 1079"/>
                <a:gd name="T44" fmla="*/ 1 w 840"/>
                <a:gd name="T45" fmla="*/ 1063 h 1079"/>
                <a:gd name="T46" fmla="*/ 1 w 840"/>
                <a:gd name="T47" fmla="*/ 868 h 1079"/>
                <a:gd name="T48" fmla="*/ 182 w 840"/>
                <a:gd name="T49" fmla="*/ 477 h 1079"/>
                <a:gd name="T50" fmla="*/ 193 w 840"/>
                <a:gd name="T51" fmla="*/ 451 h 1079"/>
                <a:gd name="T52" fmla="*/ 193 w 840"/>
                <a:gd name="T53" fmla="*/ 18 h 1079"/>
                <a:gd name="T54" fmla="*/ 193 w 840"/>
                <a:gd name="T55" fmla="*/ 0 h 1079"/>
                <a:gd name="T56" fmla="*/ 241 w 840"/>
                <a:gd name="T57" fmla="*/ 0 h 1079"/>
                <a:gd name="T58" fmla="*/ 241 w 840"/>
                <a:gd name="T59" fmla="*/ 657 h 1079"/>
                <a:gd name="T60" fmla="*/ 245 w 840"/>
                <a:gd name="T61" fmla="*/ 660 h 1079"/>
                <a:gd name="T62" fmla="*/ 300 w 840"/>
                <a:gd name="T63" fmla="*/ 602 h 1079"/>
                <a:gd name="T64" fmla="*/ 434 w 840"/>
                <a:gd name="T65" fmla="*/ 606 h 1079"/>
                <a:gd name="T66" fmla="*/ 429 w 840"/>
                <a:gd name="T67" fmla="*/ 732 h 1079"/>
                <a:gd name="T68" fmla="*/ 330 w 840"/>
                <a:gd name="T69" fmla="*/ 832 h 1079"/>
                <a:gd name="T70" fmla="*/ 326 w 840"/>
                <a:gd name="T71" fmla="*/ 854 h 1079"/>
                <a:gd name="T72" fmla="*/ 352 w 840"/>
                <a:gd name="T73" fmla="*/ 911 h 1079"/>
                <a:gd name="T74" fmla="*/ 696 w 840"/>
                <a:gd name="T75" fmla="*/ 911 h 1079"/>
                <a:gd name="T76" fmla="*/ 696 w 840"/>
                <a:gd name="T77" fmla="*/ 959 h 1079"/>
                <a:gd name="T78" fmla="*/ 360 w 840"/>
                <a:gd name="T79" fmla="*/ 959 h 1079"/>
                <a:gd name="T80" fmla="*/ 355 w 840"/>
                <a:gd name="T81" fmla="*/ 1031 h 1079"/>
                <a:gd name="T82" fmla="*/ 840 w 840"/>
                <a:gd name="T83" fmla="*/ 1031 h 10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840" h="1079">
                  <a:moveTo>
                    <a:pt x="840" y="1031"/>
                  </a:moveTo>
                  <a:cubicBezTo>
                    <a:pt x="840" y="1048"/>
                    <a:pt x="840" y="1063"/>
                    <a:pt x="840" y="1079"/>
                  </a:cubicBezTo>
                  <a:cubicBezTo>
                    <a:pt x="834" y="1079"/>
                    <a:pt x="829" y="1079"/>
                    <a:pt x="823" y="1079"/>
                  </a:cubicBezTo>
                  <a:cubicBezTo>
                    <a:pt x="660" y="1079"/>
                    <a:pt x="496" y="1079"/>
                    <a:pt x="333" y="1079"/>
                  </a:cubicBezTo>
                  <a:cubicBezTo>
                    <a:pt x="301" y="1079"/>
                    <a:pt x="293" y="1068"/>
                    <a:pt x="301" y="1037"/>
                  </a:cubicBezTo>
                  <a:cubicBezTo>
                    <a:pt x="320" y="973"/>
                    <a:pt x="311" y="913"/>
                    <a:pt x="273" y="858"/>
                  </a:cubicBezTo>
                  <a:cubicBezTo>
                    <a:pt x="261" y="840"/>
                    <a:pt x="262" y="832"/>
                    <a:pt x="278" y="817"/>
                  </a:cubicBezTo>
                  <a:cubicBezTo>
                    <a:pt x="317" y="777"/>
                    <a:pt x="356" y="738"/>
                    <a:pt x="395" y="699"/>
                  </a:cubicBezTo>
                  <a:cubicBezTo>
                    <a:pt x="410" y="683"/>
                    <a:pt x="413" y="664"/>
                    <a:pt x="404" y="647"/>
                  </a:cubicBezTo>
                  <a:cubicBezTo>
                    <a:pt x="396" y="630"/>
                    <a:pt x="378" y="620"/>
                    <a:pt x="361" y="624"/>
                  </a:cubicBezTo>
                  <a:cubicBezTo>
                    <a:pt x="349" y="627"/>
                    <a:pt x="338" y="633"/>
                    <a:pt x="329" y="642"/>
                  </a:cubicBezTo>
                  <a:cubicBezTo>
                    <a:pt x="277" y="692"/>
                    <a:pt x="226" y="744"/>
                    <a:pt x="175" y="795"/>
                  </a:cubicBezTo>
                  <a:cubicBezTo>
                    <a:pt x="171" y="799"/>
                    <a:pt x="168" y="803"/>
                    <a:pt x="164" y="808"/>
                  </a:cubicBezTo>
                  <a:cubicBezTo>
                    <a:pt x="152" y="795"/>
                    <a:pt x="142" y="784"/>
                    <a:pt x="131" y="771"/>
                  </a:cubicBezTo>
                  <a:cubicBezTo>
                    <a:pt x="147" y="755"/>
                    <a:pt x="165" y="736"/>
                    <a:pt x="184" y="719"/>
                  </a:cubicBezTo>
                  <a:cubicBezTo>
                    <a:pt x="191" y="712"/>
                    <a:pt x="193" y="705"/>
                    <a:pt x="193" y="695"/>
                  </a:cubicBezTo>
                  <a:cubicBezTo>
                    <a:pt x="193" y="642"/>
                    <a:pt x="193" y="588"/>
                    <a:pt x="190" y="533"/>
                  </a:cubicBezTo>
                  <a:cubicBezTo>
                    <a:pt x="175" y="549"/>
                    <a:pt x="160" y="564"/>
                    <a:pt x="147" y="581"/>
                  </a:cubicBezTo>
                  <a:cubicBezTo>
                    <a:pt x="84" y="662"/>
                    <a:pt x="51" y="753"/>
                    <a:pt x="49" y="856"/>
                  </a:cubicBezTo>
                  <a:cubicBezTo>
                    <a:pt x="48" y="924"/>
                    <a:pt x="49" y="993"/>
                    <a:pt x="49" y="1061"/>
                  </a:cubicBezTo>
                  <a:cubicBezTo>
                    <a:pt x="49" y="1067"/>
                    <a:pt x="49" y="1072"/>
                    <a:pt x="49" y="1078"/>
                  </a:cubicBezTo>
                  <a:cubicBezTo>
                    <a:pt x="33" y="1078"/>
                    <a:pt x="18" y="1078"/>
                    <a:pt x="1" y="1078"/>
                  </a:cubicBezTo>
                  <a:cubicBezTo>
                    <a:pt x="1" y="1073"/>
                    <a:pt x="1" y="1068"/>
                    <a:pt x="1" y="1063"/>
                  </a:cubicBezTo>
                  <a:cubicBezTo>
                    <a:pt x="1" y="998"/>
                    <a:pt x="0" y="933"/>
                    <a:pt x="1" y="868"/>
                  </a:cubicBezTo>
                  <a:cubicBezTo>
                    <a:pt x="3" y="710"/>
                    <a:pt x="63" y="580"/>
                    <a:pt x="182" y="477"/>
                  </a:cubicBezTo>
                  <a:cubicBezTo>
                    <a:pt x="190" y="470"/>
                    <a:pt x="193" y="462"/>
                    <a:pt x="193" y="451"/>
                  </a:cubicBezTo>
                  <a:cubicBezTo>
                    <a:pt x="193" y="307"/>
                    <a:pt x="193" y="163"/>
                    <a:pt x="193" y="18"/>
                  </a:cubicBezTo>
                  <a:cubicBezTo>
                    <a:pt x="193" y="12"/>
                    <a:pt x="193" y="6"/>
                    <a:pt x="193" y="0"/>
                  </a:cubicBezTo>
                  <a:cubicBezTo>
                    <a:pt x="209" y="0"/>
                    <a:pt x="224" y="0"/>
                    <a:pt x="241" y="0"/>
                  </a:cubicBezTo>
                  <a:cubicBezTo>
                    <a:pt x="241" y="219"/>
                    <a:pt x="241" y="438"/>
                    <a:pt x="241" y="657"/>
                  </a:cubicBezTo>
                  <a:cubicBezTo>
                    <a:pt x="242" y="658"/>
                    <a:pt x="244" y="659"/>
                    <a:pt x="245" y="660"/>
                  </a:cubicBezTo>
                  <a:cubicBezTo>
                    <a:pt x="263" y="640"/>
                    <a:pt x="281" y="620"/>
                    <a:pt x="300" y="602"/>
                  </a:cubicBezTo>
                  <a:cubicBezTo>
                    <a:pt x="340" y="564"/>
                    <a:pt x="399" y="566"/>
                    <a:pt x="434" y="606"/>
                  </a:cubicBezTo>
                  <a:cubicBezTo>
                    <a:pt x="466" y="643"/>
                    <a:pt x="465" y="696"/>
                    <a:pt x="429" y="732"/>
                  </a:cubicBezTo>
                  <a:cubicBezTo>
                    <a:pt x="397" y="766"/>
                    <a:pt x="363" y="799"/>
                    <a:pt x="330" y="832"/>
                  </a:cubicBezTo>
                  <a:cubicBezTo>
                    <a:pt x="322" y="839"/>
                    <a:pt x="321" y="844"/>
                    <a:pt x="326" y="854"/>
                  </a:cubicBezTo>
                  <a:cubicBezTo>
                    <a:pt x="336" y="871"/>
                    <a:pt x="343" y="891"/>
                    <a:pt x="352" y="911"/>
                  </a:cubicBezTo>
                  <a:cubicBezTo>
                    <a:pt x="465" y="911"/>
                    <a:pt x="580" y="911"/>
                    <a:pt x="696" y="911"/>
                  </a:cubicBezTo>
                  <a:cubicBezTo>
                    <a:pt x="696" y="927"/>
                    <a:pt x="696" y="942"/>
                    <a:pt x="696" y="959"/>
                  </a:cubicBezTo>
                  <a:cubicBezTo>
                    <a:pt x="584" y="959"/>
                    <a:pt x="472" y="959"/>
                    <a:pt x="360" y="959"/>
                  </a:cubicBezTo>
                  <a:cubicBezTo>
                    <a:pt x="358" y="983"/>
                    <a:pt x="356" y="1006"/>
                    <a:pt x="355" y="1031"/>
                  </a:cubicBezTo>
                  <a:cubicBezTo>
                    <a:pt x="516" y="1031"/>
                    <a:pt x="677" y="1031"/>
                    <a:pt x="840" y="103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0" name="Freeform 157">
              <a:extLst>
                <a:ext uri="{FF2B5EF4-FFF2-40B4-BE49-F238E27FC236}">
                  <a16:creationId xmlns:a16="http://schemas.microsoft.com/office/drawing/2014/main" id="{AE818689-A0CD-47D4-0607-014CD9CA827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789738" y="2446338"/>
              <a:ext cx="225425" cy="187325"/>
            </a:xfrm>
            <a:custGeom>
              <a:avLst/>
              <a:gdLst>
                <a:gd name="T0" fmla="*/ 227 w 756"/>
                <a:gd name="T1" fmla="*/ 375 h 629"/>
                <a:gd name="T2" fmla="*/ 227 w 756"/>
                <a:gd name="T3" fmla="*/ 359 h 629"/>
                <a:gd name="T4" fmla="*/ 227 w 756"/>
                <a:gd name="T5" fmla="*/ 88 h 629"/>
                <a:gd name="T6" fmla="*/ 299 w 756"/>
                <a:gd name="T7" fmla="*/ 6 h 629"/>
                <a:gd name="T8" fmla="*/ 390 w 756"/>
                <a:gd name="T9" fmla="*/ 61 h 629"/>
                <a:gd name="T10" fmla="*/ 395 w 756"/>
                <a:gd name="T11" fmla="*/ 95 h 629"/>
                <a:gd name="T12" fmla="*/ 395 w 756"/>
                <a:gd name="T13" fmla="*/ 204 h 629"/>
                <a:gd name="T14" fmla="*/ 490 w 756"/>
                <a:gd name="T15" fmla="*/ 221 h 629"/>
                <a:gd name="T16" fmla="*/ 609 w 756"/>
                <a:gd name="T17" fmla="*/ 219 h 629"/>
                <a:gd name="T18" fmla="*/ 652 w 756"/>
                <a:gd name="T19" fmla="*/ 200 h 629"/>
                <a:gd name="T20" fmla="*/ 755 w 756"/>
                <a:gd name="T21" fmla="*/ 278 h 629"/>
                <a:gd name="T22" fmla="*/ 755 w 756"/>
                <a:gd name="T23" fmla="*/ 602 h 629"/>
                <a:gd name="T24" fmla="*/ 728 w 756"/>
                <a:gd name="T25" fmla="*/ 629 h 629"/>
                <a:gd name="T26" fmla="*/ 254 w 756"/>
                <a:gd name="T27" fmla="*/ 629 h 629"/>
                <a:gd name="T28" fmla="*/ 231 w 756"/>
                <a:gd name="T29" fmla="*/ 619 h 629"/>
                <a:gd name="T30" fmla="*/ 43 w 756"/>
                <a:gd name="T31" fmla="*/ 452 h 629"/>
                <a:gd name="T32" fmla="*/ 36 w 756"/>
                <a:gd name="T33" fmla="*/ 321 h 629"/>
                <a:gd name="T34" fmla="*/ 168 w 756"/>
                <a:gd name="T35" fmla="*/ 320 h 629"/>
                <a:gd name="T36" fmla="*/ 223 w 756"/>
                <a:gd name="T37" fmla="*/ 376 h 629"/>
                <a:gd name="T38" fmla="*/ 227 w 756"/>
                <a:gd name="T39" fmla="*/ 375 h 629"/>
                <a:gd name="T40" fmla="*/ 705 w 756"/>
                <a:gd name="T41" fmla="*/ 581 h 629"/>
                <a:gd name="T42" fmla="*/ 707 w 756"/>
                <a:gd name="T43" fmla="*/ 578 h 629"/>
                <a:gd name="T44" fmla="*/ 707 w 756"/>
                <a:gd name="T45" fmla="*/ 280 h 629"/>
                <a:gd name="T46" fmla="*/ 671 w 756"/>
                <a:gd name="T47" fmla="*/ 245 h 629"/>
                <a:gd name="T48" fmla="*/ 635 w 756"/>
                <a:gd name="T49" fmla="*/ 281 h 629"/>
                <a:gd name="T50" fmla="*/ 635 w 756"/>
                <a:gd name="T51" fmla="*/ 316 h 629"/>
                <a:gd name="T52" fmla="*/ 611 w 756"/>
                <a:gd name="T53" fmla="*/ 341 h 629"/>
                <a:gd name="T54" fmla="*/ 587 w 756"/>
                <a:gd name="T55" fmla="*/ 316 h 629"/>
                <a:gd name="T56" fmla="*/ 587 w 756"/>
                <a:gd name="T57" fmla="*/ 281 h 629"/>
                <a:gd name="T58" fmla="*/ 551 w 756"/>
                <a:gd name="T59" fmla="*/ 245 h 629"/>
                <a:gd name="T60" fmla="*/ 515 w 756"/>
                <a:gd name="T61" fmla="*/ 282 h 629"/>
                <a:gd name="T62" fmla="*/ 515 w 756"/>
                <a:gd name="T63" fmla="*/ 316 h 629"/>
                <a:gd name="T64" fmla="*/ 492 w 756"/>
                <a:gd name="T65" fmla="*/ 341 h 629"/>
                <a:gd name="T66" fmla="*/ 467 w 756"/>
                <a:gd name="T67" fmla="*/ 316 h 629"/>
                <a:gd name="T68" fmla="*/ 467 w 756"/>
                <a:gd name="T69" fmla="*/ 280 h 629"/>
                <a:gd name="T70" fmla="*/ 431 w 756"/>
                <a:gd name="T71" fmla="*/ 245 h 629"/>
                <a:gd name="T72" fmla="*/ 395 w 756"/>
                <a:gd name="T73" fmla="*/ 280 h 629"/>
                <a:gd name="T74" fmla="*/ 395 w 756"/>
                <a:gd name="T75" fmla="*/ 310 h 629"/>
                <a:gd name="T76" fmla="*/ 370 w 756"/>
                <a:gd name="T77" fmla="*/ 341 h 629"/>
                <a:gd name="T78" fmla="*/ 347 w 756"/>
                <a:gd name="T79" fmla="*/ 310 h 629"/>
                <a:gd name="T80" fmla="*/ 347 w 756"/>
                <a:gd name="T81" fmla="*/ 159 h 629"/>
                <a:gd name="T82" fmla="*/ 347 w 756"/>
                <a:gd name="T83" fmla="*/ 88 h 629"/>
                <a:gd name="T84" fmla="*/ 319 w 756"/>
                <a:gd name="T85" fmla="*/ 54 h 629"/>
                <a:gd name="T86" fmla="*/ 280 w 756"/>
                <a:gd name="T87" fmla="*/ 72 h 629"/>
                <a:gd name="T88" fmla="*/ 275 w 756"/>
                <a:gd name="T89" fmla="*/ 97 h 629"/>
                <a:gd name="T90" fmla="*/ 275 w 756"/>
                <a:gd name="T91" fmla="*/ 428 h 629"/>
                <a:gd name="T92" fmla="*/ 260 w 756"/>
                <a:gd name="T93" fmla="*/ 459 h 629"/>
                <a:gd name="T94" fmla="*/ 228 w 756"/>
                <a:gd name="T95" fmla="*/ 448 h 629"/>
                <a:gd name="T96" fmla="*/ 137 w 756"/>
                <a:gd name="T97" fmla="*/ 357 h 629"/>
                <a:gd name="T98" fmla="*/ 109 w 756"/>
                <a:gd name="T99" fmla="*/ 342 h 629"/>
                <a:gd name="T100" fmla="*/ 63 w 756"/>
                <a:gd name="T101" fmla="*/ 366 h 629"/>
                <a:gd name="T102" fmla="*/ 76 w 756"/>
                <a:gd name="T103" fmla="*/ 417 h 629"/>
                <a:gd name="T104" fmla="*/ 253 w 756"/>
                <a:gd name="T105" fmla="*/ 574 h 629"/>
                <a:gd name="T106" fmla="*/ 273 w 756"/>
                <a:gd name="T107" fmla="*/ 581 h 629"/>
                <a:gd name="T108" fmla="*/ 565 w 756"/>
                <a:gd name="T109" fmla="*/ 581 h 629"/>
                <a:gd name="T110" fmla="*/ 705 w 756"/>
                <a:gd name="T111" fmla="*/ 581 h 6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756" h="629">
                  <a:moveTo>
                    <a:pt x="227" y="375"/>
                  </a:moveTo>
                  <a:cubicBezTo>
                    <a:pt x="227" y="370"/>
                    <a:pt x="227" y="364"/>
                    <a:pt x="227" y="359"/>
                  </a:cubicBezTo>
                  <a:cubicBezTo>
                    <a:pt x="227" y="269"/>
                    <a:pt x="227" y="178"/>
                    <a:pt x="227" y="88"/>
                  </a:cubicBezTo>
                  <a:cubicBezTo>
                    <a:pt x="227" y="46"/>
                    <a:pt x="258" y="12"/>
                    <a:pt x="299" y="6"/>
                  </a:cubicBezTo>
                  <a:cubicBezTo>
                    <a:pt x="337" y="0"/>
                    <a:pt x="377" y="23"/>
                    <a:pt x="390" y="61"/>
                  </a:cubicBezTo>
                  <a:cubicBezTo>
                    <a:pt x="393" y="72"/>
                    <a:pt x="395" y="83"/>
                    <a:pt x="395" y="95"/>
                  </a:cubicBezTo>
                  <a:cubicBezTo>
                    <a:pt x="395" y="131"/>
                    <a:pt x="395" y="167"/>
                    <a:pt x="395" y="204"/>
                  </a:cubicBezTo>
                  <a:cubicBezTo>
                    <a:pt x="431" y="191"/>
                    <a:pt x="462" y="196"/>
                    <a:pt x="490" y="221"/>
                  </a:cubicBezTo>
                  <a:cubicBezTo>
                    <a:pt x="530" y="190"/>
                    <a:pt x="570" y="188"/>
                    <a:pt x="609" y="219"/>
                  </a:cubicBezTo>
                  <a:cubicBezTo>
                    <a:pt x="623" y="213"/>
                    <a:pt x="637" y="204"/>
                    <a:pt x="652" y="200"/>
                  </a:cubicBezTo>
                  <a:cubicBezTo>
                    <a:pt x="703" y="187"/>
                    <a:pt x="754" y="225"/>
                    <a:pt x="755" y="278"/>
                  </a:cubicBezTo>
                  <a:cubicBezTo>
                    <a:pt x="756" y="386"/>
                    <a:pt x="755" y="494"/>
                    <a:pt x="755" y="602"/>
                  </a:cubicBezTo>
                  <a:cubicBezTo>
                    <a:pt x="755" y="620"/>
                    <a:pt x="746" y="629"/>
                    <a:pt x="728" y="629"/>
                  </a:cubicBezTo>
                  <a:cubicBezTo>
                    <a:pt x="570" y="629"/>
                    <a:pt x="412" y="629"/>
                    <a:pt x="254" y="629"/>
                  </a:cubicBezTo>
                  <a:cubicBezTo>
                    <a:pt x="246" y="629"/>
                    <a:pt x="237" y="624"/>
                    <a:pt x="231" y="619"/>
                  </a:cubicBezTo>
                  <a:cubicBezTo>
                    <a:pt x="168" y="564"/>
                    <a:pt x="106" y="508"/>
                    <a:pt x="43" y="452"/>
                  </a:cubicBezTo>
                  <a:cubicBezTo>
                    <a:pt x="3" y="416"/>
                    <a:pt x="0" y="359"/>
                    <a:pt x="36" y="321"/>
                  </a:cubicBezTo>
                  <a:cubicBezTo>
                    <a:pt x="71" y="284"/>
                    <a:pt x="130" y="283"/>
                    <a:pt x="168" y="320"/>
                  </a:cubicBezTo>
                  <a:cubicBezTo>
                    <a:pt x="187" y="338"/>
                    <a:pt x="205" y="357"/>
                    <a:pt x="223" y="376"/>
                  </a:cubicBezTo>
                  <a:cubicBezTo>
                    <a:pt x="224" y="376"/>
                    <a:pt x="226" y="375"/>
                    <a:pt x="227" y="375"/>
                  </a:cubicBezTo>
                  <a:close/>
                  <a:moveTo>
                    <a:pt x="705" y="581"/>
                  </a:moveTo>
                  <a:cubicBezTo>
                    <a:pt x="706" y="579"/>
                    <a:pt x="707" y="579"/>
                    <a:pt x="707" y="578"/>
                  </a:cubicBezTo>
                  <a:cubicBezTo>
                    <a:pt x="707" y="479"/>
                    <a:pt x="707" y="379"/>
                    <a:pt x="707" y="280"/>
                  </a:cubicBezTo>
                  <a:cubicBezTo>
                    <a:pt x="707" y="260"/>
                    <a:pt x="690" y="245"/>
                    <a:pt x="671" y="245"/>
                  </a:cubicBezTo>
                  <a:cubicBezTo>
                    <a:pt x="651" y="245"/>
                    <a:pt x="636" y="260"/>
                    <a:pt x="635" y="281"/>
                  </a:cubicBezTo>
                  <a:cubicBezTo>
                    <a:pt x="635" y="292"/>
                    <a:pt x="635" y="305"/>
                    <a:pt x="635" y="316"/>
                  </a:cubicBezTo>
                  <a:cubicBezTo>
                    <a:pt x="634" y="331"/>
                    <a:pt x="624" y="341"/>
                    <a:pt x="611" y="341"/>
                  </a:cubicBezTo>
                  <a:cubicBezTo>
                    <a:pt x="598" y="341"/>
                    <a:pt x="588" y="331"/>
                    <a:pt x="587" y="316"/>
                  </a:cubicBezTo>
                  <a:cubicBezTo>
                    <a:pt x="587" y="304"/>
                    <a:pt x="587" y="293"/>
                    <a:pt x="587" y="281"/>
                  </a:cubicBezTo>
                  <a:cubicBezTo>
                    <a:pt x="586" y="260"/>
                    <a:pt x="571" y="245"/>
                    <a:pt x="551" y="245"/>
                  </a:cubicBezTo>
                  <a:cubicBezTo>
                    <a:pt x="531" y="245"/>
                    <a:pt x="516" y="261"/>
                    <a:pt x="515" y="282"/>
                  </a:cubicBezTo>
                  <a:cubicBezTo>
                    <a:pt x="515" y="293"/>
                    <a:pt x="515" y="305"/>
                    <a:pt x="515" y="316"/>
                  </a:cubicBezTo>
                  <a:cubicBezTo>
                    <a:pt x="514" y="331"/>
                    <a:pt x="505" y="340"/>
                    <a:pt x="492" y="341"/>
                  </a:cubicBezTo>
                  <a:cubicBezTo>
                    <a:pt x="478" y="341"/>
                    <a:pt x="468" y="331"/>
                    <a:pt x="467" y="316"/>
                  </a:cubicBezTo>
                  <a:cubicBezTo>
                    <a:pt x="467" y="304"/>
                    <a:pt x="467" y="292"/>
                    <a:pt x="467" y="280"/>
                  </a:cubicBezTo>
                  <a:cubicBezTo>
                    <a:pt x="466" y="260"/>
                    <a:pt x="450" y="245"/>
                    <a:pt x="431" y="245"/>
                  </a:cubicBezTo>
                  <a:cubicBezTo>
                    <a:pt x="412" y="245"/>
                    <a:pt x="396" y="260"/>
                    <a:pt x="395" y="280"/>
                  </a:cubicBezTo>
                  <a:cubicBezTo>
                    <a:pt x="395" y="290"/>
                    <a:pt x="395" y="300"/>
                    <a:pt x="395" y="310"/>
                  </a:cubicBezTo>
                  <a:cubicBezTo>
                    <a:pt x="395" y="330"/>
                    <a:pt x="386" y="341"/>
                    <a:pt x="370" y="341"/>
                  </a:cubicBezTo>
                  <a:cubicBezTo>
                    <a:pt x="356" y="341"/>
                    <a:pt x="347" y="330"/>
                    <a:pt x="347" y="310"/>
                  </a:cubicBezTo>
                  <a:cubicBezTo>
                    <a:pt x="347" y="260"/>
                    <a:pt x="347" y="209"/>
                    <a:pt x="347" y="159"/>
                  </a:cubicBezTo>
                  <a:cubicBezTo>
                    <a:pt x="347" y="135"/>
                    <a:pt x="347" y="112"/>
                    <a:pt x="347" y="88"/>
                  </a:cubicBezTo>
                  <a:cubicBezTo>
                    <a:pt x="346" y="71"/>
                    <a:pt x="335" y="58"/>
                    <a:pt x="319" y="54"/>
                  </a:cubicBezTo>
                  <a:cubicBezTo>
                    <a:pt x="304" y="50"/>
                    <a:pt x="286" y="58"/>
                    <a:pt x="280" y="72"/>
                  </a:cubicBezTo>
                  <a:cubicBezTo>
                    <a:pt x="276" y="80"/>
                    <a:pt x="275" y="89"/>
                    <a:pt x="275" y="97"/>
                  </a:cubicBezTo>
                  <a:cubicBezTo>
                    <a:pt x="275" y="207"/>
                    <a:pt x="275" y="318"/>
                    <a:pt x="275" y="428"/>
                  </a:cubicBezTo>
                  <a:cubicBezTo>
                    <a:pt x="275" y="441"/>
                    <a:pt x="274" y="453"/>
                    <a:pt x="260" y="459"/>
                  </a:cubicBezTo>
                  <a:cubicBezTo>
                    <a:pt x="246" y="465"/>
                    <a:pt x="237" y="457"/>
                    <a:pt x="228" y="448"/>
                  </a:cubicBezTo>
                  <a:cubicBezTo>
                    <a:pt x="198" y="418"/>
                    <a:pt x="168" y="387"/>
                    <a:pt x="137" y="357"/>
                  </a:cubicBezTo>
                  <a:cubicBezTo>
                    <a:pt x="129" y="350"/>
                    <a:pt x="119" y="344"/>
                    <a:pt x="109" y="342"/>
                  </a:cubicBezTo>
                  <a:cubicBezTo>
                    <a:pt x="90" y="338"/>
                    <a:pt x="71" y="349"/>
                    <a:pt x="63" y="366"/>
                  </a:cubicBezTo>
                  <a:cubicBezTo>
                    <a:pt x="55" y="383"/>
                    <a:pt x="59" y="402"/>
                    <a:pt x="76" y="417"/>
                  </a:cubicBezTo>
                  <a:cubicBezTo>
                    <a:pt x="135" y="469"/>
                    <a:pt x="193" y="522"/>
                    <a:pt x="253" y="574"/>
                  </a:cubicBezTo>
                  <a:cubicBezTo>
                    <a:pt x="258" y="578"/>
                    <a:pt x="266" y="581"/>
                    <a:pt x="273" y="581"/>
                  </a:cubicBezTo>
                  <a:cubicBezTo>
                    <a:pt x="370" y="581"/>
                    <a:pt x="468" y="581"/>
                    <a:pt x="565" y="581"/>
                  </a:cubicBezTo>
                  <a:cubicBezTo>
                    <a:pt x="612" y="581"/>
                    <a:pt x="658" y="581"/>
                    <a:pt x="705" y="58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1" name="Freeform 158">
              <a:extLst>
                <a:ext uri="{FF2B5EF4-FFF2-40B4-BE49-F238E27FC236}">
                  <a16:creationId xmlns:a16="http://schemas.microsoft.com/office/drawing/2014/main" id="{B773E85E-878B-391D-2494-EEC938C24A06}"/>
                </a:ext>
              </a:extLst>
            </p:cNvPr>
            <p:cNvSpPr>
              <a:spLocks/>
            </p:cNvSpPr>
            <p:nvPr/>
          </p:nvSpPr>
          <p:spPr bwMode="auto">
            <a:xfrm>
              <a:off x="6864350" y="2276475"/>
              <a:ext cx="42863" cy="14288"/>
            </a:xfrm>
            <a:custGeom>
              <a:avLst/>
              <a:gdLst>
                <a:gd name="T0" fmla="*/ 0 w 142"/>
                <a:gd name="T1" fmla="*/ 0 h 47"/>
                <a:gd name="T2" fmla="*/ 142 w 142"/>
                <a:gd name="T3" fmla="*/ 0 h 47"/>
                <a:gd name="T4" fmla="*/ 142 w 142"/>
                <a:gd name="T5" fmla="*/ 47 h 47"/>
                <a:gd name="T6" fmla="*/ 0 w 142"/>
                <a:gd name="T7" fmla="*/ 47 h 47"/>
                <a:gd name="T8" fmla="*/ 0 w 142"/>
                <a:gd name="T9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2" h="47">
                  <a:moveTo>
                    <a:pt x="0" y="0"/>
                  </a:moveTo>
                  <a:cubicBezTo>
                    <a:pt x="48" y="0"/>
                    <a:pt x="94" y="0"/>
                    <a:pt x="142" y="0"/>
                  </a:cubicBezTo>
                  <a:cubicBezTo>
                    <a:pt x="142" y="16"/>
                    <a:pt x="142" y="31"/>
                    <a:pt x="142" y="47"/>
                  </a:cubicBezTo>
                  <a:cubicBezTo>
                    <a:pt x="95" y="47"/>
                    <a:pt x="48" y="47"/>
                    <a:pt x="0" y="47"/>
                  </a:cubicBezTo>
                  <a:cubicBezTo>
                    <a:pt x="0" y="31"/>
                    <a:pt x="0" y="16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2" name="Freeform 159">
              <a:extLst>
                <a:ext uri="{FF2B5EF4-FFF2-40B4-BE49-F238E27FC236}">
                  <a16:creationId xmlns:a16="http://schemas.microsoft.com/office/drawing/2014/main" id="{A4ECF2DB-536D-75B9-C680-EEFB9B098E54}"/>
                </a:ext>
              </a:extLst>
            </p:cNvPr>
            <p:cNvSpPr>
              <a:spLocks/>
            </p:cNvSpPr>
            <p:nvPr/>
          </p:nvSpPr>
          <p:spPr bwMode="auto">
            <a:xfrm>
              <a:off x="6864350" y="2305050"/>
              <a:ext cx="42863" cy="14288"/>
            </a:xfrm>
            <a:custGeom>
              <a:avLst/>
              <a:gdLst>
                <a:gd name="T0" fmla="*/ 142 w 142"/>
                <a:gd name="T1" fmla="*/ 0 h 46"/>
                <a:gd name="T2" fmla="*/ 142 w 142"/>
                <a:gd name="T3" fmla="*/ 46 h 46"/>
                <a:gd name="T4" fmla="*/ 0 w 142"/>
                <a:gd name="T5" fmla="*/ 46 h 46"/>
                <a:gd name="T6" fmla="*/ 0 w 142"/>
                <a:gd name="T7" fmla="*/ 0 h 46"/>
                <a:gd name="T8" fmla="*/ 142 w 142"/>
                <a:gd name="T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2" h="46">
                  <a:moveTo>
                    <a:pt x="142" y="0"/>
                  </a:moveTo>
                  <a:cubicBezTo>
                    <a:pt x="142" y="16"/>
                    <a:pt x="142" y="31"/>
                    <a:pt x="142" y="46"/>
                  </a:cubicBezTo>
                  <a:cubicBezTo>
                    <a:pt x="95" y="46"/>
                    <a:pt x="48" y="46"/>
                    <a:pt x="0" y="46"/>
                  </a:cubicBezTo>
                  <a:cubicBezTo>
                    <a:pt x="0" y="31"/>
                    <a:pt x="0" y="16"/>
                    <a:pt x="0" y="0"/>
                  </a:cubicBezTo>
                  <a:cubicBezTo>
                    <a:pt x="47" y="0"/>
                    <a:pt x="94" y="0"/>
                    <a:pt x="142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3" name="Freeform 160">
              <a:extLst>
                <a:ext uri="{FF2B5EF4-FFF2-40B4-BE49-F238E27FC236}">
                  <a16:creationId xmlns:a16="http://schemas.microsoft.com/office/drawing/2014/main" id="{BC42B193-E326-013E-8813-2577BD3B9173}"/>
                </a:ext>
              </a:extLst>
            </p:cNvPr>
            <p:cNvSpPr>
              <a:spLocks/>
            </p:cNvSpPr>
            <p:nvPr/>
          </p:nvSpPr>
          <p:spPr bwMode="auto">
            <a:xfrm>
              <a:off x="6694488" y="2333625"/>
              <a:ext cx="41275" cy="14288"/>
            </a:xfrm>
            <a:custGeom>
              <a:avLst/>
              <a:gdLst>
                <a:gd name="T0" fmla="*/ 142 w 142"/>
                <a:gd name="T1" fmla="*/ 0 h 46"/>
                <a:gd name="T2" fmla="*/ 142 w 142"/>
                <a:gd name="T3" fmla="*/ 46 h 46"/>
                <a:gd name="T4" fmla="*/ 0 w 142"/>
                <a:gd name="T5" fmla="*/ 46 h 46"/>
                <a:gd name="T6" fmla="*/ 0 w 142"/>
                <a:gd name="T7" fmla="*/ 0 h 46"/>
                <a:gd name="T8" fmla="*/ 142 w 142"/>
                <a:gd name="T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2" h="46">
                  <a:moveTo>
                    <a:pt x="142" y="0"/>
                  </a:moveTo>
                  <a:cubicBezTo>
                    <a:pt x="142" y="16"/>
                    <a:pt x="142" y="31"/>
                    <a:pt x="142" y="46"/>
                  </a:cubicBezTo>
                  <a:cubicBezTo>
                    <a:pt x="95" y="46"/>
                    <a:pt x="48" y="46"/>
                    <a:pt x="0" y="46"/>
                  </a:cubicBezTo>
                  <a:cubicBezTo>
                    <a:pt x="0" y="31"/>
                    <a:pt x="0" y="16"/>
                    <a:pt x="0" y="0"/>
                  </a:cubicBezTo>
                  <a:cubicBezTo>
                    <a:pt x="47" y="0"/>
                    <a:pt x="94" y="0"/>
                    <a:pt x="142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" name="Freeform 161">
              <a:extLst>
                <a:ext uri="{FF2B5EF4-FFF2-40B4-BE49-F238E27FC236}">
                  <a16:creationId xmlns:a16="http://schemas.microsoft.com/office/drawing/2014/main" id="{F827B316-85A4-A497-A35E-8A2C8E64E13D}"/>
                </a:ext>
              </a:extLst>
            </p:cNvPr>
            <p:cNvSpPr>
              <a:spLocks/>
            </p:cNvSpPr>
            <p:nvPr/>
          </p:nvSpPr>
          <p:spPr bwMode="auto">
            <a:xfrm>
              <a:off x="6694488" y="2362200"/>
              <a:ext cx="41275" cy="14288"/>
            </a:xfrm>
            <a:custGeom>
              <a:avLst/>
              <a:gdLst>
                <a:gd name="T0" fmla="*/ 142 w 142"/>
                <a:gd name="T1" fmla="*/ 0 h 46"/>
                <a:gd name="T2" fmla="*/ 142 w 142"/>
                <a:gd name="T3" fmla="*/ 46 h 46"/>
                <a:gd name="T4" fmla="*/ 0 w 142"/>
                <a:gd name="T5" fmla="*/ 46 h 46"/>
                <a:gd name="T6" fmla="*/ 0 w 142"/>
                <a:gd name="T7" fmla="*/ 0 h 46"/>
                <a:gd name="T8" fmla="*/ 142 w 142"/>
                <a:gd name="T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2" h="46">
                  <a:moveTo>
                    <a:pt x="142" y="0"/>
                  </a:moveTo>
                  <a:cubicBezTo>
                    <a:pt x="142" y="16"/>
                    <a:pt x="142" y="31"/>
                    <a:pt x="142" y="46"/>
                  </a:cubicBezTo>
                  <a:cubicBezTo>
                    <a:pt x="95" y="46"/>
                    <a:pt x="48" y="46"/>
                    <a:pt x="0" y="46"/>
                  </a:cubicBezTo>
                  <a:cubicBezTo>
                    <a:pt x="0" y="31"/>
                    <a:pt x="0" y="16"/>
                    <a:pt x="0" y="0"/>
                  </a:cubicBezTo>
                  <a:cubicBezTo>
                    <a:pt x="47" y="0"/>
                    <a:pt x="94" y="0"/>
                    <a:pt x="142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5" name="Freeform 162">
              <a:extLst>
                <a:ext uri="{FF2B5EF4-FFF2-40B4-BE49-F238E27FC236}">
                  <a16:creationId xmlns:a16="http://schemas.microsoft.com/office/drawing/2014/main" id="{7F10B417-B01A-B89C-63B5-5FC24BB57988}"/>
                </a:ext>
              </a:extLst>
            </p:cNvPr>
            <p:cNvSpPr>
              <a:spLocks/>
            </p:cNvSpPr>
            <p:nvPr/>
          </p:nvSpPr>
          <p:spPr bwMode="auto">
            <a:xfrm>
              <a:off x="6694488" y="2398713"/>
              <a:ext cx="41275" cy="12700"/>
            </a:xfrm>
            <a:custGeom>
              <a:avLst/>
              <a:gdLst>
                <a:gd name="T0" fmla="*/ 0 w 142"/>
                <a:gd name="T1" fmla="*/ 46 h 46"/>
                <a:gd name="T2" fmla="*/ 0 w 142"/>
                <a:gd name="T3" fmla="*/ 0 h 46"/>
                <a:gd name="T4" fmla="*/ 142 w 142"/>
                <a:gd name="T5" fmla="*/ 0 h 46"/>
                <a:gd name="T6" fmla="*/ 142 w 142"/>
                <a:gd name="T7" fmla="*/ 46 h 46"/>
                <a:gd name="T8" fmla="*/ 0 w 142"/>
                <a:gd name="T9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2" h="46">
                  <a:moveTo>
                    <a:pt x="0" y="46"/>
                  </a:moveTo>
                  <a:cubicBezTo>
                    <a:pt x="0" y="30"/>
                    <a:pt x="0" y="15"/>
                    <a:pt x="0" y="0"/>
                  </a:cubicBezTo>
                  <a:cubicBezTo>
                    <a:pt x="47" y="0"/>
                    <a:pt x="94" y="0"/>
                    <a:pt x="142" y="0"/>
                  </a:cubicBezTo>
                  <a:cubicBezTo>
                    <a:pt x="142" y="15"/>
                    <a:pt x="142" y="30"/>
                    <a:pt x="142" y="46"/>
                  </a:cubicBezTo>
                  <a:cubicBezTo>
                    <a:pt x="95" y="46"/>
                    <a:pt x="48" y="46"/>
                    <a:pt x="0" y="46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6" name="Freeform 163">
              <a:extLst>
                <a:ext uri="{FF2B5EF4-FFF2-40B4-BE49-F238E27FC236}">
                  <a16:creationId xmlns:a16="http://schemas.microsoft.com/office/drawing/2014/main" id="{3B321474-11AF-C5B9-E7C4-DE0321A22A2B}"/>
                </a:ext>
              </a:extLst>
            </p:cNvPr>
            <p:cNvSpPr>
              <a:spLocks/>
            </p:cNvSpPr>
            <p:nvPr/>
          </p:nvSpPr>
          <p:spPr bwMode="auto">
            <a:xfrm>
              <a:off x="6694488" y="2427288"/>
              <a:ext cx="41275" cy="12700"/>
            </a:xfrm>
            <a:custGeom>
              <a:avLst/>
              <a:gdLst>
                <a:gd name="T0" fmla="*/ 0 w 142"/>
                <a:gd name="T1" fmla="*/ 46 h 46"/>
                <a:gd name="T2" fmla="*/ 0 w 142"/>
                <a:gd name="T3" fmla="*/ 0 h 46"/>
                <a:gd name="T4" fmla="*/ 142 w 142"/>
                <a:gd name="T5" fmla="*/ 0 h 46"/>
                <a:gd name="T6" fmla="*/ 142 w 142"/>
                <a:gd name="T7" fmla="*/ 46 h 46"/>
                <a:gd name="T8" fmla="*/ 0 w 142"/>
                <a:gd name="T9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2" h="46">
                  <a:moveTo>
                    <a:pt x="0" y="46"/>
                  </a:moveTo>
                  <a:cubicBezTo>
                    <a:pt x="0" y="30"/>
                    <a:pt x="0" y="15"/>
                    <a:pt x="0" y="0"/>
                  </a:cubicBezTo>
                  <a:cubicBezTo>
                    <a:pt x="47" y="0"/>
                    <a:pt x="94" y="0"/>
                    <a:pt x="142" y="0"/>
                  </a:cubicBezTo>
                  <a:cubicBezTo>
                    <a:pt x="142" y="15"/>
                    <a:pt x="142" y="30"/>
                    <a:pt x="142" y="46"/>
                  </a:cubicBezTo>
                  <a:cubicBezTo>
                    <a:pt x="95" y="46"/>
                    <a:pt x="48" y="46"/>
                    <a:pt x="0" y="46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7" name="Freeform 164">
              <a:extLst>
                <a:ext uri="{FF2B5EF4-FFF2-40B4-BE49-F238E27FC236}">
                  <a16:creationId xmlns:a16="http://schemas.microsoft.com/office/drawing/2014/main" id="{04491A39-4B1E-67F3-BE70-1E41F26BE7C3}"/>
                </a:ext>
              </a:extLst>
            </p:cNvPr>
            <p:cNvSpPr>
              <a:spLocks/>
            </p:cNvSpPr>
            <p:nvPr/>
          </p:nvSpPr>
          <p:spPr bwMode="auto">
            <a:xfrm>
              <a:off x="6672263" y="2270125"/>
              <a:ext cx="14288" cy="12700"/>
            </a:xfrm>
            <a:custGeom>
              <a:avLst/>
              <a:gdLst>
                <a:gd name="T0" fmla="*/ 46 w 46"/>
                <a:gd name="T1" fmla="*/ 0 h 46"/>
                <a:gd name="T2" fmla="*/ 46 w 46"/>
                <a:gd name="T3" fmla="*/ 46 h 46"/>
                <a:gd name="T4" fmla="*/ 0 w 46"/>
                <a:gd name="T5" fmla="*/ 46 h 46"/>
                <a:gd name="T6" fmla="*/ 0 w 46"/>
                <a:gd name="T7" fmla="*/ 0 h 46"/>
                <a:gd name="T8" fmla="*/ 46 w 46"/>
                <a:gd name="T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46">
                  <a:moveTo>
                    <a:pt x="46" y="0"/>
                  </a:moveTo>
                  <a:cubicBezTo>
                    <a:pt x="46" y="15"/>
                    <a:pt x="46" y="30"/>
                    <a:pt x="46" y="46"/>
                  </a:cubicBezTo>
                  <a:cubicBezTo>
                    <a:pt x="31" y="46"/>
                    <a:pt x="16" y="46"/>
                    <a:pt x="0" y="46"/>
                  </a:cubicBezTo>
                  <a:cubicBezTo>
                    <a:pt x="0" y="31"/>
                    <a:pt x="0" y="16"/>
                    <a:pt x="0" y="0"/>
                  </a:cubicBezTo>
                  <a:cubicBezTo>
                    <a:pt x="15" y="0"/>
                    <a:pt x="30" y="0"/>
                    <a:pt x="46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8" name="Freeform 165">
              <a:extLst>
                <a:ext uri="{FF2B5EF4-FFF2-40B4-BE49-F238E27FC236}">
                  <a16:creationId xmlns:a16="http://schemas.microsoft.com/office/drawing/2014/main" id="{54FB3DA2-DB4F-E433-6B6A-4A799FBFF2F9}"/>
                </a:ext>
              </a:extLst>
            </p:cNvPr>
            <p:cNvSpPr>
              <a:spLocks/>
            </p:cNvSpPr>
            <p:nvPr/>
          </p:nvSpPr>
          <p:spPr bwMode="auto">
            <a:xfrm>
              <a:off x="6700838" y="2270125"/>
              <a:ext cx="14288" cy="12700"/>
            </a:xfrm>
            <a:custGeom>
              <a:avLst/>
              <a:gdLst>
                <a:gd name="T0" fmla="*/ 0 w 46"/>
                <a:gd name="T1" fmla="*/ 0 h 47"/>
                <a:gd name="T2" fmla="*/ 46 w 46"/>
                <a:gd name="T3" fmla="*/ 0 h 47"/>
                <a:gd name="T4" fmla="*/ 46 w 46"/>
                <a:gd name="T5" fmla="*/ 47 h 47"/>
                <a:gd name="T6" fmla="*/ 0 w 46"/>
                <a:gd name="T7" fmla="*/ 47 h 47"/>
                <a:gd name="T8" fmla="*/ 0 w 46"/>
                <a:gd name="T9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47">
                  <a:moveTo>
                    <a:pt x="0" y="0"/>
                  </a:moveTo>
                  <a:cubicBezTo>
                    <a:pt x="16" y="0"/>
                    <a:pt x="30" y="0"/>
                    <a:pt x="46" y="0"/>
                  </a:cubicBezTo>
                  <a:cubicBezTo>
                    <a:pt x="46" y="16"/>
                    <a:pt x="46" y="31"/>
                    <a:pt x="46" y="47"/>
                  </a:cubicBezTo>
                  <a:cubicBezTo>
                    <a:pt x="31" y="47"/>
                    <a:pt x="16" y="47"/>
                    <a:pt x="0" y="47"/>
                  </a:cubicBezTo>
                  <a:cubicBezTo>
                    <a:pt x="0" y="31"/>
                    <a:pt x="0" y="16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9" name="Freeform 166">
              <a:extLst>
                <a:ext uri="{FF2B5EF4-FFF2-40B4-BE49-F238E27FC236}">
                  <a16:creationId xmlns:a16="http://schemas.microsoft.com/office/drawing/2014/main" id="{086EFE0F-BF3E-BC3D-EB6E-C05E0A5F3515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9413" y="2270125"/>
              <a:ext cx="14288" cy="12700"/>
            </a:xfrm>
            <a:custGeom>
              <a:avLst/>
              <a:gdLst>
                <a:gd name="T0" fmla="*/ 46 w 46"/>
                <a:gd name="T1" fmla="*/ 46 h 46"/>
                <a:gd name="T2" fmla="*/ 0 w 46"/>
                <a:gd name="T3" fmla="*/ 46 h 46"/>
                <a:gd name="T4" fmla="*/ 0 w 46"/>
                <a:gd name="T5" fmla="*/ 0 h 46"/>
                <a:gd name="T6" fmla="*/ 46 w 46"/>
                <a:gd name="T7" fmla="*/ 0 h 46"/>
                <a:gd name="T8" fmla="*/ 46 w 46"/>
                <a:gd name="T9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46">
                  <a:moveTo>
                    <a:pt x="46" y="46"/>
                  </a:moveTo>
                  <a:cubicBezTo>
                    <a:pt x="31" y="46"/>
                    <a:pt x="16" y="46"/>
                    <a:pt x="0" y="46"/>
                  </a:cubicBezTo>
                  <a:cubicBezTo>
                    <a:pt x="0" y="31"/>
                    <a:pt x="0" y="16"/>
                    <a:pt x="0" y="0"/>
                  </a:cubicBezTo>
                  <a:cubicBezTo>
                    <a:pt x="15" y="0"/>
                    <a:pt x="30" y="0"/>
                    <a:pt x="46" y="0"/>
                  </a:cubicBezTo>
                  <a:cubicBezTo>
                    <a:pt x="46" y="15"/>
                    <a:pt x="46" y="30"/>
                    <a:pt x="46" y="46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80" name="Group 179">
            <a:extLst>
              <a:ext uri="{FF2B5EF4-FFF2-40B4-BE49-F238E27FC236}">
                <a16:creationId xmlns:a16="http://schemas.microsoft.com/office/drawing/2014/main" id="{8107A98E-EF32-2465-0309-24644F0609B7}"/>
              </a:ext>
            </a:extLst>
          </p:cNvPr>
          <p:cNvGrpSpPr/>
          <p:nvPr/>
        </p:nvGrpSpPr>
        <p:grpSpPr>
          <a:xfrm>
            <a:off x="3270591" y="3669782"/>
            <a:ext cx="449262" cy="458788"/>
            <a:chOff x="-1492250" y="1468438"/>
            <a:chExt cx="449262" cy="458788"/>
          </a:xfrm>
          <a:solidFill>
            <a:schemeClr val="bg1"/>
          </a:solidFill>
        </p:grpSpPr>
        <p:sp>
          <p:nvSpPr>
            <p:cNvPr id="181" name="Freeform 25">
              <a:extLst>
                <a:ext uri="{FF2B5EF4-FFF2-40B4-BE49-F238E27FC236}">
                  <a16:creationId xmlns:a16="http://schemas.microsoft.com/office/drawing/2014/main" id="{D9AA4EAF-A2EE-EF77-FF7F-B2131448E12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1398588" y="1582738"/>
              <a:ext cx="252413" cy="250825"/>
            </a:xfrm>
            <a:custGeom>
              <a:avLst/>
              <a:gdLst>
                <a:gd name="T0" fmla="*/ 367 w 833"/>
                <a:gd name="T1" fmla="*/ 832 h 832"/>
                <a:gd name="T2" fmla="*/ 337 w 833"/>
                <a:gd name="T3" fmla="*/ 774 h 832"/>
                <a:gd name="T4" fmla="*/ 239 w 833"/>
                <a:gd name="T5" fmla="*/ 726 h 832"/>
                <a:gd name="T6" fmla="*/ 171 w 833"/>
                <a:gd name="T7" fmla="*/ 746 h 832"/>
                <a:gd name="T8" fmla="*/ 89 w 833"/>
                <a:gd name="T9" fmla="*/ 676 h 832"/>
                <a:gd name="T10" fmla="*/ 108 w 833"/>
                <a:gd name="T11" fmla="*/ 611 h 832"/>
                <a:gd name="T12" fmla="*/ 71 w 833"/>
                <a:gd name="T13" fmla="*/ 508 h 832"/>
                <a:gd name="T14" fmla="*/ 12 w 833"/>
                <a:gd name="T15" fmla="*/ 477 h 832"/>
                <a:gd name="T16" fmla="*/ 0 w 833"/>
                <a:gd name="T17" fmla="*/ 371 h 832"/>
                <a:gd name="T18" fmla="*/ 64 w 833"/>
                <a:gd name="T19" fmla="*/ 333 h 832"/>
                <a:gd name="T20" fmla="*/ 105 w 833"/>
                <a:gd name="T21" fmla="*/ 243 h 832"/>
                <a:gd name="T22" fmla="*/ 86 w 833"/>
                <a:gd name="T23" fmla="*/ 170 h 832"/>
                <a:gd name="T24" fmla="*/ 162 w 833"/>
                <a:gd name="T25" fmla="*/ 82 h 832"/>
                <a:gd name="T26" fmla="*/ 238 w 833"/>
                <a:gd name="T27" fmla="*/ 107 h 832"/>
                <a:gd name="T28" fmla="*/ 338 w 833"/>
                <a:gd name="T29" fmla="*/ 57 h 832"/>
                <a:gd name="T30" fmla="*/ 371 w 833"/>
                <a:gd name="T31" fmla="*/ 0 h 832"/>
                <a:gd name="T32" fmla="*/ 477 w 833"/>
                <a:gd name="T33" fmla="*/ 11 h 832"/>
                <a:gd name="T34" fmla="*/ 510 w 833"/>
                <a:gd name="T35" fmla="*/ 72 h 832"/>
                <a:gd name="T36" fmla="*/ 613 w 833"/>
                <a:gd name="T37" fmla="*/ 108 h 832"/>
                <a:gd name="T38" fmla="*/ 677 w 833"/>
                <a:gd name="T39" fmla="*/ 89 h 832"/>
                <a:gd name="T40" fmla="*/ 746 w 833"/>
                <a:gd name="T41" fmla="*/ 170 h 832"/>
                <a:gd name="T42" fmla="*/ 725 w 833"/>
                <a:gd name="T43" fmla="*/ 237 h 832"/>
                <a:gd name="T44" fmla="*/ 772 w 833"/>
                <a:gd name="T45" fmla="*/ 336 h 832"/>
                <a:gd name="T46" fmla="*/ 833 w 833"/>
                <a:gd name="T47" fmla="*/ 371 h 832"/>
                <a:gd name="T48" fmla="*/ 822 w 833"/>
                <a:gd name="T49" fmla="*/ 476 h 832"/>
                <a:gd name="T50" fmla="*/ 746 w 833"/>
                <a:gd name="T51" fmla="*/ 552 h 832"/>
                <a:gd name="T52" fmla="*/ 726 w 833"/>
                <a:gd name="T53" fmla="*/ 616 h 832"/>
                <a:gd name="T54" fmla="*/ 742 w 833"/>
                <a:gd name="T55" fmla="*/ 679 h 832"/>
                <a:gd name="T56" fmla="*/ 660 w 833"/>
                <a:gd name="T57" fmla="*/ 745 h 832"/>
                <a:gd name="T58" fmla="*/ 594 w 833"/>
                <a:gd name="T59" fmla="*/ 725 h 832"/>
                <a:gd name="T60" fmla="*/ 495 w 833"/>
                <a:gd name="T61" fmla="*/ 774 h 832"/>
                <a:gd name="T62" fmla="*/ 416 w 833"/>
                <a:gd name="T63" fmla="*/ 630 h 832"/>
                <a:gd name="T64" fmla="*/ 418 w 833"/>
                <a:gd name="T65" fmla="*/ 202 h 832"/>
                <a:gd name="T66" fmla="*/ 416 w 833"/>
                <a:gd name="T67" fmla="*/ 630 h 8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3" h="832">
                  <a:moveTo>
                    <a:pt x="473" y="832"/>
                  </a:moveTo>
                  <a:cubicBezTo>
                    <a:pt x="437" y="832"/>
                    <a:pt x="402" y="832"/>
                    <a:pt x="367" y="832"/>
                  </a:cubicBezTo>
                  <a:cubicBezTo>
                    <a:pt x="364" y="832"/>
                    <a:pt x="359" y="827"/>
                    <a:pt x="357" y="824"/>
                  </a:cubicBezTo>
                  <a:cubicBezTo>
                    <a:pt x="350" y="807"/>
                    <a:pt x="345" y="790"/>
                    <a:pt x="337" y="774"/>
                  </a:cubicBezTo>
                  <a:cubicBezTo>
                    <a:pt x="335" y="768"/>
                    <a:pt x="329" y="763"/>
                    <a:pt x="323" y="761"/>
                  </a:cubicBezTo>
                  <a:cubicBezTo>
                    <a:pt x="296" y="748"/>
                    <a:pt x="268" y="737"/>
                    <a:pt x="239" y="726"/>
                  </a:cubicBezTo>
                  <a:cubicBezTo>
                    <a:pt x="233" y="724"/>
                    <a:pt x="225" y="723"/>
                    <a:pt x="219" y="725"/>
                  </a:cubicBezTo>
                  <a:cubicBezTo>
                    <a:pt x="202" y="731"/>
                    <a:pt x="187" y="740"/>
                    <a:pt x="171" y="746"/>
                  </a:cubicBezTo>
                  <a:cubicBezTo>
                    <a:pt x="166" y="747"/>
                    <a:pt x="159" y="746"/>
                    <a:pt x="156" y="743"/>
                  </a:cubicBezTo>
                  <a:cubicBezTo>
                    <a:pt x="133" y="721"/>
                    <a:pt x="111" y="699"/>
                    <a:pt x="89" y="676"/>
                  </a:cubicBezTo>
                  <a:cubicBezTo>
                    <a:pt x="86" y="673"/>
                    <a:pt x="85" y="666"/>
                    <a:pt x="87" y="662"/>
                  </a:cubicBezTo>
                  <a:cubicBezTo>
                    <a:pt x="93" y="645"/>
                    <a:pt x="102" y="629"/>
                    <a:pt x="108" y="611"/>
                  </a:cubicBezTo>
                  <a:cubicBezTo>
                    <a:pt x="110" y="607"/>
                    <a:pt x="110" y="600"/>
                    <a:pt x="108" y="595"/>
                  </a:cubicBezTo>
                  <a:cubicBezTo>
                    <a:pt x="96" y="566"/>
                    <a:pt x="84" y="537"/>
                    <a:pt x="71" y="508"/>
                  </a:cubicBezTo>
                  <a:cubicBezTo>
                    <a:pt x="69" y="503"/>
                    <a:pt x="64" y="498"/>
                    <a:pt x="59" y="495"/>
                  </a:cubicBezTo>
                  <a:cubicBezTo>
                    <a:pt x="44" y="488"/>
                    <a:pt x="28" y="483"/>
                    <a:pt x="12" y="477"/>
                  </a:cubicBezTo>
                  <a:cubicBezTo>
                    <a:pt x="4" y="474"/>
                    <a:pt x="0" y="470"/>
                    <a:pt x="0" y="461"/>
                  </a:cubicBezTo>
                  <a:cubicBezTo>
                    <a:pt x="1" y="431"/>
                    <a:pt x="1" y="401"/>
                    <a:pt x="0" y="371"/>
                  </a:cubicBezTo>
                  <a:cubicBezTo>
                    <a:pt x="0" y="362"/>
                    <a:pt x="3" y="358"/>
                    <a:pt x="11" y="356"/>
                  </a:cubicBezTo>
                  <a:cubicBezTo>
                    <a:pt x="29" y="349"/>
                    <a:pt x="52" y="346"/>
                    <a:pt x="64" y="333"/>
                  </a:cubicBezTo>
                  <a:cubicBezTo>
                    <a:pt x="77" y="321"/>
                    <a:pt x="79" y="299"/>
                    <a:pt x="86" y="281"/>
                  </a:cubicBezTo>
                  <a:cubicBezTo>
                    <a:pt x="92" y="268"/>
                    <a:pt x="97" y="255"/>
                    <a:pt x="105" y="243"/>
                  </a:cubicBezTo>
                  <a:cubicBezTo>
                    <a:pt x="112" y="233"/>
                    <a:pt x="111" y="224"/>
                    <a:pt x="106" y="213"/>
                  </a:cubicBezTo>
                  <a:cubicBezTo>
                    <a:pt x="98" y="199"/>
                    <a:pt x="92" y="184"/>
                    <a:pt x="86" y="170"/>
                  </a:cubicBezTo>
                  <a:cubicBezTo>
                    <a:pt x="85" y="166"/>
                    <a:pt x="85" y="160"/>
                    <a:pt x="87" y="158"/>
                  </a:cubicBezTo>
                  <a:cubicBezTo>
                    <a:pt x="112" y="133"/>
                    <a:pt x="137" y="108"/>
                    <a:pt x="162" y="82"/>
                  </a:cubicBezTo>
                  <a:cubicBezTo>
                    <a:pt x="182" y="91"/>
                    <a:pt x="201" y="100"/>
                    <a:pt x="221" y="108"/>
                  </a:cubicBezTo>
                  <a:cubicBezTo>
                    <a:pt x="226" y="110"/>
                    <a:pt x="233" y="109"/>
                    <a:pt x="238" y="107"/>
                  </a:cubicBezTo>
                  <a:cubicBezTo>
                    <a:pt x="266" y="96"/>
                    <a:pt x="294" y="83"/>
                    <a:pt x="322" y="73"/>
                  </a:cubicBezTo>
                  <a:cubicBezTo>
                    <a:pt x="331" y="69"/>
                    <a:pt x="336" y="66"/>
                    <a:pt x="338" y="57"/>
                  </a:cubicBezTo>
                  <a:cubicBezTo>
                    <a:pt x="344" y="42"/>
                    <a:pt x="350" y="27"/>
                    <a:pt x="356" y="11"/>
                  </a:cubicBezTo>
                  <a:cubicBezTo>
                    <a:pt x="358" y="3"/>
                    <a:pt x="362" y="0"/>
                    <a:pt x="371" y="0"/>
                  </a:cubicBezTo>
                  <a:cubicBezTo>
                    <a:pt x="401" y="1"/>
                    <a:pt x="432" y="1"/>
                    <a:pt x="462" y="0"/>
                  </a:cubicBezTo>
                  <a:cubicBezTo>
                    <a:pt x="471" y="0"/>
                    <a:pt x="474" y="4"/>
                    <a:pt x="477" y="11"/>
                  </a:cubicBezTo>
                  <a:cubicBezTo>
                    <a:pt x="483" y="27"/>
                    <a:pt x="488" y="43"/>
                    <a:pt x="496" y="59"/>
                  </a:cubicBezTo>
                  <a:cubicBezTo>
                    <a:pt x="498" y="64"/>
                    <a:pt x="504" y="69"/>
                    <a:pt x="510" y="72"/>
                  </a:cubicBezTo>
                  <a:cubicBezTo>
                    <a:pt x="538" y="84"/>
                    <a:pt x="566" y="96"/>
                    <a:pt x="595" y="107"/>
                  </a:cubicBezTo>
                  <a:cubicBezTo>
                    <a:pt x="600" y="109"/>
                    <a:pt x="607" y="110"/>
                    <a:pt x="613" y="108"/>
                  </a:cubicBezTo>
                  <a:cubicBezTo>
                    <a:pt x="629" y="101"/>
                    <a:pt x="645" y="93"/>
                    <a:pt x="662" y="87"/>
                  </a:cubicBezTo>
                  <a:cubicBezTo>
                    <a:pt x="666" y="85"/>
                    <a:pt x="674" y="86"/>
                    <a:pt x="677" y="89"/>
                  </a:cubicBezTo>
                  <a:cubicBezTo>
                    <a:pt x="700" y="111"/>
                    <a:pt x="722" y="133"/>
                    <a:pt x="744" y="156"/>
                  </a:cubicBezTo>
                  <a:cubicBezTo>
                    <a:pt x="747" y="159"/>
                    <a:pt x="748" y="166"/>
                    <a:pt x="746" y="170"/>
                  </a:cubicBezTo>
                  <a:cubicBezTo>
                    <a:pt x="740" y="187"/>
                    <a:pt x="731" y="204"/>
                    <a:pt x="725" y="221"/>
                  </a:cubicBezTo>
                  <a:cubicBezTo>
                    <a:pt x="723" y="226"/>
                    <a:pt x="723" y="232"/>
                    <a:pt x="725" y="237"/>
                  </a:cubicBezTo>
                  <a:cubicBezTo>
                    <a:pt x="737" y="266"/>
                    <a:pt x="749" y="295"/>
                    <a:pt x="761" y="324"/>
                  </a:cubicBezTo>
                  <a:cubicBezTo>
                    <a:pt x="763" y="329"/>
                    <a:pt x="768" y="334"/>
                    <a:pt x="772" y="336"/>
                  </a:cubicBezTo>
                  <a:cubicBezTo>
                    <a:pt x="788" y="343"/>
                    <a:pt x="805" y="349"/>
                    <a:pt x="821" y="355"/>
                  </a:cubicBezTo>
                  <a:cubicBezTo>
                    <a:pt x="829" y="358"/>
                    <a:pt x="833" y="362"/>
                    <a:pt x="833" y="371"/>
                  </a:cubicBezTo>
                  <a:cubicBezTo>
                    <a:pt x="832" y="401"/>
                    <a:pt x="832" y="431"/>
                    <a:pt x="833" y="461"/>
                  </a:cubicBezTo>
                  <a:cubicBezTo>
                    <a:pt x="833" y="470"/>
                    <a:pt x="830" y="474"/>
                    <a:pt x="822" y="476"/>
                  </a:cubicBezTo>
                  <a:cubicBezTo>
                    <a:pt x="803" y="483"/>
                    <a:pt x="781" y="487"/>
                    <a:pt x="768" y="499"/>
                  </a:cubicBezTo>
                  <a:cubicBezTo>
                    <a:pt x="755" y="512"/>
                    <a:pt x="753" y="534"/>
                    <a:pt x="746" y="552"/>
                  </a:cubicBezTo>
                  <a:cubicBezTo>
                    <a:pt x="740" y="566"/>
                    <a:pt x="734" y="579"/>
                    <a:pt x="727" y="591"/>
                  </a:cubicBezTo>
                  <a:cubicBezTo>
                    <a:pt x="721" y="600"/>
                    <a:pt x="721" y="607"/>
                    <a:pt x="726" y="616"/>
                  </a:cubicBezTo>
                  <a:cubicBezTo>
                    <a:pt x="733" y="630"/>
                    <a:pt x="739" y="645"/>
                    <a:pt x="746" y="660"/>
                  </a:cubicBezTo>
                  <a:cubicBezTo>
                    <a:pt x="750" y="668"/>
                    <a:pt x="748" y="673"/>
                    <a:pt x="742" y="679"/>
                  </a:cubicBezTo>
                  <a:cubicBezTo>
                    <a:pt x="721" y="699"/>
                    <a:pt x="700" y="720"/>
                    <a:pt x="679" y="742"/>
                  </a:cubicBezTo>
                  <a:cubicBezTo>
                    <a:pt x="673" y="748"/>
                    <a:pt x="668" y="750"/>
                    <a:pt x="660" y="745"/>
                  </a:cubicBezTo>
                  <a:cubicBezTo>
                    <a:pt x="645" y="738"/>
                    <a:pt x="629" y="731"/>
                    <a:pt x="613" y="725"/>
                  </a:cubicBezTo>
                  <a:cubicBezTo>
                    <a:pt x="608" y="723"/>
                    <a:pt x="600" y="723"/>
                    <a:pt x="594" y="725"/>
                  </a:cubicBezTo>
                  <a:cubicBezTo>
                    <a:pt x="566" y="737"/>
                    <a:pt x="538" y="748"/>
                    <a:pt x="510" y="760"/>
                  </a:cubicBezTo>
                  <a:cubicBezTo>
                    <a:pt x="504" y="763"/>
                    <a:pt x="498" y="769"/>
                    <a:pt x="495" y="774"/>
                  </a:cubicBezTo>
                  <a:cubicBezTo>
                    <a:pt x="487" y="793"/>
                    <a:pt x="480" y="812"/>
                    <a:pt x="473" y="832"/>
                  </a:cubicBezTo>
                  <a:close/>
                  <a:moveTo>
                    <a:pt x="416" y="630"/>
                  </a:moveTo>
                  <a:cubicBezTo>
                    <a:pt x="533" y="630"/>
                    <a:pt x="629" y="536"/>
                    <a:pt x="630" y="418"/>
                  </a:cubicBezTo>
                  <a:cubicBezTo>
                    <a:pt x="630" y="300"/>
                    <a:pt x="536" y="203"/>
                    <a:pt x="418" y="202"/>
                  </a:cubicBezTo>
                  <a:cubicBezTo>
                    <a:pt x="300" y="202"/>
                    <a:pt x="203" y="297"/>
                    <a:pt x="203" y="415"/>
                  </a:cubicBezTo>
                  <a:cubicBezTo>
                    <a:pt x="203" y="533"/>
                    <a:pt x="298" y="629"/>
                    <a:pt x="416" y="63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2" name="Freeform 26">
              <a:extLst>
                <a:ext uri="{FF2B5EF4-FFF2-40B4-BE49-F238E27FC236}">
                  <a16:creationId xmlns:a16="http://schemas.microsoft.com/office/drawing/2014/main" id="{140176A9-7A10-1386-2954-B038CA07E00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1492250" y="1468438"/>
              <a:ext cx="434975" cy="434975"/>
            </a:xfrm>
            <a:custGeom>
              <a:avLst/>
              <a:gdLst>
                <a:gd name="T0" fmla="*/ 866 w 1439"/>
                <a:gd name="T1" fmla="*/ 212 h 1440"/>
                <a:gd name="T2" fmla="*/ 866 w 1439"/>
                <a:gd name="T3" fmla="*/ 246 h 1440"/>
                <a:gd name="T4" fmla="*/ 833 w 1439"/>
                <a:gd name="T5" fmla="*/ 278 h 1440"/>
                <a:gd name="T6" fmla="*/ 622 w 1439"/>
                <a:gd name="T7" fmla="*/ 278 h 1440"/>
                <a:gd name="T8" fmla="*/ 589 w 1439"/>
                <a:gd name="T9" fmla="*/ 245 h 1440"/>
                <a:gd name="T10" fmla="*/ 589 w 1439"/>
                <a:gd name="T11" fmla="*/ 211 h 1440"/>
                <a:gd name="T12" fmla="*/ 543 w 1439"/>
                <a:gd name="T13" fmla="*/ 224 h 1440"/>
                <a:gd name="T14" fmla="*/ 137 w 1439"/>
                <a:gd name="T15" fmla="*/ 706 h 1440"/>
                <a:gd name="T16" fmla="*/ 335 w 1439"/>
                <a:gd name="T17" fmla="*/ 1245 h 1440"/>
                <a:gd name="T18" fmla="*/ 347 w 1439"/>
                <a:gd name="T19" fmla="*/ 1287 h 1440"/>
                <a:gd name="T20" fmla="*/ 303 w 1439"/>
                <a:gd name="T21" fmla="*/ 1281 h 1440"/>
                <a:gd name="T22" fmla="*/ 85 w 1439"/>
                <a:gd name="T23" fmla="*/ 857 h 1440"/>
                <a:gd name="T24" fmla="*/ 507 w 1439"/>
                <a:gd name="T25" fmla="*/ 186 h 1440"/>
                <a:gd name="T26" fmla="*/ 589 w 1439"/>
                <a:gd name="T27" fmla="*/ 160 h 1440"/>
                <a:gd name="T28" fmla="*/ 589 w 1439"/>
                <a:gd name="T29" fmla="*/ 145 h 1440"/>
                <a:gd name="T30" fmla="*/ 589 w 1439"/>
                <a:gd name="T31" fmla="*/ 31 h 1440"/>
                <a:gd name="T32" fmla="*/ 619 w 1439"/>
                <a:gd name="T33" fmla="*/ 0 h 1440"/>
                <a:gd name="T34" fmla="*/ 835 w 1439"/>
                <a:gd name="T35" fmla="*/ 0 h 1440"/>
                <a:gd name="T36" fmla="*/ 866 w 1439"/>
                <a:gd name="T37" fmla="*/ 34 h 1440"/>
                <a:gd name="T38" fmla="*/ 866 w 1439"/>
                <a:gd name="T39" fmla="*/ 148 h 1440"/>
                <a:gd name="T40" fmla="*/ 879 w 1439"/>
                <a:gd name="T41" fmla="*/ 165 h 1440"/>
                <a:gd name="T42" fmla="*/ 1358 w 1439"/>
                <a:gd name="T43" fmla="*/ 653 h 1440"/>
                <a:gd name="T44" fmla="*/ 874 w 1439"/>
                <a:gd name="T45" fmla="*/ 1422 h 1440"/>
                <a:gd name="T46" fmla="*/ 722 w 1439"/>
                <a:gd name="T47" fmla="*/ 1440 h 1440"/>
                <a:gd name="T48" fmla="*/ 36 w 1439"/>
                <a:gd name="T49" fmla="*/ 1440 h 1440"/>
                <a:gd name="T50" fmla="*/ 18 w 1439"/>
                <a:gd name="T51" fmla="*/ 1438 h 1440"/>
                <a:gd name="T52" fmla="*/ 1 w 1439"/>
                <a:gd name="T53" fmla="*/ 1413 h 1440"/>
                <a:gd name="T54" fmla="*/ 22 w 1439"/>
                <a:gd name="T55" fmla="*/ 1392 h 1440"/>
                <a:gd name="T56" fmla="*/ 38 w 1439"/>
                <a:gd name="T57" fmla="*/ 1392 h 1440"/>
                <a:gd name="T58" fmla="*/ 724 w 1439"/>
                <a:gd name="T59" fmla="*/ 1392 h 1440"/>
                <a:gd name="T60" fmla="*/ 1286 w 1439"/>
                <a:gd name="T61" fmla="*/ 1007 h 1440"/>
                <a:gd name="T62" fmla="*/ 881 w 1439"/>
                <a:gd name="T63" fmla="*/ 215 h 1440"/>
                <a:gd name="T64" fmla="*/ 866 w 1439"/>
                <a:gd name="T65" fmla="*/ 212 h 1440"/>
                <a:gd name="T66" fmla="*/ 717 w 1439"/>
                <a:gd name="T67" fmla="*/ 144 h 1440"/>
                <a:gd name="T68" fmla="*/ 714 w 1439"/>
                <a:gd name="T69" fmla="*/ 143 h 1440"/>
                <a:gd name="T70" fmla="*/ 689 w 1439"/>
                <a:gd name="T71" fmla="*/ 120 h 1440"/>
                <a:gd name="T72" fmla="*/ 652 w 1439"/>
                <a:gd name="T73" fmla="*/ 117 h 1440"/>
                <a:gd name="T74" fmla="*/ 655 w 1439"/>
                <a:gd name="T75" fmla="*/ 154 h 1440"/>
                <a:gd name="T76" fmla="*/ 697 w 1439"/>
                <a:gd name="T77" fmla="*/ 195 h 1440"/>
                <a:gd name="T78" fmla="*/ 740 w 1439"/>
                <a:gd name="T79" fmla="*/ 192 h 1440"/>
                <a:gd name="T80" fmla="*/ 801 w 1439"/>
                <a:gd name="T81" fmla="*/ 117 h 1440"/>
                <a:gd name="T82" fmla="*/ 801 w 1439"/>
                <a:gd name="T83" fmla="*/ 78 h 1440"/>
                <a:gd name="T84" fmla="*/ 763 w 1439"/>
                <a:gd name="T85" fmla="*/ 87 h 1440"/>
                <a:gd name="T86" fmla="*/ 717 w 1439"/>
                <a:gd name="T87" fmla="*/ 144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439" h="1440">
                  <a:moveTo>
                    <a:pt x="866" y="212"/>
                  </a:moveTo>
                  <a:cubicBezTo>
                    <a:pt x="866" y="224"/>
                    <a:pt x="867" y="235"/>
                    <a:pt x="866" y="246"/>
                  </a:cubicBezTo>
                  <a:cubicBezTo>
                    <a:pt x="866" y="268"/>
                    <a:pt x="855" y="278"/>
                    <a:pt x="833" y="278"/>
                  </a:cubicBezTo>
                  <a:cubicBezTo>
                    <a:pt x="763" y="279"/>
                    <a:pt x="692" y="279"/>
                    <a:pt x="622" y="278"/>
                  </a:cubicBezTo>
                  <a:cubicBezTo>
                    <a:pt x="599" y="278"/>
                    <a:pt x="589" y="268"/>
                    <a:pt x="589" y="245"/>
                  </a:cubicBezTo>
                  <a:cubicBezTo>
                    <a:pt x="588" y="235"/>
                    <a:pt x="589" y="224"/>
                    <a:pt x="589" y="211"/>
                  </a:cubicBezTo>
                  <a:cubicBezTo>
                    <a:pt x="572" y="215"/>
                    <a:pt x="557" y="219"/>
                    <a:pt x="543" y="224"/>
                  </a:cubicBezTo>
                  <a:cubicBezTo>
                    <a:pt x="315" y="306"/>
                    <a:pt x="174" y="466"/>
                    <a:pt x="137" y="706"/>
                  </a:cubicBezTo>
                  <a:cubicBezTo>
                    <a:pt x="104" y="920"/>
                    <a:pt x="176" y="1100"/>
                    <a:pt x="335" y="1245"/>
                  </a:cubicBezTo>
                  <a:cubicBezTo>
                    <a:pt x="353" y="1261"/>
                    <a:pt x="357" y="1275"/>
                    <a:pt x="347" y="1287"/>
                  </a:cubicBezTo>
                  <a:cubicBezTo>
                    <a:pt x="337" y="1300"/>
                    <a:pt x="323" y="1298"/>
                    <a:pt x="303" y="1281"/>
                  </a:cubicBezTo>
                  <a:cubicBezTo>
                    <a:pt x="176" y="1168"/>
                    <a:pt x="101" y="1027"/>
                    <a:pt x="85" y="857"/>
                  </a:cubicBezTo>
                  <a:cubicBezTo>
                    <a:pt x="55" y="561"/>
                    <a:pt x="227" y="288"/>
                    <a:pt x="507" y="186"/>
                  </a:cubicBezTo>
                  <a:cubicBezTo>
                    <a:pt x="533" y="176"/>
                    <a:pt x="560" y="169"/>
                    <a:pt x="589" y="160"/>
                  </a:cubicBezTo>
                  <a:cubicBezTo>
                    <a:pt x="589" y="156"/>
                    <a:pt x="589" y="151"/>
                    <a:pt x="589" y="145"/>
                  </a:cubicBezTo>
                  <a:cubicBezTo>
                    <a:pt x="589" y="107"/>
                    <a:pt x="588" y="69"/>
                    <a:pt x="589" y="31"/>
                  </a:cubicBezTo>
                  <a:cubicBezTo>
                    <a:pt x="589" y="12"/>
                    <a:pt x="600" y="0"/>
                    <a:pt x="619" y="0"/>
                  </a:cubicBezTo>
                  <a:cubicBezTo>
                    <a:pt x="691" y="0"/>
                    <a:pt x="763" y="0"/>
                    <a:pt x="835" y="0"/>
                  </a:cubicBezTo>
                  <a:cubicBezTo>
                    <a:pt x="856" y="0"/>
                    <a:pt x="866" y="12"/>
                    <a:pt x="866" y="34"/>
                  </a:cubicBezTo>
                  <a:cubicBezTo>
                    <a:pt x="867" y="72"/>
                    <a:pt x="867" y="110"/>
                    <a:pt x="866" y="148"/>
                  </a:cubicBezTo>
                  <a:cubicBezTo>
                    <a:pt x="866" y="158"/>
                    <a:pt x="869" y="162"/>
                    <a:pt x="879" y="165"/>
                  </a:cubicBezTo>
                  <a:cubicBezTo>
                    <a:pt x="1133" y="235"/>
                    <a:pt x="1296" y="397"/>
                    <a:pt x="1358" y="653"/>
                  </a:cubicBezTo>
                  <a:cubicBezTo>
                    <a:pt x="1439" y="995"/>
                    <a:pt x="1217" y="1345"/>
                    <a:pt x="874" y="1422"/>
                  </a:cubicBezTo>
                  <a:cubicBezTo>
                    <a:pt x="824" y="1434"/>
                    <a:pt x="774" y="1440"/>
                    <a:pt x="722" y="1440"/>
                  </a:cubicBezTo>
                  <a:cubicBezTo>
                    <a:pt x="493" y="1440"/>
                    <a:pt x="265" y="1440"/>
                    <a:pt x="36" y="1440"/>
                  </a:cubicBezTo>
                  <a:cubicBezTo>
                    <a:pt x="30" y="1440"/>
                    <a:pt x="23" y="1440"/>
                    <a:pt x="18" y="1438"/>
                  </a:cubicBezTo>
                  <a:cubicBezTo>
                    <a:pt x="6" y="1435"/>
                    <a:pt x="0" y="1426"/>
                    <a:pt x="1" y="1413"/>
                  </a:cubicBezTo>
                  <a:cubicBezTo>
                    <a:pt x="2" y="1401"/>
                    <a:pt x="9" y="1393"/>
                    <a:pt x="22" y="1392"/>
                  </a:cubicBezTo>
                  <a:cubicBezTo>
                    <a:pt x="27" y="1391"/>
                    <a:pt x="33" y="1392"/>
                    <a:pt x="38" y="1392"/>
                  </a:cubicBezTo>
                  <a:cubicBezTo>
                    <a:pt x="267" y="1392"/>
                    <a:pt x="495" y="1392"/>
                    <a:pt x="724" y="1392"/>
                  </a:cubicBezTo>
                  <a:cubicBezTo>
                    <a:pt x="976" y="1391"/>
                    <a:pt x="1194" y="1242"/>
                    <a:pt x="1286" y="1007"/>
                  </a:cubicBezTo>
                  <a:cubicBezTo>
                    <a:pt x="1415" y="679"/>
                    <a:pt x="1222" y="302"/>
                    <a:pt x="881" y="215"/>
                  </a:cubicBezTo>
                  <a:cubicBezTo>
                    <a:pt x="877" y="214"/>
                    <a:pt x="873" y="213"/>
                    <a:pt x="866" y="212"/>
                  </a:cubicBezTo>
                  <a:close/>
                  <a:moveTo>
                    <a:pt x="717" y="144"/>
                  </a:moveTo>
                  <a:cubicBezTo>
                    <a:pt x="714" y="144"/>
                    <a:pt x="714" y="144"/>
                    <a:pt x="714" y="143"/>
                  </a:cubicBezTo>
                  <a:cubicBezTo>
                    <a:pt x="705" y="136"/>
                    <a:pt x="697" y="127"/>
                    <a:pt x="689" y="120"/>
                  </a:cubicBezTo>
                  <a:cubicBezTo>
                    <a:pt x="676" y="107"/>
                    <a:pt x="662" y="106"/>
                    <a:pt x="652" y="117"/>
                  </a:cubicBezTo>
                  <a:cubicBezTo>
                    <a:pt x="642" y="127"/>
                    <a:pt x="643" y="141"/>
                    <a:pt x="655" y="154"/>
                  </a:cubicBezTo>
                  <a:cubicBezTo>
                    <a:pt x="669" y="168"/>
                    <a:pt x="683" y="182"/>
                    <a:pt x="697" y="195"/>
                  </a:cubicBezTo>
                  <a:cubicBezTo>
                    <a:pt x="712" y="210"/>
                    <a:pt x="726" y="209"/>
                    <a:pt x="740" y="192"/>
                  </a:cubicBezTo>
                  <a:cubicBezTo>
                    <a:pt x="760" y="167"/>
                    <a:pt x="780" y="142"/>
                    <a:pt x="801" y="117"/>
                  </a:cubicBezTo>
                  <a:cubicBezTo>
                    <a:pt x="813" y="101"/>
                    <a:pt x="813" y="88"/>
                    <a:pt x="801" y="78"/>
                  </a:cubicBezTo>
                  <a:cubicBezTo>
                    <a:pt x="789" y="68"/>
                    <a:pt x="776" y="71"/>
                    <a:pt x="763" y="87"/>
                  </a:cubicBezTo>
                  <a:cubicBezTo>
                    <a:pt x="748" y="106"/>
                    <a:pt x="732" y="125"/>
                    <a:pt x="717" y="144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3" name="Freeform 27">
              <a:extLst>
                <a:ext uri="{FF2B5EF4-FFF2-40B4-BE49-F238E27FC236}">
                  <a16:creationId xmlns:a16="http://schemas.microsoft.com/office/drawing/2014/main" id="{6CDCF6F8-D3AD-9AFA-3169-0BCA67895933}"/>
                </a:ext>
              </a:extLst>
            </p:cNvPr>
            <p:cNvSpPr>
              <a:spLocks/>
            </p:cNvSpPr>
            <p:nvPr/>
          </p:nvSpPr>
          <p:spPr bwMode="auto">
            <a:xfrm>
              <a:off x="-1154113" y="1866901"/>
              <a:ext cx="111125" cy="60325"/>
            </a:xfrm>
            <a:custGeom>
              <a:avLst/>
              <a:gdLst>
                <a:gd name="T0" fmla="*/ 266 w 369"/>
                <a:gd name="T1" fmla="*/ 72 h 199"/>
                <a:gd name="T2" fmla="*/ 236 w 369"/>
                <a:gd name="T3" fmla="*/ 48 h 199"/>
                <a:gd name="T4" fmla="*/ 229 w 369"/>
                <a:gd name="T5" fmla="*/ 12 h 199"/>
                <a:gd name="T6" fmla="*/ 265 w 369"/>
                <a:gd name="T7" fmla="*/ 10 h 199"/>
                <a:gd name="T8" fmla="*/ 351 w 369"/>
                <a:gd name="T9" fmla="*/ 78 h 199"/>
                <a:gd name="T10" fmla="*/ 351 w 369"/>
                <a:gd name="T11" fmla="*/ 121 h 199"/>
                <a:gd name="T12" fmla="*/ 266 w 369"/>
                <a:gd name="T13" fmla="*/ 188 h 199"/>
                <a:gd name="T14" fmla="*/ 229 w 369"/>
                <a:gd name="T15" fmla="*/ 187 h 199"/>
                <a:gd name="T16" fmla="*/ 237 w 369"/>
                <a:gd name="T17" fmla="*/ 150 h 199"/>
                <a:gd name="T18" fmla="*/ 264 w 369"/>
                <a:gd name="T19" fmla="*/ 128 h 199"/>
                <a:gd name="T20" fmla="*/ 266 w 369"/>
                <a:gd name="T21" fmla="*/ 124 h 199"/>
                <a:gd name="T22" fmla="*/ 250 w 369"/>
                <a:gd name="T23" fmla="*/ 124 h 199"/>
                <a:gd name="T24" fmla="*/ 37 w 369"/>
                <a:gd name="T25" fmla="*/ 124 h 199"/>
                <a:gd name="T26" fmla="*/ 22 w 369"/>
                <a:gd name="T27" fmla="*/ 123 h 199"/>
                <a:gd name="T28" fmla="*/ 2 w 369"/>
                <a:gd name="T29" fmla="*/ 98 h 199"/>
                <a:gd name="T30" fmla="*/ 24 w 369"/>
                <a:gd name="T31" fmla="*/ 76 h 199"/>
                <a:gd name="T32" fmla="*/ 38 w 369"/>
                <a:gd name="T33" fmla="*/ 76 h 199"/>
                <a:gd name="T34" fmla="*/ 249 w 369"/>
                <a:gd name="T35" fmla="*/ 76 h 199"/>
                <a:gd name="T36" fmla="*/ 265 w 369"/>
                <a:gd name="T37" fmla="*/ 76 h 199"/>
                <a:gd name="T38" fmla="*/ 266 w 369"/>
                <a:gd name="T39" fmla="*/ 72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69" h="199">
                  <a:moveTo>
                    <a:pt x="266" y="72"/>
                  </a:moveTo>
                  <a:cubicBezTo>
                    <a:pt x="256" y="64"/>
                    <a:pt x="246" y="56"/>
                    <a:pt x="236" y="48"/>
                  </a:cubicBezTo>
                  <a:cubicBezTo>
                    <a:pt x="222" y="37"/>
                    <a:pt x="219" y="23"/>
                    <a:pt x="229" y="12"/>
                  </a:cubicBezTo>
                  <a:cubicBezTo>
                    <a:pt x="237" y="1"/>
                    <a:pt x="252" y="0"/>
                    <a:pt x="265" y="10"/>
                  </a:cubicBezTo>
                  <a:cubicBezTo>
                    <a:pt x="294" y="33"/>
                    <a:pt x="323" y="55"/>
                    <a:pt x="351" y="78"/>
                  </a:cubicBezTo>
                  <a:cubicBezTo>
                    <a:pt x="369" y="92"/>
                    <a:pt x="368" y="107"/>
                    <a:pt x="351" y="121"/>
                  </a:cubicBezTo>
                  <a:cubicBezTo>
                    <a:pt x="323" y="144"/>
                    <a:pt x="294" y="166"/>
                    <a:pt x="266" y="188"/>
                  </a:cubicBezTo>
                  <a:cubicBezTo>
                    <a:pt x="251" y="199"/>
                    <a:pt x="238" y="198"/>
                    <a:pt x="229" y="187"/>
                  </a:cubicBezTo>
                  <a:cubicBezTo>
                    <a:pt x="219" y="175"/>
                    <a:pt x="222" y="162"/>
                    <a:pt x="237" y="150"/>
                  </a:cubicBezTo>
                  <a:cubicBezTo>
                    <a:pt x="246" y="142"/>
                    <a:pt x="255" y="135"/>
                    <a:pt x="264" y="128"/>
                  </a:cubicBezTo>
                  <a:cubicBezTo>
                    <a:pt x="265" y="128"/>
                    <a:pt x="265" y="127"/>
                    <a:pt x="266" y="124"/>
                  </a:cubicBezTo>
                  <a:cubicBezTo>
                    <a:pt x="260" y="124"/>
                    <a:pt x="255" y="124"/>
                    <a:pt x="250" y="124"/>
                  </a:cubicBezTo>
                  <a:cubicBezTo>
                    <a:pt x="179" y="124"/>
                    <a:pt x="108" y="124"/>
                    <a:pt x="37" y="124"/>
                  </a:cubicBezTo>
                  <a:cubicBezTo>
                    <a:pt x="32" y="124"/>
                    <a:pt x="27" y="124"/>
                    <a:pt x="22" y="123"/>
                  </a:cubicBezTo>
                  <a:cubicBezTo>
                    <a:pt x="9" y="121"/>
                    <a:pt x="0" y="110"/>
                    <a:pt x="2" y="98"/>
                  </a:cubicBezTo>
                  <a:cubicBezTo>
                    <a:pt x="3" y="85"/>
                    <a:pt x="11" y="77"/>
                    <a:pt x="24" y="76"/>
                  </a:cubicBezTo>
                  <a:cubicBezTo>
                    <a:pt x="28" y="75"/>
                    <a:pt x="33" y="76"/>
                    <a:pt x="38" y="76"/>
                  </a:cubicBezTo>
                  <a:cubicBezTo>
                    <a:pt x="108" y="76"/>
                    <a:pt x="179" y="76"/>
                    <a:pt x="249" y="76"/>
                  </a:cubicBezTo>
                  <a:cubicBezTo>
                    <a:pt x="254" y="76"/>
                    <a:pt x="260" y="76"/>
                    <a:pt x="265" y="76"/>
                  </a:cubicBezTo>
                  <a:cubicBezTo>
                    <a:pt x="265" y="74"/>
                    <a:pt x="266" y="73"/>
                    <a:pt x="266" y="7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4362108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0449D36-82B7-B37C-64EF-214AC3287D9B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The 1-minute production time is constant regardless of reporting package size. The script scales; a person does not.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5992210-1448-8549-7AF7-45DE1A8252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We Lose: Time Spent Generating vs. Analyzing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086252EE-A1C7-0F12-5183-97CA967E9B82}"/>
              </a:ext>
            </a:extLst>
          </p:cNvPr>
          <p:cNvGrpSpPr/>
          <p:nvPr/>
        </p:nvGrpSpPr>
        <p:grpSpPr>
          <a:xfrm>
            <a:off x="4317328" y="4017625"/>
            <a:ext cx="3161601" cy="253916"/>
            <a:chOff x="4653504" y="4017625"/>
            <a:chExt cx="3161601" cy="253916"/>
          </a:xfrm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872FF2F8-7B88-5FC8-1602-5C4E61B695CE}"/>
                </a:ext>
              </a:extLst>
            </p:cNvPr>
            <p:cNvGrpSpPr/>
            <p:nvPr/>
          </p:nvGrpSpPr>
          <p:grpSpPr>
            <a:xfrm>
              <a:off x="4653504" y="4017625"/>
              <a:ext cx="1404396" cy="253916"/>
              <a:chOff x="6248400" y="4419805"/>
              <a:chExt cx="1404396" cy="253916"/>
            </a:xfrm>
          </p:grpSpPr>
          <p:sp>
            <p:nvSpPr>
              <p:cNvPr id="17" name="Oval 16">
                <a:extLst>
                  <a:ext uri="{FF2B5EF4-FFF2-40B4-BE49-F238E27FC236}">
                    <a16:creationId xmlns:a16="http://schemas.microsoft.com/office/drawing/2014/main" id="{77BE8986-1B7B-F708-B0D0-972FCD4FEA8C}"/>
                  </a:ext>
                </a:extLst>
              </p:cNvPr>
              <p:cNvSpPr/>
              <p:nvPr/>
            </p:nvSpPr>
            <p:spPr>
              <a:xfrm>
                <a:off x="6248400" y="4470563"/>
                <a:ext cx="152400" cy="1524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/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FB17E8D2-3076-9BC8-139B-7C8CE0C651D2}"/>
                  </a:ext>
                </a:extLst>
              </p:cNvPr>
              <p:cNvSpPr txBox="1"/>
              <p:nvPr/>
            </p:nvSpPr>
            <p:spPr>
              <a:xfrm>
                <a:off x="6400530" y="4419805"/>
                <a:ext cx="1252266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dirty="0"/>
                  <a:t>Report Generation</a:t>
                </a:r>
              </a:p>
            </p:txBody>
          </p: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C06CF73D-171E-BAB6-CC45-07B9C80D5197}"/>
                </a:ext>
              </a:extLst>
            </p:cNvPr>
            <p:cNvGrpSpPr/>
            <p:nvPr/>
          </p:nvGrpSpPr>
          <p:grpSpPr>
            <a:xfrm>
              <a:off x="6203651" y="4017625"/>
              <a:ext cx="1611454" cy="253916"/>
              <a:chOff x="6248130" y="4105725"/>
              <a:chExt cx="1611454" cy="253916"/>
            </a:xfrm>
          </p:grpSpPr>
          <p:sp>
            <p:nvSpPr>
              <p:cNvPr id="16" name="Oval 15">
                <a:extLst>
                  <a:ext uri="{FF2B5EF4-FFF2-40B4-BE49-F238E27FC236}">
                    <a16:creationId xmlns:a16="http://schemas.microsoft.com/office/drawing/2014/main" id="{1B69E8A5-29A8-04A9-B7CE-2236F11CCACE}"/>
                  </a:ext>
                </a:extLst>
              </p:cNvPr>
              <p:cNvSpPr/>
              <p:nvPr/>
            </p:nvSpPr>
            <p:spPr>
              <a:xfrm>
                <a:off x="6248130" y="4156483"/>
                <a:ext cx="152400" cy="1524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/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27C3DC98-F9A0-D8CD-576C-16D7F411616D}"/>
                  </a:ext>
                </a:extLst>
              </p:cNvPr>
              <p:cNvSpPr txBox="1"/>
              <p:nvPr/>
            </p:nvSpPr>
            <p:spPr>
              <a:xfrm>
                <a:off x="6400530" y="4105725"/>
                <a:ext cx="1459054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dirty="0"/>
                  <a:t>Analysis &amp; Discussion</a:t>
                </a:r>
              </a:p>
            </p:txBody>
          </p:sp>
        </p:grp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11DBF073-DA62-1A32-2DDE-CA759268D4CD}"/>
              </a:ext>
            </a:extLst>
          </p:cNvPr>
          <p:cNvGrpSpPr/>
          <p:nvPr/>
        </p:nvGrpSpPr>
        <p:grpSpPr>
          <a:xfrm>
            <a:off x="4031228" y="1495424"/>
            <a:ext cx="3733800" cy="946150"/>
            <a:chOff x="3962400" y="1487427"/>
            <a:chExt cx="3733800" cy="94615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77F22A48-D2A5-5190-D9E9-5E8D873BE424}"/>
                </a:ext>
              </a:extLst>
            </p:cNvPr>
            <p:cNvGrpSpPr/>
            <p:nvPr/>
          </p:nvGrpSpPr>
          <p:grpSpPr>
            <a:xfrm rot="5400000">
              <a:off x="5356225" y="93602"/>
              <a:ext cx="946150" cy="3733800"/>
              <a:chOff x="1219200" y="1047750"/>
              <a:chExt cx="946150" cy="3733800"/>
            </a:xfrm>
          </p:grpSpPr>
          <p:sp>
            <p:nvSpPr>
              <p:cNvPr id="7" name="Freeform 35">
                <a:extLst>
                  <a:ext uri="{FF2B5EF4-FFF2-40B4-BE49-F238E27FC236}">
                    <a16:creationId xmlns:a16="http://schemas.microsoft.com/office/drawing/2014/main" id="{49B9B565-3559-BB74-252A-133DCC1D202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19200" y="1047750"/>
                <a:ext cx="946150" cy="3200400"/>
              </a:xfrm>
              <a:custGeom>
                <a:avLst/>
                <a:gdLst>
                  <a:gd name="T0" fmla="*/ 2147483646 w 97"/>
                  <a:gd name="T1" fmla="*/ 0 h 317"/>
                  <a:gd name="T2" fmla="*/ 0 w 97"/>
                  <a:gd name="T3" fmla="*/ 2147483646 h 317"/>
                  <a:gd name="T4" fmla="*/ 0 w 97"/>
                  <a:gd name="T5" fmla="*/ 2147483646 h 317"/>
                  <a:gd name="T6" fmla="*/ 2147483646 w 97"/>
                  <a:gd name="T7" fmla="*/ 2147483646 h 317"/>
                  <a:gd name="T8" fmla="*/ 2147483646 w 97"/>
                  <a:gd name="T9" fmla="*/ 2147483646 h 317"/>
                  <a:gd name="T10" fmla="*/ 2147483646 w 97"/>
                  <a:gd name="T11" fmla="*/ 0 h 31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97" h="317">
                    <a:moveTo>
                      <a:pt x="48" y="0"/>
                    </a:moveTo>
                    <a:cubicBezTo>
                      <a:pt x="22" y="0"/>
                      <a:pt x="0" y="22"/>
                      <a:pt x="0" y="48"/>
                    </a:cubicBezTo>
                    <a:cubicBezTo>
                      <a:pt x="0" y="317"/>
                      <a:pt x="0" y="317"/>
                      <a:pt x="0" y="317"/>
                    </a:cubicBezTo>
                    <a:cubicBezTo>
                      <a:pt x="97" y="317"/>
                      <a:pt x="97" y="317"/>
                      <a:pt x="97" y="317"/>
                    </a:cubicBezTo>
                    <a:cubicBezTo>
                      <a:pt x="97" y="48"/>
                      <a:pt x="97" y="48"/>
                      <a:pt x="97" y="48"/>
                    </a:cubicBezTo>
                    <a:cubicBezTo>
                      <a:pt x="97" y="22"/>
                      <a:pt x="75" y="0"/>
                      <a:pt x="48" y="0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" name="Freeform 35">
                <a:extLst>
                  <a:ext uri="{FF2B5EF4-FFF2-40B4-BE49-F238E27FC236}">
                    <a16:creationId xmlns:a16="http://schemas.microsoft.com/office/drawing/2014/main" id="{12BBB8F9-D221-F986-C1E0-5E6334BFD050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>
                <a:off x="1219200" y="1733550"/>
                <a:ext cx="946150" cy="3048000"/>
              </a:xfrm>
              <a:custGeom>
                <a:avLst/>
                <a:gdLst>
                  <a:gd name="T0" fmla="*/ 2147483646 w 97"/>
                  <a:gd name="T1" fmla="*/ 0 h 317"/>
                  <a:gd name="T2" fmla="*/ 0 w 97"/>
                  <a:gd name="T3" fmla="*/ 2147483646 h 317"/>
                  <a:gd name="T4" fmla="*/ 0 w 97"/>
                  <a:gd name="T5" fmla="*/ 2147483646 h 317"/>
                  <a:gd name="T6" fmla="*/ 2147483646 w 97"/>
                  <a:gd name="T7" fmla="*/ 2147483646 h 317"/>
                  <a:gd name="T8" fmla="*/ 2147483646 w 97"/>
                  <a:gd name="T9" fmla="*/ 2147483646 h 317"/>
                  <a:gd name="T10" fmla="*/ 2147483646 w 97"/>
                  <a:gd name="T11" fmla="*/ 0 h 31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97" h="317">
                    <a:moveTo>
                      <a:pt x="48" y="0"/>
                    </a:moveTo>
                    <a:cubicBezTo>
                      <a:pt x="22" y="0"/>
                      <a:pt x="0" y="22"/>
                      <a:pt x="0" y="48"/>
                    </a:cubicBezTo>
                    <a:cubicBezTo>
                      <a:pt x="0" y="317"/>
                      <a:pt x="0" y="317"/>
                      <a:pt x="0" y="317"/>
                    </a:cubicBezTo>
                    <a:cubicBezTo>
                      <a:pt x="97" y="317"/>
                      <a:pt x="97" y="317"/>
                      <a:pt x="97" y="317"/>
                    </a:cubicBezTo>
                    <a:cubicBezTo>
                      <a:pt x="97" y="48"/>
                      <a:pt x="97" y="48"/>
                      <a:pt x="97" y="48"/>
                    </a:cubicBezTo>
                    <a:cubicBezTo>
                      <a:pt x="97" y="22"/>
                      <a:pt x="75" y="0"/>
                      <a:pt x="48" y="0"/>
                    </a:cubicBezTo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/>
              <a:lstStyle/>
              <a:p>
                <a:endParaRPr lang="ru-RU" dirty="0"/>
              </a:p>
            </p:txBody>
          </p:sp>
        </p:grp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B01B1A2C-73D0-11E0-D1ED-2D644A03C733}"/>
                </a:ext>
              </a:extLst>
            </p:cNvPr>
            <p:cNvSpPr txBox="1"/>
            <p:nvPr/>
          </p:nvSpPr>
          <p:spPr>
            <a:xfrm>
              <a:off x="5248051" y="1833544"/>
              <a:ext cx="1162498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b="1" dirty="0">
                  <a:solidFill>
                    <a:schemeClr val="bg1"/>
                  </a:solidFill>
                </a:rPr>
                <a:t>Manual Process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03BB9002-71D6-E232-BF90-137886600EFD}"/>
              </a:ext>
            </a:extLst>
          </p:cNvPr>
          <p:cNvGrpSpPr/>
          <p:nvPr/>
        </p:nvGrpSpPr>
        <p:grpSpPr>
          <a:xfrm>
            <a:off x="4031228" y="2825954"/>
            <a:ext cx="3733800" cy="946150"/>
            <a:chOff x="4142219" y="2825954"/>
            <a:chExt cx="3733800" cy="94615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E60732A0-3A87-75E4-F935-8BB6EA4B3D86}"/>
                </a:ext>
              </a:extLst>
            </p:cNvPr>
            <p:cNvGrpSpPr/>
            <p:nvPr/>
          </p:nvGrpSpPr>
          <p:grpSpPr>
            <a:xfrm rot="5400000">
              <a:off x="5536044" y="1432129"/>
              <a:ext cx="946150" cy="3733800"/>
              <a:chOff x="2667000" y="1047750"/>
              <a:chExt cx="946150" cy="3733800"/>
            </a:xfrm>
          </p:grpSpPr>
          <p:sp>
            <p:nvSpPr>
              <p:cNvPr id="11" name="Freeform 35">
                <a:extLst>
                  <a:ext uri="{FF2B5EF4-FFF2-40B4-BE49-F238E27FC236}">
                    <a16:creationId xmlns:a16="http://schemas.microsoft.com/office/drawing/2014/main" id="{D2596D25-A995-FFE1-2DB6-FB50C0789C39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>
                <a:off x="2667000" y="1733550"/>
                <a:ext cx="946150" cy="3048000"/>
              </a:xfrm>
              <a:custGeom>
                <a:avLst/>
                <a:gdLst>
                  <a:gd name="T0" fmla="*/ 2147483646 w 97"/>
                  <a:gd name="T1" fmla="*/ 0 h 317"/>
                  <a:gd name="T2" fmla="*/ 0 w 97"/>
                  <a:gd name="T3" fmla="*/ 2147483646 h 317"/>
                  <a:gd name="T4" fmla="*/ 0 w 97"/>
                  <a:gd name="T5" fmla="*/ 2147483646 h 317"/>
                  <a:gd name="T6" fmla="*/ 2147483646 w 97"/>
                  <a:gd name="T7" fmla="*/ 2147483646 h 317"/>
                  <a:gd name="T8" fmla="*/ 2147483646 w 97"/>
                  <a:gd name="T9" fmla="*/ 2147483646 h 317"/>
                  <a:gd name="T10" fmla="*/ 2147483646 w 97"/>
                  <a:gd name="T11" fmla="*/ 0 h 31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97" h="317">
                    <a:moveTo>
                      <a:pt x="48" y="0"/>
                    </a:moveTo>
                    <a:cubicBezTo>
                      <a:pt x="22" y="0"/>
                      <a:pt x="0" y="22"/>
                      <a:pt x="0" y="48"/>
                    </a:cubicBezTo>
                    <a:cubicBezTo>
                      <a:pt x="0" y="317"/>
                      <a:pt x="0" y="317"/>
                      <a:pt x="0" y="317"/>
                    </a:cubicBezTo>
                    <a:cubicBezTo>
                      <a:pt x="97" y="317"/>
                      <a:pt x="97" y="317"/>
                      <a:pt x="97" y="317"/>
                    </a:cubicBezTo>
                    <a:cubicBezTo>
                      <a:pt x="97" y="48"/>
                      <a:pt x="97" y="48"/>
                      <a:pt x="97" y="48"/>
                    </a:cubicBezTo>
                    <a:cubicBezTo>
                      <a:pt x="97" y="22"/>
                      <a:pt x="75" y="0"/>
                      <a:pt x="48" y="0"/>
                    </a:cubicBezTo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" name="Freeform 35">
                <a:extLst>
                  <a:ext uri="{FF2B5EF4-FFF2-40B4-BE49-F238E27FC236}">
                    <a16:creationId xmlns:a16="http://schemas.microsoft.com/office/drawing/2014/main" id="{F312C264-DE0C-4085-A16A-6B06F024A1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67000" y="1047750"/>
                <a:ext cx="946150" cy="3200400"/>
              </a:xfrm>
              <a:custGeom>
                <a:avLst/>
                <a:gdLst>
                  <a:gd name="T0" fmla="*/ 2147483646 w 97"/>
                  <a:gd name="T1" fmla="*/ 0 h 317"/>
                  <a:gd name="T2" fmla="*/ 0 w 97"/>
                  <a:gd name="T3" fmla="*/ 2147483646 h 317"/>
                  <a:gd name="T4" fmla="*/ 0 w 97"/>
                  <a:gd name="T5" fmla="*/ 2147483646 h 317"/>
                  <a:gd name="T6" fmla="*/ 2147483646 w 97"/>
                  <a:gd name="T7" fmla="*/ 2147483646 h 317"/>
                  <a:gd name="T8" fmla="*/ 2147483646 w 97"/>
                  <a:gd name="T9" fmla="*/ 2147483646 h 317"/>
                  <a:gd name="T10" fmla="*/ 2147483646 w 97"/>
                  <a:gd name="T11" fmla="*/ 0 h 31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97" h="317">
                    <a:moveTo>
                      <a:pt x="48" y="0"/>
                    </a:moveTo>
                    <a:cubicBezTo>
                      <a:pt x="22" y="0"/>
                      <a:pt x="0" y="22"/>
                      <a:pt x="0" y="48"/>
                    </a:cubicBezTo>
                    <a:cubicBezTo>
                      <a:pt x="0" y="317"/>
                      <a:pt x="0" y="317"/>
                      <a:pt x="0" y="317"/>
                    </a:cubicBezTo>
                    <a:cubicBezTo>
                      <a:pt x="97" y="317"/>
                      <a:pt x="97" y="317"/>
                      <a:pt x="97" y="317"/>
                    </a:cubicBezTo>
                    <a:cubicBezTo>
                      <a:pt x="97" y="48"/>
                      <a:pt x="97" y="48"/>
                      <a:pt x="97" y="48"/>
                    </a:cubicBezTo>
                    <a:cubicBezTo>
                      <a:pt x="97" y="22"/>
                      <a:pt x="75" y="0"/>
                      <a:pt x="48" y="0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006D184A-0632-1C97-3C58-81936A876950}"/>
                </a:ext>
              </a:extLst>
            </p:cNvPr>
            <p:cNvSpPr txBox="1"/>
            <p:nvPr/>
          </p:nvSpPr>
          <p:spPr>
            <a:xfrm>
              <a:off x="5353330" y="3172071"/>
              <a:ext cx="1311578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b="1" dirty="0">
                  <a:solidFill>
                    <a:schemeClr val="bg1"/>
                  </a:solidFill>
                </a:rPr>
                <a:t>Automate Process</a:t>
              </a:r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95E53CFB-F791-294E-CE44-EFAB6F1E4C59}"/>
              </a:ext>
            </a:extLst>
          </p:cNvPr>
          <p:cNvSpPr txBox="1"/>
          <p:nvPr/>
        </p:nvSpPr>
        <p:spPr>
          <a:xfrm>
            <a:off x="1538541" y="1760750"/>
            <a:ext cx="1967376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050" b="1" dirty="0"/>
              <a:t>Manual Efforts</a:t>
            </a:r>
          </a:p>
          <a:p>
            <a:pPr algn="ctr"/>
            <a:r>
              <a:rPr lang="en-US" sz="1050" dirty="0"/>
              <a:t>~1 full day per reporting cycle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CDEF76E-B020-FA71-C41D-F79CD661D34F}"/>
              </a:ext>
            </a:extLst>
          </p:cNvPr>
          <p:cNvSpPr txBox="1"/>
          <p:nvPr/>
        </p:nvSpPr>
        <p:spPr>
          <a:xfrm>
            <a:off x="1455429" y="3010489"/>
            <a:ext cx="2133600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050" b="1" dirty="0"/>
              <a:t>Automated Efforts</a:t>
            </a:r>
          </a:p>
          <a:p>
            <a:pPr algn="ctr"/>
            <a:r>
              <a:rPr lang="en-US" sz="1050" dirty="0"/>
              <a:t>Under 1 minute to generate the full reporting suite</a:t>
            </a:r>
          </a:p>
        </p:txBody>
      </p:sp>
    </p:spTree>
    <p:extLst>
      <p:ext uri="{BB962C8B-B14F-4D97-AF65-F5344CB8AC3E}">
        <p14:creationId xmlns:p14="http://schemas.microsoft.com/office/powerpoint/2010/main" val="11459972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5B663DF-D84C-325B-4BA6-9B4B5074E9A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498D5B9-A361-74EB-AD49-E525D3198B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Reporting Suite: Six Distinct Outputs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7796A2A-BC8D-5F10-8874-C4AA2D648426}"/>
              </a:ext>
            </a:extLst>
          </p:cNvPr>
          <p:cNvSpPr txBox="1"/>
          <p:nvPr/>
        </p:nvSpPr>
        <p:spPr>
          <a:xfrm>
            <a:off x="304800" y="1200150"/>
            <a:ext cx="4495800" cy="36471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50" b="1" dirty="0">
                <a:solidFill>
                  <a:schemeClr val="tx2"/>
                </a:solidFill>
              </a:rPr>
              <a:t>Full Schedule Viewer</a:t>
            </a:r>
          </a:p>
          <a:p>
            <a:r>
              <a:rPr lang="en-US" sz="1050" dirty="0"/>
              <a:t>Interactive filtering and logic tracing across the full schedule.</a:t>
            </a:r>
          </a:p>
          <a:p>
            <a:endParaRPr lang="en-US" sz="1050" dirty="0"/>
          </a:p>
          <a:p>
            <a:r>
              <a:rPr lang="en-US" sz="1050" b="1" dirty="0">
                <a:solidFill>
                  <a:schemeClr val="accent1"/>
                </a:solidFill>
              </a:rPr>
              <a:t>Subsystem-Level Gantt Summary</a:t>
            </a:r>
          </a:p>
          <a:p>
            <a:r>
              <a:rPr lang="en-US" sz="1050" dirty="0"/>
              <a:t>Rolled-up Gantt organized by subsystem for executive-level review.</a:t>
            </a:r>
          </a:p>
          <a:p>
            <a:endParaRPr lang="en-US" sz="1050" dirty="0"/>
          </a:p>
          <a:p>
            <a:r>
              <a:rPr lang="en-US" sz="1050" b="1" dirty="0">
                <a:solidFill>
                  <a:schemeClr val="accent2"/>
                </a:solidFill>
              </a:rPr>
              <a:t>Critical Path Trace</a:t>
            </a:r>
          </a:p>
          <a:p>
            <a:r>
              <a:rPr lang="en-US" sz="1050" dirty="0"/>
              <a:t>Organized by rank - shows exactly which tasks drive the schedule end date.</a:t>
            </a:r>
          </a:p>
          <a:p>
            <a:endParaRPr lang="en-US" sz="1050" dirty="0"/>
          </a:p>
          <a:p>
            <a:r>
              <a:rPr lang="en-US" sz="1050" b="1" dirty="0">
                <a:solidFill>
                  <a:schemeClr val="accent3"/>
                </a:solidFill>
              </a:rPr>
              <a:t>Control Events &amp; Milestone Tracker</a:t>
            </a:r>
          </a:p>
          <a:p>
            <a:r>
              <a:rPr lang="en-US" sz="1050" dirty="0"/>
              <a:t>Month-over-month comparison of key events and milestones.</a:t>
            </a:r>
          </a:p>
          <a:p>
            <a:endParaRPr lang="en-US" sz="1050" dirty="0"/>
          </a:p>
          <a:p>
            <a:r>
              <a:rPr lang="en-US" sz="1050" b="1" dirty="0">
                <a:solidFill>
                  <a:schemeClr val="accent4"/>
                </a:solidFill>
              </a:rPr>
              <a:t>Network Dependency Diagram</a:t>
            </a:r>
          </a:p>
          <a:p>
            <a:r>
              <a:rPr lang="en-US" sz="1050" dirty="0"/>
              <a:t>Visual representation of task relationships and dependencies.</a:t>
            </a:r>
          </a:p>
          <a:p>
            <a:endParaRPr lang="en-US" sz="1050" dirty="0"/>
          </a:p>
          <a:p>
            <a:r>
              <a:rPr lang="en-US" sz="1050" b="1" dirty="0">
                <a:solidFill>
                  <a:schemeClr val="accent5"/>
                </a:solidFill>
              </a:rPr>
              <a:t>High-Fidelity IMS Summary Chart</a:t>
            </a:r>
          </a:p>
          <a:p>
            <a:r>
              <a:rPr lang="en-US" sz="1050" dirty="0"/>
              <a:t>Integrated Master Schedule summary - publication-quality output.</a:t>
            </a:r>
          </a:p>
          <a:p>
            <a:endParaRPr lang="en-US" sz="1050" dirty="0"/>
          </a:p>
          <a:p>
            <a:r>
              <a:rPr lang="en-US" sz="1050" b="1" dirty="0">
                <a:solidFill>
                  <a:schemeClr val="accent6"/>
                </a:solidFill>
              </a:rPr>
              <a:t>All reports open in any modern web browser</a:t>
            </a:r>
            <a:endParaRPr lang="en-US" sz="1050" dirty="0"/>
          </a:p>
          <a:p>
            <a:r>
              <a:rPr lang="en-US" sz="1050" dirty="0"/>
              <a:t>No installation, no server, no external software required. Outputs carry a consistent visual identity and are date-stamped automatically from the schedule status date.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2E50E51-A9B6-4619-9D50-30D3C3653B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3000" y="1047750"/>
            <a:ext cx="2743200" cy="113381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DF1CF32-E321-0799-03B5-609F77F552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3036" y="1578719"/>
            <a:ext cx="2743200" cy="158425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CF0C11B-00F1-6767-BEEB-9E2B736B34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6800" y="2465807"/>
            <a:ext cx="2743200" cy="126609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Content Placeholder 7">
            <a:extLst>
              <a:ext uri="{FF2B5EF4-FFF2-40B4-BE49-F238E27FC236}">
                <a16:creationId xmlns:a16="http://schemas.microsoft.com/office/drawing/2014/main" id="{40E9C477-4E69-0D9C-7B01-7AD2C61B1F8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26133"/>
          <a:stretch>
            <a:fillRect/>
          </a:stretch>
        </p:blipFill>
        <p:spPr>
          <a:xfrm>
            <a:off x="6248400" y="3421025"/>
            <a:ext cx="2743200" cy="131955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552451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Capabilities</a:t>
            </a:r>
          </a:p>
        </p:txBody>
      </p:sp>
      <p:sp>
        <p:nvSpPr>
          <p:cNvPr id="4" name="Text Placeholder 1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Type Your Subtitle Here</a:t>
            </a:r>
          </a:p>
        </p:txBody>
      </p:sp>
      <p:sp>
        <p:nvSpPr>
          <p:cNvPr id="5" name="Rectangle 4"/>
          <p:cNvSpPr/>
          <p:nvPr/>
        </p:nvSpPr>
        <p:spPr>
          <a:xfrm>
            <a:off x="581260" y="1092201"/>
            <a:ext cx="1672796" cy="8359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63798" y="1973658"/>
            <a:ext cx="1672796" cy="83590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81260" y="2842095"/>
            <a:ext cx="1672796" cy="83590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81260" y="3717042"/>
            <a:ext cx="1672796" cy="8359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solidFill>
                <a:schemeClr val="bg1"/>
              </a:solidFill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2254056" y="1092202"/>
            <a:ext cx="6308684" cy="835908"/>
            <a:chOff x="5562600" y="1328376"/>
            <a:chExt cx="1601786" cy="1602796"/>
          </a:xfrm>
        </p:grpSpPr>
        <p:sp>
          <p:nvSpPr>
            <p:cNvPr id="13" name="Oval 11"/>
            <p:cNvSpPr>
              <a:spLocks noChangeArrowheads="1"/>
            </p:cNvSpPr>
            <p:nvPr/>
          </p:nvSpPr>
          <p:spPr bwMode="auto">
            <a:xfrm>
              <a:off x="5562600" y="1328376"/>
              <a:ext cx="1601786" cy="160279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5562600" y="1328376"/>
              <a:ext cx="1601786" cy="1601131"/>
            </a:xfrm>
            <a:prstGeom prst="rect">
              <a:avLst/>
            </a:prstGeom>
            <a:gradFill flip="none" rotWithShape="1">
              <a:gsLst>
                <a:gs pos="0">
                  <a:schemeClr val="tx1">
                    <a:lumMod val="75000"/>
                    <a:lumOff val="25000"/>
                    <a:alpha val="10000"/>
                  </a:schemeClr>
                </a:gs>
                <a:gs pos="100000">
                  <a:schemeClr val="bg1">
                    <a:lumMod val="95000"/>
                    <a:alpha val="10000"/>
                  </a:schemeClr>
                </a:gs>
              </a:gsLst>
              <a:lin ang="0" scaled="0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2254056" y="1967148"/>
            <a:ext cx="6308684" cy="835908"/>
            <a:chOff x="5562600" y="1328376"/>
            <a:chExt cx="1601786" cy="1602796"/>
          </a:xfrm>
        </p:grpSpPr>
        <p:sp>
          <p:nvSpPr>
            <p:cNvPr id="17" name="Oval 11"/>
            <p:cNvSpPr>
              <a:spLocks noChangeArrowheads="1"/>
            </p:cNvSpPr>
            <p:nvPr/>
          </p:nvSpPr>
          <p:spPr bwMode="auto">
            <a:xfrm>
              <a:off x="5562600" y="1328376"/>
              <a:ext cx="1601786" cy="160279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5562600" y="1328376"/>
              <a:ext cx="1601786" cy="1601131"/>
            </a:xfrm>
            <a:prstGeom prst="rect">
              <a:avLst/>
            </a:prstGeom>
            <a:gradFill flip="none" rotWithShape="1">
              <a:gsLst>
                <a:gs pos="0">
                  <a:schemeClr val="tx1">
                    <a:lumMod val="75000"/>
                    <a:lumOff val="25000"/>
                    <a:alpha val="10000"/>
                  </a:schemeClr>
                </a:gs>
                <a:gs pos="100000">
                  <a:schemeClr val="bg1">
                    <a:lumMod val="95000"/>
                    <a:alpha val="10000"/>
                  </a:schemeClr>
                </a:gs>
              </a:gsLst>
              <a:lin ang="0" scaled="0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2254056" y="2842095"/>
            <a:ext cx="6308684" cy="835908"/>
            <a:chOff x="5562600" y="1328376"/>
            <a:chExt cx="1601786" cy="1602796"/>
          </a:xfrm>
        </p:grpSpPr>
        <p:sp>
          <p:nvSpPr>
            <p:cNvPr id="24" name="Oval 11"/>
            <p:cNvSpPr>
              <a:spLocks noChangeArrowheads="1"/>
            </p:cNvSpPr>
            <p:nvPr/>
          </p:nvSpPr>
          <p:spPr bwMode="auto">
            <a:xfrm>
              <a:off x="5562600" y="1328376"/>
              <a:ext cx="1601786" cy="160279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5562600" y="1328376"/>
              <a:ext cx="1601786" cy="1601131"/>
            </a:xfrm>
            <a:prstGeom prst="rect">
              <a:avLst/>
            </a:prstGeom>
            <a:gradFill flip="none" rotWithShape="1">
              <a:gsLst>
                <a:gs pos="0">
                  <a:schemeClr val="tx1">
                    <a:lumMod val="75000"/>
                    <a:lumOff val="25000"/>
                    <a:alpha val="10000"/>
                  </a:schemeClr>
                </a:gs>
                <a:gs pos="100000">
                  <a:schemeClr val="bg1">
                    <a:lumMod val="95000"/>
                    <a:alpha val="10000"/>
                  </a:schemeClr>
                </a:gs>
              </a:gsLst>
              <a:lin ang="0" scaled="0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2254056" y="3717042"/>
            <a:ext cx="6308684" cy="835908"/>
            <a:chOff x="5562600" y="1328376"/>
            <a:chExt cx="1601786" cy="1602796"/>
          </a:xfrm>
        </p:grpSpPr>
        <p:sp>
          <p:nvSpPr>
            <p:cNvPr id="29" name="Oval 11"/>
            <p:cNvSpPr>
              <a:spLocks noChangeArrowheads="1"/>
            </p:cNvSpPr>
            <p:nvPr/>
          </p:nvSpPr>
          <p:spPr bwMode="auto">
            <a:xfrm>
              <a:off x="5562600" y="1328376"/>
              <a:ext cx="1601786" cy="160279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5562600" y="1328376"/>
              <a:ext cx="1601786" cy="1601131"/>
            </a:xfrm>
            <a:prstGeom prst="rect">
              <a:avLst/>
            </a:prstGeom>
            <a:gradFill flip="none" rotWithShape="1">
              <a:gsLst>
                <a:gs pos="0">
                  <a:schemeClr val="tx1">
                    <a:lumMod val="75000"/>
                    <a:lumOff val="25000"/>
                    <a:alpha val="10000"/>
                  </a:schemeClr>
                </a:gs>
                <a:gs pos="100000">
                  <a:schemeClr val="bg1">
                    <a:lumMod val="95000"/>
                    <a:alpha val="10000"/>
                  </a:schemeClr>
                </a:gs>
              </a:gsLst>
              <a:lin ang="0" scaled="0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31" name="Rectangle 30"/>
          <p:cNvSpPr/>
          <p:nvPr/>
        </p:nvSpPr>
        <p:spPr>
          <a:xfrm flipH="1">
            <a:off x="2632431" y="1221744"/>
            <a:ext cx="5790608" cy="576825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b="1" dirty="0">
                <a:solidFill>
                  <a:schemeClr val="accent1"/>
                </a:solidFill>
                <a:latin typeface="+mj-lt"/>
              </a:rPr>
              <a:t>Single Source of Truth</a:t>
            </a:r>
          </a:p>
          <a:p>
            <a:pPr>
              <a:lnSpc>
                <a:spcPct val="120000"/>
              </a:lnSpc>
            </a:pP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The schedule drives everything. No parallel spreadsheets, no manual data entry. All configuration is driven by MS Project fields that already exist in the schedule.</a:t>
            </a:r>
          </a:p>
        </p:txBody>
      </p:sp>
      <p:sp>
        <p:nvSpPr>
          <p:cNvPr id="32" name="Rectangle 31"/>
          <p:cNvSpPr/>
          <p:nvPr/>
        </p:nvSpPr>
        <p:spPr>
          <a:xfrm flipH="1">
            <a:off x="2632431" y="2096690"/>
            <a:ext cx="5790608" cy="576825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b="1" dirty="0">
                <a:solidFill>
                  <a:schemeClr val="accent2"/>
                </a:solidFill>
                <a:latin typeface="+mj-lt"/>
              </a:rPr>
              <a:t>Browser-Based - Zero Installation</a:t>
            </a:r>
          </a:p>
          <a:p>
            <a:pPr>
              <a:lnSpc>
                <a:spcPct val="120000"/>
              </a:lnSpc>
            </a:pP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Opens in any modern web browser on any OS. No server, no plugins, no IT involvement required to view or share reports.</a:t>
            </a:r>
          </a:p>
        </p:txBody>
      </p:sp>
      <p:sp>
        <p:nvSpPr>
          <p:cNvPr id="33" name="Rectangle 32"/>
          <p:cNvSpPr/>
          <p:nvPr/>
        </p:nvSpPr>
        <p:spPr>
          <a:xfrm flipH="1">
            <a:off x="2632431" y="2971637"/>
            <a:ext cx="5790608" cy="576825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b="1" dirty="0">
                <a:solidFill>
                  <a:schemeClr val="accent3"/>
                </a:solidFill>
                <a:latin typeface="+mj-lt"/>
              </a:rPr>
              <a:t>Automatic Date-Stamping</a:t>
            </a:r>
          </a:p>
          <a:p>
            <a:pPr>
              <a:lnSpc>
                <a:spcPct val="120000"/>
              </a:lnSpc>
            </a:pP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Reports inherit the status date directly from MS Project, ensuring consistent traceability and accurate month-over-month comparison across every reporting cycle.</a:t>
            </a:r>
          </a:p>
        </p:txBody>
      </p:sp>
      <p:sp>
        <p:nvSpPr>
          <p:cNvPr id="34" name="Rectangle 33"/>
          <p:cNvSpPr/>
          <p:nvPr/>
        </p:nvSpPr>
        <p:spPr>
          <a:xfrm flipH="1">
            <a:off x="2632431" y="3846584"/>
            <a:ext cx="5790608" cy="576825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b="1" dirty="0">
                <a:solidFill>
                  <a:schemeClr val="accent4"/>
                </a:solidFill>
                <a:latin typeface="+mj-lt"/>
              </a:rPr>
              <a:t>Consistent Visual Identity</a:t>
            </a:r>
          </a:p>
          <a:p>
            <a:pPr>
              <a:lnSpc>
                <a:spcPct val="120000"/>
              </a:lnSpc>
            </a:pP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Every report produced has the same look and feel — same layout, same color conventions, same structure — regardless of who runs the script or when.</a:t>
            </a:r>
          </a:p>
        </p:txBody>
      </p:sp>
      <p:grpSp>
        <p:nvGrpSpPr>
          <p:cNvPr id="58" name="Group 57"/>
          <p:cNvGrpSpPr/>
          <p:nvPr/>
        </p:nvGrpSpPr>
        <p:grpSpPr>
          <a:xfrm>
            <a:off x="2074063" y="3079508"/>
            <a:ext cx="359986" cy="360214"/>
            <a:chOff x="1625600" y="2328863"/>
            <a:chExt cx="1005840" cy="1006475"/>
          </a:xfrm>
        </p:grpSpPr>
        <p:sp>
          <p:nvSpPr>
            <p:cNvPr id="59" name="Oval 11"/>
            <p:cNvSpPr>
              <a:spLocks noChangeArrowheads="1"/>
            </p:cNvSpPr>
            <p:nvPr/>
          </p:nvSpPr>
          <p:spPr bwMode="auto">
            <a:xfrm>
              <a:off x="1625600" y="2328863"/>
              <a:ext cx="1005840" cy="100647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Oval 59"/>
            <p:cNvSpPr/>
            <p:nvPr/>
          </p:nvSpPr>
          <p:spPr>
            <a:xfrm>
              <a:off x="1690270" y="2393859"/>
              <a:ext cx="876501" cy="876482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lumMod val="75000"/>
                    <a:lumOff val="25000"/>
                    <a:alpha val="20000"/>
                  </a:schemeClr>
                </a:gs>
                <a:gs pos="100000">
                  <a:schemeClr val="bg1">
                    <a:alpha val="10000"/>
                  </a:schemeClr>
                </a:gs>
              </a:gsLst>
              <a:lin ang="27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 dirty="0">
                  <a:solidFill>
                    <a:schemeClr val="accent3"/>
                  </a:solidFill>
                </a:rPr>
                <a:t>3</a:t>
              </a:r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2074063" y="2204561"/>
            <a:ext cx="359986" cy="360214"/>
            <a:chOff x="1625600" y="2328863"/>
            <a:chExt cx="1005840" cy="1006475"/>
          </a:xfrm>
        </p:grpSpPr>
        <p:sp>
          <p:nvSpPr>
            <p:cNvPr id="62" name="Oval 11"/>
            <p:cNvSpPr>
              <a:spLocks noChangeArrowheads="1"/>
            </p:cNvSpPr>
            <p:nvPr/>
          </p:nvSpPr>
          <p:spPr bwMode="auto">
            <a:xfrm>
              <a:off x="1625600" y="2328863"/>
              <a:ext cx="1005840" cy="100647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2"/>
                </a:solidFill>
              </a:endParaRPr>
            </a:p>
          </p:txBody>
        </p:sp>
        <p:sp>
          <p:nvSpPr>
            <p:cNvPr id="63" name="Oval 62"/>
            <p:cNvSpPr/>
            <p:nvPr/>
          </p:nvSpPr>
          <p:spPr>
            <a:xfrm>
              <a:off x="1690270" y="2393859"/>
              <a:ext cx="876501" cy="876482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lumMod val="75000"/>
                    <a:lumOff val="25000"/>
                    <a:alpha val="20000"/>
                  </a:schemeClr>
                </a:gs>
                <a:gs pos="100000">
                  <a:schemeClr val="bg1">
                    <a:alpha val="10000"/>
                  </a:schemeClr>
                </a:gs>
              </a:gsLst>
              <a:lin ang="27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 dirty="0">
                  <a:solidFill>
                    <a:schemeClr val="accent2"/>
                  </a:solidFill>
                </a:rPr>
                <a:t>2</a:t>
              </a:r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2074063" y="1332619"/>
            <a:ext cx="359986" cy="360214"/>
            <a:chOff x="1625600" y="2328863"/>
            <a:chExt cx="1005840" cy="1006475"/>
          </a:xfrm>
        </p:grpSpPr>
        <p:sp>
          <p:nvSpPr>
            <p:cNvPr id="65" name="Oval 11"/>
            <p:cNvSpPr>
              <a:spLocks noChangeArrowheads="1"/>
            </p:cNvSpPr>
            <p:nvPr/>
          </p:nvSpPr>
          <p:spPr bwMode="auto">
            <a:xfrm>
              <a:off x="1625600" y="2328863"/>
              <a:ext cx="1005840" cy="100647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Oval 65"/>
            <p:cNvSpPr/>
            <p:nvPr/>
          </p:nvSpPr>
          <p:spPr>
            <a:xfrm>
              <a:off x="1690270" y="2393859"/>
              <a:ext cx="876501" cy="876482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lumMod val="75000"/>
                    <a:lumOff val="25000"/>
                    <a:alpha val="20000"/>
                  </a:schemeClr>
                </a:gs>
                <a:gs pos="100000">
                  <a:schemeClr val="bg1">
                    <a:alpha val="10000"/>
                  </a:schemeClr>
                </a:gs>
              </a:gsLst>
              <a:lin ang="27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 dirty="0">
                  <a:solidFill>
                    <a:schemeClr val="accent1"/>
                  </a:solidFill>
                </a:rPr>
                <a:t>1</a:t>
              </a:r>
            </a:p>
          </p:txBody>
        </p:sp>
      </p:grpSp>
      <p:grpSp>
        <p:nvGrpSpPr>
          <p:cNvPr id="67" name="Group 66"/>
          <p:cNvGrpSpPr/>
          <p:nvPr/>
        </p:nvGrpSpPr>
        <p:grpSpPr>
          <a:xfrm>
            <a:off x="2074063" y="3954455"/>
            <a:ext cx="359986" cy="360214"/>
            <a:chOff x="1625600" y="2328863"/>
            <a:chExt cx="1005840" cy="1006475"/>
          </a:xfrm>
        </p:grpSpPr>
        <p:sp>
          <p:nvSpPr>
            <p:cNvPr id="68" name="Oval 11"/>
            <p:cNvSpPr>
              <a:spLocks noChangeArrowheads="1"/>
            </p:cNvSpPr>
            <p:nvPr/>
          </p:nvSpPr>
          <p:spPr bwMode="auto">
            <a:xfrm>
              <a:off x="1625600" y="2328863"/>
              <a:ext cx="1005840" cy="100647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Oval 68"/>
            <p:cNvSpPr/>
            <p:nvPr/>
          </p:nvSpPr>
          <p:spPr>
            <a:xfrm>
              <a:off x="1690270" y="2393859"/>
              <a:ext cx="876501" cy="876482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lumMod val="75000"/>
                    <a:lumOff val="25000"/>
                    <a:alpha val="20000"/>
                  </a:schemeClr>
                </a:gs>
                <a:gs pos="100000">
                  <a:schemeClr val="bg1">
                    <a:alpha val="10000"/>
                  </a:schemeClr>
                </a:gs>
              </a:gsLst>
              <a:lin ang="27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 dirty="0">
                  <a:solidFill>
                    <a:schemeClr val="accent4"/>
                  </a:solidFill>
                </a:rPr>
                <a:t>4</a:t>
              </a: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6AF43B52-4120-E1E4-CA84-2A4A57AC641D}"/>
              </a:ext>
            </a:extLst>
          </p:cNvPr>
          <p:cNvGrpSpPr/>
          <p:nvPr/>
        </p:nvGrpSpPr>
        <p:grpSpPr>
          <a:xfrm>
            <a:off x="1201758" y="1293028"/>
            <a:ext cx="431800" cy="433388"/>
            <a:chOff x="2209800" y="4400550"/>
            <a:chExt cx="431800" cy="433388"/>
          </a:xfrm>
          <a:solidFill>
            <a:schemeClr val="bg1"/>
          </a:solidFill>
        </p:grpSpPr>
        <p:sp>
          <p:nvSpPr>
            <p:cNvPr id="9" name="Freeform 136">
              <a:extLst>
                <a:ext uri="{FF2B5EF4-FFF2-40B4-BE49-F238E27FC236}">
                  <a16:creationId xmlns:a16="http://schemas.microsoft.com/office/drawing/2014/main" id="{0C14D1D8-9876-D90E-60AF-99BD7310C42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209800" y="4502150"/>
              <a:ext cx="431800" cy="230188"/>
            </a:xfrm>
            <a:custGeom>
              <a:avLst/>
              <a:gdLst>
                <a:gd name="T0" fmla="*/ 0 w 1552"/>
                <a:gd name="T1" fmla="*/ 410 h 827"/>
                <a:gd name="T2" fmla="*/ 7 w 1552"/>
                <a:gd name="T3" fmla="*/ 404 h 827"/>
                <a:gd name="T4" fmla="*/ 438 w 1552"/>
                <a:gd name="T5" fmla="*/ 81 h 827"/>
                <a:gd name="T6" fmla="*/ 799 w 1552"/>
                <a:gd name="T7" fmla="*/ 5 h 827"/>
                <a:gd name="T8" fmla="*/ 1091 w 1552"/>
                <a:gd name="T9" fmla="*/ 72 h 827"/>
                <a:gd name="T10" fmla="*/ 1418 w 1552"/>
                <a:gd name="T11" fmla="*/ 278 h 827"/>
                <a:gd name="T12" fmla="*/ 1552 w 1552"/>
                <a:gd name="T13" fmla="*/ 414 h 827"/>
                <a:gd name="T14" fmla="*/ 1509 w 1552"/>
                <a:gd name="T15" fmla="*/ 462 h 827"/>
                <a:gd name="T16" fmla="*/ 1116 w 1552"/>
                <a:gd name="T17" fmla="*/ 744 h 827"/>
                <a:gd name="T18" fmla="*/ 748 w 1552"/>
                <a:gd name="T19" fmla="*/ 822 h 827"/>
                <a:gd name="T20" fmla="*/ 460 w 1552"/>
                <a:gd name="T21" fmla="*/ 755 h 827"/>
                <a:gd name="T22" fmla="*/ 135 w 1552"/>
                <a:gd name="T23" fmla="*/ 549 h 827"/>
                <a:gd name="T24" fmla="*/ 7 w 1552"/>
                <a:gd name="T25" fmla="*/ 423 h 827"/>
                <a:gd name="T26" fmla="*/ 0 w 1552"/>
                <a:gd name="T27" fmla="*/ 416 h 827"/>
                <a:gd name="T28" fmla="*/ 0 w 1552"/>
                <a:gd name="T29" fmla="*/ 410 h 827"/>
                <a:gd name="T30" fmla="*/ 775 w 1552"/>
                <a:gd name="T31" fmla="*/ 95 h 827"/>
                <a:gd name="T32" fmla="*/ 457 w 1552"/>
                <a:gd name="T33" fmla="*/ 414 h 827"/>
                <a:gd name="T34" fmla="*/ 776 w 1552"/>
                <a:gd name="T35" fmla="*/ 731 h 827"/>
                <a:gd name="T36" fmla="*/ 1094 w 1552"/>
                <a:gd name="T37" fmla="*/ 413 h 827"/>
                <a:gd name="T38" fmla="*/ 775 w 1552"/>
                <a:gd name="T39" fmla="*/ 95 h 827"/>
                <a:gd name="T40" fmla="*/ 436 w 1552"/>
                <a:gd name="T41" fmla="*/ 644 h 827"/>
                <a:gd name="T42" fmla="*/ 437 w 1552"/>
                <a:gd name="T43" fmla="*/ 182 h 827"/>
                <a:gd name="T44" fmla="*/ 121 w 1552"/>
                <a:gd name="T45" fmla="*/ 413 h 827"/>
                <a:gd name="T46" fmla="*/ 436 w 1552"/>
                <a:gd name="T47" fmla="*/ 644 h 827"/>
                <a:gd name="T48" fmla="*/ 1115 w 1552"/>
                <a:gd name="T49" fmla="*/ 644 h 827"/>
                <a:gd name="T50" fmla="*/ 1429 w 1552"/>
                <a:gd name="T51" fmla="*/ 414 h 827"/>
                <a:gd name="T52" fmla="*/ 1117 w 1552"/>
                <a:gd name="T53" fmla="*/ 185 h 827"/>
                <a:gd name="T54" fmla="*/ 1115 w 1552"/>
                <a:gd name="T55" fmla="*/ 644 h 8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552" h="827">
                  <a:moveTo>
                    <a:pt x="0" y="410"/>
                  </a:moveTo>
                  <a:cubicBezTo>
                    <a:pt x="2" y="408"/>
                    <a:pt x="5" y="406"/>
                    <a:pt x="7" y="404"/>
                  </a:cubicBezTo>
                  <a:cubicBezTo>
                    <a:pt x="128" y="265"/>
                    <a:pt x="271" y="157"/>
                    <a:pt x="438" y="81"/>
                  </a:cubicBezTo>
                  <a:cubicBezTo>
                    <a:pt x="552" y="29"/>
                    <a:pt x="673" y="0"/>
                    <a:pt x="799" y="5"/>
                  </a:cubicBezTo>
                  <a:cubicBezTo>
                    <a:pt x="901" y="8"/>
                    <a:pt x="998" y="33"/>
                    <a:pt x="1091" y="72"/>
                  </a:cubicBezTo>
                  <a:cubicBezTo>
                    <a:pt x="1211" y="122"/>
                    <a:pt x="1319" y="193"/>
                    <a:pt x="1418" y="278"/>
                  </a:cubicBezTo>
                  <a:cubicBezTo>
                    <a:pt x="1465" y="319"/>
                    <a:pt x="1511" y="362"/>
                    <a:pt x="1552" y="414"/>
                  </a:cubicBezTo>
                  <a:cubicBezTo>
                    <a:pt x="1537" y="430"/>
                    <a:pt x="1524" y="447"/>
                    <a:pt x="1509" y="462"/>
                  </a:cubicBezTo>
                  <a:cubicBezTo>
                    <a:pt x="1395" y="580"/>
                    <a:pt x="1266" y="676"/>
                    <a:pt x="1116" y="744"/>
                  </a:cubicBezTo>
                  <a:cubicBezTo>
                    <a:pt x="999" y="797"/>
                    <a:pt x="877" y="827"/>
                    <a:pt x="748" y="822"/>
                  </a:cubicBezTo>
                  <a:cubicBezTo>
                    <a:pt x="648" y="818"/>
                    <a:pt x="552" y="793"/>
                    <a:pt x="460" y="755"/>
                  </a:cubicBezTo>
                  <a:cubicBezTo>
                    <a:pt x="341" y="704"/>
                    <a:pt x="232" y="635"/>
                    <a:pt x="135" y="549"/>
                  </a:cubicBezTo>
                  <a:cubicBezTo>
                    <a:pt x="90" y="510"/>
                    <a:pt x="50" y="465"/>
                    <a:pt x="7" y="423"/>
                  </a:cubicBezTo>
                  <a:cubicBezTo>
                    <a:pt x="5" y="420"/>
                    <a:pt x="2" y="418"/>
                    <a:pt x="0" y="416"/>
                  </a:cubicBezTo>
                  <a:cubicBezTo>
                    <a:pt x="0" y="414"/>
                    <a:pt x="0" y="412"/>
                    <a:pt x="0" y="410"/>
                  </a:cubicBezTo>
                  <a:close/>
                  <a:moveTo>
                    <a:pt x="775" y="95"/>
                  </a:moveTo>
                  <a:cubicBezTo>
                    <a:pt x="600" y="95"/>
                    <a:pt x="457" y="239"/>
                    <a:pt x="457" y="414"/>
                  </a:cubicBezTo>
                  <a:cubicBezTo>
                    <a:pt x="458" y="589"/>
                    <a:pt x="601" y="732"/>
                    <a:pt x="776" y="731"/>
                  </a:cubicBezTo>
                  <a:cubicBezTo>
                    <a:pt x="951" y="731"/>
                    <a:pt x="1094" y="588"/>
                    <a:pt x="1094" y="413"/>
                  </a:cubicBezTo>
                  <a:cubicBezTo>
                    <a:pt x="1094" y="238"/>
                    <a:pt x="950" y="95"/>
                    <a:pt x="775" y="95"/>
                  </a:cubicBezTo>
                  <a:close/>
                  <a:moveTo>
                    <a:pt x="436" y="644"/>
                  </a:moveTo>
                  <a:cubicBezTo>
                    <a:pt x="343" y="489"/>
                    <a:pt x="343" y="337"/>
                    <a:pt x="437" y="182"/>
                  </a:cubicBezTo>
                  <a:cubicBezTo>
                    <a:pt x="317" y="244"/>
                    <a:pt x="214" y="321"/>
                    <a:pt x="121" y="413"/>
                  </a:cubicBezTo>
                  <a:cubicBezTo>
                    <a:pt x="215" y="506"/>
                    <a:pt x="318" y="583"/>
                    <a:pt x="436" y="644"/>
                  </a:cubicBezTo>
                  <a:close/>
                  <a:moveTo>
                    <a:pt x="1115" y="644"/>
                  </a:moveTo>
                  <a:cubicBezTo>
                    <a:pt x="1234" y="583"/>
                    <a:pt x="1337" y="506"/>
                    <a:pt x="1429" y="414"/>
                  </a:cubicBezTo>
                  <a:cubicBezTo>
                    <a:pt x="1360" y="337"/>
                    <a:pt x="1181" y="207"/>
                    <a:pt x="1117" y="185"/>
                  </a:cubicBezTo>
                  <a:cubicBezTo>
                    <a:pt x="1208" y="337"/>
                    <a:pt x="1208" y="489"/>
                    <a:pt x="1115" y="644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137">
              <a:extLst>
                <a:ext uri="{FF2B5EF4-FFF2-40B4-BE49-F238E27FC236}">
                  <a16:creationId xmlns:a16="http://schemas.microsoft.com/office/drawing/2014/main" id="{F94317B1-AA54-B247-7416-21516E7EAD0F}"/>
                </a:ext>
              </a:extLst>
            </p:cNvPr>
            <p:cNvSpPr>
              <a:spLocks/>
            </p:cNvSpPr>
            <p:nvPr/>
          </p:nvSpPr>
          <p:spPr bwMode="auto">
            <a:xfrm>
              <a:off x="2413000" y="4400550"/>
              <a:ext cx="25400" cy="50800"/>
            </a:xfrm>
            <a:custGeom>
              <a:avLst/>
              <a:gdLst>
                <a:gd name="T0" fmla="*/ 91 w 91"/>
                <a:gd name="T1" fmla="*/ 0 h 181"/>
                <a:gd name="T2" fmla="*/ 91 w 91"/>
                <a:gd name="T3" fmla="*/ 181 h 181"/>
                <a:gd name="T4" fmla="*/ 0 w 91"/>
                <a:gd name="T5" fmla="*/ 181 h 181"/>
                <a:gd name="T6" fmla="*/ 0 w 91"/>
                <a:gd name="T7" fmla="*/ 0 h 181"/>
                <a:gd name="T8" fmla="*/ 91 w 91"/>
                <a:gd name="T9" fmla="*/ 0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" h="181">
                  <a:moveTo>
                    <a:pt x="91" y="0"/>
                  </a:moveTo>
                  <a:cubicBezTo>
                    <a:pt x="91" y="60"/>
                    <a:pt x="91" y="120"/>
                    <a:pt x="91" y="181"/>
                  </a:cubicBezTo>
                  <a:cubicBezTo>
                    <a:pt x="61" y="181"/>
                    <a:pt x="31" y="181"/>
                    <a:pt x="0" y="181"/>
                  </a:cubicBezTo>
                  <a:cubicBezTo>
                    <a:pt x="0" y="121"/>
                    <a:pt x="0" y="60"/>
                    <a:pt x="0" y="0"/>
                  </a:cubicBezTo>
                  <a:cubicBezTo>
                    <a:pt x="30" y="0"/>
                    <a:pt x="61" y="0"/>
                    <a:pt x="91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38">
              <a:extLst>
                <a:ext uri="{FF2B5EF4-FFF2-40B4-BE49-F238E27FC236}">
                  <a16:creationId xmlns:a16="http://schemas.microsoft.com/office/drawing/2014/main" id="{5D4F7E2D-509F-8FFF-0213-B60800FB53FF}"/>
                </a:ext>
              </a:extLst>
            </p:cNvPr>
            <p:cNvSpPr>
              <a:spLocks/>
            </p:cNvSpPr>
            <p:nvPr/>
          </p:nvSpPr>
          <p:spPr bwMode="auto">
            <a:xfrm>
              <a:off x="2265363" y="4456113"/>
              <a:ext cx="52388" cy="52388"/>
            </a:xfrm>
            <a:custGeom>
              <a:avLst/>
              <a:gdLst>
                <a:gd name="T0" fmla="*/ 124 w 185"/>
                <a:gd name="T1" fmla="*/ 185 h 185"/>
                <a:gd name="T2" fmla="*/ 0 w 185"/>
                <a:gd name="T3" fmla="*/ 61 h 185"/>
                <a:gd name="T4" fmla="*/ 61 w 185"/>
                <a:gd name="T5" fmla="*/ 0 h 185"/>
                <a:gd name="T6" fmla="*/ 185 w 185"/>
                <a:gd name="T7" fmla="*/ 124 h 185"/>
                <a:gd name="T8" fmla="*/ 124 w 185"/>
                <a:gd name="T9" fmla="*/ 185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5" h="185">
                  <a:moveTo>
                    <a:pt x="124" y="185"/>
                  </a:moveTo>
                  <a:cubicBezTo>
                    <a:pt x="83" y="144"/>
                    <a:pt x="41" y="102"/>
                    <a:pt x="0" y="61"/>
                  </a:cubicBezTo>
                  <a:cubicBezTo>
                    <a:pt x="20" y="41"/>
                    <a:pt x="41" y="20"/>
                    <a:pt x="61" y="0"/>
                  </a:cubicBezTo>
                  <a:cubicBezTo>
                    <a:pt x="102" y="41"/>
                    <a:pt x="144" y="83"/>
                    <a:pt x="185" y="124"/>
                  </a:cubicBezTo>
                  <a:cubicBezTo>
                    <a:pt x="165" y="144"/>
                    <a:pt x="144" y="165"/>
                    <a:pt x="124" y="185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39">
              <a:extLst>
                <a:ext uri="{FF2B5EF4-FFF2-40B4-BE49-F238E27FC236}">
                  <a16:creationId xmlns:a16="http://schemas.microsoft.com/office/drawing/2014/main" id="{63A9090E-2599-9265-1C91-59A24E073AB3}"/>
                </a:ext>
              </a:extLst>
            </p:cNvPr>
            <p:cNvSpPr>
              <a:spLocks/>
            </p:cNvSpPr>
            <p:nvPr/>
          </p:nvSpPr>
          <p:spPr bwMode="auto">
            <a:xfrm>
              <a:off x="2535238" y="4456113"/>
              <a:ext cx="50800" cy="52388"/>
            </a:xfrm>
            <a:custGeom>
              <a:avLst/>
              <a:gdLst>
                <a:gd name="T0" fmla="*/ 125 w 185"/>
                <a:gd name="T1" fmla="*/ 0 h 184"/>
                <a:gd name="T2" fmla="*/ 185 w 185"/>
                <a:gd name="T3" fmla="*/ 60 h 184"/>
                <a:gd name="T4" fmla="*/ 60 w 185"/>
                <a:gd name="T5" fmla="*/ 184 h 184"/>
                <a:gd name="T6" fmla="*/ 0 w 185"/>
                <a:gd name="T7" fmla="*/ 125 h 184"/>
                <a:gd name="T8" fmla="*/ 125 w 185"/>
                <a:gd name="T9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5" h="184">
                  <a:moveTo>
                    <a:pt x="125" y="0"/>
                  </a:moveTo>
                  <a:cubicBezTo>
                    <a:pt x="145" y="20"/>
                    <a:pt x="165" y="40"/>
                    <a:pt x="185" y="60"/>
                  </a:cubicBezTo>
                  <a:cubicBezTo>
                    <a:pt x="143" y="102"/>
                    <a:pt x="101" y="144"/>
                    <a:pt x="60" y="184"/>
                  </a:cubicBezTo>
                  <a:cubicBezTo>
                    <a:pt x="41" y="165"/>
                    <a:pt x="20" y="145"/>
                    <a:pt x="0" y="125"/>
                  </a:cubicBezTo>
                  <a:cubicBezTo>
                    <a:pt x="41" y="84"/>
                    <a:pt x="83" y="42"/>
                    <a:pt x="125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40">
              <a:extLst>
                <a:ext uri="{FF2B5EF4-FFF2-40B4-BE49-F238E27FC236}">
                  <a16:creationId xmlns:a16="http://schemas.microsoft.com/office/drawing/2014/main" id="{254AEBCF-927B-D5D6-72B2-CE0EFD81BE49}"/>
                </a:ext>
              </a:extLst>
            </p:cNvPr>
            <p:cNvSpPr>
              <a:spLocks/>
            </p:cNvSpPr>
            <p:nvPr/>
          </p:nvSpPr>
          <p:spPr bwMode="auto">
            <a:xfrm>
              <a:off x="2265363" y="4725988"/>
              <a:ext cx="52388" cy="50800"/>
            </a:xfrm>
            <a:custGeom>
              <a:avLst/>
              <a:gdLst>
                <a:gd name="T0" fmla="*/ 125 w 186"/>
                <a:gd name="T1" fmla="*/ 0 h 185"/>
                <a:gd name="T2" fmla="*/ 186 w 186"/>
                <a:gd name="T3" fmla="*/ 61 h 185"/>
                <a:gd name="T4" fmla="*/ 61 w 186"/>
                <a:gd name="T5" fmla="*/ 185 h 185"/>
                <a:gd name="T6" fmla="*/ 0 w 186"/>
                <a:gd name="T7" fmla="*/ 125 h 185"/>
                <a:gd name="T8" fmla="*/ 125 w 186"/>
                <a:gd name="T9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6" h="185">
                  <a:moveTo>
                    <a:pt x="125" y="0"/>
                  </a:moveTo>
                  <a:cubicBezTo>
                    <a:pt x="146" y="21"/>
                    <a:pt x="166" y="42"/>
                    <a:pt x="186" y="61"/>
                  </a:cubicBezTo>
                  <a:cubicBezTo>
                    <a:pt x="144" y="102"/>
                    <a:pt x="102" y="145"/>
                    <a:pt x="61" y="185"/>
                  </a:cubicBezTo>
                  <a:cubicBezTo>
                    <a:pt x="42" y="167"/>
                    <a:pt x="21" y="146"/>
                    <a:pt x="0" y="125"/>
                  </a:cubicBezTo>
                  <a:cubicBezTo>
                    <a:pt x="41" y="84"/>
                    <a:pt x="83" y="43"/>
                    <a:pt x="125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41">
              <a:extLst>
                <a:ext uri="{FF2B5EF4-FFF2-40B4-BE49-F238E27FC236}">
                  <a16:creationId xmlns:a16="http://schemas.microsoft.com/office/drawing/2014/main" id="{6F1CAC8F-30C0-120D-6BB6-28DC802276EB}"/>
                </a:ext>
              </a:extLst>
            </p:cNvPr>
            <p:cNvSpPr>
              <a:spLocks/>
            </p:cNvSpPr>
            <p:nvPr/>
          </p:nvSpPr>
          <p:spPr bwMode="auto">
            <a:xfrm>
              <a:off x="2533650" y="4725988"/>
              <a:ext cx="52388" cy="50800"/>
            </a:xfrm>
            <a:custGeom>
              <a:avLst/>
              <a:gdLst>
                <a:gd name="T0" fmla="*/ 125 w 184"/>
                <a:gd name="T1" fmla="*/ 184 h 184"/>
                <a:gd name="T2" fmla="*/ 0 w 184"/>
                <a:gd name="T3" fmla="*/ 60 h 184"/>
                <a:gd name="T4" fmla="*/ 59 w 184"/>
                <a:gd name="T5" fmla="*/ 0 h 184"/>
                <a:gd name="T6" fmla="*/ 184 w 184"/>
                <a:gd name="T7" fmla="*/ 125 h 184"/>
                <a:gd name="T8" fmla="*/ 125 w 184"/>
                <a:gd name="T9" fmla="*/ 184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4" h="184">
                  <a:moveTo>
                    <a:pt x="125" y="184"/>
                  </a:moveTo>
                  <a:cubicBezTo>
                    <a:pt x="83" y="143"/>
                    <a:pt x="41" y="101"/>
                    <a:pt x="0" y="60"/>
                  </a:cubicBezTo>
                  <a:cubicBezTo>
                    <a:pt x="20" y="40"/>
                    <a:pt x="40" y="20"/>
                    <a:pt x="59" y="0"/>
                  </a:cubicBezTo>
                  <a:cubicBezTo>
                    <a:pt x="101" y="42"/>
                    <a:pt x="143" y="84"/>
                    <a:pt x="184" y="125"/>
                  </a:cubicBezTo>
                  <a:cubicBezTo>
                    <a:pt x="165" y="143"/>
                    <a:pt x="144" y="165"/>
                    <a:pt x="125" y="184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42">
              <a:extLst>
                <a:ext uri="{FF2B5EF4-FFF2-40B4-BE49-F238E27FC236}">
                  <a16:creationId xmlns:a16="http://schemas.microsoft.com/office/drawing/2014/main" id="{34E440D9-7C75-44D4-F235-8377962E52F7}"/>
                </a:ext>
              </a:extLst>
            </p:cNvPr>
            <p:cNvSpPr>
              <a:spLocks/>
            </p:cNvSpPr>
            <p:nvPr/>
          </p:nvSpPr>
          <p:spPr bwMode="auto">
            <a:xfrm>
              <a:off x="2413000" y="4783138"/>
              <a:ext cx="25400" cy="50800"/>
            </a:xfrm>
            <a:custGeom>
              <a:avLst/>
              <a:gdLst>
                <a:gd name="T0" fmla="*/ 0 w 89"/>
                <a:gd name="T1" fmla="*/ 0 h 180"/>
                <a:gd name="T2" fmla="*/ 89 w 89"/>
                <a:gd name="T3" fmla="*/ 0 h 180"/>
                <a:gd name="T4" fmla="*/ 89 w 89"/>
                <a:gd name="T5" fmla="*/ 180 h 180"/>
                <a:gd name="T6" fmla="*/ 0 w 89"/>
                <a:gd name="T7" fmla="*/ 180 h 180"/>
                <a:gd name="T8" fmla="*/ 0 w 89"/>
                <a:gd name="T9" fmla="*/ 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" h="180">
                  <a:moveTo>
                    <a:pt x="0" y="0"/>
                  </a:moveTo>
                  <a:cubicBezTo>
                    <a:pt x="30" y="0"/>
                    <a:pt x="59" y="0"/>
                    <a:pt x="89" y="0"/>
                  </a:cubicBezTo>
                  <a:cubicBezTo>
                    <a:pt x="89" y="60"/>
                    <a:pt x="89" y="119"/>
                    <a:pt x="89" y="180"/>
                  </a:cubicBezTo>
                  <a:cubicBezTo>
                    <a:pt x="60" y="180"/>
                    <a:pt x="31" y="180"/>
                    <a:pt x="0" y="180"/>
                  </a:cubicBezTo>
                  <a:cubicBezTo>
                    <a:pt x="0" y="121"/>
                    <a:pt x="0" y="61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143">
              <a:extLst>
                <a:ext uri="{FF2B5EF4-FFF2-40B4-BE49-F238E27FC236}">
                  <a16:creationId xmlns:a16="http://schemas.microsoft.com/office/drawing/2014/main" id="{152CA6F0-AD2F-4DD5-51B9-88FD03843F2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62200" y="4552950"/>
              <a:ext cx="127000" cy="127000"/>
            </a:xfrm>
            <a:custGeom>
              <a:avLst/>
              <a:gdLst>
                <a:gd name="T0" fmla="*/ 455 w 455"/>
                <a:gd name="T1" fmla="*/ 227 h 455"/>
                <a:gd name="T2" fmla="*/ 227 w 455"/>
                <a:gd name="T3" fmla="*/ 454 h 455"/>
                <a:gd name="T4" fmla="*/ 0 w 455"/>
                <a:gd name="T5" fmla="*/ 226 h 455"/>
                <a:gd name="T6" fmla="*/ 227 w 455"/>
                <a:gd name="T7" fmla="*/ 0 h 455"/>
                <a:gd name="T8" fmla="*/ 455 w 455"/>
                <a:gd name="T9" fmla="*/ 227 h 455"/>
                <a:gd name="T10" fmla="*/ 91 w 455"/>
                <a:gd name="T11" fmla="*/ 225 h 455"/>
                <a:gd name="T12" fmla="*/ 225 w 455"/>
                <a:gd name="T13" fmla="*/ 363 h 455"/>
                <a:gd name="T14" fmla="*/ 364 w 455"/>
                <a:gd name="T15" fmla="*/ 230 h 455"/>
                <a:gd name="T16" fmla="*/ 229 w 455"/>
                <a:gd name="T17" fmla="*/ 91 h 455"/>
                <a:gd name="T18" fmla="*/ 91 w 455"/>
                <a:gd name="T19" fmla="*/ 225 h 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55" h="455">
                  <a:moveTo>
                    <a:pt x="455" y="227"/>
                  </a:moveTo>
                  <a:cubicBezTo>
                    <a:pt x="455" y="352"/>
                    <a:pt x="352" y="455"/>
                    <a:pt x="227" y="454"/>
                  </a:cubicBezTo>
                  <a:cubicBezTo>
                    <a:pt x="102" y="454"/>
                    <a:pt x="0" y="351"/>
                    <a:pt x="0" y="226"/>
                  </a:cubicBezTo>
                  <a:cubicBezTo>
                    <a:pt x="1" y="102"/>
                    <a:pt x="103" y="0"/>
                    <a:pt x="227" y="0"/>
                  </a:cubicBezTo>
                  <a:cubicBezTo>
                    <a:pt x="352" y="0"/>
                    <a:pt x="455" y="102"/>
                    <a:pt x="455" y="227"/>
                  </a:cubicBezTo>
                  <a:close/>
                  <a:moveTo>
                    <a:pt x="91" y="225"/>
                  </a:moveTo>
                  <a:cubicBezTo>
                    <a:pt x="89" y="298"/>
                    <a:pt x="149" y="361"/>
                    <a:pt x="225" y="363"/>
                  </a:cubicBezTo>
                  <a:cubicBezTo>
                    <a:pt x="298" y="366"/>
                    <a:pt x="361" y="306"/>
                    <a:pt x="364" y="230"/>
                  </a:cubicBezTo>
                  <a:cubicBezTo>
                    <a:pt x="367" y="157"/>
                    <a:pt x="305" y="93"/>
                    <a:pt x="229" y="91"/>
                  </a:cubicBezTo>
                  <a:cubicBezTo>
                    <a:pt x="156" y="89"/>
                    <a:pt x="94" y="150"/>
                    <a:pt x="91" y="225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44">
              <a:extLst>
                <a:ext uri="{FF2B5EF4-FFF2-40B4-BE49-F238E27FC236}">
                  <a16:creationId xmlns:a16="http://schemas.microsoft.com/office/drawing/2014/main" id="{B45D8885-641F-1CB4-F850-2412635F76F8}"/>
                </a:ext>
              </a:extLst>
            </p:cNvPr>
            <p:cNvSpPr>
              <a:spLocks/>
            </p:cNvSpPr>
            <p:nvPr/>
          </p:nvSpPr>
          <p:spPr bwMode="auto">
            <a:xfrm>
              <a:off x="2408238" y="4600575"/>
              <a:ext cx="34925" cy="33338"/>
            </a:xfrm>
            <a:custGeom>
              <a:avLst/>
              <a:gdLst>
                <a:gd name="T0" fmla="*/ 61 w 122"/>
                <a:gd name="T1" fmla="*/ 0 h 120"/>
                <a:gd name="T2" fmla="*/ 122 w 122"/>
                <a:gd name="T3" fmla="*/ 60 h 120"/>
                <a:gd name="T4" fmla="*/ 60 w 122"/>
                <a:gd name="T5" fmla="*/ 120 h 120"/>
                <a:gd name="T6" fmla="*/ 0 w 122"/>
                <a:gd name="T7" fmla="*/ 60 h 120"/>
                <a:gd name="T8" fmla="*/ 61 w 122"/>
                <a:gd name="T9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2" h="120">
                  <a:moveTo>
                    <a:pt x="61" y="0"/>
                  </a:moveTo>
                  <a:cubicBezTo>
                    <a:pt x="81" y="19"/>
                    <a:pt x="102" y="40"/>
                    <a:pt x="122" y="60"/>
                  </a:cubicBezTo>
                  <a:cubicBezTo>
                    <a:pt x="102" y="80"/>
                    <a:pt x="81" y="101"/>
                    <a:pt x="60" y="120"/>
                  </a:cubicBezTo>
                  <a:cubicBezTo>
                    <a:pt x="41" y="101"/>
                    <a:pt x="20" y="80"/>
                    <a:pt x="0" y="60"/>
                  </a:cubicBezTo>
                  <a:cubicBezTo>
                    <a:pt x="20" y="40"/>
                    <a:pt x="41" y="20"/>
                    <a:pt x="61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CAE4BDD7-A5AF-E829-AE7D-4E60CDC4C70B}"/>
              </a:ext>
            </a:extLst>
          </p:cNvPr>
          <p:cNvGrpSpPr/>
          <p:nvPr/>
        </p:nvGrpSpPr>
        <p:grpSpPr>
          <a:xfrm>
            <a:off x="1189058" y="2163012"/>
            <a:ext cx="457200" cy="422275"/>
            <a:chOff x="1916113" y="3124200"/>
            <a:chExt cx="457200" cy="422275"/>
          </a:xfrm>
          <a:solidFill>
            <a:schemeClr val="bg1"/>
          </a:solidFill>
        </p:grpSpPr>
        <p:sp>
          <p:nvSpPr>
            <p:cNvPr id="81" name="Freeform 35">
              <a:extLst>
                <a:ext uri="{FF2B5EF4-FFF2-40B4-BE49-F238E27FC236}">
                  <a16:creationId xmlns:a16="http://schemas.microsoft.com/office/drawing/2014/main" id="{1A8C2B72-69D2-82D4-8066-A05230907E2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16113" y="3124200"/>
              <a:ext cx="457200" cy="422275"/>
            </a:xfrm>
            <a:custGeom>
              <a:avLst/>
              <a:gdLst>
                <a:gd name="T0" fmla="*/ 0 w 1639"/>
                <a:gd name="T1" fmla="*/ 85 h 1510"/>
                <a:gd name="T2" fmla="*/ 54 w 1639"/>
                <a:gd name="T3" fmla="*/ 13 h 1510"/>
                <a:gd name="T4" fmla="*/ 111 w 1639"/>
                <a:gd name="T5" fmla="*/ 0 h 1510"/>
                <a:gd name="T6" fmla="*/ 1528 w 1639"/>
                <a:gd name="T7" fmla="*/ 0 h 1510"/>
                <a:gd name="T8" fmla="*/ 1639 w 1639"/>
                <a:gd name="T9" fmla="*/ 111 h 1510"/>
                <a:gd name="T10" fmla="*/ 1639 w 1639"/>
                <a:gd name="T11" fmla="*/ 1399 h 1510"/>
                <a:gd name="T12" fmla="*/ 1528 w 1639"/>
                <a:gd name="T13" fmla="*/ 1510 h 1510"/>
                <a:gd name="T14" fmla="*/ 983 w 1639"/>
                <a:gd name="T15" fmla="*/ 1510 h 1510"/>
                <a:gd name="T16" fmla="*/ 965 w 1639"/>
                <a:gd name="T17" fmla="*/ 1508 h 1510"/>
                <a:gd name="T18" fmla="*/ 941 w 1639"/>
                <a:gd name="T19" fmla="*/ 1479 h 1510"/>
                <a:gd name="T20" fmla="*/ 963 w 1639"/>
                <a:gd name="T21" fmla="*/ 1448 h 1510"/>
                <a:gd name="T22" fmla="*/ 989 w 1639"/>
                <a:gd name="T23" fmla="*/ 1446 h 1510"/>
                <a:gd name="T24" fmla="*/ 1520 w 1639"/>
                <a:gd name="T25" fmla="*/ 1446 h 1510"/>
                <a:gd name="T26" fmla="*/ 1542 w 1639"/>
                <a:gd name="T27" fmla="*/ 1445 h 1510"/>
                <a:gd name="T28" fmla="*/ 1572 w 1639"/>
                <a:gd name="T29" fmla="*/ 1418 h 1510"/>
                <a:gd name="T30" fmla="*/ 1575 w 1639"/>
                <a:gd name="T31" fmla="*/ 1394 h 1510"/>
                <a:gd name="T32" fmla="*/ 1575 w 1639"/>
                <a:gd name="T33" fmla="*/ 390 h 1510"/>
                <a:gd name="T34" fmla="*/ 1575 w 1639"/>
                <a:gd name="T35" fmla="*/ 371 h 1510"/>
                <a:gd name="T36" fmla="*/ 64 w 1639"/>
                <a:gd name="T37" fmla="*/ 371 h 1510"/>
                <a:gd name="T38" fmla="*/ 64 w 1639"/>
                <a:gd name="T39" fmla="*/ 389 h 1510"/>
                <a:gd name="T40" fmla="*/ 64 w 1639"/>
                <a:gd name="T41" fmla="*/ 1395 h 1510"/>
                <a:gd name="T42" fmla="*/ 115 w 1639"/>
                <a:gd name="T43" fmla="*/ 1446 h 1510"/>
                <a:gd name="T44" fmla="*/ 691 w 1639"/>
                <a:gd name="T45" fmla="*/ 1446 h 1510"/>
                <a:gd name="T46" fmla="*/ 715 w 1639"/>
                <a:gd name="T47" fmla="*/ 1448 h 1510"/>
                <a:gd name="T48" fmla="*/ 739 w 1639"/>
                <a:gd name="T49" fmla="*/ 1478 h 1510"/>
                <a:gd name="T50" fmla="*/ 714 w 1639"/>
                <a:gd name="T51" fmla="*/ 1508 h 1510"/>
                <a:gd name="T52" fmla="*/ 692 w 1639"/>
                <a:gd name="T53" fmla="*/ 1510 h 1510"/>
                <a:gd name="T54" fmla="*/ 128 w 1639"/>
                <a:gd name="T55" fmla="*/ 1510 h 1510"/>
                <a:gd name="T56" fmla="*/ 0 w 1639"/>
                <a:gd name="T57" fmla="*/ 1425 h 1510"/>
                <a:gd name="T58" fmla="*/ 0 w 1639"/>
                <a:gd name="T59" fmla="*/ 85 h 1510"/>
                <a:gd name="T60" fmla="*/ 64 w 1639"/>
                <a:gd name="T61" fmla="*/ 305 h 1510"/>
                <a:gd name="T62" fmla="*/ 1574 w 1639"/>
                <a:gd name="T63" fmla="*/ 305 h 1510"/>
                <a:gd name="T64" fmla="*/ 1574 w 1639"/>
                <a:gd name="T65" fmla="*/ 102 h 1510"/>
                <a:gd name="T66" fmla="*/ 1537 w 1639"/>
                <a:gd name="T67" fmla="*/ 64 h 1510"/>
                <a:gd name="T68" fmla="*/ 1519 w 1639"/>
                <a:gd name="T69" fmla="*/ 64 h 1510"/>
                <a:gd name="T70" fmla="*/ 120 w 1639"/>
                <a:gd name="T71" fmla="*/ 64 h 1510"/>
                <a:gd name="T72" fmla="*/ 100 w 1639"/>
                <a:gd name="T73" fmla="*/ 65 h 1510"/>
                <a:gd name="T74" fmla="*/ 65 w 1639"/>
                <a:gd name="T75" fmla="*/ 102 h 1510"/>
                <a:gd name="T76" fmla="*/ 64 w 1639"/>
                <a:gd name="T77" fmla="*/ 305 h 1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639" h="1510">
                  <a:moveTo>
                    <a:pt x="0" y="85"/>
                  </a:moveTo>
                  <a:cubicBezTo>
                    <a:pt x="10" y="54"/>
                    <a:pt x="23" y="26"/>
                    <a:pt x="54" y="13"/>
                  </a:cubicBezTo>
                  <a:cubicBezTo>
                    <a:pt x="72" y="6"/>
                    <a:pt x="92" y="0"/>
                    <a:pt x="111" y="0"/>
                  </a:cubicBezTo>
                  <a:cubicBezTo>
                    <a:pt x="583" y="0"/>
                    <a:pt x="1056" y="0"/>
                    <a:pt x="1528" y="0"/>
                  </a:cubicBezTo>
                  <a:cubicBezTo>
                    <a:pt x="1597" y="0"/>
                    <a:pt x="1639" y="42"/>
                    <a:pt x="1639" y="111"/>
                  </a:cubicBezTo>
                  <a:cubicBezTo>
                    <a:pt x="1639" y="540"/>
                    <a:pt x="1639" y="970"/>
                    <a:pt x="1639" y="1399"/>
                  </a:cubicBezTo>
                  <a:cubicBezTo>
                    <a:pt x="1639" y="1468"/>
                    <a:pt x="1597" y="1510"/>
                    <a:pt x="1528" y="1510"/>
                  </a:cubicBezTo>
                  <a:cubicBezTo>
                    <a:pt x="1346" y="1510"/>
                    <a:pt x="1164" y="1510"/>
                    <a:pt x="983" y="1510"/>
                  </a:cubicBezTo>
                  <a:cubicBezTo>
                    <a:pt x="977" y="1510"/>
                    <a:pt x="971" y="1510"/>
                    <a:pt x="965" y="1508"/>
                  </a:cubicBezTo>
                  <a:cubicBezTo>
                    <a:pt x="951" y="1506"/>
                    <a:pt x="941" y="1493"/>
                    <a:pt x="941" y="1479"/>
                  </a:cubicBezTo>
                  <a:cubicBezTo>
                    <a:pt x="940" y="1464"/>
                    <a:pt x="949" y="1451"/>
                    <a:pt x="963" y="1448"/>
                  </a:cubicBezTo>
                  <a:cubicBezTo>
                    <a:pt x="972" y="1446"/>
                    <a:pt x="980" y="1446"/>
                    <a:pt x="989" y="1446"/>
                  </a:cubicBezTo>
                  <a:cubicBezTo>
                    <a:pt x="1166" y="1446"/>
                    <a:pt x="1343" y="1446"/>
                    <a:pt x="1520" y="1446"/>
                  </a:cubicBezTo>
                  <a:cubicBezTo>
                    <a:pt x="1527" y="1446"/>
                    <a:pt x="1535" y="1446"/>
                    <a:pt x="1542" y="1445"/>
                  </a:cubicBezTo>
                  <a:cubicBezTo>
                    <a:pt x="1558" y="1443"/>
                    <a:pt x="1569" y="1434"/>
                    <a:pt x="1572" y="1418"/>
                  </a:cubicBezTo>
                  <a:cubicBezTo>
                    <a:pt x="1574" y="1410"/>
                    <a:pt x="1575" y="1402"/>
                    <a:pt x="1575" y="1394"/>
                  </a:cubicBezTo>
                  <a:cubicBezTo>
                    <a:pt x="1575" y="1059"/>
                    <a:pt x="1575" y="724"/>
                    <a:pt x="1575" y="390"/>
                  </a:cubicBezTo>
                  <a:cubicBezTo>
                    <a:pt x="1575" y="384"/>
                    <a:pt x="1575" y="378"/>
                    <a:pt x="1575" y="371"/>
                  </a:cubicBezTo>
                  <a:cubicBezTo>
                    <a:pt x="1071" y="371"/>
                    <a:pt x="568" y="371"/>
                    <a:pt x="64" y="371"/>
                  </a:cubicBezTo>
                  <a:cubicBezTo>
                    <a:pt x="64" y="378"/>
                    <a:pt x="64" y="383"/>
                    <a:pt x="64" y="389"/>
                  </a:cubicBezTo>
                  <a:cubicBezTo>
                    <a:pt x="64" y="724"/>
                    <a:pt x="64" y="1060"/>
                    <a:pt x="64" y="1395"/>
                  </a:cubicBezTo>
                  <a:cubicBezTo>
                    <a:pt x="64" y="1433"/>
                    <a:pt x="77" y="1446"/>
                    <a:pt x="115" y="1446"/>
                  </a:cubicBezTo>
                  <a:cubicBezTo>
                    <a:pt x="307" y="1446"/>
                    <a:pt x="499" y="1446"/>
                    <a:pt x="691" y="1446"/>
                  </a:cubicBezTo>
                  <a:cubicBezTo>
                    <a:pt x="699" y="1446"/>
                    <a:pt x="707" y="1446"/>
                    <a:pt x="715" y="1448"/>
                  </a:cubicBezTo>
                  <a:cubicBezTo>
                    <a:pt x="729" y="1451"/>
                    <a:pt x="739" y="1464"/>
                    <a:pt x="739" y="1478"/>
                  </a:cubicBezTo>
                  <a:cubicBezTo>
                    <a:pt x="739" y="1492"/>
                    <a:pt x="728" y="1506"/>
                    <a:pt x="714" y="1508"/>
                  </a:cubicBezTo>
                  <a:cubicBezTo>
                    <a:pt x="707" y="1510"/>
                    <a:pt x="699" y="1510"/>
                    <a:pt x="692" y="1510"/>
                  </a:cubicBezTo>
                  <a:cubicBezTo>
                    <a:pt x="504" y="1510"/>
                    <a:pt x="316" y="1510"/>
                    <a:pt x="128" y="1510"/>
                  </a:cubicBezTo>
                  <a:cubicBezTo>
                    <a:pt x="51" y="1510"/>
                    <a:pt x="29" y="1495"/>
                    <a:pt x="0" y="1425"/>
                  </a:cubicBezTo>
                  <a:cubicBezTo>
                    <a:pt x="0" y="978"/>
                    <a:pt x="0" y="532"/>
                    <a:pt x="0" y="85"/>
                  </a:cubicBezTo>
                  <a:close/>
                  <a:moveTo>
                    <a:pt x="64" y="305"/>
                  </a:moveTo>
                  <a:cubicBezTo>
                    <a:pt x="569" y="305"/>
                    <a:pt x="1071" y="305"/>
                    <a:pt x="1574" y="305"/>
                  </a:cubicBezTo>
                  <a:cubicBezTo>
                    <a:pt x="1574" y="237"/>
                    <a:pt x="1575" y="169"/>
                    <a:pt x="1574" y="102"/>
                  </a:cubicBezTo>
                  <a:cubicBezTo>
                    <a:pt x="1574" y="79"/>
                    <a:pt x="1560" y="67"/>
                    <a:pt x="1537" y="64"/>
                  </a:cubicBezTo>
                  <a:cubicBezTo>
                    <a:pt x="1531" y="64"/>
                    <a:pt x="1525" y="64"/>
                    <a:pt x="1519" y="64"/>
                  </a:cubicBezTo>
                  <a:cubicBezTo>
                    <a:pt x="1053" y="64"/>
                    <a:pt x="586" y="64"/>
                    <a:pt x="120" y="64"/>
                  </a:cubicBezTo>
                  <a:cubicBezTo>
                    <a:pt x="113" y="64"/>
                    <a:pt x="107" y="64"/>
                    <a:pt x="100" y="65"/>
                  </a:cubicBezTo>
                  <a:cubicBezTo>
                    <a:pt x="78" y="67"/>
                    <a:pt x="65" y="80"/>
                    <a:pt x="65" y="102"/>
                  </a:cubicBezTo>
                  <a:cubicBezTo>
                    <a:pt x="64" y="169"/>
                    <a:pt x="64" y="236"/>
                    <a:pt x="64" y="305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Freeform 37">
              <a:extLst>
                <a:ext uri="{FF2B5EF4-FFF2-40B4-BE49-F238E27FC236}">
                  <a16:creationId xmlns:a16="http://schemas.microsoft.com/office/drawing/2014/main" id="{6E6CCADB-3481-7F82-E2F3-3361B380DB13}"/>
                </a:ext>
              </a:extLst>
            </p:cNvPr>
            <p:cNvSpPr>
              <a:spLocks/>
            </p:cNvSpPr>
            <p:nvPr/>
          </p:nvSpPr>
          <p:spPr bwMode="auto">
            <a:xfrm>
              <a:off x="2003425" y="3478213"/>
              <a:ext cx="280988" cy="17463"/>
            </a:xfrm>
            <a:custGeom>
              <a:avLst/>
              <a:gdLst>
                <a:gd name="T0" fmla="*/ 504 w 1009"/>
                <a:gd name="T1" fmla="*/ 64 h 64"/>
                <a:gd name="T2" fmla="*/ 49 w 1009"/>
                <a:gd name="T3" fmla="*/ 64 h 64"/>
                <a:gd name="T4" fmla="*/ 27 w 1009"/>
                <a:gd name="T5" fmla="*/ 63 h 64"/>
                <a:gd name="T6" fmla="*/ 0 w 1009"/>
                <a:gd name="T7" fmla="*/ 31 h 64"/>
                <a:gd name="T8" fmla="*/ 26 w 1009"/>
                <a:gd name="T9" fmla="*/ 1 h 64"/>
                <a:gd name="T10" fmla="*/ 47 w 1009"/>
                <a:gd name="T11" fmla="*/ 0 h 64"/>
                <a:gd name="T12" fmla="*/ 962 w 1009"/>
                <a:gd name="T13" fmla="*/ 0 h 64"/>
                <a:gd name="T14" fmla="*/ 982 w 1009"/>
                <a:gd name="T15" fmla="*/ 1 h 64"/>
                <a:gd name="T16" fmla="*/ 1008 w 1009"/>
                <a:gd name="T17" fmla="*/ 33 h 64"/>
                <a:gd name="T18" fmla="*/ 982 w 1009"/>
                <a:gd name="T19" fmla="*/ 63 h 64"/>
                <a:gd name="T20" fmla="*/ 960 w 1009"/>
                <a:gd name="T21" fmla="*/ 64 h 64"/>
                <a:gd name="T22" fmla="*/ 504 w 1009"/>
                <a:gd name="T23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09" h="64">
                  <a:moveTo>
                    <a:pt x="504" y="64"/>
                  </a:moveTo>
                  <a:cubicBezTo>
                    <a:pt x="353" y="64"/>
                    <a:pt x="201" y="64"/>
                    <a:pt x="49" y="64"/>
                  </a:cubicBezTo>
                  <a:cubicBezTo>
                    <a:pt x="41" y="64"/>
                    <a:pt x="34" y="64"/>
                    <a:pt x="27" y="63"/>
                  </a:cubicBezTo>
                  <a:cubicBezTo>
                    <a:pt x="11" y="60"/>
                    <a:pt x="0" y="47"/>
                    <a:pt x="0" y="31"/>
                  </a:cubicBezTo>
                  <a:cubicBezTo>
                    <a:pt x="1" y="16"/>
                    <a:pt x="11" y="4"/>
                    <a:pt x="26" y="1"/>
                  </a:cubicBezTo>
                  <a:cubicBezTo>
                    <a:pt x="33" y="0"/>
                    <a:pt x="40" y="0"/>
                    <a:pt x="47" y="0"/>
                  </a:cubicBezTo>
                  <a:cubicBezTo>
                    <a:pt x="352" y="0"/>
                    <a:pt x="657" y="0"/>
                    <a:pt x="962" y="0"/>
                  </a:cubicBezTo>
                  <a:cubicBezTo>
                    <a:pt x="969" y="0"/>
                    <a:pt x="976" y="0"/>
                    <a:pt x="982" y="1"/>
                  </a:cubicBezTo>
                  <a:cubicBezTo>
                    <a:pt x="998" y="4"/>
                    <a:pt x="1009" y="17"/>
                    <a:pt x="1008" y="33"/>
                  </a:cubicBezTo>
                  <a:cubicBezTo>
                    <a:pt x="1008" y="48"/>
                    <a:pt x="998" y="60"/>
                    <a:pt x="982" y="63"/>
                  </a:cubicBezTo>
                  <a:cubicBezTo>
                    <a:pt x="975" y="64"/>
                    <a:pt x="968" y="64"/>
                    <a:pt x="960" y="64"/>
                  </a:cubicBezTo>
                  <a:cubicBezTo>
                    <a:pt x="808" y="64"/>
                    <a:pt x="656" y="64"/>
                    <a:pt x="504" y="64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" name="Freeform 41">
              <a:extLst>
                <a:ext uri="{FF2B5EF4-FFF2-40B4-BE49-F238E27FC236}">
                  <a16:creationId xmlns:a16="http://schemas.microsoft.com/office/drawing/2014/main" id="{25F44910-3C99-799B-9584-B91FFD501769}"/>
                </a:ext>
              </a:extLst>
            </p:cNvPr>
            <p:cNvSpPr>
              <a:spLocks/>
            </p:cNvSpPr>
            <p:nvPr/>
          </p:nvSpPr>
          <p:spPr bwMode="auto">
            <a:xfrm>
              <a:off x="2141538" y="3529013"/>
              <a:ext cx="17463" cy="15875"/>
            </a:xfrm>
            <a:custGeom>
              <a:avLst/>
              <a:gdLst>
                <a:gd name="T0" fmla="*/ 31 w 63"/>
                <a:gd name="T1" fmla="*/ 0 h 62"/>
                <a:gd name="T2" fmla="*/ 63 w 63"/>
                <a:gd name="T3" fmla="*/ 31 h 62"/>
                <a:gd name="T4" fmla="*/ 32 w 63"/>
                <a:gd name="T5" fmla="*/ 62 h 62"/>
                <a:gd name="T6" fmla="*/ 0 w 63"/>
                <a:gd name="T7" fmla="*/ 31 h 62"/>
                <a:gd name="T8" fmla="*/ 31 w 63"/>
                <a:gd name="T9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62">
                  <a:moveTo>
                    <a:pt x="31" y="0"/>
                  </a:moveTo>
                  <a:cubicBezTo>
                    <a:pt x="48" y="0"/>
                    <a:pt x="63" y="14"/>
                    <a:pt x="63" y="31"/>
                  </a:cubicBezTo>
                  <a:cubicBezTo>
                    <a:pt x="63" y="48"/>
                    <a:pt x="49" y="62"/>
                    <a:pt x="32" y="62"/>
                  </a:cubicBezTo>
                  <a:cubicBezTo>
                    <a:pt x="14" y="62"/>
                    <a:pt x="0" y="48"/>
                    <a:pt x="0" y="31"/>
                  </a:cubicBezTo>
                  <a:cubicBezTo>
                    <a:pt x="0" y="14"/>
                    <a:pt x="14" y="0"/>
                    <a:pt x="31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" name="Freeform 42">
              <a:extLst>
                <a:ext uri="{FF2B5EF4-FFF2-40B4-BE49-F238E27FC236}">
                  <a16:creationId xmlns:a16="http://schemas.microsoft.com/office/drawing/2014/main" id="{191A017C-1489-AA06-1C93-7EADCD0E83C9}"/>
                </a:ext>
              </a:extLst>
            </p:cNvPr>
            <p:cNvSpPr>
              <a:spLocks/>
            </p:cNvSpPr>
            <p:nvPr/>
          </p:nvSpPr>
          <p:spPr bwMode="auto">
            <a:xfrm>
              <a:off x="2132013" y="3167063"/>
              <a:ext cx="188913" cy="17463"/>
            </a:xfrm>
            <a:custGeom>
              <a:avLst/>
              <a:gdLst>
                <a:gd name="T0" fmla="*/ 341 w 681"/>
                <a:gd name="T1" fmla="*/ 64 h 64"/>
                <a:gd name="T2" fmla="*/ 45 w 681"/>
                <a:gd name="T3" fmla="*/ 64 h 64"/>
                <a:gd name="T4" fmla="*/ 0 w 681"/>
                <a:gd name="T5" fmla="*/ 33 h 64"/>
                <a:gd name="T6" fmla="*/ 45 w 681"/>
                <a:gd name="T7" fmla="*/ 0 h 64"/>
                <a:gd name="T8" fmla="*/ 636 w 681"/>
                <a:gd name="T9" fmla="*/ 0 h 64"/>
                <a:gd name="T10" fmla="*/ 680 w 681"/>
                <a:gd name="T11" fmla="*/ 31 h 64"/>
                <a:gd name="T12" fmla="*/ 635 w 681"/>
                <a:gd name="T13" fmla="*/ 64 h 64"/>
                <a:gd name="T14" fmla="*/ 341 w 681"/>
                <a:gd name="T15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81" h="64">
                  <a:moveTo>
                    <a:pt x="341" y="64"/>
                  </a:moveTo>
                  <a:cubicBezTo>
                    <a:pt x="242" y="64"/>
                    <a:pt x="144" y="64"/>
                    <a:pt x="45" y="64"/>
                  </a:cubicBezTo>
                  <a:cubicBezTo>
                    <a:pt x="15" y="64"/>
                    <a:pt x="0" y="53"/>
                    <a:pt x="0" y="33"/>
                  </a:cubicBezTo>
                  <a:cubicBezTo>
                    <a:pt x="0" y="11"/>
                    <a:pt x="15" y="0"/>
                    <a:pt x="45" y="0"/>
                  </a:cubicBezTo>
                  <a:cubicBezTo>
                    <a:pt x="242" y="0"/>
                    <a:pt x="439" y="0"/>
                    <a:pt x="636" y="0"/>
                  </a:cubicBezTo>
                  <a:cubicBezTo>
                    <a:pt x="665" y="0"/>
                    <a:pt x="680" y="10"/>
                    <a:pt x="680" y="31"/>
                  </a:cubicBezTo>
                  <a:cubicBezTo>
                    <a:pt x="681" y="53"/>
                    <a:pt x="666" y="64"/>
                    <a:pt x="635" y="64"/>
                  </a:cubicBezTo>
                  <a:cubicBezTo>
                    <a:pt x="537" y="64"/>
                    <a:pt x="439" y="64"/>
                    <a:pt x="341" y="64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" name="Freeform 43">
              <a:extLst>
                <a:ext uri="{FF2B5EF4-FFF2-40B4-BE49-F238E27FC236}">
                  <a16:creationId xmlns:a16="http://schemas.microsoft.com/office/drawing/2014/main" id="{4C8CB54C-04ED-1A7D-13F2-909A952F01A8}"/>
                </a:ext>
              </a:extLst>
            </p:cNvPr>
            <p:cNvSpPr>
              <a:spLocks/>
            </p:cNvSpPr>
            <p:nvPr/>
          </p:nvSpPr>
          <p:spPr bwMode="auto">
            <a:xfrm>
              <a:off x="1966913" y="3167063"/>
              <a:ext cx="17463" cy="17463"/>
            </a:xfrm>
            <a:custGeom>
              <a:avLst/>
              <a:gdLst>
                <a:gd name="T0" fmla="*/ 64 w 64"/>
                <a:gd name="T1" fmla="*/ 32 h 64"/>
                <a:gd name="T2" fmla="*/ 33 w 64"/>
                <a:gd name="T3" fmla="*/ 63 h 64"/>
                <a:gd name="T4" fmla="*/ 0 w 64"/>
                <a:gd name="T5" fmla="*/ 31 h 64"/>
                <a:gd name="T6" fmla="*/ 32 w 64"/>
                <a:gd name="T7" fmla="*/ 1 h 64"/>
                <a:gd name="T8" fmla="*/ 64 w 64"/>
                <a:gd name="T9" fmla="*/ 32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64">
                  <a:moveTo>
                    <a:pt x="64" y="32"/>
                  </a:moveTo>
                  <a:cubicBezTo>
                    <a:pt x="64" y="49"/>
                    <a:pt x="50" y="63"/>
                    <a:pt x="33" y="63"/>
                  </a:cubicBezTo>
                  <a:cubicBezTo>
                    <a:pt x="15" y="64"/>
                    <a:pt x="0" y="49"/>
                    <a:pt x="0" y="31"/>
                  </a:cubicBezTo>
                  <a:cubicBezTo>
                    <a:pt x="0" y="14"/>
                    <a:pt x="15" y="0"/>
                    <a:pt x="32" y="1"/>
                  </a:cubicBezTo>
                  <a:cubicBezTo>
                    <a:pt x="49" y="1"/>
                    <a:pt x="64" y="15"/>
                    <a:pt x="64" y="3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" name="Freeform 44">
              <a:extLst>
                <a:ext uri="{FF2B5EF4-FFF2-40B4-BE49-F238E27FC236}">
                  <a16:creationId xmlns:a16="http://schemas.microsoft.com/office/drawing/2014/main" id="{ED58D582-437B-AFC4-6C1D-2F4B414EE337}"/>
                </a:ext>
              </a:extLst>
            </p:cNvPr>
            <p:cNvSpPr>
              <a:spLocks/>
            </p:cNvSpPr>
            <p:nvPr/>
          </p:nvSpPr>
          <p:spPr bwMode="auto">
            <a:xfrm>
              <a:off x="2011363" y="3167063"/>
              <a:ext cx="17463" cy="17463"/>
            </a:xfrm>
            <a:custGeom>
              <a:avLst/>
              <a:gdLst>
                <a:gd name="T0" fmla="*/ 0 w 64"/>
                <a:gd name="T1" fmla="*/ 32 h 64"/>
                <a:gd name="T2" fmla="*/ 31 w 64"/>
                <a:gd name="T3" fmla="*/ 0 h 64"/>
                <a:gd name="T4" fmla="*/ 63 w 64"/>
                <a:gd name="T5" fmla="*/ 33 h 64"/>
                <a:gd name="T6" fmla="*/ 31 w 64"/>
                <a:gd name="T7" fmla="*/ 63 h 64"/>
                <a:gd name="T8" fmla="*/ 0 w 64"/>
                <a:gd name="T9" fmla="*/ 32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64">
                  <a:moveTo>
                    <a:pt x="0" y="32"/>
                  </a:moveTo>
                  <a:cubicBezTo>
                    <a:pt x="0" y="15"/>
                    <a:pt x="14" y="1"/>
                    <a:pt x="31" y="0"/>
                  </a:cubicBezTo>
                  <a:cubicBezTo>
                    <a:pt x="49" y="0"/>
                    <a:pt x="64" y="16"/>
                    <a:pt x="63" y="33"/>
                  </a:cubicBezTo>
                  <a:cubicBezTo>
                    <a:pt x="63" y="50"/>
                    <a:pt x="48" y="64"/>
                    <a:pt x="31" y="63"/>
                  </a:cubicBezTo>
                  <a:cubicBezTo>
                    <a:pt x="14" y="63"/>
                    <a:pt x="0" y="49"/>
                    <a:pt x="0" y="3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" name="Freeform 45">
              <a:extLst>
                <a:ext uri="{FF2B5EF4-FFF2-40B4-BE49-F238E27FC236}">
                  <a16:creationId xmlns:a16="http://schemas.microsoft.com/office/drawing/2014/main" id="{D6A9F9C5-1F33-5B37-B47A-7B021DC7FDE3}"/>
                </a:ext>
              </a:extLst>
            </p:cNvPr>
            <p:cNvSpPr>
              <a:spLocks/>
            </p:cNvSpPr>
            <p:nvPr/>
          </p:nvSpPr>
          <p:spPr bwMode="auto">
            <a:xfrm>
              <a:off x="2055813" y="3167063"/>
              <a:ext cx="17463" cy="17463"/>
            </a:xfrm>
            <a:custGeom>
              <a:avLst/>
              <a:gdLst>
                <a:gd name="T0" fmla="*/ 34 w 65"/>
                <a:gd name="T1" fmla="*/ 1 h 64"/>
                <a:gd name="T2" fmla="*/ 65 w 65"/>
                <a:gd name="T3" fmla="*/ 32 h 64"/>
                <a:gd name="T4" fmla="*/ 32 w 65"/>
                <a:gd name="T5" fmla="*/ 63 h 64"/>
                <a:gd name="T6" fmla="*/ 1 w 65"/>
                <a:gd name="T7" fmla="*/ 31 h 64"/>
                <a:gd name="T8" fmla="*/ 34 w 65"/>
                <a:gd name="T9" fmla="*/ 1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64">
                  <a:moveTo>
                    <a:pt x="34" y="1"/>
                  </a:moveTo>
                  <a:cubicBezTo>
                    <a:pt x="51" y="1"/>
                    <a:pt x="65" y="15"/>
                    <a:pt x="65" y="32"/>
                  </a:cubicBezTo>
                  <a:cubicBezTo>
                    <a:pt x="65" y="50"/>
                    <a:pt x="50" y="64"/>
                    <a:pt x="32" y="63"/>
                  </a:cubicBezTo>
                  <a:cubicBezTo>
                    <a:pt x="14" y="63"/>
                    <a:pt x="0" y="48"/>
                    <a:pt x="1" y="31"/>
                  </a:cubicBezTo>
                  <a:cubicBezTo>
                    <a:pt x="2" y="14"/>
                    <a:pt x="17" y="0"/>
                    <a:pt x="34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C6BF476C-7E72-1D81-B246-33FC612172A3}"/>
              </a:ext>
            </a:extLst>
          </p:cNvPr>
          <p:cNvGrpSpPr/>
          <p:nvPr/>
        </p:nvGrpSpPr>
        <p:grpSpPr>
          <a:xfrm>
            <a:off x="1266420" y="3045302"/>
            <a:ext cx="368300" cy="428626"/>
            <a:chOff x="7215188" y="4400550"/>
            <a:chExt cx="368300" cy="428626"/>
          </a:xfrm>
          <a:solidFill>
            <a:schemeClr val="bg1"/>
          </a:solidFill>
        </p:grpSpPr>
        <p:sp>
          <p:nvSpPr>
            <p:cNvPr id="93" name="Freeform 187">
              <a:extLst>
                <a:ext uri="{FF2B5EF4-FFF2-40B4-BE49-F238E27FC236}">
                  <a16:creationId xmlns:a16="http://schemas.microsoft.com/office/drawing/2014/main" id="{47CEAB55-872F-A35F-4B65-4727CAE6F27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215188" y="4611688"/>
              <a:ext cx="368300" cy="217488"/>
            </a:xfrm>
            <a:custGeom>
              <a:avLst/>
              <a:gdLst>
                <a:gd name="T0" fmla="*/ 21 w 1320"/>
                <a:gd name="T1" fmla="*/ 780 h 780"/>
                <a:gd name="T2" fmla="*/ 0 w 1320"/>
                <a:gd name="T3" fmla="*/ 739 h 780"/>
                <a:gd name="T4" fmla="*/ 0 w 1320"/>
                <a:gd name="T5" fmla="*/ 219 h 780"/>
                <a:gd name="T6" fmla="*/ 99 w 1320"/>
                <a:gd name="T7" fmla="*/ 120 h 780"/>
                <a:gd name="T8" fmla="*/ 402 w 1320"/>
                <a:gd name="T9" fmla="*/ 120 h 780"/>
                <a:gd name="T10" fmla="*/ 420 w 1320"/>
                <a:gd name="T11" fmla="*/ 120 h 780"/>
                <a:gd name="T12" fmla="*/ 420 w 1320"/>
                <a:gd name="T13" fmla="*/ 90 h 780"/>
                <a:gd name="T14" fmla="*/ 510 w 1320"/>
                <a:gd name="T15" fmla="*/ 0 h 780"/>
                <a:gd name="T16" fmla="*/ 810 w 1320"/>
                <a:gd name="T17" fmla="*/ 0 h 780"/>
                <a:gd name="T18" fmla="*/ 900 w 1320"/>
                <a:gd name="T19" fmla="*/ 91 h 780"/>
                <a:gd name="T20" fmla="*/ 900 w 1320"/>
                <a:gd name="T21" fmla="*/ 235 h 780"/>
                <a:gd name="T22" fmla="*/ 901 w 1320"/>
                <a:gd name="T23" fmla="*/ 240 h 780"/>
                <a:gd name="T24" fmla="*/ 917 w 1320"/>
                <a:gd name="T25" fmla="*/ 240 h 780"/>
                <a:gd name="T26" fmla="*/ 1223 w 1320"/>
                <a:gd name="T27" fmla="*/ 240 h 780"/>
                <a:gd name="T28" fmla="*/ 1320 w 1320"/>
                <a:gd name="T29" fmla="*/ 337 h 780"/>
                <a:gd name="T30" fmla="*/ 1320 w 1320"/>
                <a:gd name="T31" fmla="*/ 739 h 780"/>
                <a:gd name="T32" fmla="*/ 1299 w 1320"/>
                <a:gd name="T33" fmla="*/ 780 h 780"/>
                <a:gd name="T34" fmla="*/ 21 w 1320"/>
                <a:gd name="T35" fmla="*/ 780 h 780"/>
                <a:gd name="T36" fmla="*/ 420 w 1320"/>
                <a:gd name="T37" fmla="*/ 180 h 780"/>
                <a:gd name="T38" fmla="*/ 404 w 1320"/>
                <a:gd name="T39" fmla="*/ 180 h 780"/>
                <a:gd name="T40" fmla="*/ 98 w 1320"/>
                <a:gd name="T41" fmla="*/ 180 h 780"/>
                <a:gd name="T42" fmla="*/ 60 w 1320"/>
                <a:gd name="T43" fmla="*/ 219 h 780"/>
                <a:gd name="T44" fmla="*/ 60 w 1320"/>
                <a:gd name="T45" fmla="*/ 705 h 780"/>
                <a:gd name="T46" fmla="*/ 61 w 1320"/>
                <a:gd name="T47" fmla="*/ 719 h 780"/>
                <a:gd name="T48" fmla="*/ 420 w 1320"/>
                <a:gd name="T49" fmla="*/ 719 h 780"/>
                <a:gd name="T50" fmla="*/ 420 w 1320"/>
                <a:gd name="T51" fmla="*/ 644 h 780"/>
                <a:gd name="T52" fmla="*/ 450 w 1320"/>
                <a:gd name="T53" fmla="*/ 615 h 780"/>
                <a:gd name="T54" fmla="*/ 480 w 1320"/>
                <a:gd name="T55" fmla="*/ 643 h 780"/>
                <a:gd name="T56" fmla="*/ 480 w 1320"/>
                <a:gd name="T57" fmla="*/ 660 h 780"/>
                <a:gd name="T58" fmla="*/ 480 w 1320"/>
                <a:gd name="T59" fmla="*/ 719 h 780"/>
                <a:gd name="T60" fmla="*/ 840 w 1320"/>
                <a:gd name="T61" fmla="*/ 719 h 780"/>
                <a:gd name="T62" fmla="*/ 840 w 1320"/>
                <a:gd name="T63" fmla="*/ 706 h 780"/>
                <a:gd name="T64" fmla="*/ 840 w 1320"/>
                <a:gd name="T65" fmla="*/ 98 h 780"/>
                <a:gd name="T66" fmla="*/ 801 w 1320"/>
                <a:gd name="T67" fmla="*/ 60 h 780"/>
                <a:gd name="T68" fmla="*/ 520 w 1320"/>
                <a:gd name="T69" fmla="*/ 60 h 780"/>
                <a:gd name="T70" fmla="*/ 480 w 1320"/>
                <a:gd name="T71" fmla="*/ 100 h 780"/>
                <a:gd name="T72" fmla="*/ 480 w 1320"/>
                <a:gd name="T73" fmla="*/ 371 h 780"/>
                <a:gd name="T74" fmla="*/ 449 w 1320"/>
                <a:gd name="T75" fmla="*/ 405 h 780"/>
                <a:gd name="T76" fmla="*/ 420 w 1320"/>
                <a:gd name="T77" fmla="*/ 372 h 780"/>
                <a:gd name="T78" fmla="*/ 420 w 1320"/>
                <a:gd name="T79" fmla="*/ 301 h 780"/>
                <a:gd name="T80" fmla="*/ 420 w 1320"/>
                <a:gd name="T81" fmla="*/ 180 h 780"/>
                <a:gd name="T82" fmla="*/ 1260 w 1320"/>
                <a:gd name="T83" fmla="*/ 719 h 780"/>
                <a:gd name="T84" fmla="*/ 1260 w 1320"/>
                <a:gd name="T85" fmla="*/ 704 h 780"/>
                <a:gd name="T86" fmla="*/ 1260 w 1320"/>
                <a:gd name="T87" fmla="*/ 340 h 780"/>
                <a:gd name="T88" fmla="*/ 1221 w 1320"/>
                <a:gd name="T89" fmla="*/ 300 h 780"/>
                <a:gd name="T90" fmla="*/ 916 w 1320"/>
                <a:gd name="T91" fmla="*/ 300 h 780"/>
                <a:gd name="T92" fmla="*/ 901 w 1320"/>
                <a:gd name="T93" fmla="*/ 300 h 780"/>
                <a:gd name="T94" fmla="*/ 901 w 1320"/>
                <a:gd name="T95" fmla="*/ 719 h 780"/>
                <a:gd name="T96" fmla="*/ 1260 w 1320"/>
                <a:gd name="T97" fmla="*/ 719 h 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320" h="780">
                  <a:moveTo>
                    <a:pt x="21" y="780"/>
                  </a:moveTo>
                  <a:cubicBezTo>
                    <a:pt x="5" y="771"/>
                    <a:pt x="0" y="758"/>
                    <a:pt x="0" y="739"/>
                  </a:cubicBezTo>
                  <a:cubicBezTo>
                    <a:pt x="0" y="566"/>
                    <a:pt x="0" y="392"/>
                    <a:pt x="0" y="219"/>
                  </a:cubicBezTo>
                  <a:cubicBezTo>
                    <a:pt x="0" y="157"/>
                    <a:pt x="37" y="120"/>
                    <a:pt x="99" y="120"/>
                  </a:cubicBezTo>
                  <a:cubicBezTo>
                    <a:pt x="200" y="120"/>
                    <a:pt x="301" y="120"/>
                    <a:pt x="402" y="120"/>
                  </a:cubicBezTo>
                  <a:cubicBezTo>
                    <a:pt x="407" y="120"/>
                    <a:pt x="413" y="120"/>
                    <a:pt x="420" y="120"/>
                  </a:cubicBezTo>
                  <a:cubicBezTo>
                    <a:pt x="420" y="109"/>
                    <a:pt x="420" y="99"/>
                    <a:pt x="420" y="90"/>
                  </a:cubicBezTo>
                  <a:cubicBezTo>
                    <a:pt x="421" y="39"/>
                    <a:pt x="460" y="0"/>
                    <a:pt x="510" y="0"/>
                  </a:cubicBezTo>
                  <a:cubicBezTo>
                    <a:pt x="610" y="0"/>
                    <a:pt x="710" y="0"/>
                    <a:pt x="810" y="0"/>
                  </a:cubicBezTo>
                  <a:cubicBezTo>
                    <a:pt x="861" y="0"/>
                    <a:pt x="899" y="40"/>
                    <a:pt x="900" y="91"/>
                  </a:cubicBezTo>
                  <a:cubicBezTo>
                    <a:pt x="900" y="139"/>
                    <a:pt x="900" y="187"/>
                    <a:pt x="900" y="235"/>
                  </a:cubicBezTo>
                  <a:cubicBezTo>
                    <a:pt x="900" y="236"/>
                    <a:pt x="901" y="237"/>
                    <a:pt x="901" y="240"/>
                  </a:cubicBezTo>
                  <a:cubicBezTo>
                    <a:pt x="906" y="240"/>
                    <a:pt x="911" y="240"/>
                    <a:pt x="917" y="240"/>
                  </a:cubicBezTo>
                  <a:cubicBezTo>
                    <a:pt x="1019" y="240"/>
                    <a:pt x="1121" y="240"/>
                    <a:pt x="1223" y="240"/>
                  </a:cubicBezTo>
                  <a:cubicBezTo>
                    <a:pt x="1283" y="240"/>
                    <a:pt x="1320" y="277"/>
                    <a:pt x="1320" y="337"/>
                  </a:cubicBezTo>
                  <a:cubicBezTo>
                    <a:pt x="1320" y="471"/>
                    <a:pt x="1320" y="605"/>
                    <a:pt x="1320" y="739"/>
                  </a:cubicBezTo>
                  <a:cubicBezTo>
                    <a:pt x="1320" y="758"/>
                    <a:pt x="1315" y="771"/>
                    <a:pt x="1299" y="780"/>
                  </a:cubicBezTo>
                  <a:cubicBezTo>
                    <a:pt x="873" y="780"/>
                    <a:pt x="447" y="780"/>
                    <a:pt x="21" y="780"/>
                  </a:cubicBezTo>
                  <a:close/>
                  <a:moveTo>
                    <a:pt x="420" y="180"/>
                  </a:moveTo>
                  <a:cubicBezTo>
                    <a:pt x="413" y="180"/>
                    <a:pt x="409" y="180"/>
                    <a:pt x="404" y="180"/>
                  </a:cubicBezTo>
                  <a:cubicBezTo>
                    <a:pt x="302" y="180"/>
                    <a:pt x="200" y="180"/>
                    <a:pt x="98" y="180"/>
                  </a:cubicBezTo>
                  <a:cubicBezTo>
                    <a:pt x="70" y="180"/>
                    <a:pt x="60" y="190"/>
                    <a:pt x="60" y="219"/>
                  </a:cubicBezTo>
                  <a:cubicBezTo>
                    <a:pt x="60" y="381"/>
                    <a:pt x="60" y="543"/>
                    <a:pt x="60" y="705"/>
                  </a:cubicBezTo>
                  <a:cubicBezTo>
                    <a:pt x="60" y="710"/>
                    <a:pt x="60" y="714"/>
                    <a:pt x="61" y="719"/>
                  </a:cubicBezTo>
                  <a:cubicBezTo>
                    <a:pt x="181" y="719"/>
                    <a:pt x="300" y="719"/>
                    <a:pt x="420" y="719"/>
                  </a:cubicBezTo>
                  <a:cubicBezTo>
                    <a:pt x="420" y="693"/>
                    <a:pt x="420" y="669"/>
                    <a:pt x="420" y="644"/>
                  </a:cubicBezTo>
                  <a:cubicBezTo>
                    <a:pt x="421" y="627"/>
                    <a:pt x="434" y="615"/>
                    <a:pt x="450" y="615"/>
                  </a:cubicBezTo>
                  <a:cubicBezTo>
                    <a:pt x="466" y="615"/>
                    <a:pt x="478" y="627"/>
                    <a:pt x="480" y="643"/>
                  </a:cubicBezTo>
                  <a:cubicBezTo>
                    <a:pt x="480" y="649"/>
                    <a:pt x="480" y="654"/>
                    <a:pt x="480" y="660"/>
                  </a:cubicBezTo>
                  <a:cubicBezTo>
                    <a:pt x="480" y="680"/>
                    <a:pt x="480" y="699"/>
                    <a:pt x="480" y="719"/>
                  </a:cubicBezTo>
                  <a:cubicBezTo>
                    <a:pt x="601" y="719"/>
                    <a:pt x="720" y="719"/>
                    <a:pt x="840" y="719"/>
                  </a:cubicBezTo>
                  <a:cubicBezTo>
                    <a:pt x="840" y="714"/>
                    <a:pt x="840" y="710"/>
                    <a:pt x="840" y="706"/>
                  </a:cubicBezTo>
                  <a:cubicBezTo>
                    <a:pt x="840" y="503"/>
                    <a:pt x="840" y="301"/>
                    <a:pt x="840" y="98"/>
                  </a:cubicBezTo>
                  <a:cubicBezTo>
                    <a:pt x="840" y="70"/>
                    <a:pt x="830" y="60"/>
                    <a:pt x="801" y="60"/>
                  </a:cubicBezTo>
                  <a:cubicBezTo>
                    <a:pt x="707" y="60"/>
                    <a:pt x="614" y="60"/>
                    <a:pt x="520" y="60"/>
                  </a:cubicBezTo>
                  <a:cubicBezTo>
                    <a:pt x="490" y="60"/>
                    <a:pt x="480" y="69"/>
                    <a:pt x="480" y="100"/>
                  </a:cubicBezTo>
                  <a:cubicBezTo>
                    <a:pt x="480" y="191"/>
                    <a:pt x="480" y="281"/>
                    <a:pt x="480" y="371"/>
                  </a:cubicBezTo>
                  <a:cubicBezTo>
                    <a:pt x="480" y="392"/>
                    <a:pt x="467" y="405"/>
                    <a:pt x="449" y="405"/>
                  </a:cubicBezTo>
                  <a:cubicBezTo>
                    <a:pt x="432" y="405"/>
                    <a:pt x="420" y="391"/>
                    <a:pt x="420" y="372"/>
                  </a:cubicBezTo>
                  <a:cubicBezTo>
                    <a:pt x="420" y="348"/>
                    <a:pt x="420" y="325"/>
                    <a:pt x="420" y="301"/>
                  </a:cubicBezTo>
                  <a:cubicBezTo>
                    <a:pt x="420" y="261"/>
                    <a:pt x="420" y="222"/>
                    <a:pt x="420" y="180"/>
                  </a:cubicBezTo>
                  <a:close/>
                  <a:moveTo>
                    <a:pt x="1260" y="719"/>
                  </a:moveTo>
                  <a:cubicBezTo>
                    <a:pt x="1260" y="714"/>
                    <a:pt x="1260" y="709"/>
                    <a:pt x="1260" y="704"/>
                  </a:cubicBezTo>
                  <a:cubicBezTo>
                    <a:pt x="1260" y="583"/>
                    <a:pt x="1260" y="461"/>
                    <a:pt x="1260" y="340"/>
                  </a:cubicBezTo>
                  <a:cubicBezTo>
                    <a:pt x="1260" y="310"/>
                    <a:pt x="1250" y="300"/>
                    <a:pt x="1221" y="300"/>
                  </a:cubicBezTo>
                  <a:cubicBezTo>
                    <a:pt x="1119" y="300"/>
                    <a:pt x="1018" y="300"/>
                    <a:pt x="916" y="300"/>
                  </a:cubicBezTo>
                  <a:cubicBezTo>
                    <a:pt x="911" y="300"/>
                    <a:pt x="906" y="300"/>
                    <a:pt x="901" y="300"/>
                  </a:cubicBezTo>
                  <a:cubicBezTo>
                    <a:pt x="901" y="441"/>
                    <a:pt x="901" y="580"/>
                    <a:pt x="901" y="719"/>
                  </a:cubicBezTo>
                  <a:cubicBezTo>
                    <a:pt x="1021" y="719"/>
                    <a:pt x="1140" y="719"/>
                    <a:pt x="1260" y="719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" name="Freeform 188">
              <a:extLst>
                <a:ext uri="{FF2B5EF4-FFF2-40B4-BE49-F238E27FC236}">
                  <a16:creationId xmlns:a16="http://schemas.microsoft.com/office/drawing/2014/main" id="{9AFCB2FE-C341-7D97-F29A-D6B4D2957705}"/>
                </a:ext>
              </a:extLst>
            </p:cNvPr>
            <p:cNvSpPr>
              <a:spLocks/>
            </p:cNvSpPr>
            <p:nvPr/>
          </p:nvSpPr>
          <p:spPr bwMode="auto">
            <a:xfrm>
              <a:off x="7262813" y="4400550"/>
              <a:ext cx="52388" cy="36513"/>
            </a:xfrm>
            <a:custGeom>
              <a:avLst/>
              <a:gdLst>
                <a:gd name="T0" fmla="*/ 45 w 186"/>
                <a:gd name="T1" fmla="*/ 0 h 133"/>
                <a:gd name="T2" fmla="*/ 153 w 186"/>
                <a:gd name="T3" fmla="*/ 63 h 133"/>
                <a:gd name="T4" fmla="*/ 171 w 186"/>
                <a:gd name="T5" fmla="*/ 74 h 133"/>
                <a:gd name="T6" fmla="*/ 179 w 186"/>
                <a:gd name="T7" fmla="*/ 113 h 133"/>
                <a:gd name="T8" fmla="*/ 142 w 186"/>
                <a:gd name="T9" fmla="*/ 126 h 133"/>
                <a:gd name="T10" fmla="*/ 17 w 186"/>
                <a:gd name="T11" fmla="*/ 54 h 133"/>
                <a:gd name="T12" fmla="*/ 16 w 186"/>
                <a:gd name="T13" fmla="*/ 6 h 133"/>
                <a:gd name="T14" fmla="*/ 24 w 186"/>
                <a:gd name="T15" fmla="*/ 0 h 133"/>
                <a:gd name="T16" fmla="*/ 45 w 186"/>
                <a:gd name="T17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6" h="133">
                  <a:moveTo>
                    <a:pt x="45" y="0"/>
                  </a:moveTo>
                  <a:cubicBezTo>
                    <a:pt x="81" y="21"/>
                    <a:pt x="117" y="42"/>
                    <a:pt x="153" y="63"/>
                  </a:cubicBezTo>
                  <a:cubicBezTo>
                    <a:pt x="159" y="67"/>
                    <a:pt x="165" y="70"/>
                    <a:pt x="171" y="74"/>
                  </a:cubicBezTo>
                  <a:cubicBezTo>
                    <a:pt x="183" y="84"/>
                    <a:pt x="186" y="100"/>
                    <a:pt x="179" y="113"/>
                  </a:cubicBezTo>
                  <a:cubicBezTo>
                    <a:pt x="171" y="126"/>
                    <a:pt x="155" y="133"/>
                    <a:pt x="142" y="126"/>
                  </a:cubicBezTo>
                  <a:cubicBezTo>
                    <a:pt x="100" y="102"/>
                    <a:pt x="58" y="79"/>
                    <a:pt x="17" y="54"/>
                  </a:cubicBezTo>
                  <a:cubicBezTo>
                    <a:pt x="0" y="43"/>
                    <a:pt x="1" y="19"/>
                    <a:pt x="16" y="6"/>
                  </a:cubicBezTo>
                  <a:cubicBezTo>
                    <a:pt x="19" y="4"/>
                    <a:pt x="21" y="2"/>
                    <a:pt x="24" y="0"/>
                  </a:cubicBezTo>
                  <a:cubicBezTo>
                    <a:pt x="31" y="0"/>
                    <a:pt x="38" y="0"/>
                    <a:pt x="45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" name="Freeform 189">
              <a:extLst>
                <a:ext uri="{FF2B5EF4-FFF2-40B4-BE49-F238E27FC236}">
                  <a16:creationId xmlns:a16="http://schemas.microsoft.com/office/drawing/2014/main" id="{4872E237-8C07-4E74-54B3-6ABC9CEBFDC3}"/>
                </a:ext>
              </a:extLst>
            </p:cNvPr>
            <p:cNvSpPr>
              <a:spLocks/>
            </p:cNvSpPr>
            <p:nvPr/>
          </p:nvSpPr>
          <p:spPr bwMode="auto">
            <a:xfrm>
              <a:off x="7483475" y="4400550"/>
              <a:ext cx="52388" cy="36513"/>
            </a:xfrm>
            <a:custGeom>
              <a:avLst/>
              <a:gdLst>
                <a:gd name="T0" fmla="*/ 163 w 188"/>
                <a:gd name="T1" fmla="*/ 0 h 133"/>
                <a:gd name="T2" fmla="*/ 167 w 188"/>
                <a:gd name="T3" fmla="*/ 4 h 133"/>
                <a:gd name="T4" fmla="*/ 166 w 188"/>
                <a:gd name="T5" fmla="*/ 57 h 133"/>
                <a:gd name="T6" fmla="*/ 50 w 188"/>
                <a:gd name="T7" fmla="*/ 124 h 133"/>
                <a:gd name="T8" fmla="*/ 8 w 188"/>
                <a:gd name="T9" fmla="*/ 113 h 133"/>
                <a:gd name="T10" fmla="*/ 20 w 188"/>
                <a:gd name="T11" fmla="*/ 72 h 133"/>
                <a:gd name="T12" fmla="*/ 130 w 188"/>
                <a:gd name="T13" fmla="*/ 8 h 133"/>
                <a:gd name="T14" fmla="*/ 142 w 188"/>
                <a:gd name="T15" fmla="*/ 0 h 133"/>
                <a:gd name="T16" fmla="*/ 163 w 188"/>
                <a:gd name="T17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8" h="133">
                  <a:moveTo>
                    <a:pt x="163" y="0"/>
                  </a:moveTo>
                  <a:cubicBezTo>
                    <a:pt x="164" y="1"/>
                    <a:pt x="166" y="3"/>
                    <a:pt x="167" y="4"/>
                  </a:cubicBezTo>
                  <a:cubicBezTo>
                    <a:pt x="188" y="19"/>
                    <a:pt x="188" y="43"/>
                    <a:pt x="166" y="57"/>
                  </a:cubicBezTo>
                  <a:cubicBezTo>
                    <a:pt x="128" y="80"/>
                    <a:pt x="89" y="102"/>
                    <a:pt x="50" y="124"/>
                  </a:cubicBezTo>
                  <a:cubicBezTo>
                    <a:pt x="34" y="133"/>
                    <a:pt x="16" y="128"/>
                    <a:pt x="8" y="113"/>
                  </a:cubicBezTo>
                  <a:cubicBezTo>
                    <a:pt x="0" y="98"/>
                    <a:pt x="4" y="81"/>
                    <a:pt x="20" y="72"/>
                  </a:cubicBezTo>
                  <a:cubicBezTo>
                    <a:pt x="57" y="50"/>
                    <a:pt x="94" y="30"/>
                    <a:pt x="130" y="8"/>
                  </a:cubicBezTo>
                  <a:cubicBezTo>
                    <a:pt x="134" y="6"/>
                    <a:pt x="138" y="3"/>
                    <a:pt x="142" y="0"/>
                  </a:cubicBezTo>
                  <a:cubicBezTo>
                    <a:pt x="149" y="0"/>
                    <a:pt x="156" y="0"/>
                    <a:pt x="163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" name="Freeform 190">
              <a:extLst>
                <a:ext uri="{FF2B5EF4-FFF2-40B4-BE49-F238E27FC236}">
                  <a16:creationId xmlns:a16="http://schemas.microsoft.com/office/drawing/2014/main" id="{C6ADB671-308F-5C1A-ADF2-B1A068377FC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12025" y="4418013"/>
              <a:ext cx="174625" cy="165100"/>
            </a:xfrm>
            <a:custGeom>
              <a:avLst/>
              <a:gdLst>
                <a:gd name="T0" fmla="*/ 451 w 623"/>
                <a:gd name="T1" fmla="*/ 590 h 593"/>
                <a:gd name="T2" fmla="*/ 413 w 623"/>
                <a:gd name="T3" fmla="*/ 578 h 593"/>
                <a:gd name="T4" fmla="*/ 323 w 623"/>
                <a:gd name="T5" fmla="*/ 535 h 593"/>
                <a:gd name="T6" fmla="*/ 297 w 623"/>
                <a:gd name="T7" fmla="*/ 535 h 593"/>
                <a:gd name="T8" fmla="*/ 210 w 623"/>
                <a:gd name="T9" fmla="*/ 578 h 593"/>
                <a:gd name="T10" fmla="*/ 125 w 623"/>
                <a:gd name="T11" fmla="*/ 573 h 593"/>
                <a:gd name="T12" fmla="*/ 94 w 623"/>
                <a:gd name="T13" fmla="*/ 494 h 593"/>
                <a:gd name="T14" fmla="*/ 107 w 623"/>
                <a:gd name="T15" fmla="*/ 394 h 593"/>
                <a:gd name="T16" fmla="*/ 100 w 623"/>
                <a:gd name="T17" fmla="*/ 372 h 593"/>
                <a:gd name="T18" fmla="*/ 31 w 623"/>
                <a:gd name="T19" fmla="*/ 301 h 593"/>
                <a:gd name="T20" fmla="*/ 10 w 623"/>
                <a:gd name="T21" fmla="*/ 220 h 593"/>
                <a:gd name="T22" fmla="*/ 75 w 623"/>
                <a:gd name="T23" fmla="*/ 165 h 593"/>
                <a:gd name="T24" fmla="*/ 175 w 623"/>
                <a:gd name="T25" fmla="*/ 147 h 593"/>
                <a:gd name="T26" fmla="*/ 193 w 623"/>
                <a:gd name="T27" fmla="*/ 134 h 593"/>
                <a:gd name="T28" fmla="*/ 241 w 623"/>
                <a:gd name="T29" fmla="*/ 44 h 593"/>
                <a:gd name="T30" fmla="*/ 309 w 623"/>
                <a:gd name="T31" fmla="*/ 0 h 593"/>
                <a:gd name="T32" fmla="*/ 380 w 623"/>
                <a:gd name="T33" fmla="*/ 43 h 593"/>
                <a:gd name="T34" fmla="*/ 430 w 623"/>
                <a:gd name="T35" fmla="*/ 135 h 593"/>
                <a:gd name="T36" fmla="*/ 448 w 623"/>
                <a:gd name="T37" fmla="*/ 148 h 593"/>
                <a:gd name="T38" fmla="*/ 545 w 623"/>
                <a:gd name="T39" fmla="*/ 165 h 593"/>
                <a:gd name="T40" fmla="*/ 612 w 623"/>
                <a:gd name="T41" fmla="*/ 218 h 593"/>
                <a:gd name="T42" fmla="*/ 591 w 623"/>
                <a:gd name="T43" fmla="*/ 301 h 593"/>
                <a:gd name="T44" fmla="*/ 520 w 623"/>
                <a:gd name="T45" fmla="*/ 376 h 593"/>
                <a:gd name="T46" fmla="*/ 514 w 623"/>
                <a:gd name="T47" fmla="*/ 394 h 593"/>
                <a:gd name="T48" fmla="*/ 529 w 623"/>
                <a:gd name="T49" fmla="*/ 501 h 593"/>
                <a:gd name="T50" fmla="*/ 451 w 623"/>
                <a:gd name="T51" fmla="*/ 590 h 593"/>
                <a:gd name="T52" fmla="*/ 448 w 623"/>
                <a:gd name="T53" fmla="*/ 528 h 593"/>
                <a:gd name="T54" fmla="*/ 469 w 623"/>
                <a:gd name="T55" fmla="*/ 504 h 593"/>
                <a:gd name="T56" fmla="*/ 452 w 623"/>
                <a:gd name="T57" fmla="*/ 384 h 593"/>
                <a:gd name="T58" fmla="*/ 465 w 623"/>
                <a:gd name="T59" fmla="*/ 346 h 593"/>
                <a:gd name="T60" fmla="*/ 547 w 623"/>
                <a:gd name="T61" fmla="*/ 259 h 593"/>
                <a:gd name="T62" fmla="*/ 554 w 623"/>
                <a:gd name="T63" fmla="*/ 239 h 593"/>
                <a:gd name="T64" fmla="*/ 536 w 623"/>
                <a:gd name="T65" fmla="*/ 225 h 593"/>
                <a:gd name="T66" fmla="*/ 421 w 623"/>
                <a:gd name="T67" fmla="*/ 204 h 593"/>
                <a:gd name="T68" fmla="*/ 386 w 623"/>
                <a:gd name="T69" fmla="*/ 180 h 593"/>
                <a:gd name="T70" fmla="*/ 329 w 623"/>
                <a:gd name="T71" fmla="*/ 76 h 593"/>
                <a:gd name="T72" fmla="*/ 311 w 623"/>
                <a:gd name="T73" fmla="*/ 61 h 593"/>
                <a:gd name="T74" fmla="*/ 292 w 623"/>
                <a:gd name="T75" fmla="*/ 76 h 593"/>
                <a:gd name="T76" fmla="*/ 236 w 623"/>
                <a:gd name="T77" fmla="*/ 181 h 593"/>
                <a:gd name="T78" fmla="*/ 208 w 623"/>
                <a:gd name="T79" fmla="*/ 202 h 593"/>
                <a:gd name="T80" fmla="*/ 87 w 623"/>
                <a:gd name="T81" fmla="*/ 225 h 593"/>
                <a:gd name="T82" fmla="*/ 68 w 623"/>
                <a:gd name="T83" fmla="*/ 238 h 593"/>
                <a:gd name="T84" fmla="*/ 76 w 623"/>
                <a:gd name="T85" fmla="*/ 260 h 593"/>
                <a:gd name="T86" fmla="*/ 158 w 623"/>
                <a:gd name="T87" fmla="*/ 345 h 593"/>
                <a:gd name="T88" fmla="*/ 170 w 623"/>
                <a:gd name="T89" fmla="*/ 382 h 593"/>
                <a:gd name="T90" fmla="*/ 154 w 623"/>
                <a:gd name="T91" fmla="*/ 500 h 593"/>
                <a:gd name="T92" fmla="*/ 161 w 623"/>
                <a:gd name="T93" fmla="*/ 524 h 593"/>
                <a:gd name="T94" fmla="*/ 185 w 623"/>
                <a:gd name="T95" fmla="*/ 522 h 593"/>
                <a:gd name="T96" fmla="*/ 288 w 623"/>
                <a:gd name="T97" fmla="*/ 473 h 593"/>
                <a:gd name="T98" fmla="*/ 332 w 623"/>
                <a:gd name="T99" fmla="*/ 473 h 593"/>
                <a:gd name="T100" fmla="*/ 437 w 623"/>
                <a:gd name="T101" fmla="*/ 523 h 593"/>
                <a:gd name="T102" fmla="*/ 448 w 623"/>
                <a:gd name="T103" fmla="*/ 528 h 5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23" h="593">
                  <a:moveTo>
                    <a:pt x="451" y="590"/>
                  </a:moveTo>
                  <a:cubicBezTo>
                    <a:pt x="438" y="586"/>
                    <a:pt x="425" y="583"/>
                    <a:pt x="413" y="578"/>
                  </a:cubicBezTo>
                  <a:cubicBezTo>
                    <a:pt x="383" y="564"/>
                    <a:pt x="353" y="550"/>
                    <a:pt x="323" y="535"/>
                  </a:cubicBezTo>
                  <a:cubicBezTo>
                    <a:pt x="314" y="531"/>
                    <a:pt x="307" y="530"/>
                    <a:pt x="297" y="535"/>
                  </a:cubicBezTo>
                  <a:cubicBezTo>
                    <a:pt x="268" y="550"/>
                    <a:pt x="239" y="563"/>
                    <a:pt x="210" y="578"/>
                  </a:cubicBezTo>
                  <a:cubicBezTo>
                    <a:pt x="180" y="592"/>
                    <a:pt x="151" y="593"/>
                    <a:pt x="125" y="573"/>
                  </a:cubicBezTo>
                  <a:cubicBezTo>
                    <a:pt x="98" y="553"/>
                    <a:pt x="89" y="527"/>
                    <a:pt x="94" y="494"/>
                  </a:cubicBezTo>
                  <a:cubicBezTo>
                    <a:pt x="99" y="461"/>
                    <a:pt x="103" y="427"/>
                    <a:pt x="107" y="394"/>
                  </a:cubicBezTo>
                  <a:cubicBezTo>
                    <a:pt x="109" y="385"/>
                    <a:pt x="107" y="378"/>
                    <a:pt x="100" y="372"/>
                  </a:cubicBezTo>
                  <a:cubicBezTo>
                    <a:pt x="77" y="348"/>
                    <a:pt x="54" y="324"/>
                    <a:pt x="31" y="301"/>
                  </a:cubicBezTo>
                  <a:cubicBezTo>
                    <a:pt x="9" y="278"/>
                    <a:pt x="0" y="251"/>
                    <a:pt x="10" y="220"/>
                  </a:cubicBezTo>
                  <a:cubicBezTo>
                    <a:pt x="20" y="188"/>
                    <a:pt x="43" y="171"/>
                    <a:pt x="75" y="165"/>
                  </a:cubicBezTo>
                  <a:cubicBezTo>
                    <a:pt x="108" y="159"/>
                    <a:pt x="142" y="154"/>
                    <a:pt x="175" y="147"/>
                  </a:cubicBezTo>
                  <a:cubicBezTo>
                    <a:pt x="182" y="145"/>
                    <a:pt x="189" y="139"/>
                    <a:pt x="193" y="134"/>
                  </a:cubicBezTo>
                  <a:cubicBezTo>
                    <a:pt x="210" y="104"/>
                    <a:pt x="225" y="74"/>
                    <a:pt x="241" y="44"/>
                  </a:cubicBezTo>
                  <a:cubicBezTo>
                    <a:pt x="256" y="16"/>
                    <a:pt x="278" y="1"/>
                    <a:pt x="309" y="0"/>
                  </a:cubicBezTo>
                  <a:cubicBezTo>
                    <a:pt x="341" y="0"/>
                    <a:pt x="365" y="15"/>
                    <a:pt x="380" y="43"/>
                  </a:cubicBezTo>
                  <a:cubicBezTo>
                    <a:pt x="397" y="73"/>
                    <a:pt x="414" y="104"/>
                    <a:pt x="430" y="135"/>
                  </a:cubicBezTo>
                  <a:cubicBezTo>
                    <a:pt x="434" y="142"/>
                    <a:pt x="439" y="147"/>
                    <a:pt x="448" y="148"/>
                  </a:cubicBezTo>
                  <a:cubicBezTo>
                    <a:pt x="481" y="153"/>
                    <a:pt x="513" y="160"/>
                    <a:pt x="545" y="165"/>
                  </a:cubicBezTo>
                  <a:cubicBezTo>
                    <a:pt x="578" y="170"/>
                    <a:pt x="601" y="187"/>
                    <a:pt x="612" y="218"/>
                  </a:cubicBezTo>
                  <a:cubicBezTo>
                    <a:pt x="623" y="250"/>
                    <a:pt x="614" y="277"/>
                    <a:pt x="591" y="301"/>
                  </a:cubicBezTo>
                  <a:cubicBezTo>
                    <a:pt x="567" y="325"/>
                    <a:pt x="543" y="350"/>
                    <a:pt x="520" y="376"/>
                  </a:cubicBezTo>
                  <a:cubicBezTo>
                    <a:pt x="516" y="380"/>
                    <a:pt x="514" y="388"/>
                    <a:pt x="514" y="394"/>
                  </a:cubicBezTo>
                  <a:cubicBezTo>
                    <a:pt x="518" y="430"/>
                    <a:pt x="524" y="465"/>
                    <a:pt x="529" y="501"/>
                  </a:cubicBezTo>
                  <a:cubicBezTo>
                    <a:pt x="535" y="547"/>
                    <a:pt x="498" y="588"/>
                    <a:pt x="451" y="590"/>
                  </a:cubicBezTo>
                  <a:close/>
                  <a:moveTo>
                    <a:pt x="448" y="528"/>
                  </a:moveTo>
                  <a:cubicBezTo>
                    <a:pt x="463" y="528"/>
                    <a:pt x="470" y="518"/>
                    <a:pt x="469" y="504"/>
                  </a:cubicBezTo>
                  <a:cubicBezTo>
                    <a:pt x="463" y="464"/>
                    <a:pt x="458" y="424"/>
                    <a:pt x="452" y="384"/>
                  </a:cubicBezTo>
                  <a:cubicBezTo>
                    <a:pt x="449" y="369"/>
                    <a:pt x="454" y="357"/>
                    <a:pt x="465" y="346"/>
                  </a:cubicBezTo>
                  <a:cubicBezTo>
                    <a:pt x="493" y="318"/>
                    <a:pt x="520" y="289"/>
                    <a:pt x="547" y="259"/>
                  </a:cubicBezTo>
                  <a:cubicBezTo>
                    <a:pt x="552" y="254"/>
                    <a:pt x="556" y="244"/>
                    <a:pt x="554" y="239"/>
                  </a:cubicBezTo>
                  <a:cubicBezTo>
                    <a:pt x="552" y="232"/>
                    <a:pt x="543" y="226"/>
                    <a:pt x="536" y="225"/>
                  </a:cubicBezTo>
                  <a:cubicBezTo>
                    <a:pt x="498" y="217"/>
                    <a:pt x="459" y="210"/>
                    <a:pt x="421" y="204"/>
                  </a:cubicBezTo>
                  <a:cubicBezTo>
                    <a:pt x="405" y="202"/>
                    <a:pt x="394" y="194"/>
                    <a:pt x="386" y="180"/>
                  </a:cubicBezTo>
                  <a:cubicBezTo>
                    <a:pt x="368" y="145"/>
                    <a:pt x="349" y="110"/>
                    <a:pt x="329" y="76"/>
                  </a:cubicBezTo>
                  <a:cubicBezTo>
                    <a:pt x="326" y="69"/>
                    <a:pt x="317" y="61"/>
                    <a:pt x="311" y="61"/>
                  </a:cubicBezTo>
                  <a:cubicBezTo>
                    <a:pt x="305" y="62"/>
                    <a:pt x="296" y="70"/>
                    <a:pt x="292" y="76"/>
                  </a:cubicBezTo>
                  <a:cubicBezTo>
                    <a:pt x="273" y="111"/>
                    <a:pt x="255" y="146"/>
                    <a:pt x="236" y="181"/>
                  </a:cubicBezTo>
                  <a:cubicBezTo>
                    <a:pt x="230" y="193"/>
                    <a:pt x="221" y="200"/>
                    <a:pt x="208" y="202"/>
                  </a:cubicBezTo>
                  <a:cubicBezTo>
                    <a:pt x="167" y="209"/>
                    <a:pt x="127" y="217"/>
                    <a:pt x="87" y="225"/>
                  </a:cubicBezTo>
                  <a:cubicBezTo>
                    <a:pt x="80" y="227"/>
                    <a:pt x="70" y="232"/>
                    <a:pt x="68" y="238"/>
                  </a:cubicBezTo>
                  <a:cubicBezTo>
                    <a:pt x="66" y="244"/>
                    <a:pt x="71" y="254"/>
                    <a:pt x="76" y="260"/>
                  </a:cubicBezTo>
                  <a:cubicBezTo>
                    <a:pt x="102" y="289"/>
                    <a:pt x="130" y="317"/>
                    <a:pt x="158" y="345"/>
                  </a:cubicBezTo>
                  <a:cubicBezTo>
                    <a:pt x="168" y="356"/>
                    <a:pt x="172" y="367"/>
                    <a:pt x="170" y="382"/>
                  </a:cubicBezTo>
                  <a:cubicBezTo>
                    <a:pt x="164" y="421"/>
                    <a:pt x="159" y="461"/>
                    <a:pt x="154" y="500"/>
                  </a:cubicBezTo>
                  <a:cubicBezTo>
                    <a:pt x="154" y="508"/>
                    <a:pt x="156" y="520"/>
                    <a:pt x="161" y="524"/>
                  </a:cubicBezTo>
                  <a:cubicBezTo>
                    <a:pt x="166" y="528"/>
                    <a:pt x="178" y="526"/>
                    <a:pt x="185" y="522"/>
                  </a:cubicBezTo>
                  <a:cubicBezTo>
                    <a:pt x="220" y="507"/>
                    <a:pt x="254" y="490"/>
                    <a:pt x="288" y="473"/>
                  </a:cubicBezTo>
                  <a:cubicBezTo>
                    <a:pt x="303" y="465"/>
                    <a:pt x="316" y="465"/>
                    <a:pt x="332" y="473"/>
                  </a:cubicBezTo>
                  <a:cubicBezTo>
                    <a:pt x="366" y="490"/>
                    <a:pt x="402" y="506"/>
                    <a:pt x="437" y="523"/>
                  </a:cubicBezTo>
                  <a:cubicBezTo>
                    <a:pt x="441" y="525"/>
                    <a:pt x="446" y="527"/>
                    <a:pt x="448" y="528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" name="Freeform 191">
              <a:extLst>
                <a:ext uri="{FF2B5EF4-FFF2-40B4-BE49-F238E27FC236}">
                  <a16:creationId xmlns:a16="http://schemas.microsoft.com/office/drawing/2014/main" id="{3521B617-4088-4730-D240-AA6CBBF39F77}"/>
                </a:ext>
              </a:extLst>
            </p:cNvPr>
            <p:cNvSpPr>
              <a:spLocks/>
            </p:cNvSpPr>
            <p:nvPr/>
          </p:nvSpPr>
          <p:spPr bwMode="auto">
            <a:xfrm>
              <a:off x="7270750" y="4564063"/>
              <a:ext cx="46038" cy="44450"/>
            </a:xfrm>
            <a:custGeom>
              <a:avLst/>
              <a:gdLst>
                <a:gd name="T0" fmla="*/ 160 w 160"/>
                <a:gd name="T1" fmla="*/ 37 h 162"/>
                <a:gd name="T2" fmla="*/ 149 w 160"/>
                <a:gd name="T3" fmla="*/ 55 h 162"/>
                <a:gd name="T4" fmla="*/ 56 w 160"/>
                <a:gd name="T5" fmla="*/ 149 h 162"/>
                <a:gd name="T6" fmla="*/ 12 w 160"/>
                <a:gd name="T7" fmla="*/ 150 h 162"/>
                <a:gd name="T8" fmla="*/ 14 w 160"/>
                <a:gd name="T9" fmla="*/ 106 h 162"/>
                <a:gd name="T10" fmla="*/ 107 w 160"/>
                <a:gd name="T11" fmla="*/ 13 h 162"/>
                <a:gd name="T12" fmla="*/ 142 w 160"/>
                <a:gd name="T13" fmla="*/ 5 h 162"/>
                <a:gd name="T14" fmla="*/ 160 w 160"/>
                <a:gd name="T15" fmla="*/ 37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0" h="162">
                  <a:moveTo>
                    <a:pt x="160" y="37"/>
                  </a:moveTo>
                  <a:cubicBezTo>
                    <a:pt x="158" y="40"/>
                    <a:pt x="155" y="49"/>
                    <a:pt x="149" y="55"/>
                  </a:cubicBezTo>
                  <a:cubicBezTo>
                    <a:pt x="119" y="87"/>
                    <a:pt x="88" y="118"/>
                    <a:pt x="56" y="149"/>
                  </a:cubicBezTo>
                  <a:cubicBezTo>
                    <a:pt x="42" y="162"/>
                    <a:pt x="25" y="162"/>
                    <a:pt x="12" y="150"/>
                  </a:cubicBezTo>
                  <a:cubicBezTo>
                    <a:pt x="0" y="137"/>
                    <a:pt x="0" y="120"/>
                    <a:pt x="14" y="106"/>
                  </a:cubicBezTo>
                  <a:cubicBezTo>
                    <a:pt x="45" y="75"/>
                    <a:pt x="76" y="44"/>
                    <a:pt x="107" y="13"/>
                  </a:cubicBezTo>
                  <a:cubicBezTo>
                    <a:pt x="117" y="3"/>
                    <a:pt x="129" y="0"/>
                    <a:pt x="142" y="5"/>
                  </a:cubicBezTo>
                  <a:cubicBezTo>
                    <a:pt x="153" y="10"/>
                    <a:pt x="160" y="19"/>
                    <a:pt x="160" y="3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" name="Freeform 192">
              <a:extLst>
                <a:ext uri="{FF2B5EF4-FFF2-40B4-BE49-F238E27FC236}">
                  <a16:creationId xmlns:a16="http://schemas.microsoft.com/office/drawing/2014/main" id="{0E59B22D-D48E-BDB8-2B08-0A4B641E2CA7}"/>
                </a:ext>
              </a:extLst>
            </p:cNvPr>
            <p:cNvSpPr>
              <a:spLocks/>
            </p:cNvSpPr>
            <p:nvPr/>
          </p:nvSpPr>
          <p:spPr bwMode="auto">
            <a:xfrm>
              <a:off x="7481888" y="4564063"/>
              <a:ext cx="44450" cy="46038"/>
            </a:xfrm>
            <a:custGeom>
              <a:avLst/>
              <a:gdLst>
                <a:gd name="T0" fmla="*/ 31 w 164"/>
                <a:gd name="T1" fmla="*/ 0 h 164"/>
                <a:gd name="T2" fmla="*/ 57 w 164"/>
                <a:gd name="T3" fmla="*/ 15 h 164"/>
                <a:gd name="T4" fmla="*/ 149 w 164"/>
                <a:gd name="T5" fmla="*/ 106 h 164"/>
                <a:gd name="T6" fmla="*/ 151 w 164"/>
                <a:gd name="T7" fmla="*/ 152 h 164"/>
                <a:gd name="T8" fmla="*/ 107 w 164"/>
                <a:gd name="T9" fmla="*/ 149 h 164"/>
                <a:gd name="T10" fmla="*/ 14 w 164"/>
                <a:gd name="T11" fmla="*/ 56 h 164"/>
                <a:gd name="T12" fmla="*/ 7 w 164"/>
                <a:gd name="T13" fmla="*/ 22 h 164"/>
                <a:gd name="T14" fmla="*/ 31 w 164"/>
                <a:gd name="T15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4" h="164">
                  <a:moveTo>
                    <a:pt x="31" y="0"/>
                  </a:moveTo>
                  <a:cubicBezTo>
                    <a:pt x="42" y="6"/>
                    <a:pt x="51" y="9"/>
                    <a:pt x="57" y="15"/>
                  </a:cubicBezTo>
                  <a:cubicBezTo>
                    <a:pt x="88" y="45"/>
                    <a:pt x="119" y="76"/>
                    <a:pt x="149" y="106"/>
                  </a:cubicBezTo>
                  <a:cubicBezTo>
                    <a:pt x="164" y="121"/>
                    <a:pt x="164" y="139"/>
                    <a:pt x="151" y="152"/>
                  </a:cubicBezTo>
                  <a:cubicBezTo>
                    <a:pt x="139" y="164"/>
                    <a:pt x="121" y="163"/>
                    <a:pt x="107" y="149"/>
                  </a:cubicBezTo>
                  <a:cubicBezTo>
                    <a:pt x="76" y="118"/>
                    <a:pt x="45" y="87"/>
                    <a:pt x="14" y="56"/>
                  </a:cubicBezTo>
                  <a:cubicBezTo>
                    <a:pt x="4" y="46"/>
                    <a:pt x="0" y="34"/>
                    <a:pt x="7" y="22"/>
                  </a:cubicBezTo>
                  <a:cubicBezTo>
                    <a:pt x="12" y="13"/>
                    <a:pt x="22" y="7"/>
                    <a:pt x="31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" name="Freeform 193">
              <a:extLst>
                <a:ext uri="{FF2B5EF4-FFF2-40B4-BE49-F238E27FC236}">
                  <a16:creationId xmlns:a16="http://schemas.microsoft.com/office/drawing/2014/main" id="{587C0C2A-2887-A361-B281-6E59819EB681}"/>
                </a:ext>
              </a:extLst>
            </p:cNvPr>
            <p:cNvSpPr>
              <a:spLocks/>
            </p:cNvSpPr>
            <p:nvPr/>
          </p:nvSpPr>
          <p:spPr bwMode="auto">
            <a:xfrm>
              <a:off x="7235825" y="4494213"/>
              <a:ext cx="55563" cy="22225"/>
            </a:xfrm>
            <a:custGeom>
              <a:avLst/>
              <a:gdLst>
                <a:gd name="T0" fmla="*/ 38 w 199"/>
                <a:gd name="T1" fmla="*/ 81 h 82"/>
                <a:gd name="T2" fmla="*/ 3 w 199"/>
                <a:gd name="T3" fmla="*/ 56 h 82"/>
                <a:gd name="T4" fmla="*/ 27 w 199"/>
                <a:gd name="T5" fmla="*/ 23 h 82"/>
                <a:gd name="T6" fmla="*/ 164 w 199"/>
                <a:gd name="T7" fmla="*/ 2 h 82"/>
                <a:gd name="T8" fmla="*/ 197 w 199"/>
                <a:gd name="T9" fmla="*/ 29 h 82"/>
                <a:gd name="T10" fmla="*/ 173 w 199"/>
                <a:gd name="T11" fmla="*/ 61 h 82"/>
                <a:gd name="T12" fmla="*/ 38 w 199"/>
                <a:gd name="T13" fmla="*/ 81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9" h="82">
                  <a:moveTo>
                    <a:pt x="38" y="81"/>
                  </a:moveTo>
                  <a:cubicBezTo>
                    <a:pt x="18" y="82"/>
                    <a:pt x="5" y="72"/>
                    <a:pt x="3" y="56"/>
                  </a:cubicBezTo>
                  <a:cubicBezTo>
                    <a:pt x="0" y="40"/>
                    <a:pt x="9" y="25"/>
                    <a:pt x="27" y="23"/>
                  </a:cubicBezTo>
                  <a:cubicBezTo>
                    <a:pt x="73" y="15"/>
                    <a:pt x="118" y="8"/>
                    <a:pt x="164" y="2"/>
                  </a:cubicBezTo>
                  <a:cubicBezTo>
                    <a:pt x="181" y="0"/>
                    <a:pt x="195" y="12"/>
                    <a:pt x="197" y="29"/>
                  </a:cubicBezTo>
                  <a:cubicBezTo>
                    <a:pt x="199" y="43"/>
                    <a:pt x="189" y="59"/>
                    <a:pt x="173" y="61"/>
                  </a:cubicBezTo>
                  <a:cubicBezTo>
                    <a:pt x="127" y="69"/>
                    <a:pt x="81" y="75"/>
                    <a:pt x="38" y="8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0" name="Freeform 194">
              <a:extLst>
                <a:ext uri="{FF2B5EF4-FFF2-40B4-BE49-F238E27FC236}">
                  <a16:creationId xmlns:a16="http://schemas.microsoft.com/office/drawing/2014/main" id="{7112EA67-E11F-D611-31BD-A330C4008BBC}"/>
                </a:ext>
              </a:extLst>
            </p:cNvPr>
            <p:cNvSpPr>
              <a:spLocks/>
            </p:cNvSpPr>
            <p:nvPr/>
          </p:nvSpPr>
          <p:spPr bwMode="auto">
            <a:xfrm>
              <a:off x="7507288" y="4494213"/>
              <a:ext cx="55563" cy="22225"/>
            </a:xfrm>
            <a:custGeom>
              <a:avLst/>
              <a:gdLst>
                <a:gd name="T0" fmla="*/ 37 w 199"/>
                <a:gd name="T1" fmla="*/ 1 h 82"/>
                <a:gd name="T2" fmla="*/ 172 w 199"/>
                <a:gd name="T3" fmla="*/ 22 h 82"/>
                <a:gd name="T4" fmla="*/ 196 w 199"/>
                <a:gd name="T5" fmla="*/ 56 h 82"/>
                <a:gd name="T6" fmla="*/ 164 w 199"/>
                <a:gd name="T7" fmla="*/ 80 h 82"/>
                <a:gd name="T8" fmla="*/ 26 w 199"/>
                <a:gd name="T9" fmla="*/ 60 h 82"/>
                <a:gd name="T10" fmla="*/ 2 w 199"/>
                <a:gd name="T11" fmla="*/ 27 h 82"/>
                <a:gd name="T12" fmla="*/ 37 w 199"/>
                <a:gd name="T13" fmla="*/ 1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9" h="82">
                  <a:moveTo>
                    <a:pt x="37" y="1"/>
                  </a:moveTo>
                  <a:cubicBezTo>
                    <a:pt x="81" y="8"/>
                    <a:pt x="127" y="14"/>
                    <a:pt x="172" y="22"/>
                  </a:cubicBezTo>
                  <a:cubicBezTo>
                    <a:pt x="190" y="25"/>
                    <a:pt x="199" y="39"/>
                    <a:pt x="196" y="56"/>
                  </a:cubicBezTo>
                  <a:cubicBezTo>
                    <a:pt x="194" y="71"/>
                    <a:pt x="180" y="82"/>
                    <a:pt x="164" y="80"/>
                  </a:cubicBezTo>
                  <a:cubicBezTo>
                    <a:pt x="118" y="74"/>
                    <a:pt x="72" y="67"/>
                    <a:pt x="26" y="60"/>
                  </a:cubicBezTo>
                  <a:cubicBezTo>
                    <a:pt x="10" y="58"/>
                    <a:pt x="0" y="42"/>
                    <a:pt x="2" y="27"/>
                  </a:cubicBezTo>
                  <a:cubicBezTo>
                    <a:pt x="4" y="11"/>
                    <a:pt x="18" y="0"/>
                    <a:pt x="37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1" name="Freeform 195">
              <a:extLst>
                <a:ext uri="{FF2B5EF4-FFF2-40B4-BE49-F238E27FC236}">
                  <a16:creationId xmlns:a16="http://schemas.microsoft.com/office/drawing/2014/main" id="{3C832BCB-E24D-B3BC-3E86-E3098DBC153F}"/>
                </a:ext>
              </a:extLst>
            </p:cNvPr>
            <p:cNvSpPr>
              <a:spLocks/>
            </p:cNvSpPr>
            <p:nvPr/>
          </p:nvSpPr>
          <p:spPr bwMode="auto">
            <a:xfrm>
              <a:off x="7256463" y="4673600"/>
              <a:ext cx="53975" cy="87313"/>
            </a:xfrm>
            <a:custGeom>
              <a:avLst/>
              <a:gdLst>
                <a:gd name="T0" fmla="*/ 83 w 189"/>
                <a:gd name="T1" fmla="*/ 256 h 316"/>
                <a:gd name="T2" fmla="*/ 147 w 189"/>
                <a:gd name="T3" fmla="*/ 256 h 316"/>
                <a:gd name="T4" fmla="*/ 181 w 189"/>
                <a:gd name="T5" fmla="*/ 286 h 316"/>
                <a:gd name="T6" fmla="*/ 148 w 189"/>
                <a:gd name="T7" fmla="*/ 316 h 316"/>
                <a:gd name="T8" fmla="*/ 34 w 189"/>
                <a:gd name="T9" fmla="*/ 316 h 316"/>
                <a:gd name="T10" fmla="*/ 1 w 189"/>
                <a:gd name="T11" fmla="*/ 281 h 316"/>
                <a:gd name="T12" fmla="*/ 36 w 189"/>
                <a:gd name="T13" fmla="*/ 215 h 316"/>
                <a:gd name="T14" fmla="*/ 93 w 189"/>
                <a:gd name="T15" fmla="*/ 166 h 316"/>
                <a:gd name="T16" fmla="*/ 119 w 189"/>
                <a:gd name="T17" fmla="*/ 126 h 316"/>
                <a:gd name="T18" fmla="*/ 114 w 189"/>
                <a:gd name="T19" fmla="*/ 92 h 316"/>
                <a:gd name="T20" fmla="*/ 65 w 189"/>
                <a:gd name="T21" fmla="*/ 90 h 316"/>
                <a:gd name="T22" fmla="*/ 62 w 189"/>
                <a:gd name="T23" fmla="*/ 95 h 316"/>
                <a:gd name="T24" fmla="*/ 20 w 189"/>
                <a:gd name="T25" fmla="*/ 105 h 316"/>
                <a:gd name="T26" fmla="*/ 12 w 189"/>
                <a:gd name="T27" fmla="*/ 62 h 316"/>
                <a:gd name="T28" fmla="*/ 162 w 189"/>
                <a:gd name="T29" fmla="*/ 54 h 316"/>
                <a:gd name="T30" fmla="*/ 157 w 189"/>
                <a:gd name="T31" fmla="*/ 185 h 316"/>
                <a:gd name="T32" fmla="*/ 110 w 189"/>
                <a:gd name="T33" fmla="*/ 231 h 316"/>
                <a:gd name="T34" fmla="*/ 82 w 189"/>
                <a:gd name="T35" fmla="*/ 253 h 316"/>
                <a:gd name="T36" fmla="*/ 83 w 189"/>
                <a:gd name="T37" fmla="*/ 256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89" h="316">
                  <a:moveTo>
                    <a:pt x="83" y="256"/>
                  </a:moveTo>
                  <a:cubicBezTo>
                    <a:pt x="105" y="256"/>
                    <a:pt x="126" y="256"/>
                    <a:pt x="147" y="256"/>
                  </a:cubicBezTo>
                  <a:cubicBezTo>
                    <a:pt x="168" y="256"/>
                    <a:pt x="181" y="269"/>
                    <a:pt x="181" y="286"/>
                  </a:cubicBezTo>
                  <a:cubicBezTo>
                    <a:pt x="181" y="304"/>
                    <a:pt x="167" y="316"/>
                    <a:pt x="148" y="316"/>
                  </a:cubicBezTo>
                  <a:cubicBezTo>
                    <a:pt x="110" y="316"/>
                    <a:pt x="72" y="316"/>
                    <a:pt x="34" y="316"/>
                  </a:cubicBezTo>
                  <a:cubicBezTo>
                    <a:pt x="12" y="316"/>
                    <a:pt x="0" y="302"/>
                    <a:pt x="1" y="281"/>
                  </a:cubicBezTo>
                  <a:cubicBezTo>
                    <a:pt x="3" y="253"/>
                    <a:pt x="16" y="232"/>
                    <a:pt x="36" y="215"/>
                  </a:cubicBezTo>
                  <a:cubicBezTo>
                    <a:pt x="54" y="198"/>
                    <a:pt x="75" y="184"/>
                    <a:pt x="93" y="166"/>
                  </a:cubicBezTo>
                  <a:cubicBezTo>
                    <a:pt x="104" y="155"/>
                    <a:pt x="113" y="140"/>
                    <a:pt x="119" y="126"/>
                  </a:cubicBezTo>
                  <a:cubicBezTo>
                    <a:pt x="122" y="116"/>
                    <a:pt x="119" y="101"/>
                    <a:pt x="114" y="92"/>
                  </a:cubicBezTo>
                  <a:cubicBezTo>
                    <a:pt x="103" y="71"/>
                    <a:pt x="79" y="71"/>
                    <a:pt x="65" y="90"/>
                  </a:cubicBezTo>
                  <a:cubicBezTo>
                    <a:pt x="64" y="92"/>
                    <a:pt x="63" y="93"/>
                    <a:pt x="62" y="95"/>
                  </a:cubicBezTo>
                  <a:cubicBezTo>
                    <a:pt x="51" y="110"/>
                    <a:pt x="34" y="114"/>
                    <a:pt x="20" y="105"/>
                  </a:cubicBezTo>
                  <a:cubicBezTo>
                    <a:pt x="6" y="96"/>
                    <a:pt x="3" y="79"/>
                    <a:pt x="12" y="62"/>
                  </a:cubicBezTo>
                  <a:cubicBezTo>
                    <a:pt x="43" y="5"/>
                    <a:pt x="122" y="0"/>
                    <a:pt x="162" y="54"/>
                  </a:cubicBezTo>
                  <a:cubicBezTo>
                    <a:pt x="189" y="91"/>
                    <a:pt x="188" y="145"/>
                    <a:pt x="157" y="185"/>
                  </a:cubicBezTo>
                  <a:cubicBezTo>
                    <a:pt x="143" y="202"/>
                    <a:pt x="126" y="216"/>
                    <a:pt x="110" y="231"/>
                  </a:cubicBezTo>
                  <a:cubicBezTo>
                    <a:pt x="101" y="239"/>
                    <a:pt x="91" y="246"/>
                    <a:pt x="82" y="253"/>
                  </a:cubicBezTo>
                  <a:cubicBezTo>
                    <a:pt x="82" y="254"/>
                    <a:pt x="83" y="255"/>
                    <a:pt x="83" y="256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" name="Freeform 196">
              <a:extLst>
                <a:ext uri="{FF2B5EF4-FFF2-40B4-BE49-F238E27FC236}">
                  <a16:creationId xmlns:a16="http://schemas.microsoft.com/office/drawing/2014/main" id="{B9F4C1CD-93B4-96ED-1E44-9337B9D64CF0}"/>
                </a:ext>
              </a:extLst>
            </p:cNvPr>
            <p:cNvSpPr>
              <a:spLocks/>
            </p:cNvSpPr>
            <p:nvPr/>
          </p:nvSpPr>
          <p:spPr bwMode="auto">
            <a:xfrm>
              <a:off x="7380288" y="4641850"/>
              <a:ext cx="36513" cy="85725"/>
            </a:xfrm>
            <a:custGeom>
              <a:avLst/>
              <a:gdLst>
                <a:gd name="T0" fmla="*/ 98 w 132"/>
                <a:gd name="T1" fmla="*/ 247 h 308"/>
                <a:gd name="T2" fmla="*/ 110 w 132"/>
                <a:gd name="T3" fmla="*/ 250 h 308"/>
                <a:gd name="T4" fmla="*/ 131 w 132"/>
                <a:gd name="T5" fmla="*/ 281 h 308"/>
                <a:gd name="T6" fmla="*/ 103 w 132"/>
                <a:gd name="T7" fmla="*/ 308 h 308"/>
                <a:gd name="T8" fmla="*/ 33 w 132"/>
                <a:gd name="T9" fmla="*/ 308 h 308"/>
                <a:gd name="T10" fmla="*/ 5 w 132"/>
                <a:gd name="T11" fmla="*/ 281 h 308"/>
                <a:gd name="T12" fmla="*/ 27 w 132"/>
                <a:gd name="T13" fmla="*/ 249 h 308"/>
                <a:gd name="T14" fmla="*/ 37 w 132"/>
                <a:gd name="T15" fmla="*/ 247 h 308"/>
                <a:gd name="T16" fmla="*/ 37 w 132"/>
                <a:gd name="T17" fmla="*/ 90 h 308"/>
                <a:gd name="T18" fmla="*/ 16 w 132"/>
                <a:gd name="T19" fmla="*/ 80 h 308"/>
                <a:gd name="T20" fmla="*/ 19 w 132"/>
                <a:gd name="T21" fmla="*/ 32 h 308"/>
                <a:gd name="T22" fmla="*/ 51 w 132"/>
                <a:gd name="T23" fmla="*/ 13 h 308"/>
                <a:gd name="T24" fmla="*/ 98 w 132"/>
                <a:gd name="T25" fmla="*/ 42 h 308"/>
                <a:gd name="T26" fmla="*/ 98 w 132"/>
                <a:gd name="T27" fmla="*/ 230 h 308"/>
                <a:gd name="T28" fmla="*/ 98 w 132"/>
                <a:gd name="T29" fmla="*/ 247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2" h="308">
                  <a:moveTo>
                    <a:pt x="98" y="247"/>
                  </a:moveTo>
                  <a:cubicBezTo>
                    <a:pt x="103" y="248"/>
                    <a:pt x="107" y="248"/>
                    <a:pt x="110" y="250"/>
                  </a:cubicBezTo>
                  <a:cubicBezTo>
                    <a:pt x="124" y="254"/>
                    <a:pt x="132" y="267"/>
                    <a:pt x="131" y="281"/>
                  </a:cubicBezTo>
                  <a:cubicBezTo>
                    <a:pt x="130" y="295"/>
                    <a:pt x="119" y="307"/>
                    <a:pt x="103" y="308"/>
                  </a:cubicBezTo>
                  <a:cubicBezTo>
                    <a:pt x="80" y="308"/>
                    <a:pt x="57" y="308"/>
                    <a:pt x="33" y="308"/>
                  </a:cubicBezTo>
                  <a:cubicBezTo>
                    <a:pt x="18" y="307"/>
                    <a:pt x="7" y="296"/>
                    <a:pt x="5" y="281"/>
                  </a:cubicBezTo>
                  <a:cubicBezTo>
                    <a:pt x="4" y="267"/>
                    <a:pt x="12" y="254"/>
                    <a:pt x="27" y="249"/>
                  </a:cubicBezTo>
                  <a:cubicBezTo>
                    <a:pt x="30" y="248"/>
                    <a:pt x="33" y="248"/>
                    <a:pt x="37" y="247"/>
                  </a:cubicBezTo>
                  <a:cubicBezTo>
                    <a:pt x="37" y="194"/>
                    <a:pt x="37" y="142"/>
                    <a:pt x="37" y="90"/>
                  </a:cubicBezTo>
                  <a:cubicBezTo>
                    <a:pt x="30" y="86"/>
                    <a:pt x="21" y="84"/>
                    <a:pt x="16" y="80"/>
                  </a:cubicBezTo>
                  <a:cubicBezTo>
                    <a:pt x="0" y="67"/>
                    <a:pt x="1" y="44"/>
                    <a:pt x="19" y="32"/>
                  </a:cubicBezTo>
                  <a:cubicBezTo>
                    <a:pt x="29" y="25"/>
                    <a:pt x="40" y="19"/>
                    <a:pt x="51" y="13"/>
                  </a:cubicBezTo>
                  <a:cubicBezTo>
                    <a:pt x="75" y="0"/>
                    <a:pt x="98" y="13"/>
                    <a:pt x="98" y="42"/>
                  </a:cubicBezTo>
                  <a:cubicBezTo>
                    <a:pt x="98" y="105"/>
                    <a:pt x="98" y="167"/>
                    <a:pt x="98" y="230"/>
                  </a:cubicBezTo>
                  <a:cubicBezTo>
                    <a:pt x="98" y="236"/>
                    <a:pt x="98" y="241"/>
                    <a:pt x="98" y="24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" name="Freeform 197">
              <a:extLst>
                <a:ext uri="{FF2B5EF4-FFF2-40B4-BE49-F238E27FC236}">
                  <a16:creationId xmlns:a16="http://schemas.microsoft.com/office/drawing/2014/main" id="{268CCBA0-2A2B-FE4A-3F4E-B280488B8BE1}"/>
                </a:ext>
              </a:extLst>
            </p:cNvPr>
            <p:cNvSpPr>
              <a:spLocks/>
            </p:cNvSpPr>
            <p:nvPr/>
          </p:nvSpPr>
          <p:spPr bwMode="auto">
            <a:xfrm>
              <a:off x="7332663" y="4745038"/>
              <a:ext cx="15875" cy="17463"/>
            </a:xfrm>
            <a:custGeom>
              <a:avLst/>
              <a:gdLst>
                <a:gd name="T0" fmla="*/ 60 w 60"/>
                <a:gd name="T1" fmla="*/ 32 h 62"/>
                <a:gd name="T2" fmla="*/ 29 w 60"/>
                <a:gd name="T3" fmla="*/ 61 h 62"/>
                <a:gd name="T4" fmla="*/ 0 w 60"/>
                <a:gd name="T5" fmla="*/ 30 h 62"/>
                <a:gd name="T6" fmla="*/ 31 w 60"/>
                <a:gd name="T7" fmla="*/ 1 h 62"/>
                <a:gd name="T8" fmla="*/ 60 w 60"/>
                <a:gd name="T9" fmla="*/ 3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62">
                  <a:moveTo>
                    <a:pt x="60" y="32"/>
                  </a:moveTo>
                  <a:cubicBezTo>
                    <a:pt x="59" y="48"/>
                    <a:pt x="45" y="62"/>
                    <a:pt x="29" y="61"/>
                  </a:cubicBezTo>
                  <a:cubicBezTo>
                    <a:pt x="13" y="60"/>
                    <a:pt x="0" y="46"/>
                    <a:pt x="0" y="30"/>
                  </a:cubicBezTo>
                  <a:cubicBezTo>
                    <a:pt x="0" y="14"/>
                    <a:pt x="15" y="0"/>
                    <a:pt x="31" y="1"/>
                  </a:cubicBezTo>
                  <a:cubicBezTo>
                    <a:pt x="47" y="2"/>
                    <a:pt x="60" y="16"/>
                    <a:pt x="60" y="3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" name="Freeform 198">
              <a:extLst>
                <a:ext uri="{FF2B5EF4-FFF2-40B4-BE49-F238E27FC236}">
                  <a16:creationId xmlns:a16="http://schemas.microsoft.com/office/drawing/2014/main" id="{1239E08D-FD8F-F405-8AD8-C5ABF9C248F8}"/>
                </a:ext>
              </a:extLst>
            </p:cNvPr>
            <p:cNvSpPr>
              <a:spLocks/>
            </p:cNvSpPr>
            <p:nvPr/>
          </p:nvSpPr>
          <p:spPr bwMode="auto">
            <a:xfrm>
              <a:off x="7489825" y="4708525"/>
              <a:ext cx="52388" cy="93663"/>
            </a:xfrm>
            <a:custGeom>
              <a:avLst/>
              <a:gdLst>
                <a:gd name="T0" fmla="*/ 184 w 188"/>
                <a:gd name="T1" fmla="*/ 203 h 333"/>
                <a:gd name="T2" fmla="*/ 29 w 188"/>
                <a:gd name="T3" fmla="*/ 295 h 333"/>
                <a:gd name="T4" fmla="*/ 16 w 188"/>
                <a:gd name="T5" fmla="*/ 287 h 333"/>
                <a:gd name="T6" fmla="*/ 10 w 188"/>
                <a:gd name="T7" fmla="*/ 245 h 333"/>
                <a:gd name="T8" fmla="*/ 50 w 188"/>
                <a:gd name="T9" fmla="*/ 237 h 333"/>
                <a:gd name="T10" fmla="*/ 88 w 188"/>
                <a:gd name="T11" fmla="*/ 246 h 333"/>
                <a:gd name="T12" fmla="*/ 122 w 188"/>
                <a:gd name="T13" fmla="*/ 214 h 333"/>
                <a:gd name="T14" fmla="*/ 108 w 188"/>
                <a:gd name="T15" fmla="*/ 169 h 333"/>
                <a:gd name="T16" fmla="*/ 102 w 188"/>
                <a:gd name="T17" fmla="*/ 117 h 333"/>
                <a:gd name="T18" fmla="*/ 99 w 188"/>
                <a:gd name="T19" fmla="*/ 76 h 333"/>
                <a:gd name="T20" fmla="*/ 58 w 188"/>
                <a:gd name="T21" fmla="*/ 76 h 333"/>
                <a:gd name="T22" fmla="*/ 30 w 188"/>
                <a:gd name="T23" fmla="*/ 87 h 333"/>
                <a:gd name="T24" fmla="*/ 6 w 188"/>
                <a:gd name="T25" fmla="*/ 68 h 333"/>
                <a:gd name="T26" fmla="*/ 15 w 188"/>
                <a:gd name="T27" fmla="*/ 35 h 333"/>
                <a:gd name="T28" fmla="*/ 124 w 188"/>
                <a:gd name="T29" fmla="*/ 20 h 333"/>
                <a:gd name="T30" fmla="*/ 165 w 188"/>
                <a:gd name="T31" fmla="*/ 124 h 333"/>
                <a:gd name="T32" fmla="*/ 168 w 188"/>
                <a:gd name="T33" fmla="*/ 148 h 333"/>
                <a:gd name="T34" fmla="*/ 188 w 188"/>
                <a:gd name="T35" fmla="*/ 202 h 333"/>
                <a:gd name="T36" fmla="*/ 184 w 188"/>
                <a:gd name="T37" fmla="*/ 203 h 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88" h="333">
                  <a:moveTo>
                    <a:pt x="184" y="203"/>
                  </a:moveTo>
                  <a:cubicBezTo>
                    <a:pt x="184" y="283"/>
                    <a:pt x="99" y="333"/>
                    <a:pt x="29" y="295"/>
                  </a:cubicBezTo>
                  <a:cubicBezTo>
                    <a:pt x="24" y="292"/>
                    <a:pt x="20" y="290"/>
                    <a:pt x="16" y="287"/>
                  </a:cubicBezTo>
                  <a:cubicBezTo>
                    <a:pt x="3" y="275"/>
                    <a:pt x="0" y="259"/>
                    <a:pt x="10" y="245"/>
                  </a:cubicBezTo>
                  <a:cubicBezTo>
                    <a:pt x="19" y="232"/>
                    <a:pt x="34" y="230"/>
                    <a:pt x="50" y="237"/>
                  </a:cubicBezTo>
                  <a:cubicBezTo>
                    <a:pt x="62" y="242"/>
                    <a:pt x="75" y="247"/>
                    <a:pt x="88" y="246"/>
                  </a:cubicBezTo>
                  <a:cubicBezTo>
                    <a:pt x="106" y="245"/>
                    <a:pt x="118" y="232"/>
                    <a:pt x="122" y="214"/>
                  </a:cubicBezTo>
                  <a:cubicBezTo>
                    <a:pt x="127" y="196"/>
                    <a:pt x="121" y="181"/>
                    <a:pt x="108" y="169"/>
                  </a:cubicBezTo>
                  <a:cubicBezTo>
                    <a:pt x="87" y="149"/>
                    <a:pt x="86" y="140"/>
                    <a:pt x="102" y="117"/>
                  </a:cubicBezTo>
                  <a:cubicBezTo>
                    <a:pt x="112" y="103"/>
                    <a:pt x="111" y="87"/>
                    <a:pt x="99" y="76"/>
                  </a:cubicBezTo>
                  <a:cubicBezTo>
                    <a:pt x="88" y="65"/>
                    <a:pt x="73" y="66"/>
                    <a:pt x="58" y="76"/>
                  </a:cubicBezTo>
                  <a:cubicBezTo>
                    <a:pt x="50" y="82"/>
                    <a:pt x="38" y="89"/>
                    <a:pt x="30" y="87"/>
                  </a:cubicBezTo>
                  <a:cubicBezTo>
                    <a:pt x="21" y="86"/>
                    <a:pt x="11" y="76"/>
                    <a:pt x="6" y="68"/>
                  </a:cubicBezTo>
                  <a:cubicBezTo>
                    <a:pt x="0" y="56"/>
                    <a:pt x="6" y="45"/>
                    <a:pt x="15" y="35"/>
                  </a:cubicBezTo>
                  <a:cubicBezTo>
                    <a:pt x="43" y="6"/>
                    <a:pt x="88" y="0"/>
                    <a:pt x="124" y="20"/>
                  </a:cubicBezTo>
                  <a:cubicBezTo>
                    <a:pt x="160" y="41"/>
                    <a:pt x="178" y="84"/>
                    <a:pt x="165" y="124"/>
                  </a:cubicBezTo>
                  <a:cubicBezTo>
                    <a:pt x="162" y="134"/>
                    <a:pt x="164" y="140"/>
                    <a:pt x="168" y="148"/>
                  </a:cubicBezTo>
                  <a:cubicBezTo>
                    <a:pt x="176" y="165"/>
                    <a:pt x="181" y="184"/>
                    <a:pt x="188" y="202"/>
                  </a:cubicBezTo>
                  <a:cubicBezTo>
                    <a:pt x="186" y="202"/>
                    <a:pt x="185" y="203"/>
                    <a:pt x="184" y="203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0DB87541-2F03-71FB-5581-72C8FAFB2D4F}"/>
              </a:ext>
            </a:extLst>
          </p:cNvPr>
          <p:cNvGrpSpPr/>
          <p:nvPr/>
        </p:nvGrpSpPr>
        <p:grpSpPr>
          <a:xfrm>
            <a:off x="1185883" y="3875301"/>
            <a:ext cx="457200" cy="457200"/>
            <a:chOff x="5867400" y="3943350"/>
            <a:chExt cx="457200" cy="457200"/>
          </a:xfrm>
          <a:solidFill>
            <a:schemeClr val="bg1"/>
          </a:solidFill>
        </p:grpSpPr>
        <p:sp>
          <p:nvSpPr>
            <p:cNvPr id="106" name="Freeform 48">
              <a:extLst>
                <a:ext uri="{FF2B5EF4-FFF2-40B4-BE49-F238E27FC236}">
                  <a16:creationId xmlns:a16="http://schemas.microsoft.com/office/drawing/2014/main" id="{E316F891-D328-C469-56B9-A43B0069DB3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867400" y="3943350"/>
              <a:ext cx="457200" cy="457200"/>
            </a:xfrm>
            <a:custGeom>
              <a:avLst/>
              <a:gdLst>
                <a:gd name="T0" fmla="*/ 704 w 1536"/>
                <a:gd name="T1" fmla="*/ 1473 h 1536"/>
                <a:gd name="T2" fmla="*/ 75 w 1536"/>
                <a:gd name="T3" fmla="*/ 843 h 1536"/>
                <a:gd name="T4" fmla="*/ 0 w 1536"/>
                <a:gd name="T5" fmla="*/ 744 h 1536"/>
                <a:gd name="T6" fmla="*/ 90 w 1536"/>
                <a:gd name="T7" fmla="*/ 605 h 1536"/>
                <a:gd name="T8" fmla="*/ 130 w 1536"/>
                <a:gd name="T9" fmla="*/ 631 h 1536"/>
                <a:gd name="T10" fmla="*/ 156 w 1536"/>
                <a:gd name="T11" fmla="*/ 691 h 1536"/>
                <a:gd name="T12" fmla="*/ 704 w 1536"/>
                <a:gd name="T13" fmla="*/ 142 h 1536"/>
                <a:gd name="T14" fmla="*/ 237 w 1536"/>
                <a:gd name="T15" fmla="*/ 391 h 1536"/>
                <a:gd name="T16" fmla="*/ 126 w 1536"/>
                <a:gd name="T17" fmla="*/ 495 h 1536"/>
                <a:gd name="T18" fmla="*/ 704 w 1536"/>
                <a:gd name="T19" fmla="*/ 60 h 1536"/>
                <a:gd name="T20" fmla="*/ 832 w 1536"/>
                <a:gd name="T21" fmla="*/ 60 h 1536"/>
                <a:gd name="T22" fmla="*/ 1461 w 1536"/>
                <a:gd name="T23" fmla="*/ 693 h 1536"/>
                <a:gd name="T24" fmla="*/ 1536 w 1536"/>
                <a:gd name="T25" fmla="*/ 792 h 1536"/>
                <a:gd name="T26" fmla="*/ 1282 w 1536"/>
                <a:gd name="T27" fmla="*/ 1239 h 1536"/>
                <a:gd name="T28" fmla="*/ 792 w 1536"/>
                <a:gd name="T29" fmla="*/ 1536 h 1536"/>
                <a:gd name="T30" fmla="*/ 1053 w 1536"/>
                <a:gd name="T31" fmla="*/ 358 h 1536"/>
                <a:gd name="T32" fmla="*/ 1074 w 1536"/>
                <a:gd name="T33" fmla="*/ 432 h 1536"/>
                <a:gd name="T34" fmla="*/ 324 w 1536"/>
                <a:gd name="T35" fmla="*/ 668 h 1536"/>
                <a:gd name="T36" fmla="*/ 407 w 1536"/>
                <a:gd name="T37" fmla="*/ 708 h 1536"/>
                <a:gd name="T38" fmla="*/ 376 w 1536"/>
                <a:gd name="T39" fmla="*/ 832 h 1536"/>
                <a:gd name="T40" fmla="*/ 1217 w 1536"/>
                <a:gd name="T41" fmla="*/ 832 h 1536"/>
                <a:gd name="T42" fmla="*/ 1096 w 1536"/>
                <a:gd name="T43" fmla="*/ 763 h 1536"/>
                <a:gd name="T44" fmla="*/ 1216 w 1536"/>
                <a:gd name="T45" fmla="*/ 694 h 1536"/>
                <a:gd name="T46" fmla="*/ 1182 w 1536"/>
                <a:gd name="T47" fmla="*/ 490 h 1536"/>
                <a:gd name="T48" fmla="*/ 1337 w 1536"/>
                <a:gd name="T49" fmla="*/ 703 h 1536"/>
                <a:gd name="T50" fmla="*/ 832 w 1536"/>
                <a:gd name="T51" fmla="*/ 251 h 1536"/>
                <a:gd name="T52" fmla="*/ 703 w 1536"/>
                <a:gd name="T53" fmla="*/ 270 h 1536"/>
                <a:gd name="T54" fmla="*/ 200 w 1536"/>
                <a:gd name="T55" fmla="*/ 703 h 1536"/>
                <a:gd name="T56" fmla="*/ 832 w 1536"/>
                <a:gd name="T57" fmla="*/ 1266 h 1536"/>
                <a:gd name="T58" fmla="*/ 1192 w 1536"/>
                <a:gd name="T59" fmla="*/ 1151 h 1536"/>
                <a:gd name="T60" fmla="*/ 704 w 1536"/>
                <a:gd name="T61" fmla="*/ 1264 h 1536"/>
                <a:gd name="T62" fmla="*/ 381 w 1536"/>
                <a:gd name="T63" fmla="*/ 1189 h 1536"/>
                <a:gd name="T64" fmla="*/ 704 w 1536"/>
                <a:gd name="T65" fmla="*/ 1264 h 1536"/>
                <a:gd name="T66" fmla="*/ 1417 w 1536"/>
                <a:gd name="T67" fmla="*/ 832 h 1536"/>
                <a:gd name="T68" fmla="*/ 1333 w 1536"/>
                <a:gd name="T69" fmla="*/ 1015 h 1536"/>
                <a:gd name="T70" fmla="*/ 1417 w 1536"/>
                <a:gd name="T71" fmla="*/ 702 h 1536"/>
                <a:gd name="T72" fmla="*/ 832 w 1536"/>
                <a:gd name="T73" fmla="*/ 136 h 1536"/>
                <a:gd name="T74" fmla="*/ 1379 w 1536"/>
                <a:gd name="T75" fmla="*/ 680 h 1536"/>
                <a:gd name="T76" fmla="*/ 704 w 1536"/>
                <a:gd name="T77" fmla="*/ 1395 h 1536"/>
                <a:gd name="T78" fmla="*/ 157 w 1536"/>
                <a:gd name="T79" fmla="*/ 856 h 1536"/>
                <a:gd name="T80" fmla="*/ 704 w 1536"/>
                <a:gd name="T81" fmla="*/ 1416 h 1536"/>
                <a:gd name="T82" fmla="*/ 396 w 1536"/>
                <a:gd name="T83" fmla="*/ 768 h 1536"/>
                <a:gd name="T84" fmla="*/ 44 w 1536"/>
                <a:gd name="T85" fmla="*/ 768 h 1536"/>
                <a:gd name="T86" fmla="*/ 1316 w 1536"/>
                <a:gd name="T87" fmla="*/ 749 h 1536"/>
                <a:gd name="T88" fmla="*/ 1166 w 1536"/>
                <a:gd name="T89" fmla="*/ 787 h 1536"/>
                <a:gd name="T90" fmla="*/ 1466 w 1536"/>
                <a:gd name="T91" fmla="*/ 749 h 1536"/>
                <a:gd name="T92" fmla="*/ 787 w 1536"/>
                <a:gd name="T93" fmla="*/ 256 h 1536"/>
                <a:gd name="T94" fmla="*/ 749 w 1536"/>
                <a:gd name="T95" fmla="*/ 63 h 1536"/>
                <a:gd name="T96" fmla="*/ 786 w 1536"/>
                <a:gd name="T97" fmla="*/ 268 h 1536"/>
                <a:gd name="T98" fmla="*/ 749 w 1536"/>
                <a:gd name="T99" fmla="*/ 1477 h 1536"/>
                <a:gd name="T100" fmla="*/ 787 w 1536"/>
                <a:gd name="T101" fmla="*/ 1274 h 1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36" h="1536">
                  <a:moveTo>
                    <a:pt x="792" y="1536"/>
                  </a:moveTo>
                  <a:cubicBezTo>
                    <a:pt x="776" y="1536"/>
                    <a:pt x="760" y="1536"/>
                    <a:pt x="744" y="1536"/>
                  </a:cubicBezTo>
                  <a:cubicBezTo>
                    <a:pt x="716" y="1524"/>
                    <a:pt x="701" y="1504"/>
                    <a:pt x="704" y="1473"/>
                  </a:cubicBezTo>
                  <a:cubicBezTo>
                    <a:pt x="705" y="1462"/>
                    <a:pt x="698" y="1462"/>
                    <a:pt x="690" y="1461"/>
                  </a:cubicBezTo>
                  <a:cubicBezTo>
                    <a:pt x="536" y="1443"/>
                    <a:pt x="402" y="1381"/>
                    <a:pt x="290" y="1275"/>
                  </a:cubicBezTo>
                  <a:cubicBezTo>
                    <a:pt x="166" y="1157"/>
                    <a:pt x="94" y="1013"/>
                    <a:pt x="75" y="843"/>
                  </a:cubicBezTo>
                  <a:cubicBezTo>
                    <a:pt x="74" y="834"/>
                    <a:pt x="71" y="831"/>
                    <a:pt x="63" y="832"/>
                  </a:cubicBezTo>
                  <a:cubicBezTo>
                    <a:pt x="32" y="835"/>
                    <a:pt x="12" y="820"/>
                    <a:pt x="0" y="792"/>
                  </a:cubicBezTo>
                  <a:cubicBezTo>
                    <a:pt x="0" y="776"/>
                    <a:pt x="0" y="760"/>
                    <a:pt x="0" y="744"/>
                  </a:cubicBezTo>
                  <a:cubicBezTo>
                    <a:pt x="11" y="716"/>
                    <a:pt x="32" y="701"/>
                    <a:pt x="63" y="704"/>
                  </a:cubicBezTo>
                  <a:cubicBezTo>
                    <a:pt x="72" y="705"/>
                    <a:pt x="74" y="700"/>
                    <a:pt x="75" y="692"/>
                  </a:cubicBezTo>
                  <a:cubicBezTo>
                    <a:pt x="80" y="663"/>
                    <a:pt x="84" y="634"/>
                    <a:pt x="90" y="605"/>
                  </a:cubicBezTo>
                  <a:cubicBezTo>
                    <a:pt x="93" y="591"/>
                    <a:pt x="105" y="585"/>
                    <a:pt x="118" y="588"/>
                  </a:cubicBezTo>
                  <a:cubicBezTo>
                    <a:pt x="129" y="591"/>
                    <a:pt x="136" y="602"/>
                    <a:pt x="134" y="615"/>
                  </a:cubicBezTo>
                  <a:cubicBezTo>
                    <a:pt x="133" y="620"/>
                    <a:pt x="131" y="626"/>
                    <a:pt x="130" y="631"/>
                  </a:cubicBezTo>
                  <a:cubicBezTo>
                    <a:pt x="126" y="655"/>
                    <a:pt x="122" y="679"/>
                    <a:pt x="118" y="704"/>
                  </a:cubicBezTo>
                  <a:cubicBezTo>
                    <a:pt x="128" y="704"/>
                    <a:pt x="135" y="703"/>
                    <a:pt x="141" y="704"/>
                  </a:cubicBezTo>
                  <a:cubicBezTo>
                    <a:pt x="151" y="705"/>
                    <a:pt x="155" y="701"/>
                    <a:pt x="156" y="691"/>
                  </a:cubicBezTo>
                  <a:cubicBezTo>
                    <a:pt x="187" y="478"/>
                    <a:pt x="298" y="320"/>
                    <a:pt x="488" y="219"/>
                  </a:cubicBezTo>
                  <a:cubicBezTo>
                    <a:pt x="551" y="184"/>
                    <a:pt x="620" y="164"/>
                    <a:pt x="691" y="156"/>
                  </a:cubicBezTo>
                  <a:cubicBezTo>
                    <a:pt x="700" y="155"/>
                    <a:pt x="705" y="152"/>
                    <a:pt x="704" y="142"/>
                  </a:cubicBezTo>
                  <a:cubicBezTo>
                    <a:pt x="703" y="135"/>
                    <a:pt x="704" y="128"/>
                    <a:pt x="704" y="119"/>
                  </a:cubicBezTo>
                  <a:cubicBezTo>
                    <a:pt x="696" y="120"/>
                    <a:pt x="691" y="120"/>
                    <a:pt x="685" y="121"/>
                  </a:cubicBezTo>
                  <a:cubicBezTo>
                    <a:pt x="498" y="148"/>
                    <a:pt x="347" y="237"/>
                    <a:pt x="237" y="391"/>
                  </a:cubicBezTo>
                  <a:cubicBezTo>
                    <a:pt x="210" y="429"/>
                    <a:pt x="190" y="473"/>
                    <a:pt x="167" y="514"/>
                  </a:cubicBezTo>
                  <a:cubicBezTo>
                    <a:pt x="160" y="527"/>
                    <a:pt x="149" y="532"/>
                    <a:pt x="137" y="527"/>
                  </a:cubicBezTo>
                  <a:cubicBezTo>
                    <a:pt x="125" y="522"/>
                    <a:pt x="120" y="509"/>
                    <a:pt x="126" y="495"/>
                  </a:cubicBezTo>
                  <a:cubicBezTo>
                    <a:pt x="131" y="484"/>
                    <a:pt x="136" y="473"/>
                    <a:pt x="141" y="463"/>
                  </a:cubicBezTo>
                  <a:cubicBezTo>
                    <a:pt x="258" y="239"/>
                    <a:pt x="441" y="108"/>
                    <a:pt x="692" y="75"/>
                  </a:cubicBezTo>
                  <a:cubicBezTo>
                    <a:pt x="703" y="74"/>
                    <a:pt x="705" y="69"/>
                    <a:pt x="704" y="60"/>
                  </a:cubicBezTo>
                  <a:cubicBezTo>
                    <a:pt x="703" y="40"/>
                    <a:pt x="709" y="23"/>
                    <a:pt x="725" y="11"/>
                  </a:cubicBezTo>
                  <a:cubicBezTo>
                    <a:pt x="738" y="0"/>
                    <a:pt x="754" y="0"/>
                    <a:pt x="770" y="0"/>
                  </a:cubicBezTo>
                  <a:cubicBezTo>
                    <a:pt x="812" y="0"/>
                    <a:pt x="831" y="19"/>
                    <a:pt x="832" y="60"/>
                  </a:cubicBezTo>
                  <a:cubicBezTo>
                    <a:pt x="832" y="70"/>
                    <a:pt x="834" y="74"/>
                    <a:pt x="846" y="75"/>
                  </a:cubicBezTo>
                  <a:cubicBezTo>
                    <a:pt x="998" y="93"/>
                    <a:pt x="1132" y="154"/>
                    <a:pt x="1244" y="259"/>
                  </a:cubicBezTo>
                  <a:cubicBezTo>
                    <a:pt x="1369" y="377"/>
                    <a:pt x="1441" y="522"/>
                    <a:pt x="1461" y="693"/>
                  </a:cubicBezTo>
                  <a:cubicBezTo>
                    <a:pt x="1462" y="702"/>
                    <a:pt x="1465" y="705"/>
                    <a:pt x="1473" y="704"/>
                  </a:cubicBezTo>
                  <a:cubicBezTo>
                    <a:pt x="1504" y="701"/>
                    <a:pt x="1524" y="716"/>
                    <a:pt x="1536" y="744"/>
                  </a:cubicBezTo>
                  <a:cubicBezTo>
                    <a:pt x="1536" y="760"/>
                    <a:pt x="1536" y="776"/>
                    <a:pt x="1536" y="792"/>
                  </a:cubicBezTo>
                  <a:cubicBezTo>
                    <a:pt x="1524" y="820"/>
                    <a:pt x="1504" y="835"/>
                    <a:pt x="1473" y="832"/>
                  </a:cubicBezTo>
                  <a:cubicBezTo>
                    <a:pt x="1464" y="831"/>
                    <a:pt x="1462" y="836"/>
                    <a:pt x="1461" y="844"/>
                  </a:cubicBezTo>
                  <a:cubicBezTo>
                    <a:pt x="1444" y="995"/>
                    <a:pt x="1385" y="1127"/>
                    <a:pt x="1282" y="1239"/>
                  </a:cubicBezTo>
                  <a:cubicBezTo>
                    <a:pt x="1164" y="1367"/>
                    <a:pt x="1018" y="1441"/>
                    <a:pt x="844" y="1461"/>
                  </a:cubicBezTo>
                  <a:cubicBezTo>
                    <a:pt x="836" y="1462"/>
                    <a:pt x="831" y="1464"/>
                    <a:pt x="832" y="1473"/>
                  </a:cubicBezTo>
                  <a:cubicBezTo>
                    <a:pt x="835" y="1504"/>
                    <a:pt x="820" y="1524"/>
                    <a:pt x="792" y="1536"/>
                  </a:cubicBezTo>
                  <a:close/>
                  <a:moveTo>
                    <a:pt x="832" y="272"/>
                  </a:moveTo>
                  <a:cubicBezTo>
                    <a:pt x="836" y="273"/>
                    <a:pt x="839" y="273"/>
                    <a:pt x="842" y="274"/>
                  </a:cubicBezTo>
                  <a:cubicBezTo>
                    <a:pt x="919" y="286"/>
                    <a:pt x="990" y="313"/>
                    <a:pt x="1053" y="358"/>
                  </a:cubicBezTo>
                  <a:cubicBezTo>
                    <a:pt x="1071" y="370"/>
                    <a:pt x="1087" y="384"/>
                    <a:pt x="1103" y="398"/>
                  </a:cubicBezTo>
                  <a:cubicBezTo>
                    <a:pt x="1113" y="407"/>
                    <a:pt x="1114" y="420"/>
                    <a:pt x="1106" y="429"/>
                  </a:cubicBezTo>
                  <a:cubicBezTo>
                    <a:pt x="1098" y="439"/>
                    <a:pt x="1086" y="440"/>
                    <a:pt x="1074" y="432"/>
                  </a:cubicBezTo>
                  <a:cubicBezTo>
                    <a:pt x="1072" y="430"/>
                    <a:pt x="1070" y="428"/>
                    <a:pt x="1067" y="426"/>
                  </a:cubicBezTo>
                  <a:cubicBezTo>
                    <a:pt x="963" y="337"/>
                    <a:pt x="843" y="301"/>
                    <a:pt x="707" y="318"/>
                  </a:cubicBezTo>
                  <a:cubicBezTo>
                    <a:pt x="522" y="340"/>
                    <a:pt x="363" y="486"/>
                    <a:pt x="324" y="668"/>
                  </a:cubicBezTo>
                  <a:cubicBezTo>
                    <a:pt x="322" y="680"/>
                    <a:pt x="320" y="691"/>
                    <a:pt x="318" y="704"/>
                  </a:cubicBezTo>
                  <a:cubicBezTo>
                    <a:pt x="341" y="704"/>
                    <a:pt x="361" y="704"/>
                    <a:pt x="382" y="704"/>
                  </a:cubicBezTo>
                  <a:cubicBezTo>
                    <a:pt x="390" y="704"/>
                    <a:pt x="399" y="705"/>
                    <a:pt x="407" y="708"/>
                  </a:cubicBezTo>
                  <a:cubicBezTo>
                    <a:pt x="436" y="720"/>
                    <a:pt x="441" y="744"/>
                    <a:pt x="441" y="773"/>
                  </a:cubicBezTo>
                  <a:cubicBezTo>
                    <a:pt x="440" y="801"/>
                    <a:pt x="429" y="821"/>
                    <a:pt x="406" y="828"/>
                  </a:cubicBezTo>
                  <a:cubicBezTo>
                    <a:pt x="397" y="831"/>
                    <a:pt x="386" y="832"/>
                    <a:pt x="376" y="832"/>
                  </a:cubicBezTo>
                  <a:cubicBezTo>
                    <a:pt x="357" y="832"/>
                    <a:pt x="338" y="832"/>
                    <a:pt x="319" y="832"/>
                  </a:cubicBezTo>
                  <a:cubicBezTo>
                    <a:pt x="346" y="1041"/>
                    <a:pt x="531" y="1227"/>
                    <a:pt x="775" y="1222"/>
                  </a:cubicBezTo>
                  <a:cubicBezTo>
                    <a:pt x="1030" y="1218"/>
                    <a:pt x="1197" y="1016"/>
                    <a:pt x="1217" y="832"/>
                  </a:cubicBezTo>
                  <a:cubicBezTo>
                    <a:pt x="1194" y="832"/>
                    <a:pt x="1171" y="832"/>
                    <a:pt x="1148" y="832"/>
                  </a:cubicBezTo>
                  <a:cubicBezTo>
                    <a:pt x="1118" y="831"/>
                    <a:pt x="1098" y="810"/>
                    <a:pt x="1096" y="781"/>
                  </a:cubicBezTo>
                  <a:cubicBezTo>
                    <a:pt x="1095" y="775"/>
                    <a:pt x="1096" y="769"/>
                    <a:pt x="1096" y="763"/>
                  </a:cubicBezTo>
                  <a:cubicBezTo>
                    <a:pt x="1096" y="725"/>
                    <a:pt x="1116" y="704"/>
                    <a:pt x="1154" y="704"/>
                  </a:cubicBezTo>
                  <a:cubicBezTo>
                    <a:pt x="1175" y="704"/>
                    <a:pt x="1196" y="704"/>
                    <a:pt x="1217" y="704"/>
                  </a:cubicBezTo>
                  <a:cubicBezTo>
                    <a:pt x="1217" y="699"/>
                    <a:pt x="1217" y="697"/>
                    <a:pt x="1216" y="694"/>
                  </a:cubicBezTo>
                  <a:cubicBezTo>
                    <a:pt x="1206" y="629"/>
                    <a:pt x="1182" y="569"/>
                    <a:pt x="1145" y="514"/>
                  </a:cubicBezTo>
                  <a:cubicBezTo>
                    <a:pt x="1136" y="500"/>
                    <a:pt x="1137" y="486"/>
                    <a:pt x="1149" y="479"/>
                  </a:cubicBezTo>
                  <a:cubicBezTo>
                    <a:pt x="1160" y="471"/>
                    <a:pt x="1174" y="474"/>
                    <a:pt x="1182" y="490"/>
                  </a:cubicBezTo>
                  <a:cubicBezTo>
                    <a:pt x="1202" y="527"/>
                    <a:pt x="1223" y="563"/>
                    <a:pt x="1238" y="602"/>
                  </a:cubicBezTo>
                  <a:cubicBezTo>
                    <a:pt x="1251" y="634"/>
                    <a:pt x="1257" y="669"/>
                    <a:pt x="1266" y="703"/>
                  </a:cubicBezTo>
                  <a:cubicBezTo>
                    <a:pt x="1288" y="703"/>
                    <a:pt x="1311" y="703"/>
                    <a:pt x="1337" y="703"/>
                  </a:cubicBezTo>
                  <a:cubicBezTo>
                    <a:pt x="1319" y="566"/>
                    <a:pt x="1262" y="450"/>
                    <a:pt x="1163" y="355"/>
                  </a:cubicBezTo>
                  <a:cubicBezTo>
                    <a:pt x="1071" y="267"/>
                    <a:pt x="961" y="215"/>
                    <a:pt x="832" y="199"/>
                  </a:cubicBezTo>
                  <a:cubicBezTo>
                    <a:pt x="832" y="218"/>
                    <a:pt x="832" y="234"/>
                    <a:pt x="832" y="251"/>
                  </a:cubicBezTo>
                  <a:cubicBezTo>
                    <a:pt x="832" y="258"/>
                    <a:pt x="832" y="265"/>
                    <a:pt x="832" y="272"/>
                  </a:cubicBezTo>
                  <a:close/>
                  <a:moveTo>
                    <a:pt x="270" y="703"/>
                  </a:moveTo>
                  <a:cubicBezTo>
                    <a:pt x="318" y="462"/>
                    <a:pt x="462" y="318"/>
                    <a:pt x="703" y="270"/>
                  </a:cubicBezTo>
                  <a:cubicBezTo>
                    <a:pt x="703" y="248"/>
                    <a:pt x="703" y="224"/>
                    <a:pt x="703" y="199"/>
                  </a:cubicBezTo>
                  <a:cubicBezTo>
                    <a:pt x="561" y="218"/>
                    <a:pt x="442" y="278"/>
                    <a:pt x="347" y="381"/>
                  </a:cubicBezTo>
                  <a:cubicBezTo>
                    <a:pt x="263" y="472"/>
                    <a:pt x="215" y="579"/>
                    <a:pt x="200" y="703"/>
                  </a:cubicBezTo>
                  <a:cubicBezTo>
                    <a:pt x="225" y="703"/>
                    <a:pt x="248" y="703"/>
                    <a:pt x="270" y="703"/>
                  </a:cubicBezTo>
                  <a:close/>
                  <a:moveTo>
                    <a:pt x="1266" y="833"/>
                  </a:moveTo>
                  <a:cubicBezTo>
                    <a:pt x="1217" y="1075"/>
                    <a:pt x="1073" y="1218"/>
                    <a:pt x="832" y="1266"/>
                  </a:cubicBezTo>
                  <a:cubicBezTo>
                    <a:pt x="832" y="1277"/>
                    <a:pt x="832" y="1288"/>
                    <a:pt x="832" y="1300"/>
                  </a:cubicBezTo>
                  <a:cubicBezTo>
                    <a:pt x="832" y="1311"/>
                    <a:pt x="832" y="1323"/>
                    <a:pt x="832" y="1337"/>
                  </a:cubicBezTo>
                  <a:cubicBezTo>
                    <a:pt x="977" y="1318"/>
                    <a:pt x="1096" y="1257"/>
                    <a:pt x="1192" y="1151"/>
                  </a:cubicBezTo>
                  <a:cubicBezTo>
                    <a:pt x="1274" y="1061"/>
                    <a:pt x="1322" y="955"/>
                    <a:pt x="1336" y="833"/>
                  </a:cubicBezTo>
                  <a:cubicBezTo>
                    <a:pt x="1311" y="833"/>
                    <a:pt x="1288" y="833"/>
                    <a:pt x="1266" y="833"/>
                  </a:cubicBezTo>
                  <a:close/>
                  <a:moveTo>
                    <a:pt x="704" y="1264"/>
                  </a:moveTo>
                  <a:cubicBezTo>
                    <a:pt x="469" y="1230"/>
                    <a:pt x="300" y="1048"/>
                    <a:pt x="272" y="833"/>
                  </a:cubicBezTo>
                  <a:cubicBezTo>
                    <a:pt x="248" y="833"/>
                    <a:pt x="225" y="833"/>
                    <a:pt x="199" y="833"/>
                  </a:cubicBezTo>
                  <a:cubicBezTo>
                    <a:pt x="217" y="974"/>
                    <a:pt x="277" y="1093"/>
                    <a:pt x="381" y="1189"/>
                  </a:cubicBezTo>
                  <a:cubicBezTo>
                    <a:pt x="472" y="1273"/>
                    <a:pt x="579" y="1321"/>
                    <a:pt x="704" y="1336"/>
                  </a:cubicBezTo>
                  <a:cubicBezTo>
                    <a:pt x="704" y="1327"/>
                    <a:pt x="704" y="1320"/>
                    <a:pt x="704" y="1313"/>
                  </a:cubicBezTo>
                  <a:cubicBezTo>
                    <a:pt x="704" y="1297"/>
                    <a:pt x="704" y="1281"/>
                    <a:pt x="704" y="1264"/>
                  </a:cubicBezTo>
                  <a:close/>
                  <a:moveTo>
                    <a:pt x="834" y="1417"/>
                  </a:moveTo>
                  <a:cubicBezTo>
                    <a:pt x="997" y="1398"/>
                    <a:pt x="1136" y="1330"/>
                    <a:pt x="1247" y="1210"/>
                  </a:cubicBezTo>
                  <a:cubicBezTo>
                    <a:pt x="1345" y="1104"/>
                    <a:pt x="1401" y="978"/>
                    <a:pt x="1417" y="832"/>
                  </a:cubicBezTo>
                  <a:cubicBezTo>
                    <a:pt x="1409" y="832"/>
                    <a:pt x="1402" y="833"/>
                    <a:pt x="1396" y="832"/>
                  </a:cubicBezTo>
                  <a:cubicBezTo>
                    <a:pt x="1385" y="831"/>
                    <a:pt x="1381" y="835"/>
                    <a:pt x="1380" y="846"/>
                  </a:cubicBezTo>
                  <a:cubicBezTo>
                    <a:pt x="1373" y="905"/>
                    <a:pt x="1358" y="962"/>
                    <a:pt x="1333" y="1015"/>
                  </a:cubicBezTo>
                  <a:cubicBezTo>
                    <a:pt x="1238" y="1220"/>
                    <a:pt x="1079" y="1341"/>
                    <a:pt x="856" y="1379"/>
                  </a:cubicBezTo>
                  <a:cubicBezTo>
                    <a:pt x="829" y="1384"/>
                    <a:pt x="829" y="1384"/>
                    <a:pt x="834" y="1417"/>
                  </a:cubicBezTo>
                  <a:close/>
                  <a:moveTo>
                    <a:pt x="1417" y="702"/>
                  </a:moveTo>
                  <a:cubicBezTo>
                    <a:pt x="1399" y="546"/>
                    <a:pt x="1336" y="412"/>
                    <a:pt x="1224" y="302"/>
                  </a:cubicBezTo>
                  <a:cubicBezTo>
                    <a:pt x="1115" y="196"/>
                    <a:pt x="985" y="136"/>
                    <a:pt x="832" y="119"/>
                  </a:cubicBezTo>
                  <a:cubicBezTo>
                    <a:pt x="832" y="126"/>
                    <a:pt x="833" y="131"/>
                    <a:pt x="832" y="136"/>
                  </a:cubicBezTo>
                  <a:cubicBezTo>
                    <a:pt x="829" y="151"/>
                    <a:pt x="836" y="154"/>
                    <a:pt x="850" y="157"/>
                  </a:cubicBezTo>
                  <a:cubicBezTo>
                    <a:pt x="896" y="167"/>
                    <a:pt x="943" y="174"/>
                    <a:pt x="986" y="192"/>
                  </a:cubicBezTo>
                  <a:cubicBezTo>
                    <a:pt x="1207" y="281"/>
                    <a:pt x="1338" y="445"/>
                    <a:pt x="1379" y="680"/>
                  </a:cubicBezTo>
                  <a:cubicBezTo>
                    <a:pt x="1384" y="707"/>
                    <a:pt x="1384" y="708"/>
                    <a:pt x="1417" y="702"/>
                  </a:cubicBezTo>
                  <a:close/>
                  <a:moveTo>
                    <a:pt x="704" y="1416"/>
                  </a:moveTo>
                  <a:cubicBezTo>
                    <a:pt x="704" y="1408"/>
                    <a:pt x="703" y="1401"/>
                    <a:pt x="704" y="1395"/>
                  </a:cubicBezTo>
                  <a:cubicBezTo>
                    <a:pt x="705" y="1385"/>
                    <a:pt x="701" y="1381"/>
                    <a:pt x="691" y="1380"/>
                  </a:cubicBezTo>
                  <a:cubicBezTo>
                    <a:pt x="622" y="1372"/>
                    <a:pt x="556" y="1353"/>
                    <a:pt x="494" y="1321"/>
                  </a:cubicBezTo>
                  <a:cubicBezTo>
                    <a:pt x="305" y="1222"/>
                    <a:pt x="192" y="1066"/>
                    <a:pt x="157" y="856"/>
                  </a:cubicBezTo>
                  <a:cubicBezTo>
                    <a:pt x="153" y="831"/>
                    <a:pt x="153" y="831"/>
                    <a:pt x="129" y="832"/>
                  </a:cubicBezTo>
                  <a:cubicBezTo>
                    <a:pt x="126" y="832"/>
                    <a:pt x="123" y="833"/>
                    <a:pt x="121" y="833"/>
                  </a:cubicBezTo>
                  <a:cubicBezTo>
                    <a:pt x="142" y="1136"/>
                    <a:pt x="405" y="1394"/>
                    <a:pt x="704" y="1416"/>
                  </a:cubicBezTo>
                  <a:close/>
                  <a:moveTo>
                    <a:pt x="219" y="787"/>
                  </a:moveTo>
                  <a:cubicBezTo>
                    <a:pt x="271" y="787"/>
                    <a:pt x="324" y="787"/>
                    <a:pt x="376" y="787"/>
                  </a:cubicBezTo>
                  <a:cubicBezTo>
                    <a:pt x="395" y="787"/>
                    <a:pt x="395" y="786"/>
                    <a:pt x="396" y="768"/>
                  </a:cubicBezTo>
                  <a:cubicBezTo>
                    <a:pt x="396" y="753"/>
                    <a:pt x="391" y="749"/>
                    <a:pt x="377" y="749"/>
                  </a:cubicBezTo>
                  <a:cubicBezTo>
                    <a:pt x="273" y="749"/>
                    <a:pt x="168" y="749"/>
                    <a:pt x="64" y="749"/>
                  </a:cubicBezTo>
                  <a:cubicBezTo>
                    <a:pt x="49" y="749"/>
                    <a:pt x="45" y="754"/>
                    <a:pt x="44" y="768"/>
                  </a:cubicBezTo>
                  <a:cubicBezTo>
                    <a:pt x="44" y="785"/>
                    <a:pt x="51" y="787"/>
                    <a:pt x="65" y="787"/>
                  </a:cubicBezTo>
                  <a:cubicBezTo>
                    <a:pt x="116" y="787"/>
                    <a:pt x="168" y="787"/>
                    <a:pt x="219" y="787"/>
                  </a:cubicBezTo>
                  <a:close/>
                  <a:moveTo>
                    <a:pt x="1316" y="749"/>
                  </a:moveTo>
                  <a:cubicBezTo>
                    <a:pt x="1266" y="749"/>
                    <a:pt x="1216" y="749"/>
                    <a:pt x="1167" y="749"/>
                  </a:cubicBezTo>
                  <a:cubicBezTo>
                    <a:pt x="1141" y="749"/>
                    <a:pt x="1141" y="749"/>
                    <a:pt x="1141" y="768"/>
                  </a:cubicBezTo>
                  <a:cubicBezTo>
                    <a:pt x="1141" y="787"/>
                    <a:pt x="1141" y="787"/>
                    <a:pt x="1166" y="787"/>
                  </a:cubicBezTo>
                  <a:cubicBezTo>
                    <a:pt x="1266" y="787"/>
                    <a:pt x="1366" y="787"/>
                    <a:pt x="1467" y="787"/>
                  </a:cubicBezTo>
                  <a:cubicBezTo>
                    <a:pt x="1491" y="787"/>
                    <a:pt x="1491" y="787"/>
                    <a:pt x="1491" y="768"/>
                  </a:cubicBezTo>
                  <a:cubicBezTo>
                    <a:pt x="1491" y="749"/>
                    <a:pt x="1491" y="749"/>
                    <a:pt x="1466" y="749"/>
                  </a:cubicBezTo>
                  <a:cubicBezTo>
                    <a:pt x="1416" y="749"/>
                    <a:pt x="1366" y="749"/>
                    <a:pt x="1316" y="749"/>
                  </a:cubicBezTo>
                  <a:close/>
                  <a:moveTo>
                    <a:pt x="786" y="268"/>
                  </a:moveTo>
                  <a:cubicBezTo>
                    <a:pt x="787" y="263"/>
                    <a:pt x="787" y="260"/>
                    <a:pt x="787" y="256"/>
                  </a:cubicBezTo>
                  <a:cubicBezTo>
                    <a:pt x="787" y="191"/>
                    <a:pt x="786" y="126"/>
                    <a:pt x="787" y="62"/>
                  </a:cubicBezTo>
                  <a:cubicBezTo>
                    <a:pt x="787" y="45"/>
                    <a:pt x="779" y="45"/>
                    <a:pt x="767" y="45"/>
                  </a:cubicBezTo>
                  <a:cubicBezTo>
                    <a:pt x="753" y="44"/>
                    <a:pt x="749" y="49"/>
                    <a:pt x="749" y="63"/>
                  </a:cubicBezTo>
                  <a:cubicBezTo>
                    <a:pt x="749" y="127"/>
                    <a:pt x="749" y="191"/>
                    <a:pt x="749" y="256"/>
                  </a:cubicBezTo>
                  <a:cubicBezTo>
                    <a:pt x="749" y="259"/>
                    <a:pt x="750" y="263"/>
                    <a:pt x="750" y="268"/>
                  </a:cubicBezTo>
                  <a:cubicBezTo>
                    <a:pt x="762" y="268"/>
                    <a:pt x="773" y="268"/>
                    <a:pt x="786" y="268"/>
                  </a:cubicBezTo>
                  <a:close/>
                  <a:moveTo>
                    <a:pt x="750" y="1268"/>
                  </a:moveTo>
                  <a:cubicBezTo>
                    <a:pt x="750" y="1271"/>
                    <a:pt x="749" y="1272"/>
                    <a:pt x="749" y="1274"/>
                  </a:cubicBezTo>
                  <a:cubicBezTo>
                    <a:pt x="749" y="1342"/>
                    <a:pt x="749" y="1410"/>
                    <a:pt x="749" y="1477"/>
                  </a:cubicBezTo>
                  <a:cubicBezTo>
                    <a:pt x="749" y="1494"/>
                    <a:pt x="760" y="1490"/>
                    <a:pt x="769" y="1491"/>
                  </a:cubicBezTo>
                  <a:cubicBezTo>
                    <a:pt x="780" y="1492"/>
                    <a:pt x="787" y="1490"/>
                    <a:pt x="787" y="1476"/>
                  </a:cubicBezTo>
                  <a:cubicBezTo>
                    <a:pt x="787" y="1409"/>
                    <a:pt x="787" y="1342"/>
                    <a:pt x="787" y="1274"/>
                  </a:cubicBezTo>
                  <a:cubicBezTo>
                    <a:pt x="787" y="1273"/>
                    <a:pt x="786" y="1271"/>
                    <a:pt x="786" y="1268"/>
                  </a:cubicBezTo>
                  <a:cubicBezTo>
                    <a:pt x="774" y="1268"/>
                    <a:pt x="763" y="1268"/>
                    <a:pt x="750" y="1268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" name="Freeform 49">
              <a:extLst>
                <a:ext uri="{FF2B5EF4-FFF2-40B4-BE49-F238E27FC236}">
                  <a16:creationId xmlns:a16="http://schemas.microsoft.com/office/drawing/2014/main" id="{216319C4-D552-F275-AF5C-4AD38597022C}"/>
                </a:ext>
              </a:extLst>
            </p:cNvPr>
            <p:cNvSpPr>
              <a:spLocks/>
            </p:cNvSpPr>
            <p:nvPr/>
          </p:nvSpPr>
          <p:spPr bwMode="auto">
            <a:xfrm>
              <a:off x="6007100" y="4081463"/>
              <a:ext cx="174625" cy="174625"/>
            </a:xfrm>
            <a:custGeom>
              <a:avLst/>
              <a:gdLst>
                <a:gd name="T0" fmla="*/ 587 w 587"/>
                <a:gd name="T1" fmla="*/ 307 h 589"/>
                <a:gd name="T2" fmla="*/ 361 w 587"/>
                <a:gd name="T3" fmla="*/ 586 h 589"/>
                <a:gd name="T4" fmla="*/ 330 w 587"/>
                <a:gd name="T5" fmla="*/ 571 h 589"/>
                <a:gd name="T6" fmla="*/ 351 w 587"/>
                <a:gd name="T7" fmla="*/ 542 h 589"/>
                <a:gd name="T8" fmla="*/ 538 w 587"/>
                <a:gd name="T9" fmla="*/ 346 h 589"/>
                <a:gd name="T10" fmla="*/ 291 w 587"/>
                <a:gd name="T11" fmla="*/ 65 h 589"/>
                <a:gd name="T12" fmla="*/ 60 w 587"/>
                <a:gd name="T13" fmla="*/ 276 h 589"/>
                <a:gd name="T14" fmla="*/ 240 w 587"/>
                <a:gd name="T15" fmla="*/ 540 h 589"/>
                <a:gd name="T16" fmla="*/ 249 w 587"/>
                <a:gd name="T17" fmla="*/ 542 h 589"/>
                <a:gd name="T18" fmla="*/ 264 w 587"/>
                <a:gd name="T19" fmla="*/ 570 h 589"/>
                <a:gd name="T20" fmla="*/ 238 w 587"/>
                <a:gd name="T21" fmla="*/ 585 h 589"/>
                <a:gd name="T22" fmla="*/ 202 w 587"/>
                <a:gd name="T23" fmla="*/ 575 h 589"/>
                <a:gd name="T24" fmla="*/ 15 w 587"/>
                <a:gd name="T25" fmla="*/ 271 h 589"/>
                <a:gd name="T26" fmla="*/ 264 w 587"/>
                <a:gd name="T27" fmla="*/ 22 h 589"/>
                <a:gd name="T28" fmla="*/ 587 w 587"/>
                <a:gd name="T29" fmla="*/ 307 h 5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87" h="589">
                  <a:moveTo>
                    <a:pt x="587" y="307"/>
                  </a:moveTo>
                  <a:cubicBezTo>
                    <a:pt x="586" y="441"/>
                    <a:pt x="491" y="558"/>
                    <a:pt x="361" y="586"/>
                  </a:cubicBezTo>
                  <a:cubicBezTo>
                    <a:pt x="344" y="589"/>
                    <a:pt x="333" y="584"/>
                    <a:pt x="330" y="571"/>
                  </a:cubicBezTo>
                  <a:cubicBezTo>
                    <a:pt x="326" y="557"/>
                    <a:pt x="334" y="547"/>
                    <a:pt x="351" y="542"/>
                  </a:cubicBezTo>
                  <a:cubicBezTo>
                    <a:pt x="454" y="515"/>
                    <a:pt x="518" y="451"/>
                    <a:pt x="538" y="346"/>
                  </a:cubicBezTo>
                  <a:cubicBezTo>
                    <a:pt x="566" y="198"/>
                    <a:pt x="442" y="57"/>
                    <a:pt x="291" y="65"/>
                  </a:cubicBezTo>
                  <a:cubicBezTo>
                    <a:pt x="171" y="71"/>
                    <a:pt x="72" y="161"/>
                    <a:pt x="60" y="276"/>
                  </a:cubicBezTo>
                  <a:cubicBezTo>
                    <a:pt x="47" y="399"/>
                    <a:pt x="121" y="507"/>
                    <a:pt x="240" y="540"/>
                  </a:cubicBezTo>
                  <a:cubicBezTo>
                    <a:pt x="243" y="541"/>
                    <a:pt x="246" y="541"/>
                    <a:pt x="249" y="542"/>
                  </a:cubicBezTo>
                  <a:cubicBezTo>
                    <a:pt x="261" y="547"/>
                    <a:pt x="267" y="558"/>
                    <a:pt x="264" y="570"/>
                  </a:cubicBezTo>
                  <a:cubicBezTo>
                    <a:pt x="260" y="582"/>
                    <a:pt x="251" y="588"/>
                    <a:pt x="238" y="585"/>
                  </a:cubicBezTo>
                  <a:cubicBezTo>
                    <a:pt x="226" y="583"/>
                    <a:pt x="214" y="580"/>
                    <a:pt x="202" y="575"/>
                  </a:cubicBezTo>
                  <a:cubicBezTo>
                    <a:pt x="77" y="530"/>
                    <a:pt x="0" y="405"/>
                    <a:pt x="15" y="271"/>
                  </a:cubicBezTo>
                  <a:cubicBezTo>
                    <a:pt x="30" y="143"/>
                    <a:pt x="135" y="38"/>
                    <a:pt x="264" y="22"/>
                  </a:cubicBezTo>
                  <a:cubicBezTo>
                    <a:pt x="435" y="0"/>
                    <a:pt x="587" y="134"/>
                    <a:pt x="587" y="30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" name="Freeform 50">
              <a:extLst>
                <a:ext uri="{FF2B5EF4-FFF2-40B4-BE49-F238E27FC236}">
                  <a16:creationId xmlns:a16="http://schemas.microsoft.com/office/drawing/2014/main" id="{6ED12AAA-44AB-C2FE-EA59-561D8C76956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037263" y="4124325"/>
              <a:ext cx="117475" cy="96838"/>
            </a:xfrm>
            <a:custGeom>
              <a:avLst/>
              <a:gdLst>
                <a:gd name="T0" fmla="*/ 146 w 393"/>
                <a:gd name="T1" fmla="*/ 160 h 324"/>
                <a:gd name="T2" fmla="*/ 177 w 393"/>
                <a:gd name="T3" fmla="*/ 126 h 324"/>
                <a:gd name="T4" fmla="*/ 284 w 393"/>
                <a:gd name="T5" fmla="*/ 19 h 324"/>
                <a:gd name="T6" fmla="*/ 342 w 393"/>
                <a:gd name="T7" fmla="*/ 18 h 324"/>
                <a:gd name="T8" fmla="*/ 377 w 393"/>
                <a:gd name="T9" fmla="*/ 54 h 324"/>
                <a:gd name="T10" fmla="*/ 377 w 393"/>
                <a:gd name="T11" fmla="*/ 107 h 324"/>
                <a:gd name="T12" fmla="*/ 181 w 393"/>
                <a:gd name="T13" fmla="*/ 303 h 324"/>
                <a:gd name="T14" fmla="*/ 110 w 393"/>
                <a:gd name="T15" fmla="*/ 302 h 324"/>
                <a:gd name="T16" fmla="*/ 18 w 393"/>
                <a:gd name="T17" fmla="*/ 211 h 324"/>
                <a:gd name="T18" fmla="*/ 19 w 393"/>
                <a:gd name="T19" fmla="*/ 154 h 324"/>
                <a:gd name="T20" fmla="*/ 53 w 393"/>
                <a:gd name="T21" fmla="*/ 121 h 324"/>
                <a:gd name="T22" fmla="*/ 108 w 393"/>
                <a:gd name="T23" fmla="*/ 121 h 324"/>
                <a:gd name="T24" fmla="*/ 146 w 393"/>
                <a:gd name="T25" fmla="*/ 160 h 324"/>
                <a:gd name="T26" fmla="*/ 311 w 393"/>
                <a:gd name="T27" fmla="*/ 53 h 324"/>
                <a:gd name="T28" fmla="*/ 301 w 393"/>
                <a:gd name="T29" fmla="*/ 66 h 324"/>
                <a:gd name="T30" fmla="*/ 167 w 393"/>
                <a:gd name="T31" fmla="*/ 200 h 324"/>
                <a:gd name="T32" fmla="*/ 124 w 393"/>
                <a:gd name="T33" fmla="*/ 200 h 324"/>
                <a:gd name="T34" fmla="*/ 86 w 393"/>
                <a:gd name="T35" fmla="*/ 159 h 324"/>
                <a:gd name="T36" fmla="*/ 58 w 393"/>
                <a:gd name="T37" fmla="*/ 179 h 324"/>
                <a:gd name="T38" fmla="*/ 148 w 393"/>
                <a:gd name="T39" fmla="*/ 269 h 324"/>
                <a:gd name="T40" fmla="*/ 338 w 393"/>
                <a:gd name="T41" fmla="*/ 79 h 324"/>
                <a:gd name="T42" fmla="*/ 311 w 393"/>
                <a:gd name="T43" fmla="*/ 53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93" h="324">
                  <a:moveTo>
                    <a:pt x="146" y="160"/>
                  </a:moveTo>
                  <a:cubicBezTo>
                    <a:pt x="158" y="147"/>
                    <a:pt x="167" y="136"/>
                    <a:pt x="177" y="126"/>
                  </a:cubicBezTo>
                  <a:cubicBezTo>
                    <a:pt x="213" y="90"/>
                    <a:pt x="249" y="55"/>
                    <a:pt x="284" y="19"/>
                  </a:cubicBezTo>
                  <a:cubicBezTo>
                    <a:pt x="304" y="0"/>
                    <a:pt x="323" y="0"/>
                    <a:pt x="342" y="18"/>
                  </a:cubicBezTo>
                  <a:cubicBezTo>
                    <a:pt x="354" y="30"/>
                    <a:pt x="366" y="42"/>
                    <a:pt x="377" y="54"/>
                  </a:cubicBezTo>
                  <a:cubicBezTo>
                    <a:pt x="393" y="71"/>
                    <a:pt x="393" y="90"/>
                    <a:pt x="377" y="107"/>
                  </a:cubicBezTo>
                  <a:cubicBezTo>
                    <a:pt x="312" y="172"/>
                    <a:pt x="246" y="238"/>
                    <a:pt x="181" y="303"/>
                  </a:cubicBezTo>
                  <a:cubicBezTo>
                    <a:pt x="160" y="324"/>
                    <a:pt x="131" y="323"/>
                    <a:pt x="110" y="302"/>
                  </a:cubicBezTo>
                  <a:cubicBezTo>
                    <a:pt x="79" y="272"/>
                    <a:pt x="49" y="242"/>
                    <a:pt x="18" y="211"/>
                  </a:cubicBezTo>
                  <a:cubicBezTo>
                    <a:pt x="0" y="192"/>
                    <a:pt x="1" y="173"/>
                    <a:pt x="19" y="154"/>
                  </a:cubicBezTo>
                  <a:cubicBezTo>
                    <a:pt x="30" y="143"/>
                    <a:pt x="41" y="132"/>
                    <a:pt x="53" y="121"/>
                  </a:cubicBezTo>
                  <a:cubicBezTo>
                    <a:pt x="71" y="103"/>
                    <a:pt x="90" y="103"/>
                    <a:pt x="108" y="121"/>
                  </a:cubicBezTo>
                  <a:cubicBezTo>
                    <a:pt x="120" y="132"/>
                    <a:pt x="132" y="145"/>
                    <a:pt x="146" y="160"/>
                  </a:cubicBezTo>
                  <a:close/>
                  <a:moveTo>
                    <a:pt x="311" y="53"/>
                  </a:moveTo>
                  <a:cubicBezTo>
                    <a:pt x="308" y="58"/>
                    <a:pt x="305" y="63"/>
                    <a:pt x="301" y="66"/>
                  </a:cubicBezTo>
                  <a:cubicBezTo>
                    <a:pt x="256" y="111"/>
                    <a:pt x="212" y="156"/>
                    <a:pt x="167" y="200"/>
                  </a:cubicBezTo>
                  <a:cubicBezTo>
                    <a:pt x="150" y="217"/>
                    <a:pt x="141" y="217"/>
                    <a:pt x="124" y="200"/>
                  </a:cubicBezTo>
                  <a:cubicBezTo>
                    <a:pt x="110" y="185"/>
                    <a:pt x="96" y="170"/>
                    <a:pt x="86" y="159"/>
                  </a:cubicBezTo>
                  <a:cubicBezTo>
                    <a:pt x="73" y="168"/>
                    <a:pt x="64" y="175"/>
                    <a:pt x="58" y="179"/>
                  </a:cubicBezTo>
                  <a:cubicBezTo>
                    <a:pt x="89" y="210"/>
                    <a:pt x="119" y="240"/>
                    <a:pt x="148" y="269"/>
                  </a:cubicBezTo>
                  <a:cubicBezTo>
                    <a:pt x="210" y="207"/>
                    <a:pt x="274" y="143"/>
                    <a:pt x="338" y="79"/>
                  </a:cubicBezTo>
                  <a:cubicBezTo>
                    <a:pt x="330" y="72"/>
                    <a:pt x="322" y="64"/>
                    <a:pt x="311" y="53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" name="Freeform 51">
              <a:extLst>
                <a:ext uri="{FF2B5EF4-FFF2-40B4-BE49-F238E27FC236}">
                  <a16:creationId xmlns:a16="http://schemas.microsoft.com/office/drawing/2014/main" id="{B37D34BE-009E-5D41-1F59-591AB7CCAE2A}"/>
                </a:ext>
              </a:extLst>
            </p:cNvPr>
            <p:cNvSpPr>
              <a:spLocks/>
            </p:cNvSpPr>
            <p:nvPr/>
          </p:nvSpPr>
          <p:spPr bwMode="auto">
            <a:xfrm>
              <a:off x="6089650" y="4049713"/>
              <a:ext cx="12700" cy="23813"/>
            </a:xfrm>
            <a:custGeom>
              <a:avLst/>
              <a:gdLst>
                <a:gd name="T0" fmla="*/ 45 w 46"/>
                <a:gd name="T1" fmla="*/ 41 h 82"/>
                <a:gd name="T2" fmla="*/ 45 w 46"/>
                <a:gd name="T3" fmla="*/ 62 h 82"/>
                <a:gd name="T4" fmla="*/ 22 w 46"/>
                <a:gd name="T5" fmla="*/ 81 h 82"/>
                <a:gd name="T6" fmla="*/ 1 w 46"/>
                <a:gd name="T7" fmla="*/ 62 h 82"/>
                <a:gd name="T8" fmla="*/ 1 w 46"/>
                <a:gd name="T9" fmla="*/ 19 h 82"/>
                <a:gd name="T10" fmla="*/ 23 w 46"/>
                <a:gd name="T11" fmla="*/ 0 h 82"/>
                <a:gd name="T12" fmla="*/ 45 w 46"/>
                <a:gd name="T13" fmla="*/ 18 h 82"/>
                <a:gd name="T14" fmla="*/ 46 w 46"/>
                <a:gd name="T15" fmla="*/ 41 h 82"/>
                <a:gd name="T16" fmla="*/ 45 w 46"/>
                <a:gd name="T17" fmla="*/ 41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" h="82">
                  <a:moveTo>
                    <a:pt x="45" y="41"/>
                  </a:moveTo>
                  <a:cubicBezTo>
                    <a:pt x="45" y="48"/>
                    <a:pt x="46" y="55"/>
                    <a:pt x="45" y="62"/>
                  </a:cubicBezTo>
                  <a:cubicBezTo>
                    <a:pt x="43" y="75"/>
                    <a:pt x="35" y="82"/>
                    <a:pt x="22" y="81"/>
                  </a:cubicBezTo>
                  <a:cubicBezTo>
                    <a:pt x="11" y="81"/>
                    <a:pt x="2" y="74"/>
                    <a:pt x="1" y="62"/>
                  </a:cubicBezTo>
                  <a:cubicBezTo>
                    <a:pt x="0" y="48"/>
                    <a:pt x="0" y="33"/>
                    <a:pt x="1" y="19"/>
                  </a:cubicBezTo>
                  <a:cubicBezTo>
                    <a:pt x="2" y="6"/>
                    <a:pt x="11" y="0"/>
                    <a:pt x="23" y="0"/>
                  </a:cubicBezTo>
                  <a:cubicBezTo>
                    <a:pt x="35" y="0"/>
                    <a:pt x="43" y="6"/>
                    <a:pt x="45" y="18"/>
                  </a:cubicBezTo>
                  <a:cubicBezTo>
                    <a:pt x="46" y="26"/>
                    <a:pt x="45" y="33"/>
                    <a:pt x="46" y="41"/>
                  </a:cubicBezTo>
                  <a:cubicBezTo>
                    <a:pt x="46" y="41"/>
                    <a:pt x="45" y="41"/>
                    <a:pt x="45" y="4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" name="Freeform 52">
              <a:extLst>
                <a:ext uri="{FF2B5EF4-FFF2-40B4-BE49-F238E27FC236}">
                  <a16:creationId xmlns:a16="http://schemas.microsoft.com/office/drawing/2014/main" id="{8D328E86-71FE-38AC-F032-3723A67E4905}"/>
                </a:ext>
              </a:extLst>
            </p:cNvPr>
            <p:cNvSpPr>
              <a:spLocks/>
            </p:cNvSpPr>
            <p:nvPr/>
          </p:nvSpPr>
          <p:spPr bwMode="auto">
            <a:xfrm>
              <a:off x="6089650" y="4270375"/>
              <a:ext cx="12700" cy="23813"/>
            </a:xfrm>
            <a:custGeom>
              <a:avLst/>
              <a:gdLst>
                <a:gd name="T0" fmla="*/ 45 w 46"/>
                <a:gd name="T1" fmla="*/ 42 h 82"/>
                <a:gd name="T2" fmla="*/ 45 w 46"/>
                <a:gd name="T3" fmla="*/ 62 h 82"/>
                <a:gd name="T4" fmla="*/ 23 w 46"/>
                <a:gd name="T5" fmla="*/ 82 h 82"/>
                <a:gd name="T6" fmla="*/ 1 w 46"/>
                <a:gd name="T7" fmla="*/ 62 h 82"/>
                <a:gd name="T8" fmla="*/ 1 w 46"/>
                <a:gd name="T9" fmla="*/ 20 h 82"/>
                <a:gd name="T10" fmla="*/ 24 w 46"/>
                <a:gd name="T11" fmla="*/ 1 h 82"/>
                <a:gd name="T12" fmla="*/ 45 w 46"/>
                <a:gd name="T13" fmla="*/ 20 h 82"/>
                <a:gd name="T14" fmla="*/ 45 w 46"/>
                <a:gd name="T15" fmla="*/ 42 h 82"/>
                <a:gd name="T16" fmla="*/ 45 w 46"/>
                <a:gd name="T17" fmla="*/ 4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" h="82">
                  <a:moveTo>
                    <a:pt x="45" y="42"/>
                  </a:moveTo>
                  <a:cubicBezTo>
                    <a:pt x="45" y="49"/>
                    <a:pt x="46" y="55"/>
                    <a:pt x="45" y="62"/>
                  </a:cubicBezTo>
                  <a:cubicBezTo>
                    <a:pt x="44" y="75"/>
                    <a:pt x="36" y="82"/>
                    <a:pt x="23" y="82"/>
                  </a:cubicBezTo>
                  <a:cubicBezTo>
                    <a:pt x="10" y="82"/>
                    <a:pt x="2" y="75"/>
                    <a:pt x="1" y="62"/>
                  </a:cubicBezTo>
                  <a:cubicBezTo>
                    <a:pt x="0" y="48"/>
                    <a:pt x="0" y="34"/>
                    <a:pt x="1" y="20"/>
                  </a:cubicBezTo>
                  <a:cubicBezTo>
                    <a:pt x="2" y="8"/>
                    <a:pt x="11" y="0"/>
                    <a:pt x="24" y="1"/>
                  </a:cubicBezTo>
                  <a:cubicBezTo>
                    <a:pt x="35" y="1"/>
                    <a:pt x="43" y="8"/>
                    <a:pt x="45" y="20"/>
                  </a:cubicBezTo>
                  <a:cubicBezTo>
                    <a:pt x="46" y="27"/>
                    <a:pt x="45" y="35"/>
                    <a:pt x="45" y="42"/>
                  </a:cubicBezTo>
                  <a:cubicBezTo>
                    <a:pt x="45" y="42"/>
                    <a:pt x="45" y="42"/>
                    <a:pt x="45" y="4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" name="Freeform 53">
              <a:extLst>
                <a:ext uri="{FF2B5EF4-FFF2-40B4-BE49-F238E27FC236}">
                  <a16:creationId xmlns:a16="http://schemas.microsoft.com/office/drawing/2014/main" id="{FDEC45FC-044E-6B33-843C-AFC1C14666FC}"/>
                </a:ext>
              </a:extLst>
            </p:cNvPr>
            <p:cNvSpPr>
              <a:spLocks/>
            </p:cNvSpPr>
            <p:nvPr/>
          </p:nvSpPr>
          <p:spPr bwMode="auto">
            <a:xfrm>
              <a:off x="6116638" y="4052888"/>
              <a:ext cx="15875" cy="25400"/>
            </a:xfrm>
            <a:custGeom>
              <a:avLst/>
              <a:gdLst>
                <a:gd name="T0" fmla="*/ 55 w 55"/>
                <a:gd name="T1" fmla="*/ 28 h 85"/>
                <a:gd name="T2" fmla="*/ 43 w 55"/>
                <a:gd name="T3" fmla="*/ 70 h 85"/>
                <a:gd name="T4" fmla="*/ 18 w 55"/>
                <a:gd name="T5" fmla="*/ 82 h 85"/>
                <a:gd name="T6" fmla="*/ 1 w 55"/>
                <a:gd name="T7" fmla="*/ 60 h 85"/>
                <a:gd name="T8" fmla="*/ 14 w 55"/>
                <a:gd name="T9" fmla="*/ 14 h 85"/>
                <a:gd name="T10" fmla="*/ 38 w 55"/>
                <a:gd name="T11" fmla="*/ 3 h 85"/>
                <a:gd name="T12" fmla="*/ 55 w 55"/>
                <a:gd name="T13" fmla="*/ 28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5" h="85">
                  <a:moveTo>
                    <a:pt x="55" y="28"/>
                  </a:moveTo>
                  <a:cubicBezTo>
                    <a:pt x="52" y="40"/>
                    <a:pt x="48" y="56"/>
                    <a:pt x="43" y="70"/>
                  </a:cubicBezTo>
                  <a:cubicBezTo>
                    <a:pt x="39" y="81"/>
                    <a:pt x="29" y="85"/>
                    <a:pt x="18" y="82"/>
                  </a:cubicBezTo>
                  <a:cubicBezTo>
                    <a:pt x="7" y="79"/>
                    <a:pt x="0" y="71"/>
                    <a:pt x="1" y="60"/>
                  </a:cubicBezTo>
                  <a:cubicBezTo>
                    <a:pt x="4" y="44"/>
                    <a:pt x="8" y="29"/>
                    <a:pt x="14" y="14"/>
                  </a:cubicBezTo>
                  <a:cubicBezTo>
                    <a:pt x="17" y="4"/>
                    <a:pt x="28" y="0"/>
                    <a:pt x="38" y="3"/>
                  </a:cubicBezTo>
                  <a:cubicBezTo>
                    <a:pt x="49" y="6"/>
                    <a:pt x="55" y="13"/>
                    <a:pt x="55" y="28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" name="Freeform 54">
              <a:extLst>
                <a:ext uri="{FF2B5EF4-FFF2-40B4-BE49-F238E27FC236}">
                  <a16:creationId xmlns:a16="http://schemas.microsoft.com/office/drawing/2014/main" id="{0B39A9C9-F148-9C4C-FFC2-5235B89B298E}"/>
                </a:ext>
              </a:extLst>
            </p:cNvPr>
            <p:cNvSpPr>
              <a:spLocks/>
            </p:cNvSpPr>
            <p:nvPr/>
          </p:nvSpPr>
          <p:spPr bwMode="auto">
            <a:xfrm>
              <a:off x="6057900" y="4265613"/>
              <a:ext cx="17463" cy="25400"/>
            </a:xfrm>
            <a:custGeom>
              <a:avLst/>
              <a:gdLst>
                <a:gd name="T0" fmla="*/ 56 w 56"/>
                <a:gd name="T1" fmla="*/ 29 h 85"/>
                <a:gd name="T2" fmla="*/ 44 w 56"/>
                <a:gd name="T3" fmla="*/ 70 h 85"/>
                <a:gd name="T4" fmla="*/ 19 w 56"/>
                <a:gd name="T5" fmla="*/ 82 h 85"/>
                <a:gd name="T6" fmla="*/ 2 w 56"/>
                <a:gd name="T7" fmla="*/ 60 h 85"/>
                <a:gd name="T8" fmla="*/ 14 w 56"/>
                <a:gd name="T9" fmla="*/ 15 h 85"/>
                <a:gd name="T10" fmla="*/ 38 w 56"/>
                <a:gd name="T11" fmla="*/ 3 h 85"/>
                <a:gd name="T12" fmla="*/ 56 w 56"/>
                <a:gd name="T13" fmla="*/ 29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" h="85">
                  <a:moveTo>
                    <a:pt x="56" y="29"/>
                  </a:moveTo>
                  <a:cubicBezTo>
                    <a:pt x="53" y="41"/>
                    <a:pt x="49" y="56"/>
                    <a:pt x="44" y="70"/>
                  </a:cubicBezTo>
                  <a:cubicBezTo>
                    <a:pt x="40" y="81"/>
                    <a:pt x="30" y="85"/>
                    <a:pt x="19" y="82"/>
                  </a:cubicBezTo>
                  <a:cubicBezTo>
                    <a:pt x="8" y="80"/>
                    <a:pt x="0" y="72"/>
                    <a:pt x="2" y="60"/>
                  </a:cubicBezTo>
                  <a:cubicBezTo>
                    <a:pt x="5" y="45"/>
                    <a:pt x="9" y="30"/>
                    <a:pt x="14" y="15"/>
                  </a:cubicBezTo>
                  <a:cubicBezTo>
                    <a:pt x="18" y="5"/>
                    <a:pt x="27" y="0"/>
                    <a:pt x="38" y="3"/>
                  </a:cubicBezTo>
                  <a:cubicBezTo>
                    <a:pt x="50" y="6"/>
                    <a:pt x="56" y="14"/>
                    <a:pt x="56" y="29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" name="Freeform 55">
              <a:extLst>
                <a:ext uri="{FF2B5EF4-FFF2-40B4-BE49-F238E27FC236}">
                  <a16:creationId xmlns:a16="http://schemas.microsoft.com/office/drawing/2014/main" id="{3B21D0CD-88A6-6F9A-1379-AFE2C9421E22}"/>
                </a:ext>
              </a:extLst>
            </p:cNvPr>
            <p:cNvSpPr>
              <a:spLocks/>
            </p:cNvSpPr>
            <p:nvPr/>
          </p:nvSpPr>
          <p:spPr bwMode="auto">
            <a:xfrm>
              <a:off x="6178550" y="4105275"/>
              <a:ext cx="23813" cy="22225"/>
            </a:xfrm>
            <a:custGeom>
              <a:avLst/>
              <a:gdLst>
                <a:gd name="T0" fmla="*/ 81 w 81"/>
                <a:gd name="T1" fmla="*/ 27 h 74"/>
                <a:gd name="T2" fmla="*/ 16 w 81"/>
                <a:gd name="T3" fmla="*/ 65 h 74"/>
                <a:gd name="T4" fmla="*/ 12 w 81"/>
                <a:gd name="T5" fmla="*/ 30 h 74"/>
                <a:gd name="T6" fmla="*/ 53 w 81"/>
                <a:gd name="T7" fmla="*/ 6 h 74"/>
                <a:gd name="T8" fmla="*/ 81 w 81"/>
                <a:gd name="T9" fmla="*/ 27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" h="74">
                  <a:moveTo>
                    <a:pt x="81" y="27"/>
                  </a:moveTo>
                  <a:cubicBezTo>
                    <a:pt x="81" y="46"/>
                    <a:pt x="32" y="74"/>
                    <a:pt x="16" y="65"/>
                  </a:cubicBezTo>
                  <a:cubicBezTo>
                    <a:pt x="3" y="58"/>
                    <a:pt x="0" y="39"/>
                    <a:pt x="12" y="30"/>
                  </a:cubicBezTo>
                  <a:cubicBezTo>
                    <a:pt x="24" y="20"/>
                    <a:pt x="38" y="12"/>
                    <a:pt x="53" y="6"/>
                  </a:cubicBezTo>
                  <a:cubicBezTo>
                    <a:pt x="67" y="0"/>
                    <a:pt x="81" y="12"/>
                    <a:pt x="81" y="2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" name="Freeform 56">
              <a:extLst>
                <a:ext uri="{FF2B5EF4-FFF2-40B4-BE49-F238E27FC236}">
                  <a16:creationId xmlns:a16="http://schemas.microsoft.com/office/drawing/2014/main" id="{56B4A99F-D46B-55CC-B4D2-801056674FCE}"/>
                </a:ext>
              </a:extLst>
            </p:cNvPr>
            <p:cNvSpPr>
              <a:spLocks/>
            </p:cNvSpPr>
            <p:nvPr/>
          </p:nvSpPr>
          <p:spPr bwMode="auto">
            <a:xfrm>
              <a:off x="6030913" y="4256088"/>
              <a:ext cx="20638" cy="23813"/>
            </a:xfrm>
            <a:custGeom>
              <a:avLst/>
              <a:gdLst>
                <a:gd name="T0" fmla="*/ 68 w 68"/>
                <a:gd name="T1" fmla="*/ 21 h 76"/>
                <a:gd name="T2" fmla="*/ 33 w 68"/>
                <a:gd name="T3" fmla="*/ 72 h 76"/>
                <a:gd name="T4" fmla="*/ 8 w 68"/>
                <a:gd name="T5" fmla="*/ 69 h 76"/>
                <a:gd name="T6" fmla="*/ 2 w 68"/>
                <a:gd name="T7" fmla="*/ 45 h 76"/>
                <a:gd name="T8" fmla="*/ 23 w 68"/>
                <a:gd name="T9" fmla="*/ 9 h 76"/>
                <a:gd name="T10" fmla="*/ 48 w 68"/>
                <a:gd name="T11" fmla="*/ 2 h 76"/>
                <a:gd name="T12" fmla="*/ 68 w 68"/>
                <a:gd name="T13" fmla="*/ 21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8" h="76">
                  <a:moveTo>
                    <a:pt x="68" y="21"/>
                  </a:moveTo>
                  <a:cubicBezTo>
                    <a:pt x="55" y="40"/>
                    <a:pt x="45" y="58"/>
                    <a:pt x="33" y="72"/>
                  </a:cubicBezTo>
                  <a:cubicBezTo>
                    <a:pt x="29" y="76"/>
                    <a:pt x="13" y="74"/>
                    <a:pt x="8" y="69"/>
                  </a:cubicBezTo>
                  <a:cubicBezTo>
                    <a:pt x="3" y="65"/>
                    <a:pt x="0" y="52"/>
                    <a:pt x="2" y="45"/>
                  </a:cubicBezTo>
                  <a:cubicBezTo>
                    <a:pt x="7" y="32"/>
                    <a:pt x="14" y="19"/>
                    <a:pt x="23" y="9"/>
                  </a:cubicBezTo>
                  <a:cubicBezTo>
                    <a:pt x="28" y="3"/>
                    <a:pt x="40" y="0"/>
                    <a:pt x="48" y="2"/>
                  </a:cubicBezTo>
                  <a:cubicBezTo>
                    <a:pt x="55" y="3"/>
                    <a:pt x="60" y="13"/>
                    <a:pt x="68" y="2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" name="Freeform 57">
              <a:extLst>
                <a:ext uri="{FF2B5EF4-FFF2-40B4-BE49-F238E27FC236}">
                  <a16:creationId xmlns:a16="http://schemas.microsoft.com/office/drawing/2014/main" id="{5273C693-6E2F-FAA8-AFF8-F17E8F3DC542}"/>
                </a:ext>
              </a:extLst>
            </p:cNvPr>
            <p:cNvSpPr>
              <a:spLocks/>
            </p:cNvSpPr>
            <p:nvPr/>
          </p:nvSpPr>
          <p:spPr bwMode="auto">
            <a:xfrm>
              <a:off x="6140450" y="4064000"/>
              <a:ext cx="20638" cy="23813"/>
            </a:xfrm>
            <a:custGeom>
              <a:avLst/>
              <a:gdLst>
                <a:gd name="T0" fmla="*/ 30 w 71"/>
                <a:gd name="T1" fmla="*/ 80 h 80"/>
                <a:gd name="T2" fmla="*/ 7 w 71"/>
                <a:gd name="T3" fmla="*/ 49 h 80"/>
                <a:gd name="T4" fmla="*/ 28 w 71"/>
                <a:gd name="T5" fmla="*/ 12 h 80"/>
                <a:gd name="T6" fmla="*/ 56 w 71"/>
                <a:gd name="T7" fmla="*/ 5 h 80"/>
                <a:gd name="T8" fmla="*/ 67 w 71"/>
                <a:gd name="T9" fmla="*/ 30 h 80"/>
                <a:gd name="T10" fmla="*/ 42 w 71"/>
                <a:gd name="T11" fmla="*/ 74 h 80"/>
                <a:gd name="T12" fmla="*/ 30 w 71"/>
                <a:gd name="T13" fmla="*/ 8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" h="80">
                  <a:moveTo>
                    <a:pt x="30" y="80"/>
                  </a:moveTo>
                  <a:cubicBezTo>
                    <a:pt x="12" y="80"/>
                    <a:pt x="0" y="64"/>
                    <a:pt x="7" y="49"/>
                  </a:cubicBezTo>
                  <a:cubicBezTo>
                    <a:pt x="13" y="36"/>
                    <a:pt x="20" y="24"/>
                    <a:pt x="28" y="12"/>
                  </a:cubicBezTo>
                  <a:cubicBezTo>
                    <a:pt x="35" y="2"/>
                    <a:pt x="45" y="0"/>
                    <a:pt x="56" y="5"/>
                  </a:cubicBezTo>
                  <a:cubicBezTo>
                    <a:pt x="66" y="11"/>
                    <a:pt x="71" y="20"/>
                    <a:pt x="67" y="30"/>
                  </a:cubicBezTo>
                  <a:cubicBezTo>
                    <a:pt x="60" y="46"/>
                    <a:pt x="51" y="60"/>
                    <a:pt x="42" y="74"/>
                  </a:cubicBezTo>
                  <a:cubicBezTo>
                    <a:pt x="39" y="78"/>
                    <a:pt x="33" y="79"/>
                    <a:pt x="30" y="8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" name="Freeform 58">
              <a:extLst>
                <a:ext uri="{FF2B5EF4-FFF2-40B4-BE49-F238E27FC236}">
                  <a16:creationId xmlns:a16="http://schemas.microsoft.com/office/drawing/2014/main" id="{50F75D43-D06E-DA8C-A9CC-3B6A29FB75AE}"/>
                </a:ext>
              </a:extLst>
            </p:cNvPr>
            <p:cNvSpPr>
              <a:spLocks/>
            </p:cNvSpPr>
            <p:nvPr/>
          </p:nvSpPr>
          <p:spPr bwMode="auto">
            <a:xfrm>
              <a:off x="5988050" y="4216400"/>
              <a:ext cx="23813" cy="22225"/>
            </a:xfrm>
            <a:custGeom>
              <a:avLst/>
              <a:gdLst>
                <a:gd name="T0" fmla="*/ 81 w 81"/>
                <a:gd name="T1" fmla="*/ 33 h 75"/>
                <a:gd name="T2" fmla="*/ 62 w 81"/>
                <a:gd name="T3" fmla="*/ 51 h 75"/>
                <a:gd name="T4" fmla="*/ 15 w 81"/>
                <a:gd name="T5" fmla="*/ 65 h 75"/>
                <a:gd name="T6" fmla="*/ 14 w 81"/>
                <a:gd name="T7" fmla="*/ 28 h 75"/>
                <a:gd name="T8" fmla="*/ 49 w 81"/>
                <a:gd name="T9" fmla="*/ 8 h 75"/>
                <a:gd name="T10" fmla="*/ 81 w 81"/>
                <a:gd name="T11" fmla="*/ 33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75">
                  <a:moveTo>
                    <a:pt x="81" y="33"/>
                  </a:moveTo>
                  <a:cubicBezTo>
                    <a:pt x="77" y="37"/>
                    <a:pt x="70" y="46"/>
                    <a:pt x="62" y="51"/>
                  </a:cubicBezTo>
                  <a:cubicBezTo>
                    <a:pt x="47" y="59"/>
                    <a:pt x="34" y="75"/>
                    <a:pt x="15" y="65"/>
                  </a:cubicBezTo>
                  <a:cubicBezTo>
                    <a:pt x="0" y="57"/>
                    <a:pt x="0" y="37"/>
                    <a:pt x="14" y="28"/>
                  </a:cubicBezTo>
                  <a:cubicBezTo>
                    <a:pt x="25" y="20"/>
                    <a:pt x="37" y="13"/>
                    <a:pt x="49" y="8"/>
                  </a:cubicBezTo>
                  <a:cubicBezTo>
                    <a:pt x="64" y="0"/>
                    <a:pt x="80" y="11"/>
                    <a:pt x="81" y="33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" name="Freeform 59">
              <a:extLst>
                <a:ext uri="{FF2B5EF4-FFF2-40B4-BE49-F238E27FC236}">
                  <a16:creationId xmlns:a16="http://schemas.microsoft.com/office/drawing/2014/main" id="{063B6534-9B90-5DDF-EF4B-F301DACE7ED1}"/>
                </a:ext>
              </a:extLst>
            </p:cNvPr>
            <p:cNvSpPr>
              <a:spLocks/>
            </p:cNvSpPr>
            <p:nvPr/>
          </p:nvSpPr>
          <p:spPr bwMode="auto">
            <a:xfrm>
              <a:off x="6162675" y="4083050"/>
              <a:ext cx="22225" cy="22225"/>
            </a:xfrm>
            <a:custGeom>
              <a:avLst/>
              <a:gdLst>
                <a:gd name="T0" fmla="*/ 76 w 76"/>
                <a:gd name="T1" fmla="*/ 19 h 72"/>
                <a:gd name="T2" fmla="*/ 65 w 76"/>
                <a:gd name="T3" fmla="*/ 38 h 72"/>
                <a:gd name="T4" fmla="*/ 41 w 76"/>
                <a:gd name="T5" fmla="*/ 62 h 72"/>
                <a:gd name="T6" fmla="*/ 9 w 76"/>
                <a:gd name="T7" fmla="*/ 63 h 72"/>
                <a:gd name="T8" fmla="*/ 9 w 76"/>
                <a:gd name="T9" fmla="*/ 31 h 72"/>
                <a:gd name="T10" fmla="*/ 36 w 76"/>
                <a:gd name="T11" fmla="*/ 5 h 72"/>
                <a:gd name="T12" fmla="*/ 61 w 76"/>
                <a:gd name="T13" fmla="*/ 2 h 72"/>
                <a:gd name="T14" fmla="*/ 76 w 76"/>
                <a:gd name="T15" fmla="*/ 19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6" h="72">
                  <a:moveTo>
                    <a:pt x="76" y="19"/>
                  </a:moveTo>
                  <a:cubicBezTo>
                    <a:pt x="72" y="27"/>
                    <a:pt x="69" y="33"/>
                    <a:pt x="65" y="38"/>
                  </a:cubicBezTo>
                  <a:cubicBezTo>
                    <a:pt x="58" y="47"/>
                    <a:pt x="50" y="55"/>
                    <a:pt x="41" y="62"/>
                  </a:cubicBezTo>
                  <a:cubicBezTo>
                    <a:pt x="31" y="72"/>
                    <a:pt x="18" y="72"/>
                    <a:pt x="9" y="63"/>
                  </a:cubicBezTo>
                  <a:cubicBezTo>
                    <a:pt x="0" y="55"/>
                    <a:pt x="0" y="41"/>
                    <a:pt x="9" y="31"/>
                  </a:cubicBezTo>
                  <a:cubicBezTo>
                    <a:pt x="18" y="22"/>
                    <a:pt x="26" y="12"/>
                    <a:pt x="36" y="5"/>
                  </a:cubicBezTo>
                  <a:cubicBezTo>
                    <a:pt x="42" y="1"/>
                    <a:pt x="53" y="0"/>
                    <a:pt x="61" y="2"/>
                  </a:cubicBezTo>
                  <a:cubicBezTo>
                    <a:pt x="67" y="4"/>
                    <a:pt x="70" y="13"/>
                    <a:pt x="76" y="19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" name="Freeform 60">
              <a:extLst>
                <a:ext uri="{FF2B5EF4-FFF2-40B4-BE49-F238E27FC236}">
                  <a16:creationId xmlns:a16="http://schemas.microsoft.com/office/drawing/2014/main" id="{0AC1A212-945B-1617-F4AD-329BC57905E0}"/>
                </a:ext>
              </a:extLst>
            </p:cNvPr>
            <p:cNvSpPr>
              <a:spLocks/>
            </p:cNvSpPr>
            <p:nvPr/>
          </p:nvSpPr>
          <p:spPr bwMode="auto">
            <a:xfrm>
              <a:off x="6007100" y="4240213"/>
              <a:ext cx="22225" cy="20638"/>
            </a:xfrm>
            <a:custGeom>
              <a:avLst/>
              <a:gdLst>
                <a:gd name="T0" fmla="*/ 19 w 72"/>
                <a:gd name="T1" fmla="*/ 71 h 71"/>
                <a:gd name="T2" fmla="*/ 3 w 72"/>
                <a:gd name="T3" fmla="*/ 58 h 71"/>
                <a:gd name="T4" fmla="*/ 4 w 72"/>
                <a:gd name="T5" fmla="*/ 36 h 71"/>
                <a:gd name="T6" fmla="*/ 37 w 72"/>
                <a:gd name="T7" fmla="*/ 4 h 71"/>
                <a:gd name="T8" fmla="*/ 62 w 72"/>
                <a:gd name="T9" fmla="*/ 5 h 71"/>
                <a:gd name="T10" fmla="*/ 68 w 72"/>
                <a:gd name="T11" fmla="*/ 30 h 71"/>
                <a:gd name="T12" fmla="*/ 31 w 72"/>
                <a:gd name="T13" fmla="*/ 68 h 71"/>
                <a:gd name="T14" fmla="*/ 19 w 72"/>
                <a:gd name="T15" fmla="*/ 71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71">
                  <a:moveTo>
                    <a:pt x="19" y="71"/>
                  </a:moveTo>
                  <a:cubicBezTo>
                    <a:pt x="15" y="68"/>
                    <a:pt x="6" y="64"/>
                    <a:pt x="3" y="58"/>
                  </a:cubicBezTo>
                  <a:cubicBezTo>
                    <a:pt x="1" y="52"/>
                    <a:pt x="0" y="41"/>
                    <a:pt x="4" y="36"/>
                  </a:cubicBezTo>
                  <a:cubicBezTo>
                    <a:pt x="13" y="24"/>
                    <a:pt x="24" y="12"/>
                    <a:pt x="37" y="4"/>
                  </a:cubicBezTo>
                  <a:cubicBezTo>
                    <a:pt x="42" y="0"/>
                    <a:pt x="56" y="1"/>
                    <a:pt x="62" y="5"/>
                  </a:cubicBezTo>
                  <a:cubicBezTo>
                    <a:pt x="67" y="10"/>
                    <a:pt x="72" y="25"/>
                    <a:pt x="68" y="30"/>
                  </a:cubicBezTo>
                  <a:cubicBezTo>
                    <a:pt x="58" y="44"/>
                    <a:pt x="44" y="56"/>
                    <a:pt x="31" y="68"/>
                  </a:cubicBezTo>
                  <a:cubicBezTo>
                    <a:pt x="29" y="70"/>
                    <a:pt x="26" y="69"/>
                    <a:pt x="19" y="7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908481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roup 47">
            <a:extLst>
              <a:ext uri="{FF2B5EF4-FFF2-40B4-BE49-F238E27FC236}">
                <a16:creationId xmlns:a16="http://schemas.microsoft.com/office/drawing/2014/main" id="{D12CCFD9-E105-EB1C-4042-60ED7923C32F}"/>
              </a:ext>
            </a:extLst>
          </p:cNvPr>
          <p:cNvGrpSpPr/>
          <p:nvPr/>
        </p:nvGrpSpPr>
        <p:grpSpPr>
          <a:xfrm>
            <a:off x="811311" y="3460268"/>
            <a:ext cx="5898291" cy="1486959"/>
            <a:chOff x="811311" y="3460268"/>
            <a:chExt cx="5898291" cy="1486959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0" name="Rectangle 11">
              <a:extLst>
                <a:ext uri="{FF2B5EF4-FFF2-40B4-BE49-F238E27FC236}">
                  <a16:creationId xmlns:a16="http://schemas.microsoft.com/office/drawing/2014/main" id="{ABFAB5EF-DF8E-0352-DC00-4A54ABAD1B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66831" y="3460268"/>
              <a:ext cx="3742771" cy="1029811"/>
            </a:xfrm>
            <a:prstGeom prst="homePlate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 dirty="0"/>
            </a:p>
          </p:txBody>
        </p:sp>
        <p:sp>
          <p:nvSpPr>
            <p:cNvPr id="21" name="Freeform 12">
              <a:extLst>
                <a:ext uri="{FF2B5EF4-FFF2-40B4-BE49-F238E27FC236}">
                  <a16:creationId xmlns:a16="http://schemas.microsoft.com/office/drawing/2014/main" id="{FDA6F93D-F15D-C1A1-CA83-EA435E38BE18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2514599" y="3460268"/>
              <a:ext cx="452232" cy="1486959"/>
            </a:xfrm>
            <a:custGeom>
              <a:avLst/>
              <a:gdLst>
                <a:gd name="T0" fmla="*/ 214 w 427"/>
                <a:gd name="T1" fmla="*/ 214 w 427"/>
                <a:gd name="T2" fmla="*/ 214 w 427"/>
                <a:gd name="T3" fmla="*/ 214 w 427"/>
                <a:gd name="T4" fmla="*/ 214 w 427"/>
                <a:gd name="T5" fmla="*/ 214 w 427"/>
                <a:gd name="T6" fmla="*/ 214 w 427"/>
                <a:gd name="T7" fmla="*/ 214 w 427"/>
                <a:gd name="T8" fmla="*/ 214 w 427"/>
                <a:gd name="T9" fmla="*/ 214 w 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4" h="605">
                  <a:moveTo>
                    <a:pt x="184" y="78"/>
                  </a:moveTo>
                  <a:lnTo>
                    <a:pt x="184" y="605"/>
                  </a:lnTo>
                  <a:lnTo>
                    <a:pt x="0" y="419"/>
                  </a:lnTo>
                  <a:lnTo>
                    <a:pt x="0" y="0"/>
                  </a:lnTo>
                  <a:lnTo>
                    <a:pt x="184" y="78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 dirty="0"/>
            </a:p>
          </p:txBody>
        </p:sp>
        <p:sp>
          <p:nvSpPr>
            <p:cNvPr id="22" name="Freeform 13">
              <a:extLst>
                <a:ext uri="{FF2B5EF4-FFF2-40B4-BE49-F238E27FC236}">
                  <a16:creationId xmlns:a16="http://schemas.microsoft.com/office/drawing/2014/main" id="{6FB1653A-2FD6-9603-36D4-FBFC507F5B74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811311" y="3647060"/>
              <a:ext cx="1703288" cy="1300167"/>
            </a:xfrm>
            <a:custGeom>
              <a:avLst/>
              <a:gdLst>
                <a:gd name="T0" fmla="*/ 214 w 427"/>
                <a:gd name="T1" fmla="*/ 214 w 427"/>
                <a:gd name="T2" fmla="*/ 214 w 427"/>
                <a:gd name="T3" fmla="*/ 214 w 427"/>
                <a:gd name="T4" fmla="*/ 214 w 427"/>
                <a:gd name="T5" fmla="*/ 214 w 427"/>
                <a:gd name="T6" fmla="*/ 214 w 427"/>
                <a:gd name="T7" fmla="*/ 214 w 427"/>
                <a:gd name="T8" fmla="*/ 214 w 427"/>
                <a:gd name="T9" fmla="*/ 214 w 427"/>
                <a:gd name="T10" fmla="*/ 214 w 427"/>
                <a:gd name="T11" fmla="*/ 214 w 427"/>
                <a:gd name="T12" fmla="*/ 214 w 427"/>
                <a:gd name="T13" fmla="*/ 214 w 427"/>
                <a:gd name="T14" fmla="*/ 214 w 427"/>
                <a:gd name="T15" fmla="*/ 214 w 427"/>
                <a:gd name="T16" fmla="*/ 214 w 427"/>
                <a:gd name="T17" fmla="*/ 214 w 427"/>
                <a:gd name="T18" fmla="*/ 214 w 427"/>
                <a:gd name="T19" fmla="*/ 214 w 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42" h="264">
                  <a:moveTo>
                    <a:pt x="0" y="264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410" y="1"/>
                    <a:pt x="410" y="1"/>
                    <a:pt x="410" y="1"/>
                  </a:cubicBezTo>
                  <a:cubicBezTo>
                    <a:pt x="414" y="1"/>
                    <a:pt x="418" y="1"/>
                    <a:pt x="422" y="0"/>
                  </a:cubicBezTo>
                  <a:cubicBezTo>
                    <a:pt x="429" y="1"/>
                    <a:pt x="436" y="2"/>
                    <a:pt x="442" y="4"/>
                  </a:cubicBezTo>
                  <a:cubicBezTo>
                    <a:pt x="465" y="9"/>
                    <a:pt x="486" y="21"/>
                    <a:pt x="503" y="38"/>
                  </a:cubicBezTo>
                  <a:cubicBezTo>
                    <a:pt x="529" y="64"/>
                    <a:pt x="542" y="95"/>
                    <a:pt x="542" y="132"/>
                  </a:cubicBezTo>
                  <a:cubicBezTo>
                    <a:pt x="542" y="168"/>
                    <a:pt x="529" y="199"/>
                    <a:pt x="503" y="225"/>
                  </a:cubicBezTo>
                  <a:cubicBezTo>
                    <a:pt x="478" y="251"/>
                    <a:pt x="447" y="264"/>
                    <a:pt x="410" y="264"/>
                  </a:cubicBezTo>
                  <a:lnTo>
                    <a:pt x="0" y="26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 dirty="0"/>
            </a:p>
          </p:txBody>
        </p:sp>
      </p:grp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3A6FD93-2880-2990-8042-421DC3213F4A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09FE454-6C52-F4E1-AC62-CDAA846BF5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Headline Result</a:t>
            </a:r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EFD52521-80DF-13C8-AFAF-337D52061732}"/>
              </a:ext>
            </a:extLst>
          </p:cNvPr>
          <p:cNvGrpSpPr/>
          <p:nvPr/>
        </p:nvGrpSpPr>
        <p:grpSpPr>
          <a:xfrm>
            <a:off x="811310" y="2352832"/>
            <a:ext cx="7021466" cy="1300167"/>
            <a:chOff x="811310" y="2352832"/>
            <a:chExt cx="7021466" cy="130016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4" name="Rectangle 8">
              <a:extLst>
                <a:ext uri="{FF2B5EF4-FFF2-40B4-BE49-F238E27FC236}">
                  <a16:creationId xmlns:a16="http://schemas.microsoft.com/office/drawing/2014/main" id="{20EAD3F7-3EC5-FD93-007C-B2E1178033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66831" y="2475721"/>
              <a:ext cx="4865945" cy="984546"/>
            </a:xfrm>
            <a:prstGeom prst="homePlat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 dirty="0"/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01C5513A-0ABF-CFED-BB5A-6F83242AEB20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2514599" y="2352832"/>
              <a:ext cx="452232" cy="1300167"/>
            </a:xfrm>
            <a:custGeom>
              <a:avLst/>
              <a:gdLst>
                <a:gd name="T0" fmla="*/ 214 w 427"/>
                <a:gd name="T1" fmla="*/ 214 w 427"/>
                <a:gd name="T2" fmla="*/ 214 w 427"/>
                <a:gd name="T3" fmla="*/ 214 w 427"/>
                <a:gd name="T4" fmla="*/ 214 w 427"/>
                <a:gd name="T5" fmla="*/ 214 w 427"/>
                <a:gd name="T6" fmla="*/ 214 w 427"/>
                <a:gd name="T7" fmla="*/ 214 w 427"/>
                <a:gd name="T8" fmla="*/ 214 w 427"/>
                <a:gd name="T9" fmla="*/ 214 w 427"/>
                <a:gd name="T10" fmla="*/ 214 w 427"/>
                <a:gd name="T11" fmla="*/ 214 w 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4" h="529">
                  <a:moveTo>
                    <a:pt x="0" y="451"/>
                  </a:moveTo>
                  <a:lnTo>
                    <a:pt x="0" y="50"/>
                  </a:lnTo>
                  <a:lnTo>
                    <a:pt x="184" y="0"/>
                  </a:lnTo>
                  <a:lnTo>
                    <a:pt x="184" y="527"/>
                  </a:lnTo>
                  <a:lnTo>
                    <a:pt x="184" y="529"/>
                  </a:lnTo>
                  <a:lnTo>
                    <a:pt x="0" y="451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 dirty="0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3FB61A95-280D-2D95-5128-B5DECF02F8D9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811310" y="2352832"/>
              <a:ext cx="1703289" cy="1295251"/>
            </a:xfrm>
            <a:custGeom>
              <a:avLst/>
              <a:gdLst>
                <a:gd name="T0" fmla="*/ 214 w 427"/>
                <a:gd name="T1" fmla="*/ 214 w 427"/>
                <a:gd name="T2" fmla="*/ 214 w 427"/>
                <a:gd name="T3" fmla="*/ 214 w 427"/>
                <a:gd name="T4" fmla="*/ 214 w 427"/>
                <a:gd name="T5" fmla="*/ 214 w 427"/>
                <a:gd name="T6" fmla="*/ 214 w 427"/>
                <a:gd name="T7" fmla="*/ 214 w 427"/>
                <a:gd name="T8" fmla="*/ 214 w 427"/>
                <a:gd name="T9" fmla="*/ 214 w 427"/>
                <a:gd name="T10" fmla="*/ 214 w 427"/>
                <a:gd name="T11" fmla="*/ 214 w 427"/>
                <a:gd name="T12" fmla="*/ 214 w 427"/>
                <a:gd name="T13" fmla="*/ 214 w 427"/>
                <a:gd name="T14" fmla="*/ 214 w 427"/>
                <a:gd name="T15" fmla="*/ 214 w 427"/>
                <a:gd name="T16" fmla="*/ 214 w 427"/>
                <a:gd name="T17" fmla="*/ 214 w 427"/>
                <a:gd name="T18" fmla="*/ 214 w 427"/>
                <a:gd name="T19" fmla="*/ 214 w 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42" h="263">
                  <a:moveTo>
                    <a:pt x="0" y="263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410" y="0"/>
                    <a:pt x="410" y="0"/>
                    <a:pt x="410" y="0"/>
                  </a:cubicBezTo>
                  <a:cubicBezTo>
                    <a:pt x="447" y="0"/>
                    <a:pt x="478" y="13"/>
                    <a:pt x="503" y="38"/>
                  </a:cubicBezTo>
                  <a:cubicBezTo>
                    <a:pt x="529" y="64"/>
                    <a:pt x="542" y="95"/>
                    <a:pt x="542" y="132"/>
                  </a:cubicBezTo>
                  <a:cubicBezTo>
                    <a:pt x="542" y="168"/>
                    <a:pt x="529" y="199"/>
                    <a:pt x="503" y="225"/>
                  </a:cubicBezTo>
                  <a:cubicBezTo>
                    <a:pt x="486" y="243"/>
                    <a:pt x="465" y="255"/>
                    <a:pt x="442" y="260"/>
                  </a:cubicBezTo>
                  <a:cubicBezTo>
                    <a:pt x="436" y="262"/>
                    <a:pt x="429" y="263"/>
                    <a:pt x="422" y="263"/>
                  </a:cubicBezTo>
                  <a:cubicBezTo>
                    <a:pt x="418" y="263"/>
                    <a:pt x="414" y="263"/>
                    <a:pt x="410" y="263"/>
                  </a:cubicBezTo>
                  <a:lnTo>
                    <a:pt x="0" y="263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 dirty="0"/>
            </a:p>
          </p:txBody>
        </p:sp>
      </p:grpSp>
      <p:sp>
        <p:nvSpPr>
          <p:cNvPr id="13" name="Sev01">
            <a:extLst>
              <a:ext uri="{FF2B5EF4-FFF2-40B4-BE49-F238E27FC236}">
                <a16:creationId xmlns:a16="http://schemas.microsoft.com/office/drawing/2014/main" id="{90D26A51-9D07-A184-BF6E-B7B2F92AC763}"/>
              </a:ext>
            </a:extLst>
          </p:cNvPr>
          <p:cNvSpPr>
            <a:spLocks noChangeAspect="1"/>
          </p:cNvSpPr>
          <p:nvPr/>
        </p:nvSpPr>
        <p:spPr>
          <a:xfrm>
            <a:off x="958311" y="2457642"/>
            <a:ext cx="1085638" cy="1085634"/>
          </a:xfrm>
          <a:prstGeom prst="ellipse">
            <a:avLst/>
          </a:prstGeom>
          <a:solidFill>
            <a:schemeClr val="bg1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333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19" name="Sev01">
            <a:extLst>
              <a:ext uri="{FF2B5EF4-FFF2-40B4-BE49-F238E27FC236}">
                <a16:creationId xmlns:a16="http://schemas.microsoft.com/office/drawing/2014/main" id="{F3F49950-75D7-110C-387F-B35B541B3DE3}"/>
              </a:ext>
            </a:extLst>
          </p:cNvPr>
          <p:cNvSpPr>
            <a:spLocks noChangeAspect="1"/>
          </p:cNvSpPr>
          <p:nvPr/>
        </p:nvSpPr>
        <p:spPr>
          <a:xfrm flipH="1">
            <a:off x="958311" y="3754325"/>
            <a:ext cx="1085636" cy="1085634"/>
          </a:xfrm>
          <a:prstGeom prst="ellipse">
            <a:avLst/>
          </a:prstGeom>
          <a:solidFill>
            <a:schemeClr val="bg1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333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27" name="Shape 2020">
            <a:extLst>
              <a:ext uri="{FF2B5EF4-FFF2-40B4-BE49-F238E27FC236}">
                <a16:creationId xmlns:a16="http://schemas.microsoft.com/office/drawing/2014/main" id="{DDB3AD16-C17F-2F79-6814-CC0D5837FED2}"/>
              </a:ext>
            </a:extLst>
          </p:cNvPr>
          <p:cNvSpPr/>
          <p:nvPr/>
        </p:nvSpPr>
        <p:spPr>
          <a:xfrm flipH="1">
            <a:off x="3162285" y="2540816"/>
            <a:ext cx="3742771" cy="841258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>
              <a:spcAft>
                <a:spcPts val="1200"/>
              </a:spcAft>
            </a:pPr>
            <a:r>
              <a:rPr lang="en-US" sz="1050" b="1" dirty="0">
                <a:solidFill>
                  <a:schemeClr val="bg1"/>
                </a:solidFill>
              </a:rPr>
              <a:t>MS Project Export  →  Run Script  →  Full Suite Ready.</a:t>
            </a:r>
          </a:p>
        </p:txBody>
      </p:sp>
      <p:sp>
        <p:nvSpPr>
          <p:cNvPr id="31" name="Shape 2020">
            <a:extLst>
              <a:ext uri="{FF2B5EF4-FFF2-40B4-BE49-F238E27FC236}">
                <a16:creationId xmlns:a16="http://schemas.microsoft.com/office/drawing/2014/main" id="{43C4B2F9-E3F1-5DA4-0682-F89C37A8C583}"/>
              </a:ext>
            </a:extLst>
          </p:cNvPr>
          <p:cNvSpPr/>
          <p:nvPr/>
        </p:nvSpPr>
        <p:spPr>
          <a:xfrm flipH="1">
            <a:off x="3162283" y="3538462"/>
            <a:ext cx="2754169" cy="872142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>
              <a:spcAft>
                <a:spcPts val="1200"/>
              </a:spcAft>
            </a:pPr>
            <a:r>
              <a:rPr lang="en-US" sz="1050" b="1" dirty="0">
                <a:solidFill>
                  <a:schemeClr val="bg1"/>
                </a:solidFill>
              </a:rPr>
              <a:t>One step. Every reporting period. Any scope of reporting package.</a:t>
            </a: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A0547A2A-5948-3458-E693-8D562AD25240}"/>
              </a:ext>
            </a:extLst>
          </p:cNvPr>
          <p:cNvGrpSpPr/>
          <p:nvPr/>
        </p:nvGrpSpPr>
        <p:grpSpPr>
          <a:xfrm>
            <a:off x="811310" y="1067578"/>
            <a:ext cx="5898292" cy="1427972"/>
            <a:chOff x="811310" y="1047750"/>
            <a:chExt cx="5898292" cy="142797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8" name="Rectangle 5">
              <a:extLst>
                <a:ext uri="{FF2B5EF4-FFF2-40B4-BE49-F238E27FC236}">
                  <a16:creationId xmlns:a16="http://schemas.microsoft.com/office/drawing/2014/main" id="{393D8A7B-BF0D-0F15-59EB-2EA01AE1F3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66831" y="1445911"/>
              <a:ext cx="3742771" cy="1029811"/>
            </a:xfrm>
            <a:prstGeom prst="homePlate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 dirty="0"/>
            </a:p>
          </p:txBody>
        </p:sp>
        <p:sp>
          <p:nvSpPr>
            <p:cNvPr id="9" name="Freeform 6">
              <a:extLst>
                <a:ext uri="{FF2B5EF4-FFF2-40B4-BE49-F238E27FC236}">
                  <a16:creationId xmlns:a16="http://schemas.microsoft.com/office/drawing/2014/main" id="{753378CD-5A82-1815-21E1-E7F17B629C1C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2514599" y="1047750"/>
              <a:ext cx="452232" cy="1427972"/>
            </a:xfrm>
            <a:custGeom>
              <a:avLst/>
              <a:gdLst>
                <a:gd name="T0" fmla="*/ 214 w 427"/>
                <a:gd name="T1" fmla="*/ 214 w 427"/>
                <a:gd name="T2" fmla="*/ 214 w 427"/>
                <a:gd name="T3" fmla="*/ 214 w 427"/>
                <a:gd name="T4" fmla="*/ 214 w 427"/>
                <a:gd name="T5" fmla="*/ 214 w 427"/>
                <a:gd name="T6" fmla="*/ 214 w 427"/>
                <a:gd name="T7" fmla="*/ 214 w 427"/>
                <a:gd name="T8" fmla="*/ 214 w 427"/>
                <a:gd name="T9" fmla="*/ 214 w 427"/>
                <a:gd name="T10" fmla="*/ 214 w 427"/>
                <a:gd name="T11" fmla="*/ 214 w 427"/>
                <a:gd name="T12" fmla="*/ 214 w 427"/>
                <a:gd name="T13" fmla="*/ 214 w 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4" h="581">
                  <a:moveTo>
                    <a:pt x="184" y="529"/>
                  </a:moveTo>
                  <a:lnTo>
                    <a:pt x="184" y="531"/>
                  </a:lnTo>
                  <a:lnTo>
                    <a:pt x="0" y="581"/>
                  </a:lnTo>
                  <a:lnTo>
                    <a:pt x="0" y="162"/>
                  </a:lnTo>
                  <a:lnTo>
                    <a:pt x="2" y="162"/>
                  </a:lnTo>
                  <a:lnTo>
                    <a:pt x="184" y="0"/>
                  </a:lnTo>
                  <a:lnTo>
                    <a:pt x="184" y="529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 dirty="0"/>
            </a:p>
          </p:txBody>
        </p:sp>
        <p:sp>
          <p:nvSpPr>
            <p:cNvPr id="10" name="Freeform 7">
              <a:extLst>
                <a:ext uri="{FF2B5EF4-FFF2-40B4-BE49-F238E27FC236}">
                  <a16:creationId xmlns:a16="http://schemas.microsoft.com/office/drawing/2014/main" id="{69317857-92C2-05F9-4D65-021D1332A2E7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811310" y="1047750"/>
              <a:ext cx="1703290" cy="1300167"/>
            </a:xfrm>
            <a:custGeom>
              <a:avLst/>
              <a:gdLst>
                <a:gd name="T0" fmla="*/ 214 w 427"/>
                <a:gd name="T1" fmla="*/ 214 w 427"/>
                <a:gd name="T2" fmla="*/ 214 w 427"/>
                <a:gd name="T3" fmla="*/ 214 w 427"/>
                <a:gd name="T4" fmla="*/ 214 w 427"/>
                <a:gd name="T5" fmla="*/ 214 w 427"/>
                <a:gd name="T6" fmla="*/ 214 w 427"/>
                <a:gd name="T7" fmla="*/ 214 w 427"/>
                <a:gd name="T8" fmla="*/ 214 w 427"/>
                <a:gd name="T9" fmla="*/ 214 w 427"/>
                <a:gd name="T10" fmla="*/ 214 w 427"/>
                <a:gd name="T11" fmla="*/ 214 w 427"/>
                <a:gd name="T12" fmla="*/ 214 w 427"/>
                <a:gd name="T13" fmla="*/ 214 w 427"/>
                <a:gd name="T14" fmla="*/ 214 w 427"/>
                <a:gd name="T15" fmla="*/ 214 w 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42" h="264">
                  <a:moveTo>
                    <a:pt x="0" y="26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410" y="0"/>
                    <a:pt x="410" y="0"/>
                    <a:pt x="410" y="0"/>
                  </a:cubicBezTo>
                  <a:cubicBezTo>
                    <a:pt x="447" y="0"/>
                    <a:pt x="478" y="12"/>
                    <a:pt x="503" y="38"/>
                  </a:cubicBezTo>
                  <a:cubicBezTo>
                    <a:pt x="529" y="64"/>
                    <a:pt x="542" y="95"/>
                    <a:pt x="542" y="132"/>
                  </a:cubicBezTo>
                  <a:cubicBezTo>
                    <a:pt x="542" y="168"/>
                    <a:pt x="529" y="199"/>
                    <a:pt x="503" y="225"/>
                  </a:cubicBezTo>
                  <a:cubicBezTo>
                    <a:pt x="478" y="251"/>
                    <a:pt x="447" y="264"/>
                    <a:pt x="410" y="264"/>
                  </a:cubicBezTo>
                  <a:lnTo>
                    <a:pt x="0" y="26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 dirty="0"/>
            </a:p>
          </p:txBody>
        </p:sp>
      </p:grpSp>
      <p:sp>
        <p:nvSpPr>
          <p:cNvPr id="6" name="Sev01">
            <a:extLst>
              <a:ext uri="{FF2B5EF4-FFF2-40B4-BE49-F238E27FC236}">
                <a16:creationId xmlns:a16="http://schemas.microsoft.com/office/drawing/2014/main" id="{17E93976-DC50-32EF-6AFF-8165951F1C8D}"/>
              </a:ext>
            </a:extLst>
          </p:cNvPr>
          <p:cNvSpPr>
            <a:spLocks noChangeAspect="1"/>
          </p:cNvSpPr>
          <p:nvPr/>
        </p:nvSpPr>
        <p:spPr>
          <a:xfrm flipH="1">
            <a:off x="958311" y="1157157"/>
            <a:ext cx="1085636" cy="1085634"/>
          </a:xfrm>
          <a:prstGeom prst="ellipse">
            <a:avLst/>
          </a:prstGeom>
          <a:solidFill>
            <a:schemeClr val="bg1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333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29" name="Shape 2020">
            <a:extLst>
              <a:ext uri="{FF2B5EF4-FFF2-40B4-BE49-F238E27FC236}">
                <a16:creationId xmlns:a16="http://schemas.microsoft.com/office/drawing/2014/main" id="{980EA5F7-6885-6805-B90F-232BCB0BFAC1}"/>
              </a:ext>
            </a:extLst>
          </p:cNvPr>
          <p:cNvSpPr/>
          <p:nvPr/>
        </p:nvSpPr>
        <p:spPr>
          <a:xfrm flipH="1">
            <a:off x="3162283" y="1511004"/>
            <a:ext cx="2754169" cy="886523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>
              <a:spcAft>
                <a:spcPts val="1200"/>
              </a:spcAft>
            </a:pPr>
            <a:r>
              <a:rPr lang="en-US" sz="1050" b="1" dirty="0">
                <a:solidFill>
                  <a:schemeClr val="bg1"/>
                </a:solidFill>
              </a:rPr>
              <a:t>Under 1 Minute to generate the complete reporting suite - every reporting period.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D05928A9-0EF7-5B3F-6C4E-B75FC3597975}"/>
              </a:ext>
            </a:extLst>
          </p:cNvPr>
          <p:cNvGrpSpPr/>
          <p:nvPr/>
        </p:nvGrpSpPr>
        <p:grpSpPr>
          <a:xfrm>
            <a:off x="1294755" y="1471374"/>
            <a:ext cx="412749" cy="457200"/>
            <a:chOff x="4716463" y="2419350"/>
            <a:chExt cx="412749" cy="457200"/>
          </a:xfrm>
          <a:solidFill>
            <a:schemeClr val="accent1"/>
          </a:solidFill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9A43E00A-6808-2528-272E-649BBC195BA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16463" y="2419350"/>
              <a:ext cx="412749" cy="457200"/>
            </a:xfrm>
            <a:custGeom>
              <a:avLst/>
              <a:gdLst>
                <a:gd name="T0" fmla="*/ 665 w 1387"/>
                <a:gd name="T1" fmla="*/ 1536 h 1536"/>
                <a:gd name="T2" fmla="*/ 1240 w 1387"/>
                <a:gd name="T3" fmla="*/ 1176 h 1536"/>
                <a:gd name="T4" fmla="*/ 1168 w 1387"/>
                <a:gd name="T5" fmla="*/ 501 h 1536"/>
                <a:gd name="T6" fmla="*/ 1228 w 1387"/>
                <a:gd name="T7" fmla="*/ 441 h 1536"/>
                <a:gd name="T8" fmla="*/ 1250 w 1387"/>
                <a:gd name="T9" fmla="*/ 464 h 1536"/>
                <a:gd name="T10" fmla="*/ 1325 w 1387"/>
                <a:gd name="T11" fmla="*/ 485 h 1536"/>
                <a:gd name="T12" fmla="*/ 1380 w 1387"/>
                <a:gd name="T13" fmla="*/ 430 h 1536"/>
                <a:gd name="T14" fmla="*/ 1359 w 1387"/>
                <a:gd name="T15" fmla="*/ 355 h 1536"/>
                <a:gd name="T16" fmla="*/ 1205 w 1387"/>
                <a:gd name="T17" fmla="*/ 202 h 1536"/>
                <a:gd name="T18" fmla="*/ 1131 w 1387"/>
                <a:gd name="T19" fmla="*/ 181 h 1536"/>
                <a:gd name="T20" fmla="*/ 1076 w 1387"/>
                <a:gd name="T21" fmla="*/ 236 h 1536"/>
                <a:gd name="T22" fmla="*/ 1097 w 1387"/>
                <a:gd name="T23" fmla="*/ 310 h 1536"/>
                <a:gd name="T24" fmla="*/ 1119 w 1387"/>
                <a:gd name="T25" fmla="*/ 333 h 1536"/>
                <a:gd name="T26" fmla="*/ 1059 w 1387"/>
                <a:gd name="T27" fmla="*/ 393 h 1536"/>
                <a:gd name="T28" fmla="*/ 767 w 1387"/>
                <a:gd name="T29" fmla="*/ 264 h 1536"/>
                <a:gd name="T30" fmla="*/ 767 w 1387"/>
                <a:gd name="T31" fmla="*/ 179 h 1536"/>
                <a:gd name="T32" fmla="*/ 780 w 1387"/>
                <a:gd name="T33" fmla="*/ 179 h 1536"/>
                <a:gd name="T34" fmla="*/ 869 w 1387"/>
                <a:gd name="T35" fmla="*/ 90 h 1536"/>
                <a:gd name="T36" fmla="*/ 780 w 1387"/>
                <a:gd name="T37" fmla="*/ 0 h 1536"/>
                <a:gd name="T38" fmla="*/ 549 w 1387"/>
                <a:gd name="T39" fmla="*/ 0 h 1536"/>
                <a:gd name="T40" fmla="*/ 460 w 1387"/>
                <a:gd name="T41" fmla="*/ 90 h 1536"/>
                <a:gd name="T42" fmla="*/ 549 w 1387"/>
                <a:gd name="T43" fmla="*/ 179 h 1536"/>
                <a:gd name="T44" fmla="*/ 562 w 1387"/>
                <a:gd name="T45" fmla="*/ 179 h 1536"/>
                <a:gd name="T46" fmla="*/ 562 w 1387"/>
                <a:gd name="T47" fmla="*/ 264 h 1536"/>
                <a:gd name="T48" fmla="*/ 27 w 1387"/>
                <a:gd name="T49" fmla="*/ 947 h 1536"/>
                <a:gd name="T50" fmla="*/ 665 w 1387"/>
                <a:gd name="T51" fmla="*/ 1536 h 1536"/>
                <a:gd name="T52" fmla="*/ 1133 w 1387"/>
                <a:gd name="T53" fmla="*/ 238 h 1536"/>
                <a:gd name="T54" fmla="*/ 1169 w 1387"/>
                <a:gd name="T55" fmla="*/ 238 h 1536"/>
                <a:gd name="T56" fmla="*/ 1323 w 1387"/>
                <a:gd name="T57" fmla="*/ 391 h 1536"/>
                <a:gd name="T58" fmla="*/ 1323 w 1387"/>
                <a:gd name="T59" fmla="*/ 428 h 1536"/>
                <a:gd name="T60" fmla="*/ 1287 w 1387"/>
                <a:gd name="T61" fmla="*/ 428 h 1536"/>
                <a:gd name="T62" fmla="*/ 1133 w 1387"/>
                <a:gd name="T63" fmla="*/ 274 h 1536"/>
                <a:gd name="T64" fmla="*/ 1133 w 1387"/>
                <a:gd name="T65" fmla="*/ 238 h 1536"/>
                <a:gd name="T66" fmla="*/ 1156 w 1387"/>
                <a:gd name="T67" fmla="*/ 369 h 1536"/>
                <a:gd name="T68" fmla="*/ 1192 w 1387"/>
                <a:gd name="T69" fmla="*/ 405 h 1536"/>
                <a:gd name="T70" fmla="*/ 1135 w 1387"/>
                <a:gd name="T71" fmla="*/ 462 h 1536"/>
                <a:gd name="T72" fmla="*/ 1099 w 1387"/>
                <a:gd name="T73" fmla="*/ 426 h 1536"/>
                <a:gd name="T74" fmla="*/ 1156 w 1387"/>
                <a:gd name="T75" fmla="*/ 369 h 1536"/>
                <a:gd name="T76" fmla="*/ 511 w 1387"/>
                <a:gd name="T77" fmla="*/ 90 h 1536"/>
                <a:gd name="T78" fmla="*/ 549 w 1387"/>
                <a:gd name="T79" fmla="*/ 51 h 1536"/>
                <a:gd name="T80" fmla="*/ 780 w 1387"/>
                <a:gd name="T81" fmla="*/ 51 h 1536"/>
                <a:gd name="T82" fmla="*/ 818 w 1387"/>
                <a:gd name="T83" fmla="*/ 90 h 1536"/>
                <a:gd name="T84" fmla="*/ 780 w 1387"/>
                <a:gd name="T85" fmla="*/ 128 h 1536"/>
                <a:gd name="T86" fmla="*/ 549 w 1387"/>
                <a:gd name="T87" fmla="*/ 128 h 1536"/>
                <a:gd name="T88" fmla="*/ 522 w 1387"/>
                <a:gd name="T89" fmla="*/ 117 h 1536"/>
                <a:gd name="T90" fmla="*/ 511 w 1387"/>
                <a:gd name="T91" fmla="*/ 90 h 1536"/>
                <a:gd name="T92" fmla="*/ 613 w 1387"/>
                <a:gd name="T93" fmla="*/ 179 h 1536"/>
                <a:gd name="T94" fmla="*/ 716 w 1387"/>
                <a:gd name="T95" fmla="*/ 179 h 1536"/>
                <a:gd name="T96" fmla="*/ 716 w 1387"/>
                <a:gd name="T97" fmla="*/ 258 h 1536"/>
                <a:gd name="T98" fmla="*/ 665 w 1387"/>
                <a:gd name="T99" fmla="*/ 256 h 1536"/>
                <a:gd name="T100" fmla="*/ 613 w 1387"/>
                <a:gd name="T101" fmla="*/ 258 h 1536"/>
                <a:gd name="T102" fmla="*/ 613 w 1387"/>
                <a:gd name="T103" fmla="*/ 179 h 1536"/>
                <a:gd name="T104" fmla="*/ 665 w 1387"/>
                <a:gd name="T105" fmla="*/ 307 h 1536"/>
                <a:gd name="T106" fmla="*/ 1253 w 1387"/>
                <a:gd name="T107" fmla="*/ 896 h 1536"/>
                <a:gd name="T108" fmla="*/ 665 w 1387"/>
                <a:gd name="T109" fmla="*/ 1485 h 1536"/>
                <a:gd name="T110" fmla="*/ 76 w 1387"/>
                <a:gd name="T111" fmla="*/ 896 h 1536"/>
                <a:gd name="T112" fmla="*/ 665 w 1387"/>
                <a:gd name="T113" fmla="*/ 307 h 1536"/>
                <a:gd name="T114" fmla="*/ 665 w 1387"/>
                <a:gd name="T115" fmla="*/ 307 h 1536"/>
                <a:gd name="T116" fmla="*/ 665 w 1387"/>
                <a:gd name="T117" fmla="*/ 307 h 1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387" h="1536">
                  <a:moveTo>
                    <a:pt x="665" y="1536"/>
                  </a:moveTo>
                  <a:cubicBezTo>
                    <a:pt x="910" y="1536"/>
                    <a:pt x="1133" y="1396"/>
                    <a:pt x="1240" y="1176"/>
                  </a:cubicBezTo>
                  <a:cubicBezTo>
                    <a:pt x="1347" y="956"/>
                    <a:pt x="1319" y="694"/>
                    <a:pt x="1168" y="501"/>
                  </a:cubicBezTo>
                  <a:cubicBezTo>
                    <a:pt x="1228" y="441"/>
                    <a:pt x="1228" y="441"/>
                    <a:pt x="1228" y="441"/>
                  </a:cubicBezTo>
                  <a:cubicBezTo>
                    <a:pt x="1250" y="464"/>
                    <a:pt x="1250" y="464"/>
                    <a:pt x="1250" y="464"/>
                  </a:cubicBezTo>
                  <a:cubicBezTo>
                    <a:pt x="1270" y="484"/>
                    <a:pt x="1298" y="492"/>
                    <a:pt x="1325" y="485"/>
                  </a:cubicBezTo>
                  <a:cubicBezTo>
                    <a:pt x="1352" y="478"/>
                    <a:pt x="1373" y="457"/>
                    <a:pt x="1380" y="430"/>
                  </a:cubicBezTo>
                  <a:cubicBezTo>
                    <a:pt x="1387" y="403"/>
                    <a:pt x="1379" y="375"/>
                    <a:pt x="1359" y="355"/>
                  </a:cubicBezTo>
                  <a:cubicBezTo>
                    <a:pt x="1205" y="202"/>
                    <a:pt x="1205" y="202"/>
                    <a:pt x="1205" y="202"/>
                  </a:cubicBezTo>
                  <a:cubicBezTo>
                    <a:pt x="1186" y="182"/>
                    <a:pt x="1158" y="174"/>
                    <a:pt x="1131" y="181"/>
                  </a:cubicBezTo>
                  <a:cubicBezTo>
                    <a:pt x="1104" y="188"/>
                    <a:pt x="1083" y="209"/>
                    <a:pt x="1076" y="236"/>
                  </a:cubicBezTo>
                  <a:cubicBezTo>
                    <a:pt x="1069" y="262"/>
                    <a:pt x="1077" y="291"/>
                    <a:pt x="1097" y="310"/>
                  </a:cubicBezTo>
                  <a:cubicBezTo>
                    <a:pt x="1119" y="333"/>
                    <a:pt x="1119" y="333"/>
                    <a:pt x="1119" y="333"/>
                  </a:cubicBezTo>
                  <a:cubicBezTo>
                    <a:pt x="1059" y="393"/>
                    <a:pt x="1059" y="393"/>
                    <a:pt x="1059" y="393"/>
                  </a:cubicBezTo>
                  <a:cubicBezTo>
                    <a:pt x="974" y="326"/>
                    <a:pt x="874" y="282"/>
                    <a:pt x="767" y="264"/>
                  </a:cubicBezTo>
                  <a:cubicBezTo>
                    <a:pt x="767" y="179"/>
                    <a:pt x="767" y="179"/>
                    <a:pt x="767" y="179"/>
                  </a:cubicBezTo>
                  <a:cubicBezTo>
                    <a:pt x="780" y="179"/>
                    <a:pt x="780" y="179"/>
                    <a:pt x="780" y="179"/>
                  </a:cubicBezTo>
                  <a:cubicBezTo>
                    <a:pt x="829" y="179"/>
                    <a:pt x="869" y="139"/>
                    <a:pt x="869" y="90"/>
                  </a:cubicBezTo>
                  <a:cubicBezTo>
                    <a:pt x="869" y="40"/>
                    <a:pt x="829" y="0"/>
                    <a:pt x="780" y="0"/>
                  </a:cubicBezTo>
                  <a:cubicBezTo>
                    <a:pt x="549" y="0"/>
                    <a:pt x="549" y="0"/>
                    <a:pt x="549" y="0"/>
                  </a:cubicBezTo>
                  <a:cubicBezTo>
                    <a:pt x="500" y="0"/>
                    <a:pt x="460" y="40"/>
                    <a:pt x="460" y="90"/>
                  </a:cubicBezTo>
                  <a:cubicBezTo>
                    <a:pt x="460" y="139"/>
                    <a:pt x="500" y="179"/>
                    <a:pt x="549" y="179"/>
                  </a:cubicBezTo>
                  <a:cubicBezTo>
                    <a:pt x="562" y="179"/>
                    <a:pt x="562" y="179"/>
                    <a:pt x="562" y="179"/>
                  </a:cubicBezTo>
                  <a:cubicBezTo>
                    <a:pt x="562" y="264"/>
                    <a:pt x="562" y="264"/>
                    <a:pt x="562" y="264"/>
                  </a:cubicBezTo>
                  <a:cubicBezTo>
                    <a:pt x="233" y="318"/>
                    <a:pt x="0" y="615"/>
                    <a:pt x="27" y="947"/>
                  </a:cubicBezTo>
                  <a:cubicBezTo>
                    <a:pt x="54" y="1280"/>
                    <a:pt x="331" y="1536"/>
                    <a:pt x="665" y="1536"/>
                  </a:cubicBezTo>
                  <a:close/>
                  <a:moveTo>
                    <a:pt x="1133" y="238"/>
                  </a:moveTo>
                  <a:cubicBezTo>
                    <a:pt x="1143" y="228"/>
                    <a:pt x="1159" y="228"/>
                    <a:pt x="1169" y="238"/>
                  </a:cubicBezTo>
                  <a:cubicBezTo>
                    <a:pt x="1323" y="391"/>
                    <a:pt x="1323" y="391"/>
                    <a:pt x="1323" y="391"/>
                  </a:cubicBezTo>
                  <a:cubicBezTo>
                    <a:pt x="1333" y="401"/>
                    <a:pt x="1333" y="418"/>
                    <a:pt x="1323" y="428"/>
                  </a:cubicBezTo>
                  <a:cubicBezTo>
                    <a:pt x="1313" y="437"/>
                    <a:pt x="1297" y="437"/>
                    <a:pt x="1287" y="428"/>
                  </a:cubicBezTo>
                  <a:cubicBezTo>
                    <a:pt x="1133" y="274"/>
                    <a:pt x="1133" y="274"/>
                    <a:pt x="1133" y="274"/>
                  </a:cubicBezTo>
                  <a:cubicBezTo>
                    <a:pt x="1123" y="264"/>
                    <a:pt x="1123" y="248"/>
                    <a:pt x="1133" y="238"/>
                  </a:cubicBezTo>
                  <a:close/>
                  <a:moveTo>
                    <a:pt x="1156" y="369"/>
                  </a:moveTo>
                  <a:cubicBezTo>
                    <a:pt x="1192" y="405"/>
                    <a:pt x="1192" y="405"/>
                    <a:pt x="1192" y="405"/>
                  </a:cubicBezTo>
                  <a:cubicBezTo>
                    <a:pt x="1135" y="462"/>
                    <a:pt x="1135" y="462"/>
                    <a:pt x="1135" y="462"/>
                  </a:cubicBezTo>
                  <a:cubicBezTo>
                    <a:pt x="1123" y="450"/>
                    <a:pt x="1111" y="438"/>
                    <a:pt x="1099" y="426"/>
                  </a:cubicBezTo>
                  <a:lnTo>
                    <a:pt x="1156" y="369"/>
                  </a:lnTo>
                  <a:close/>
                  <a:moveTo>
                    <a:pt x="511" y="90"/>
                  </a:moveTo>
                  <a:cubicBezTo>
                    <a:pt x="511" y="68"/>
                    <a:pt x="528" y="51"/>
                    <a:pt x="549" y="51"/>
                  </a:cubicBezTo>
                  <a:cubicBezTo>
                    <a:pt x="780" y="51"/>
                    <a:pt x="780" y="51"/>
                    <a:pt x="780" y="51"/>
                  </a:cubicBezTo>
                  <a:cubicBezTo>
                    <a:pt x="801" y="51"/>
                    <a:pt x="818" y="68"/>
                    <a:pt x="818" y="90"/>
                  </a:cubicBezTo>
                  <a:cubicBezTo>
                    <a:pt x="818" y="111"/>
                    <a:pt x="801" y="128"/>
                    <a:pt x="780" y="128"/>
                  </a:cubicBezTo>
                  <a:cubicBezTo>
                    <a:pt x="549" y="128"/>
                    <a:pt x="549" y="128"/>
                    <a:pt x="549" y="128"/>
                  </a:cubicBezTo>
                  <a:cubicBezTo>
                    <a:pt x="539" y="128"/>
                    <a:pt x="529" y="124"/>
                    <a:pt x="522" y="117"/>
                  </a:cubicBezTo>
                  <a:cubicBezTo>
                    <a:pt x="515" y="110"/>
                    <a:pt x="511" y="100"/>
                    <a:pt x="511" y="90"/>
                  </a:cubicBezTo>
                  <a:close/>
                  <a:moveTo>
                    <a:pt x="613" y="179"/>
                  </a:moveTo>
                  <a:cubicBezTo>
                    <a:pt x="716" y="179"/>
                    <a:pt x="716" y="179"/>
                    <a:pt x="716" y="179"/>
                  </a:cubicBezTo>
                  <a:cubicBezTo>
                    <a:pt x="716" y="258"/>
                    <a:pt x="716" y="258"/>
                    <a:pt x="716" y="258"/>
                  </a:cubicBezTo>
                  <a:cubicBezTo>
                    <a:pt x="699" y="257"/>
                    <a:pt x="682" y="256"/>
                    <a:pt x="665" y="256"/>
                  </a:cubicBezTo>
                  <a:cubicBezTo>
                    <a:pt x="647" y="256"/>
                    <a:pt x="630" y="257"/>
                    <a:pt x="613" y="258"/>
                  </a:cubicBezTo>
                  <a:lnTo>
                    <a:pt x="613" y="179"/>
                  </a:lnTo>
                  <a:close/>
                  <a:moveTo>
                    <a:pt x="665" y="307"/>
                  </a:moveTo>
                  <a:cubicBezTo>
                    <a:pt x="990" y="307"/>
                    <a:pt x="1253" y="571"/>
                    <a:pt x="1253" y="896"/>
                  </a:cubicBezTo>
                  <a:cubicBezTo>
                    <a:pt x="1253" y="1221"/>
                    <a:pt x="990" y="1485"/>
                    <a:pt x="665" y="1485"/>
                  </a:cubicBezTo>
                  <a:cubicBezTo>
                    <a:pt x="339" y="1485"/>
                    <a:pt x="76" y="1221"/>
                    <a:pt x="76" y="896"/>
                  </a:cubicBezTo>
                  <a:cubicBezTo>
                    <a:pt x="76" y="571"/>
                    <a:pt x="340" y="308"/>
                    <a:pt x="665" y="307"/>
                  </a:cubicBezTo>
                  <a:close/>
                  <a:moveTo>
                    <a:pt x="665" y="307"/>
                  </a:moveTo>
                  <a:cubicBezTo>
                    <a:pt x="665" y="307"/>
                    <a:pt x="665" y="307"/>
                    <a:pt x="665" y="307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3500BDBD-5260-5077-A6D5-A35679062F9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60913" y="2533650"/>
              <a:ext cx="306387" cy="304800"/>
            </a:xfrm>
            <a:custGeom>
              <a:avLst/>
              <a:gdLst>
                <a:gd name="T0" fmla="*/ 512 w 1024"/>
                <a:gd name="T1" fmla="*/ 1024 h 1024"/>
                <a:gd name="T2" fmla="*/ 1024 w 1024"/>
                <a:gd name="T3" fmla="*/ 512 h 1024"/>
                <a:gd name="T4" fmla="*/ 512 w 1024"/>
                <a:gd name="T5" fmla="*/ 0 h 1024"/>
                <a:gd name="T6" fmla="*/ 0 w 1024"/>
                <a:gd name="T7" fmla="*/ 512 h 1024"/>
                <a:gd name="T8" fmla="*/ 512 w 1024"/>
                <a:gd name="T9" fmla="*/ 1024 h 1024"/>
                <a:gd name="T10" fmla="*/ 512 w 1024"/>
                <a:gd name="T11" fmla="*/ 51 h 1024"/>
                <a:gd name="T12" fmla="*/ 972 w 1024"/>
                <a:gd name="T13" fmla="*/ 512 h 1024"/>
                <a:gd name="T14" fmla="*/ 512 w 1024"/>
                <a:gd name="T15" fmla="*/ 973 h 1024"/>
                <a:gd name="T16" fmla="*/ 51 w 1024"/>
                <a:gd name="T17" fmla="*/ 512 h 1024"/>
                <a:gd name="T18" fmla="*/ 512 w 1024"/>
                <a:gd name="T19" fmla="*/ 51 h 1024"/>
                <a:gd name="T20" fmla="*/ 512 w 1024"/>
                <a:gd name="T21" fmla="*/ 51 h 1024"/>
                <a:gd name="T22" fmla="*/ 512 w 1024"/>
                <a:gd name="T23" fmla="*/ 51 h 10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24" h="1024">
                  <a:moveTo>
                    <a:pt x="512" y="1024"/>
                  </a:moveTo>
                  <a:cubicBezTo>
                    <a:pt x="794" y="1024"/>
                    <a:pt x="1024" y="795"/>
                    <a:pt x="1024" y="512"/>
                  </a:cubicBezTo>
                  <a:cubicBezTo>
                    <a:pt x="1024" y="229"/>
                    <a:pt x="794" y="0"/>
                    <a:pt x="512" y="0"/>
                  </a:cubicBezTo>
                  <a:cubicBezTo>
                    <a:pt x="229" y="0"/>
                    <a:pt x="0" y="229"/>
                    <a:pt x="0" y="512"/>
                  </a:cubicBezTo>
                  <a:cubicBezTo>
                    <a:pt x="0" y="795"/>
                    <a:pt x="229" y="1024"/>
                    <a:pt x="512" y="1024"/>
                  </a:cubicBezTo>
                  <a:close/>
                  <a:moveTo>
                    <a:pt x="512" y="51"/>
                  </a:moveTo>
                  <a:cubicBezTo>
                    <a:pt x="766" y="51"/>
                    <a:pt x="972" y="257"/>
                    <a:pt x="972" y="512"/>
                  </a:cubicBezTo>
                  <a:cubicBezTo>
                    <a:pt x="972" y="766"/>
                    <a:pt x="766" y="973"/>
                    <a:pt x="512" y="973"/>
                  </a:cubicBezTo>
                  <a:cubicBezTo>
                    <a:pt x="257" y="973"/>
                    <a:pt x="51" y="766"/>
                    <a:pt x="51" y="512"/>
                  </a:cubicBezTo>
                  <a:cubicBezTo>
                    <a:pt x="51" y="258"/>
                    <a:pt x="257" y="51"/>
                    <a:pt x="512" y="51"/>
                  </a:cubicBezTo>
                  <a:close/>
                  <a:moveTo>
                    <a:pt x="512" y="51"/>
                  </a:moveTo>
                  <a:cubicBezTo>
                    <a:pt x="512" y="51"/>
                    <a:pt x="512" y="51"/>
                    <a:pt x="512" y="51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3F842B6C-49A1-02DB-DB9F-E8496C35C2B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948238" y="2571750"/>
              <a:ext cx="87312" cy="122238"/>
            </a:xfrm>
            <a:custGeom>
              <a:avLst/>
              <a:gdLst>
                <a:gd name="T0" fmla="*/ 17 w 293"/>
                <a:gd name="T1" fmla="*/ 52 h 410"/>
                <a:gd name="T2" fmla="*/ 241 w 293"/>
                <a:gd name="T3" fmla="*/ 358 h 410"/>
                <a:gd name="T4" fmla="*/ 63 w 293"/>
                <a:gd name="T5" fmla="*/ 358 h 410"/>
                <a:gd name="T6" fmla="*/ 37 w 293"/>
                <a:gd name="T7" fmla="*/ 384 h 410"/>
                <a:gd name="T8" fmla="*/ 63 w 293"/>
                <a:gd name="T9" fmla="*/ 410 h 410"/>
                <a:gd name="T10" fmla="*/ 241 w 293"/>
                <a:gd name="T11" fmla="*/ 410 h 410"/>
                <a:gd name="T12" fmla="*/ 278 w 293"/>
                <a:gd name="T13" fmla="*/ 393 h 410"/>
                <a:gd name="T14" fmla="*/ 292 w 293"/>
                <a:gd name="T15" fmla="*/ 354 h 410"/>
                <a:gd name="T16" fmla="*/ 37 w 293"/>
                <a:gd name="T17" fmla="*/ 4 h 410"/>
                <a:gd name="T18" fmla="*/ 11 w 293"/>
                <a:gd name="T19" fmla="*/ 7 h 410"/>
                <a:gd name="T20" fmla="*/ 1 w 293"/>
                <a:gd name="T21" fmla="*/ 31 h 410"/>
                <a:gd name="T22" fmla="*/ 17 w 293"/>
                <a:gd name="T23" fmla="*/ 52 h 410"/>
                <a:gd name="T24" fmla="*/ 17 w 293"/>
                <a:gd name="T25" fmla="*/ 52 h 410"/>
                <a:gd name="T26" fmla="*/ 17 w 293"/>
                <a:gd name="T27" fmla="*/ 52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93" h="410">
                  <a:moveTo>
                    <a:pt x="17" y="52"/>
                  </a:moveTo>
                  <a:cubicBezTo>
                    <a:pt x="144" y="103"/>
                    <a:pt x="231" y="222"/>
                    <a:pt x="241" y="358"/>
                  </a:cubicBezTo>
                  <a:cubicBezTo>
                    <a:pt x="63" y="358"/>
                    <a:pt x="63" y="358"/>
                    <a:pt x="63" y="358"/>
                  </a:cubicBezTo>
                  <a:cubicBezTo>
                    <a:pt x="49" y="358"/>
                    <a:pt x="37" y="370"/>
                    <a:pt x="37" y="384"/>
                  </a:cubicBezTo>
                  <a:cubicBezTo>
                    <a:pt x="37" y="398"/>
                    <a:pt x="49" y="410"/>
                    <a:pt x="63" y="410"/>
                  </a:cubicBezTo>
                  <a:cubicBezTo>
                    <a:pt x="241" y="410"/>
                    <a:pt x="241" y="410"/>
                    <a:pt x="241" y="410"/>
                  </a:cubicBezTo>
                  <a:cubicBezTo>
                    <a:pt x="255" y="410"/>
                    <a:pt x="269" y="404"/>
                    <a:pt x="278" y="393"/>
                  </a:cubicBezTo>
                  <a:cubicBezTo>
                    <a:pt x="288" y="383"/>
                    <a:pt x="293" y="368"/>
                    <a:pt x="292" y="354"/>
                  </a:cubicBezTo>
                  <a:cubicBezTo>
                    <a:pt x="280" y="198"/>
                    <a:pt x="181" y="63"/>
                    <a:pt x="37" y="4"/>
                  </a:cubicBezTo>
                  <a:cubicBezTo>
                    <a:pt x="28" y="0"/>
                    <a:pt x="18" y="2"/>
                    <a:pt x="11" y="7"/>
                  </a:cubicBezTo>
                  <a:cubicBezTo>
                    <a:pt x="3" y="13"/>
                    <a:pt x="0" y="22"/>
                    <a:pt x="1" y="31"/>
                  </a:cubicBezTo>
                  <a:cubicBezTo>
                    <a:pt x="2" y="41"/>
                    <a:pt x="9" y="48"/>
                    <a:pt x="17" y="52"/>
                  </a:cubicBezTo>
                  <a:close/>
                  <a:moveTo>
                    <a:pt x="17" y="52"/>
                  </a:moveTo>
                  <a:cubicBezTo>
                    <a:pt x="17" y="52"/>
                    <a:pt x="17" y="52"/>
                    <a:pt x="17" y="52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3DDEAB72-B319-66B2-ADA6-96BCF10D8C5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83150" y="2554288"/>
              <a:ext cx="61912" cy="161925"/>
            </a:xfrm>
            <a:custGeom>
              <a:avLst/>
              <a:gdLst>
                <a:gd name="T0" fmla="*/ 103 w 205"/>
                <a:gd name="T1" fmla="*/ 546 h 546"/>
                <a:gd name="T2" fmla="*/ 205 w 205"/>
                <a:gd name="T3" fmla="*/ 444 h 546"/>
                <a:gd name="T4" fmla="*/ 193 w 205"/>
                <a:gd name="T5" fmla="*/ 396 h 546"/>
                <a:gd name="T6" fmla="*/ 167 w 205"/>
                <a:gd name="T7" fmla="*/ 60 h 546"/>
                <a:gd name="T8" fmla="*/ 103 w 205"/>
                <a:gd name="T9" fmla="*/ 1 h 546"/>
                <a:gd name="T10" fmla="*/ 38 w 205"/>
                <a:gd name="T11" fmla="*/ 60 h 546"/>
                <a:gd name="T12" fmla="*/ 13 w 205"/>
                <a:gd name="T13" fmla="*/ 396 h 546"/>
                <a:gd name="T14" fmla="*/ 0 w 205"/>
                <a:gd name="T15" fmla="*/ 444 h 546"/>
                <a:gd name="T16" fmla="*/ 103 w 205"/>
                <a:gd name="T17" fmla="*/ 546 h 546"/>
                <a:gd name="T18" fmla="*/ 103 w 205"/>
                <a:gd name="T19" fmla="*/ 495 h 546"/>
                <a:gd name="T20" fmla="*/ 51 w 205"/>
                <a:gd name="T21" fmla="*/ 444 h 546"/>
                <a:gd name="T22" fmla="*/ 103 w 205"/>
                <a:gd name="T23" fmla="*/ 393 h 546"/>
                <a:gd name="T24" fmla="*/ 154 w 205"/>
                <a:gd name="T25" fmla="*/ 444 h 546"/>
                <a:gd name="T26" fmla="*/ 103 w 205"/>
                <a:gd name="T27" fmla="*/ 495 h 546"/>
                <a:gd name="T28" fmla="*/ 103 w 205"/>
                <a:gd name="T29" fmla="*/ 52 h 546"/>
                <a:gd name="T30" fmla="*/ 116 w 205"/>
                <a:gd name="T31" fmla="*/ 64 h 546"/>
                <a:gd name="T32" fmla="*/ 138 w 205"/>
                <a:gd name="T33" fmla="*/ 348 h 546"/>
                <a:gd name="T34" fmla="*/ 68 w 205"/>
                <a:gd name="T35" fmla="*/ 348 h 546"/>
                <a:gd name="T36" fmla="*/ 89 w 205"/>
                <a:gd name="T37" fmla="*/ 64 h 546"/>
                <a:gd name="T38" fmla="*/ 103 w 205"/>
                <a:gd name="T39" fmla="*/ 52 h 546"/>
                <a:gd name="T40" fmla="*/ 103 w 205"/>
                <a:gd name="T41" fmla="*/ 52 h 546"/>
                <a:gd name="T42" fmla="*/ 103 w 205"/>
                <a:gd name="T43" fmla="*/ 52 h 5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5" h="546">
                  <a:moveTo>
                    <a:pt x="103" y="546"/>
                  </a:moveTo>
                  <a:cubicBezTo>
                    <a:pt x="159" y="546"/>
                    <a:pt x="205" y="501"/>
                    <a:pt x="205" y="444"/>
                  </a:cubicBezTo>
                  <a:cubicBezTo>
                    <a:pt x="205" y="427"/>
                    <a:pt x="201" y="411"/>
                    <a:pt x="193" y="396"/>
                  </a:cubicBezTo>
                  <a:cubicBezTo>
                    <a:pt x="167" y="60"/>
                    <a:pt x="167" y="60"/>
                    <a:pt x="167" y="60"/>
                  </a:cubicBezTo>
                  <a:cubicBezTo>
                    <a:pt x="164" y="26"/>
                    <a:pt x="136" y="0"/>
                    <a:pt x="103" y="1"/>
                  </a:cubicBezTo>
                  <a:cubicBezTo>
                    <a:pt x="69" y="1"/>
                    <a:pt x="41" y="26"/>
                    <a:pt x="38" y="60"/>
                  </a:cubicBezTo>
                  <a:cubicBezTo>
                    <a:pt x="13" y="396"/>
                    <a:pt x="13" y="396"/>
                    <a:pt x="13" y="396"/>
                  </a:cubicBezTo>
                  <a:cubicBezTo>
                    <a:pt x="5" y="411"/>
                    <a:pt x="0" y="427"/>
                    <a:pt x="0" y="444"/>
                  </a:cubicBezTo>
                  <a:cubicBezTo>
                    <a:pt x="0" y="501"/>
                    <a:pt x="46" y="546"/>
                    <a:pt x="103" y="546"/>
                  </a:cubicBezTo>
                  <a:close/>
                  <a:moveTo>
                    <a:pt x="103" y="495"/>
                  </a:moveTo>
                  <a:cubicBezTo>
                    <a:pt x="74" y="495"/>
                    <a:pt x="51" y="472"/>
                    <a:pt x="51" y="444"/>
                  </a:cubicBezTo>
                  <a:cubicBezTo>
                    <a:pt x="51" y="416"/>
                    <a:pt x="74" y="393"/>
                    <a:pt x="103" y="393"/>
                  </a:cubicBezTo>
                  <a:cubicBezTo>
                    <a:pt x="131" y="393"/>
                    <a:pt x="154" y="416"/>
                    <a:pt x="154" y="444"/>
                  </a:cubicBezTo>
                  <a:cubicBezTo>
                    <a:pt x="154" y="472"/>
                    <a:pt x="131" y="495"/>
                    <a:pt x="103" y="495"/>
                  </a:cubicBezTo>
                  <a:close/>
                  <a:moveTo>
                    <a:pt x="103" y="52"/>
                  </a:moveTo>
                  <a:cubicBezTo>
                    <a:pt x="109" y="52"/>
                    <a:pt x="115" y="57"/>
                    <a:pt x="116" y="64"/>
                  </a:cubicBezTo>
                  <a:cubicBezTo>
                    <a:pt x="138" y="348"/>
                    <a:pt x="138" y="348"/>
                    <a:pt x="138" y="348"/>
                  </a:cubicBezTo>
                  <a:cubicBezTo>
                    <a:pt x="115" y="339"/>
                    <a:pt x="90" y="339"/>
                    <a:pt x="68" y="348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90" y="57"/>
                    <a:pt x="96" y="52"/>
                    <a:pt x="103" y="52"/>
                  </a:cubicBezTo>
                  <a:close/>
                  <a:moveTo>
                    <a:pt x="103" y="52"/>
                  </a:moveTo>
                  <a:cubicBezTo>
                    <a:pt x="103" y="52"/>
                    <a:pt x="103" y="52"/>
                    <a:pt x="103" y="52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9">
              <a:extLst>
                <a:ext uri="{FF2B5EF4-FFF2-40B4-BE49-F238E27FC236}">
                  <a16:creationId xmlns:a16="http://schemas.microsoft.com/office/drawing/2014/main" id="{0D356197-0ED2-F8B8-3ACB-E096FFD0481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84725" y="2600325"/>
              <a:ext cx="52387" cy="122238"/>
            </a:xfrm>
            <a:custGeom>
              <a:avLst/>
              <a:gdLst>
                <a:gd name="T0" fmla="*/ 168 w 177"/>
                <a:gd name="T1" fmla="*/ 45 h 411"/>
                <a:gd name="T2" fmla="*/ 165 w 177"/>
                <a:gd name="T3" fmla="*/ 9 h 411"/>
                <a:gd name="T4" fmla="*/ 130 w 177"/>
                <a:gd name="T5" fmla="*/ 11 h 411"/>
                <a:gd name="T6" fmla="*/ 36 w 177"/>
                <a:gd name="T7" fmla="*/ 391 h 411"/>
                <a:gd name="T8" fmla="*/ 61 w 177"/>
                <a:gd name="T9" fmla="*/ 411 h 411"/>
                <a:gd name="T10" fmla="*/ 67 w 177"/>
                <a:gd name="T11" fmla="*/ 410 h 411"/>
                <a:gd name="T12" fmla="*/ 83 w 177"/>
                <a:gd name="T13" fmla="*/ 398 h 411"/>
                <a:gd name="T14" fmla="*/ 86 w 177"/>
                <a:gd name="T15" fmla="*/ 379 h 411"/>
                <a:gd name="T16" fmla="*/ 168 w 177"/>
                <a:gd name="T17" fmla="*/ 45 h 411"/>
                <a:gd name="T18" fmla="*/ 168 w 177"/>
                <a:gd name="T19" fmla="*/ 45 h 411"/>
                <a:gd name="T20" fmla="*/ 168 w 177"/>
                <a:gd name="T21" fmla="*/ 45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7" h="411">
                  <a:moveTo>
                    <a:pt x="168" y="45"/>
                  </a:moveTo>
                  <a:cubicBezTo>
                    <a:pt x="177" y="35"/>
                    <a:pt x="176" y="19"/>
                    <a:pt x="165" y="9"/>
                  </a:cubicBezTo>
                  <a:cubicBezTo>
                    <a:pt x="155" y="0"/>
                    <a:pt x="139" y="1"/>
                    <a:pt x="130" y="11"/>
                  </a:cubicBezTo>
                  <a:cubicBezTo>
                    <a:pt x="36" y="113"/>
                    <a:pt x="0" y="257"/>
                    <a:pt x="36" y="391"/>
                  </a:cubicBezTo>
                  <a:cubicBezTo>
                    <a:pt x="39" y="403"/>
                    <a:pt x="49" y="411"/>
                    <a:pt x="61" y="411"/>
                  </a:cubicBezTo>
                  <a:cubicBezTo>
                    <a:pt x="63" y="411"/>
                    <a:pt x="65" y="411"/>
                    <a:pt x="67" y="410"/>
                  </a:cubicBezTo>
                  <a:cubicBezTo>
                    <a:pt x="74" y="408"/>
                    <a:pt x="80" y="404"/>
                    <a:pt x="83" y="398"/>
                  </a:cubicBezTo>
                  <a:cubicBezTo>
                    <a:pt x="87" y="393"/>
                    <a:pt x="88" y="386"/>
                    <a:pt x="86" y="379"/>
                  </a:cubicBezTo>
                  <a:cubicBezTo>
                    <a:pt x="54" y="261"/>
                    <a:pt x="85" y="135"/>
                    <a:pt x="168" y="45"/>
                  </a:cubicBezTo>
                  <a:close/>
                  <a:moveTo>
                    <a:pt x="168" y="45"/>
                  </a:moveTo>
                  <a:cubicBezTo>
                    <a:pt x="168" y="45"/>
                    <a:pt x="168" y="45"/>
                    <a:pt x="168" y="45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0">
              <a:extLst>
                <a:ext uri="{FF2B5EF4-FFF2-40B4-BE49-F238E27FC236}">
                  <a16:creationId xmlns:a16="http://schemas.microsoft.com/office/drawing/2014/main" id="{1828C665-31C6-BAE2-E035-03906669A1A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45050" y="2579688"/>
              <a:ext cx="15875" cy="14288"/>
            </a:xfrm>
            <a:custGeom>
              <a:avLst/>
              <a:gdLst>
                <a:gd name="T0" fmla="*/ 51 w 51"/>
                <a:gd name="T1" fmla="*/ 25 h 51"/>
                <a:gd name="T2" fmla="*/ 26 w 51"/>
                <a:gd name="T3" fmla="*/ 51 h 51"/>
                <a:gd name="T4" fmla="*/ 0 w 51"/>
                <a:gd name="T5" fmla="*/ 25 h 51"/>
                <a:gd name="T6" fmla="*/ 26 w 51"/>
                <a:gd name="T7" fmla="*/ 0 h 51"/>
                <a:gd name="T8" fmla="*/ 51 w 51"/>
                <a:gd name="T9" fmla="*/ 25 h 51"/>
                <a:gd name="T10" fmla="*/ 51 w 51"/>
                <a:gd name="T11" fmla="*/ 25 h 51"/>
                <a:gd name="T12" fmla="*/ 51 w 51"/>
                <a:gd name="T13" fmla="*/ 25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1" h="51">
                  <a:moveTo>
                    <a:pt x="51" y="25"/>
                  </a:moveTo>
                  <a:cubicBezTo>
                    <a:pt x="51" y="39"/>
                    <a:pt x="40" y="51"/>
                    <a:pt x="26" y="51"/>
                  </a:cubicBezTo>
                  <a:cubicBezTo>
                    <a:pt x="12" y="51"/>
                    <a:pt x="0" y="39"/>
                    <a:pt x="0" y="25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40" y="0"/>
                    <a:pt x="51" y="11"/>
                    <a:pt x="51" y="25"/>
                  </a:cubicBezTo>
                  <a:close/>
                  <a:moveTo>
                    <a:pt x="51" y="25"/>
                  </a:moveTo>
                  <a:cubicBezTo>
                    <a:pt x="51" y="25"/>
                    <a:pt x="51" y="25"/>
                    <a:pt x="51" y="25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1536426C-4566-609B-A65D-9C88D3DC4AA3}"/>
              </a:ext>
            </a:extLst>
          </p:cNvPr>
          <p:cNvGrpSpPr/>
          <p:nvPr/>
        </p:nvGrpSpPr>
        <p:grpSpPr>
          <a:xfrm>
            <a:off x="1278971" y="2769478"/>
            <a:ext cx="444318" cy="461962"/>
            <a:chOff x="4324350" y="1498600"/>
            <a:chExt cx="439738" cy="457200"/>
          </a:xfrm>
          <a:solidFill>
            <a:schemeClr val="accent4"/>
          </a:solidFill>
        </p:grpSpPr>
        <p:sp>
          <p:nvSpPr>
            <p:cNvPr id="24" name="Freeform 30">
              <a:extLst>
                <a:ext uri="{FF2B5EF4-FFF2-40B4-BE49-F238E27FC236}">
                  <a16:creationId xmlns:a16="http://schemas.microsoft.com/office/drawing/2014/main" id="{C7E620F7-1067-B8E6-8F1B-0E45B66892C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75163" y="1697038"/>
              <a:ext cx="119063" cy="120650"/>
            </a:xfrm>
            <a:custGeom>
              <a:avLst/>
              <a:gdLst>
                <a:gd name="T0" fmla="*/ 203 w 401"/>
                <a:gd name="T1" fmla="*/ 404 h 404"/>
                <a:gd name="T2" fmla="*/ 393 w 401"/>
                <a:gd name="T3" fmla="*/ 271 h 404"/>
                <a:gd name="T4" fmla="*/ 379 w 401"/>
                <a:gd name="T5" fmla="*/ 242 h 404"/>
                <a:gd name="T6" fmla="*/ 350 w 401"/>
                <a:gd name="T7" fmla="*/ 255 h 404"/>
                <a:gd name="T8" fmla="*/ 203 w 401"/>
                <a:gd name="T9" fmla="*/ 359 h 404"/>
                <a:gd name="T10" fmla="*/ 45 w 401"/>
                <a:gd name="T11" fmla="*/ 202 h 404"/>
                <a:gd name="T12" fmla="*/ 203 w 401"/>
                <a:gd name="T13" fmla="*/ 45 h 404"/>
                <a:gd name="T14" fmla="*/ 355 w 401"/>
                <a:gd name="T15" fmla="*/ 164 h 404"/>
                <a:gd name="T16" fmla="*/ 382 w 401"/>
                <a:gd name="T17" fmla="*/ 180 h 404"/>
                <a:gd name="T18" fmla="*/ 398 w 401"/>
                <a:gd name="T19" fmla="*/ 152 h 404"/>
                <a:gd name="T20" fmla="*/ 203 w 401"/>
                <a:gd name="T21" fmla="*/ 0 h 404"/>
                <a:gd name="T22" fmla="*/ 0 w 401"/>
                <a:gd name="T23" fmla="*/ 202 h 404"/>
                <a:gd name="T24" fmla="*/ 203 w 401"/>
                <a:gd name="T25" fmla="*/ 404 h 404"/>
                <a:gd name="T26" fmla="*/ 203 w 401"/>
                <a:gd name="T27" fmla="*/ 404 h 404"/>
                <a:gd name="T28" fmla="*/ 203 w 401"/>
                <a:gd name="T29" fmla="*/ 404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01" h="404">
                  <a:moveTo>
                    <a:pt x="203" y="404"/>
                  </a:moveTo>
                  <a:cubicBezTo>
                    <a:pt x="288" y="404"/>
                    <a:pt x="364" y="351"/>
                    <a:pt x="393" y="271"/>
                  </a:cubicBezTo>
                  <a:cubicBezTo>
                    <a:pt x="397" y="259"/>
                    <a:pt x="391" y="246"/>
                    <a:pt x="379" y="242"/>
                  </a:cubicBezTo>
                  <a:cubicBezTo>
                    <a:pt x="367" y="238"/>
                    <a:pt x="355" y="244"/>
                    <a:pt x="350" y="255"/>
                  </a:cubicBezTo>
                  <a:cubicBezTo>
                    <a:pt x="328" y="318"/>
                    <a:pt x="269" y="359"/>
                    <a:pt x="203" y="359"/>
                  </a:cubicBezTo>
                  <a:cubicBezTo>
                    <a:pt x="116" y="359"/>
                    <a:pt x="45" y="289"/>
                    <a:pt x="45" y="202"/>
                  </a:cubicBezTo>
                  <a:cubicBezTo>
                    <a:pt x="45" y="116"/>
                    <a:pt x="116" y="45"/>
                    <a:pt x="203" y="45"/>
                  </a:cubicBezTo>
                  <a:cubicBezTo>
                    <a:pt x="274" y="45"/>
                    <a:pt x="337" y="94"/>
                    <a:pt x="355" y="164"/>
                  </a:cubicBezTo>
                  <a:cubicBezTo>
                    <a:pt x="358" y="176"/>
                    <a:pt x="370" y="183"/>
                    <a:pt x="382" y="180"/>
                  </a:cubicBezTo>
                  <a:cubicBezTo>
                    <a:pt x="394" y="177"/>
                    <a:pt x="401" y="164"/>
                    <a:pt x="398" y="152"/>
                  </a:cubicBezTo>
                  <a:cubicBezTo>
                    <a:pt x="375" y="63"/>
                    <a:pt x="295" y="0"/>
                    <a:pt x="203" y="0"/>
                  </a:cubicBezTo>
                  <a:cubicBezTo>
                    <a:pt x="91" y="0"/>
                    <a:pt x="0" y="91"/>
                    <a:pt x="0" y="202"/>
                  </a:cubicBezTo>
                  <a:cubicBezTo>
                    <a:pt x="0" y="314"/>
                    <a:pt x="91" y="404"/>
                    <a:pt x="203" y="404"/>
                  </a:cubicBezTo>
                  <a:close/>
                  <a:moveTo>
                    <a:pt x="203" y="404"/>
                  </a:moveTo>
                  <a:cubicBezTo>
                    <a:pt x="203" y="404"/>
                    <a:pt x="203" y="404"/>
                    <a:pt x="203" y="404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31">
              <a:extLst>
                <a:ext uri="{FF2B5EF4-FFF2-40B4-BE49-F238E27FC236}">
                  <a16:creationId xmlns:a16="http://schemas.microsoft.com/office/drawing/2014/main" id="{5B755C93-FA30-0235-DA4F-BDFB21D8A79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500563" y="1724025"/>
              <a:ext cx="68263" cy="68263"/>
            </a:xfrm>
            <a:custGeom>
              <a:avLst/>
              <a:gdLst>
                <a:gd name="T0" fmla="*/ 114 w 227"/>
                <a:gd name="T1" fmla="*/ 0 h 227"/>
                <a:gd name="T2" fmla="*/ 0 w 227"/>
                <a:gd name="T3" fmla="*/ 113 h 227"/>
                <a:gd name="T4" fmla="*/ 114 w 227"/>
                <a:gd name="T5" fmla="*/ 227 h 227"/>
                <a:gd name="T6" fmla="*/ 227 w 227"/>
                <a:gd name="T7" fmla="*/ 113 h 227"/>
                <a:gd name="T8" fmla="*/ 114 w 227"/>
                <a:gd name="T9" fmla="*/ 0 h 227"/>
                <a:gd name="T10" fmla="*/ 114 w 227"/>
                <a:gd name="T11" fmla="*/ 182 h 227"/>
                <a:gd name="T12" fmla="*/ 45 w 227"/>
                <a:gd name="T13" fmla="*/ 113 h 227"/>
                <a:gd name="T14" fmla="*/ 114 w 227"/>
                <a:gd name="T15" fmla="*/ 45 h 227"/>
                <a:gd name="T16" fmla="*/ 182 w 227"/>
                <a:gd name="T17" fmla="*/ 113 h 227"/>
                <a:gd name="T18" fmla="*/ 114 w 227"/>
                <a:gd name="T19" fmla="*/ 182 h 227"/>
                <a:gd name="T20" fmla="*/ 114 w 227"/>
                <a:gd name="T21" fmla="*/ 182 h 227"/>
                <a:gd name="T22" fmla="*/ 114 w 227"/>
                <a:gd name="T23" fmla="*/ 182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27" h="227">
                  <a:moveTo>
                    <a:pt x="114" y="0"/>
                  </a:moveTo>
                  <a:cubicBezTo>
                    <a:pt x="51" y="0"/>
                    <a:pt x="0" y="51"/>
                    <a:pt x="0" y="113"/>
                  </a:cubicBezTo>
                  <a:cubicBezTo>
                    <a:pt x="0" y="176"/>
                    <a:pt x="51" y="227"/>
                    <a:pt x="114" y="227"/>
                  </a:cubicBezTo>
                  <a:cubicBezTo>
                    <a:pt x="176" y="227"/>
                    <a:pt x="227" y="176"/>
                    <a:pt x="227" y="113"/>
                  </a:cubicBezTo>
                  <a:cubicBezTo>
                    <a:pt x="227" y="51"/>
                    <a:pt x="176" y="0"/>
                    <a:pt x="114" y="0"/>
                  </a:cubicBezTo>
                  <a:close/>
                  <a:moveTo>
                    <a:pt x="114" y="182"/>
                  </a:moveTo>
                  <a:cubicBezTo>
                    <a:pt x="76" y="182"/>
                    <a:pt x="45" y="151"/>
                    <a:pt x="45" y="113"/>
                  </a:cubicBezTo>
                  <a:cubicBezTo>
                    <a:pt x="45" y="76"/>
                    <a:pt x="76" y="45"/>
                    <a:pt x="114" y="45"/>
                  </a:cubicBezTo>
                  <a:cubicBezTo>
                    <a:pt x="151" y="45"/>
                    <a:pt x="182" y="76"/>
                    <a:pt x="182" y="113"/>
                  </a:cubicBezTo>
                  <a:cubicBezTo>
                    <a:pt x="182" y="151"/>
                    <a:pt x="151" y="182"/>
                    <a:pt x="114" y="182"/>
                  </a:cubicBezTo>
                  <a:close/>
                  <a:moveTo>
                    <a:pt x="114" y="182"/>
                  </a:moveTo>
                  <a:cubicBezTo>
                    <a:pt x="114" y="182"/>
                    <a:pt x="114" y="182"/>
                    <a:pt x="114" y="182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32">
              <a:extLst>
                <a:ext uri="{FF2B5EF4-FFF2-40B4-BE49-F238E27FC236}">
                  <a16:creationId xmlns:a16="http://schemas.microsoft.com/office/drawing/2014/main" id="{3BDAB32A-7FD1-D633-CA55-FACB7F9AA84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324350" y="1498600"/>
              <a:ext cx="407988" cy="457200"/>
            </a:xfrm>
            <a:custGeom>
              <a:avLst/>
              <a:gdLst>
                <a:gd name="T0" fmla="*/ 1228 w 1373"/>
                <a:gd name="T1" fmla="*/ 889 h 1537"/>
                <a:gd name="T2" fmla="*/ 191 w 1373"/>
                <a:gd name="T3" fmla="*/ 890 h 1537"/>
                <a:gd name="T4" fmla="*/ 290 w 1373"/>
                <a:gd name="T5" fmla="*/ 1007 h 1537"/>
                <a:gd name="T6" fmla="*/ 438 w 1373"/>
                <a:gd name="T7" fmla="*/ 1016 h 1537"/>
                <a:gd name="T8" fmla="*/ 507 w 1373"/>
                <a:gd name="T9" fmla="*/ 1205 h 1537"/>
                <a:gd name="T10" fmla="*/ 654 w 1373"/>
                <a:gd name="T11" fmla="*/ 1292 h 1537"/>
                <a:gd name="T12" fmla="*/ 800 w 1373"/>
                <a:gd name="T13" fmla="*/ 1166 h 1537"/>
                <a:gd name="T14" fmla="*/ 1045 w 1373"/>
                <a:gd name="T15" fmla="*/ 1131 h 1537"/>
                <a:gd name="T16" fmla="*/ 1087 w 1373"/>
                <a:gd name="T17" fmla="*/ 964 h 1537"/>
                <a:gd name="T18" fmla="*/ 1087 w 1373"/>
                <a:gd name="T19" fmla="*/ 782 h 1537"/>
                <a:gd name="T20" fmla="*/ 1045 w 1373"/>
                <a:gd name="T21" fmla="*/ 616 h 1537"/>
                <a:gd name="T22" fmla="*/ 800 w 1373"/>
                <a:gd name="T23" fmla="*/ 580 h 1537"/>
                <a:gd name="T24" fmla="*/ 619 w 1373"/>
                <a:gd name="T25" fmla="*/ 495 h 1537"/>
                <a:gd name="T26" fmla="*/ 629 w 1373"/>
                <a:gd name="T27" fmla="*/ 361 h 1537"/>
                <a:gd name="T28" fmla="*/ 1165 w 1373"/>
                <a:gd name="T29" fmla="*/ 412 h 1537"/>
                <a:gd name="T30" fmla="*/ 1350 w 1373"/>
                <a:gd name="T31" fmla="*/ 255 h 1537"/>
                <a:gd name="T32" fmla="*/ 1148 w 1373"/>
                <a:gd name="T33" fmla="*/ 210 h 1537"/>
                <a:gd name="T34" fmla="*/ 313 w 1373"/>
                <a:gd name="T35" fmla="*/ 1 h 1537"/>
                <a:gd name="T36" fmla="*/ 46 w 1373"/>
                <a:gd name="T37" fmla="*/ 873 h 1537"/>
                <a:gd name="T38" fmla="*/ 1132 w 1373"/>
                <a:gd name="T39" fmla="*/ 1356 h 1537"/>
                <a:gd name="T40" fmla="*/ 91 w 1373"/>
                <a:gd name="T41" fmla="*/ 873 h 1537"/>
                <a:gd name="T42" fmla="*/ 136 w 1373"/>
                <a:gd name="T43" fmla="*/ 713 h 1537"/>
                <a:gd name="T44" fmla="*/ 146 w 1373"/>
                <a:gd name="T45" fmla="*/ 856 h 1537"/>
                <a:gd name="T46" fmla="*/ 710 w 1373"/>
                <a:gd name="T47" fmla="*/ 1437 h 1537"/>
                <a:gd name="T48" fmla="*/ 1173 w 1373"/>
                <a:gd name="T49" fmla="*/ 1282 h 1537"/>
                <a:gd name="T50" fmla="*/ 1362 w 1373"/>
                <a:gd name="T51" fmla="*/ 864 h 1537"/>
                <a:gd name="T52" fmla="*/ 424 w 1373"/>
                <a:gd name="T53" fmla="*/ 684 h 1537"/>
                <a:gd name="T54" fmla="*/ 181 w 1373"/>
                <a:gd name="T55" fmla="*/ 713 h 1537"/>
                <a:gd name="T56" fmla="*/ 369 w 1373"/>
                <a:gd name="T57" fmla="*/ 316 h 1537"/>
                <a:gd name="T58" fmla="*/ 211 w 1373"/>
                <a:gd name="T59" fmla="*/ 848 h 1537"/>
                <a:gd name="T60" fmla="*/ 454 w 1373"/>
                <a:gd name="T61" fmla="*/ 818 h 1537"/>
                <a:gd name="T62" fmla="*/ 257 w 1373"/>
                <a:gd name="T63" fmla="*/ 893 h 1537"/>
                <a:gd name="T64" fmla="*/ 586 w 1373"/>
                <a:gd name="T65" fmla="*/ 643 h 1537"/>
                <a:gd name="T66" fmla="*/ 755 w 1373"/>
                <a:gd name="T67" fmla="*/ 499 h 1537"/>
                <a:gd name="T68" fmla="*/ 882 w 1373"/>
                <a:gd name="T69" fmla="*/ 636 h 1537"/>
                <a:gd name="T70" fmla="*/ 940 w 1373"/>
                <a:gd name="T71" fmla="*/ 750 h 1537"/>
                <a:gd name="T72" fmla="*/ 1087 w 1373"/>
                <a:gd name="T73" fmla="*/ 873 h 1537"/>
                <a:gd name="T74" fmla="*/ 940 w 1373"/>
                <a:gd name="T75" fmla="*/ 997 h 1537"/>
                <a:gd name="T76" fmla="*/ 882 w 1373"/>
                <a:gd name="T77" fmla="*/ 1111 h 1537"/>
                <a:gd name="T78" fmla="*/ 755 w 1373"/>
                <a:gd name="T79" fmla="*/ 1248 h 1537"/>
                <a:gd name="T80" fmla="*/ 586 w 1373"/>
                <a:gd name="T81" fmla="*/ 1104 h 1537"/>
                <a:gd name="T82" fmla="*/ 472 w 1373"/>
                <a:gd name="T83" fmla="*/ 1046 h 1537"/>
                <a:gd name="T84" fmla="*/ 419 w 1373"/>
                <a:gd name="T85" fmla="*/ 919 h 1537"/>
                <a:gd name="T86" fmla="*/ 499 w 1373"/>
                <a:gd name="T87" fmla="*/ 713 h 1537"/>
                <a:gd name="T88" fmla="*/ 537 w 1373"/>
                <a:gd name="T89" fmla="*/ 636 h 1537"/>
                <a:gd name="T90" fmla="*/ 1193 w 1373"/>
                <a:gd name="T91" fmla="*/ 226 h 1537"/>
                <a:gd name="T92" fmla="*/ 1193 w 1373"/>
                <a:gd name="T93" fmla="*/ 339 h 1537"/>
                <a:gd name="T94" fmla="*/ 628 w 1373"/>
                <a:gd name="T95" fmla="*/ 261 h 1537"/>
                <a:gd name="T96" fmla="*/ 313 w 1373"/>
                <a:gd name="T97" fmla="*/ 46 h 1537"/>
                <a:gd name="T98" fmla="*/ 432 w 1373"/>
                <a:gd name="T99" fmla="*/ 601 h 1537"/>
                <a:gd name="T100" fmla="*/ 501 w 1373"/>
                <a:gd name="T101" fmla="*/ 374 h 1537"/>
                <a:gd name="T102" fmla="*/ 340 w 1373"/>
                <a:gd name="T103" fmla="*/ 410 h 1537"/>
                <a:gd name="T104" fmla="*/ 295 w 1373"/>
                <a:gd name="T105" fmla="*/ 410 h 1537"/>
                <a:gd name="T106" fmla="*/ 457 w 1373"/>
                <a:gd name="T107" fmla="*/ 269 h 1537"/>
                <a:gd name="T108" fmla="*/ 125 w 1373"/>
                <a:gd name="T109" fmla="*/ 316 h 1537"/>
                <a:gd name="T110" fmla="*/ 203 w 1373"/>
                <a:gd name="T111" fmla="*/ 602 h 1537"/>
                <a:gd name="T112" fmla="*/ 48 w 1373"/>
                <a:gd name="T113" fmla="*/ 308 h 1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373" h="1537">
                  <a:moveTo>
                    <a:pt x="1335" y="852"/>
                  </a:moveTo>
                  <a:cubicBezTo>
                    <a:pt x="1267" y="851"/>
                    <a:pt x="1267" y="851"/>
                    <a:pt x="1267" y="851"/>
                  </a:cubicBezTo>
                  <a:cubicBezTo>
                    <a:pt x="1267" y="851"/>
                    <a:pt x="1266" y="851"/>
                    <a:pt x="1266" y="851"/>
                  </a:cubicBezTo>
                  <a:cubicBezTo>
                    <a:pt x="1245" y="851"/>
                    <a:pt x="1228" y="868"/>
                    <a:pt x="1228" y="889"/>
                  </a:cubicBezTo>
                  <a:cubicBezTo>
                    <a:pt x="1224" y="1024"/>
                    <a:pt x="1168" y="1151"/>
                    <a:pt x="1070" y="1246"/>
                  </a:cubicBezTo>
                  <a:cubicBezTo>
                    <a:pt x="972" y="1340"/>
                    <a:pt x="844" y="1392"/>
                    <a:pt x="710" y="1392"/>
                  </a:cubicBezTo>
                  <a:cubicBezTo>
                    <a:pt x="708" y="1392"/>
                    <a:pt x="707" y="1392"/>
                    <a:pt x="705" y="1392"/>
                  </a:cubicBezTo>
                  <a:cubicBezTo>
                    <a:pt x="428" y="1390"/>
                    <a:pt x="200" y="1166"/>
                    <a:pt x="191" y="890"/>
                  </a:cubicBezTo>
                  <a:cubicBezTo>
                    <a:pt x="198" y="892"/>
                    <a:pt x="204" y="893"/>
                    <a:pt x="211" y="893"/>
                  </a:cubicBezTo>
                  <a:cubicBezTo>
                    <a:pt x="211" y="893"/>
                    <a:pt x="211" y="893"/>
                    <a:pt x="211" y="893"/>
                  </a:cubicBezTo>
                  <a:cubicBezTo>
                    <a:pt x="224" y="954"/>
                    <a:pt x="224" y="954"/>
                    <a:pt x="224" y="954"/>
                  </a:cubicBezTo>
                  <a:cubicBezTo>
                    <a:pt x="231" y="984"/>
                    <a:pt x="258" y="1007"/>
                    <a:pt x="290" y="1007"/>
                  </a:cubicBezTo>
                  <a:cubicBezTo>
                    <a:pt x="346" y="1007"/>
                    <a:pt x="346" y="1007"/>
                    <a:pt x="346" y="1007"/>
                  </a:cubicBezTo>
                  <a:cubicBezTo>
                    <a:pt x="374" y="1007"/>
                    <a:pt x="399" y="989"/>
                    <a:pt x="409" y="964"/>
                  </a:cubicBezTo>
                  <a:cubicBezTo>
                    <a:pt x="417" y="964"/>
                    <a:pt x="417" y="964"/>
                    <a:pt x="417" y="964"/>
                  </a:cubicBezTo>
                  <a:cubicBezTo>
                    <a:pt x="422" y="982"/>
                    <a:pt x="429" y="1000"/>
                    <a:pt x="438" y="1016"/>
                  </a:cubicBezTo>
                  <a:cubicBezTo>
                    <a:pt x="378" y="1076"/>
                    <a:pt x="378" y="1076"/>
                    <a:pt x="378" y="1076"/>
                  </a:cubicBezTo>
                  <a:cubicBezTo>
                    <a:pt x="363" y="1091"/>
                    <a:pt x="362" y="1114"/>
                    <a:pt x="374" y="1131"/>
                  </a:cubicBezTo>
                  <a:cubicBezTo>
                    <a:pt x="397" y="1160"/>
                    <a:pt x="423" y="1186"/>
                    <a:pt x="452" y="1209"/>
                  </a:cubicBezTo>
                  <a:cubicBezTo>
                    <a:pt x="469" y="1221"/>
                    <a:pt x="492" y="1220"/>
                    <a:pt x="507" y="1205"/>
                  </a:cubicBezTo>
                  <a:cubicBezTo>
                    <a:pt x="567" y="1145"/>
                    <a:pt x="567" y="1145"/>
                    <a:pt x="567" y="1145"/>
                  </a:cubicBezTo>
                  <a:cubicBezTo>
                    <a:pt x="583" y="1154"/>
                    <a:pt x="601" y="1161"/>
                    <a:pt x="619" y="1166"/>
                  </a:cubicBezTo>
                  <a:cubicBezTo>
                    <a:pt x="619" y="1251"/>
                    <a:pt x="619" y="1251"/>
                    <a:pt x="619" y="1251"/>
                  </a:cubicBezTo>
                  <a:cubicBezTo>
                    <a:pt x="619" y="1272"/>
                    <a:pt x="634" y="1290"/>
                    <a:pt x="654" y="1292"/>
                  </a:cubicBezTo>
                  <a:cubicBezTo>
                    <a:pt x="673" y="1295"/>
                    <a:pt x="691" y="1296"/>
                    <a:pt x="710" y="1296"/>
                  </a:cubicBezTo>
                  <a:cubicBezTo>
                    <a:pt x="728" y="1296"/>
                    <a:pt x="746" y="1295"/>
                    <a:pt x="765" y="1292"/>
                  </a:cubicBezTo>
                  <a:cubicBezTo>
                    <a:pt x="785" y="1290"/>
                    <a:pt x="800" y="1272"/>
                    <a:pt x="800" y="1251"/>
                  </a:cubicBezTo>
                  <a:cubicBezTo>
                    <a:pt x="800" y="1166"/>
                    <a:pt x="800" y="1166"/>
                    <a:pt x="800" y="1166"/>
                  </a:cubicBezTo>
                  <a:cubicBezTo>
                    <a:pt x="818" y="1161"/>
                    <a:pt x="836" y="1154"/>
                    <a:pt x="852" y="1145"/>
                  </a:cubicBezTo>
                  <a:cubicBezTo>
                    <a:pt x="912" y="1205"/>
                    <a:pt x="912" y="1205"/>
                    <a:pt x="912" y="1205"/>
                  </a:cubicBezTo>
                  <a:cubicBezTo>
                    <a:pt x="927" y="1220"/>
                    <a:pt x="950" y="1221"/>
                    <a:pt x="967" y="1209"/>
                  </a:cubicBezTo>
                  <a:cubicBezTo>
                    <a:pt x="996" y="1186"/>
                    <a:pt x="1022" y="1160"/>
                    <a:pt x="1045" y="1131"/>
                  </a:cubicBezTo>
                  <a:cubicBezTo>
                    <a:pt x="1057" y="1114"/>
                    <a:pt x="1056" y="1091"/>
                    <a:pt x="1041" y="1076"/>
                  </a:cubicBezTo>
                  <a:cubicBezTo>
                    <a:pt x="981" y="1016"/>
                    <a:pt x="981" y="1016"/>
                    <a:pt x="981" y="1016"/>
                  </a:cubicBezTo>
                  <a:cubicBezTo>
                    <a:pt x="990" y="1000"/>
                    <a:pt x="997" y="982"/>
                    <a:pt x="1002" y="964"/>
                  </a:cubicBezTo>
                  <a:cubicBezTo>
                    <a:pt x="1087" y="964"/>
                    <a:pt x="1087" y="964"/>
                    <a:pt x="1087" y="964"/>
                  </a:cubicBezTo>
                  <a:cubicBezTo>
                    <a:pt x="1108" y="964"/>
                    <a:pt x="1126" y="949"/>
                    <a:pt x="1128" y="929"/>
                  </a:cubicBezTo>
                  <a:cubicBezTo>
                    <a:pt x="1131" y="910"/>
                    <a:pt x="1132" y="892"/>
                    <a:pt x="1132" y="873"/>
                  </a:cubicBezTo>
                  <a:cubicBezTo>
                    <a:pt x="1132" y="855"/>
                    <a:pt x="1131" y="836"/>
                    <a:pt x="1128" y="818"/>
                  </a:cubicBezTo>
                  <a:cubicBezTo>
                    <a:pt x="1126" y="798"/>
                    <a:pt x="1108" y="782"/>
                    <a:pt x="1087" y="782"/>
                  </a:cubicBezTo>
                  <a:cubicBezTo>
                    <a:pt x="1002" y="782"/>
                    <a:pt x="1002" y="782"/>
                    <a:pt x="1002" y="782"/>
                  </a:cubicBezTo>
                  <a:cubicBezTo>
                    <a:pt x="997" y="765"/>
                    <a:pt x="990" y="747"/>
                    <a:pt x="981" y="731"/>
                  </a:cubicBezTo>
                  <a:cubicBezTo>
                    <a:pt x="1041" y="671"/>
                    <a:pt x="1041" y="671"/>
                    <a:pt x="1041" y="671"/>
                  </a:cubicBezTo>
                  <a:cubicBezTo>
                    <a:pt x="1056" y="656"/>
                    <a:pt x="1057" y="633"/>
                    <a:pt x="1045" y="616"/>
                  </a:cubicBezTo>
                  <a:cubicBezTo>
                    <a:pt x="1022" y="587"/>
                    <a:pt x="996" y="561"/>
                    <a:pt x="967" y="538"/>
                  </a:cubicBezTo>
                  <a:cubicBezTo>
                    <a:pt x="950" y="526"/>
                    <a:pt x="927" y="527"/>
                    <a:pt x="912" y="542"/>
                  </a:cubicBezTo>
                  <a:cubicBezTo>
                    <a:pt x="852" y="602"/>
                    <a:pt x="852" y="602"/>
                    <a:pt x="852" y="602"/>
                  </a:cubicBezTo>
                  <a:cubicBezTo>
                    <a:pt x="836" y="593"/>
                    <a:pt x="818" y="586"/>
                    <a:pt x="800" y="580"/>
                  </a:cubicBezTo>
                  <a:cubicBezTo>
                    <a:pt x="800" y="495"/>
                    <a:pt x="800" y="495"/>
                    <a:pt x="800" y="495"/>
                  </a:cubicBezTo>
                  <a:cubicBezTo>
                    <a:pt x="800" y="475"/>
                    <a:pt x="785" y="457"/>
                    <a:pt x="765" y="455"/>
                  </a:cubicBezTo>
                  <a:cubicBezTo>
                    <a:pt x="728" y="450"/>
                    <a:pt x="691" y="450"/>
                    <a:pt x="654" y="455"/>
                  </a:cubicBezTo>
                  <a:cubicBezTo>
                    <a:pt x="634" y="457"/>
                    <a:pt x="619" y="475"/>
                    <a:pt x="619" y="495"/>
                  </a:cubicBezTo>
                  <a:cubicBezTo>
                    <a:pt x="619" y="580"/>
                    <a:pt x="619" y="580"/>
                    <a:pt x="619" y="580"/>
                  </a:cubicBezTo>
                  <a:cubicBezTo>
                    <a:pt x="601" y="586"/>
                    <a:pt x="583" y="593"/>
                    <a:pt x="567" y="602"/>
                  </a:cubicBezTo>
                  <a:cubicBezTo>
                    <a:pt x="521" y="556"/>
                    <a:pt x="521" y="556"/>
                    <a:pt x="521" y="556"/>
                  </a:cubicBezTo>
                  <a:cubicBezTo>
                    <a:pt x="580" y="506"/>
                    <a:pt x="618" y="437"/>
                    <a:pt x="629" y="361"/>
                  </a:cubicBezTo>
                  <a:cubicBezTo>
                    <a:pt x="655" y="357"/>
                    <a:pt x="682" y="355"/>
                    <a:pt x="710" y="355"/>
                  </a:cubicBezTo>
                  <a:cubicBezTo>
                    <a:pt x="1148" y="355"/>
                    <a:pt x="1148" y="355"/>
                    <a:pt x="1148" y="355"/>
                  </a:cubicBezTo>
                  <a:cubicBezTo>
                    <a:pt x="1148" y="384"/>
                    <a:pt x="1148" y="384"/>
                    <a:pt x="1148" y="384"/>
                  </a:cubicBezTo>
                  <a:cubicBezTo>
                    <a:pt x="1148" y="396"/>
                    <a:pt x="1154" y="407"/>
                    <a:pt x="1165" y="412"/>
                  </a:cubicBezTo>
                  <a:cubicBezTo>
                    <a:pt x="1176" y="418"/>
                    <a:pt x="1188" y="417"/>
                    <a:pt x="1198" y="411"/>
                  </a:cubicBezTo>
                  <a:cubicBezTo>
                    <a:pt x="1350" y="310"/>
                    <a:pt x="1350" y="310"/>
                    <a:pt x="1350" y="310"/>
                  </a:cubicBezTo>
                  <a:cubicBezTo>
                    <a:pt x="1360" y="304"/>
                    <a:pt x="1365" y="293"/>
                    <a:pt x="1365" y="282"/>
                  </a:cubicBezTo>
                  <a:cubicBezTo>
                    <a:pt x="1365" y="272"/>
                    <a:pt x="1360" y="261"/>
                    <a:pt x="1350" y="255"/>
                  </a:cubicBezTo>
                  <a:cubicBezTo>
                    <a:pt x="1198" y="154"/>
                    <a:pt x="1198" y="154"/>
                    <a:pt x="1198" y="154"/>
                  </a:cubicBezTo>
                  <a:cubicBezTo>
                    <a:pt x="1188" y="147"/>
                    <a:pt x="1176" y="147"/>
                    <a:pt x="1165" y="153"/>
                  </a:cubicBezTo>
                  <a:cubicBezTo>
                    <a:pt x="1154" y="158"/>
                    <a:pt x="1148" y="169"/>
                    <a:pt x="1148" y="181"/>
                  </a:cubicBezTo>
                  <a:cubicBezTo>
                    <a:pt x="1148" y="210"/>
                    <a:pt x="1148" y="210"/>
                    <a:pt x="1148" y="210"/>
                  </a:cubicBezTo>
                  <a:cubicBezTo>
                    <a:pt x="715" y="210"/>
                    <a:pt x="715" y="210"/>
                    <a:pt x="715" y="210"/>
                  </a:cubicBezTo>
                  <a:cubicBezTo>
                    <a:pt x="682" y="210"/>
                    <a:pt x="649" y="212"/>
                    <a:pt x="617" y="217"/>
                  </a:cubicBezTo>
                  <a:cubicBezTo>
                    <a:pt x="601" y="170"/>
                    <a:pt x="575" y="127"/>
                    <a:pt x="538" y="92"/>
                  </a:cubicBezTo>
                  <a:cubicBezTo>
                    <a:pt x="478" y="32"/>
                    <a:pt x="398" y="0"/>
                    <a:pt x="313" y="1"/>
                  </a:cubicBezTo>
                  <a:cubicBezTo>
                    <a:pt x="232" y="2"/>
                    <a:pt x="155" y="35"/>
                    <a:pt x="96" y="92"/>
                  </a:cubicBezTo>
                  <a:cubicBezTo>
                    <a:pt x="38" y="150"/>
                    <a:pt x="5" y="226"/>
                    <a:pt x="3" y="307"/>
                  </a:cubicBezTo>
                  <a:cubicBezTo>
                    <a:pt x="0" y="407"/>
                    <a:pt x="45" y="503"/>
                    <a:pt x="124" y="564"/>
                  </a:cubicBezTo>
                  <a:cubicBezTo>
                    <a:pt x="73" y="659"/>
                    <a:pt x="46" y="764"/>
                    <a:pt x="46" y="873"/>
                  </a:cubicBezTo>
                  <a:cubicBezTo>
                    <a:pt x="46" y="1050"/>
                    <a:pt x="115" y="1217"/>
                    <a:pt x="240" y="1342"/>
                  </a:cubicBezTo>
                  <a:cubicBezTo>
                    <a:pt x="366" y="1468"/>
                    <a:pt x="532" y="1537"/>
                    <a:pt x="710" y="1537"/>
                  </a:cubicBezTo>
                  <a:cubicBezTo>
                    <a:pt x="862" y="1537"/>
                    <a:pt x="1011" y="1484"/>
                    <a:pt x="1129" y="1387"/>
                  </a:cubicBezTo>
                  <a:cubicBezTo>
                    <a:pt x="1138" y="1379"/>
                    <a:pt x="1140" y="1365"/>
                    <a:pt x="1132" y="1356"/>
                  </a:cubicBezTo>
                  <a:cubicBezTo>
                    <a:pt x="1124" y="1346"/>
                    <a:pt x="1110" y="1345"/>
                    <a:pt x="1100" y="1352"/>
                  </a:cubicBezTo>
                  <a:cubicBezTo>
                    <a:pt x="990" y="1442"/>
                    <a:pt x="852" y="1492"/>
                    <a:pt x="710" y="1492"/>
                  </a:cubicBezTo>
                  <a:cubicBezTo>
                    <a:pt x="545" y="1492"/>
                    <a:pt x="389" y="1428"/>
                    <a:pt x="272" y="1311"/>
                  </a:cubicBezTo>
                  <a:cubicBezTo>
                    <a:pt x="155" y="1193"/>
                    <a:pt x="91" y="1038"/>
                    <a:pt x="91" y="873"/>
                  </a:cubicBezTo>
                  <a:cubicBezTo>
                    <a:pt x="91" y="778"/>
                    <a:pt x="113" y="686"/>
                    <a:pt x="155" y="603"/>
                  </a:cubicBezTo>
                  <a:cubicBezTo>
                    <a:pt x="157" y="607"/>
                    <a:pt x="158" y="611"/>
                    <a:pt x="160" y="615"/>
                  </a:cubicBezTo>
                  <a:cubicBezTo>
                    <a:pt x="171" y="650"/>
                    <a:pt x="171" y="650"/>
                    <a:pt x="171" y="650"/>
                  </a:cubicBezTo>
                  <a:cubicBezTo>
                    <a:pt x="150" y="663"/>
                    <a:pt x="136" y="687"/>
                    <a:pt x="136" y="713"/>
                  </a:cubicBezTo>
                  <a:cubicBezTo>
                    <a:pt x="136" y="733"/>
                    <a:pt x="144" y="752"/>
                    <a:pt x="157" y="765"/>
                  </a:cubicBezTo>
                  <a:cubicBezTo>
                    <a:pt x="157" y="766"/>
                    <a:pt x="156" y="766"/>
                    <a:pt x="156" y="767"/>
                  </a:cubicBezTo>
                  <a:cubicBezTo>
                    <a:pt x="144" y="780"/>
                    <a:pt x="136" y="798"/>
                    <a:pt x="136" y="818"/>
                  </a:cubicBezTo>
                  <a:cubicBezTo>
                    <a:pt x="136" y="832"/>
                    <a:pt x="140" y="845"/>
                    <a:pt x="146" y="856"/>
                  </a:cubicBezTo>
                  <a:cubicBezTo>
                    <a:pt x="146" y="863"/>
                    <a:pt x="146" y="871"/>
                    <a:pt x="146" y="878"/>
                  </a:cubicBezTo>
                  <a:cubicBezTo>
                    <a:pt x="147" y="1026"/>
                    <a:pt x="206" y="1166"/>
                    <a:pt x="312" y="1271"/>
                  </a:cubicBezTo>
                  <a:cubicBezTo>
                    <a:pt x="417" y="1377"/>
                    <a:pt x="557" y="1436"/>
                    <a:pt x="705" y="1437"/>
                  </a:cubicBezTo>
                  <a:cubicBezTo>
                    <a:pt x="707" y="1437"/>
                    <a:pt x="708" y="1437"/>
                    <a:pt x="710" y="1437"/>
                  </a:cubicBezTo>
                  <a:cubicBezTo>
                    <a:pt x="856" y="1437"/>
                    <a:pt x="995" y="1381"/>
                    <a:pt x="1101" y="1278"/>
                  </a:cubicBezTo>
                  <a:cubicBezTo>
                    <a:pt x="1206" y="1177"/>
                    <a:pt x="1267" y="1041"/>
                    <a:pt x="1272" y="896"/>
                  </a:cubicBezTo>
                  <a:cubicBezTo>
                    <a:pt x="1328" y="897"/>
                    <a:pt x="1328" y="897"/>
                    <a:pt x="1328" y="897"/>
                  </a:cubicBezTo>
                  <a:cubicBezTo>
                    <a:pt x="1322" y="1039"/>
                    <a:pt x="1268" y="1175"/>
                    <a:pt x="1173" y="1282"/>
                  </a:cubicBezTo>
                  <a:cubicBezTo>
                    <a:pt x="1165" y="1291"/>
                    <a:pt x="1166" y="1306"/>
                    <a:pt x="1175" y="1314"/>
                  </a:cubicBezTo>
                  <a:cubicBezTo>
                    <a:pt x="1185" y="1322"/>
                    <a:pt x="1199" y="1321"/>
                    <a:pt x="1207" y="1312"/>
                  </a:cubicBezTo>
                  <a:cubicBezTo>
                    <a:pt x="1310" y="1196"/>
                    <a:pt x="1369" y="1046"/>
                    <a:pt x="1373" y="892"/>
                  </a:cubicBezTo>
                  <a:cubicBezTo>
                    <a:pt x="1373" y="882"/>
                    <a:pt x="1369" y="872"/>
                    <a:pt x="1362" y="864"/>
                  </a:cubicBezTo>
                  <a:cubicBezTo>
                    <a:pt x="1355" y="857"/>
                    <a:pt x="1345" y="853"/>
                    <a:pt x="1335" y="852"/>
                  </a:cubicBezTo>
                  <a:close/>
                  <a:moveTo>
                    <a:pt x="181" y="713"/>
                  </a:moveTo>
                  <a:cubicBezTo>
                    <a:pt x="181" y="697"/>
                    <a:pt x="194" y="684"/>
                    <a:pt x="211" y="684"/>
                  </a:cubicBezTo>
                  <a:cubicBezTo>
                    <a:pt x="424" y="684"/>
                    <a:pt x="424" y="684"/>
                    <a:pt x="424" y="684"/>
                  </a:cubicBezTo>
                  <a:cubicBezTo>
                    <a:pt x="441" y="684"/>
                    <a:pt x="454" y="697"/>
                    <a:pt x="454" y="713"/>
                  </a:cubicBezTo>
                  <a:cubicBezTo>
                    <a:pt x="454" y="730"/>
                    <a:pt x="441" y="743"/>
                    <a:pt x="424" y="743"/>
                  </a:cubicBezTo>
                  <a:cubicBezTo>
                    <a:pt x="211" y="743"/>
                    <a:pt x="211" y="743"/>
                    <a:pt x="211" y="743"/>
                  </a:cubicBezTo>
                  <a:cubicBezTo>
                    <a:pt x="194" y="743"/>
                    <a:pt x="181" y="730"/>
                    <a:pt x="181" y="713"/>
                  </a:cubicBezTo>
                  <a:close/>
                  <a:moveTo>
                    <a:pt x="317" y="367"/>
                  </a:moveTo>
                  <a:cubicBezTo>
                    <a:pt x="289" y="367"/>
                    <a:pt x="266" y="344"/>
                    <a:pt x="266" y="316"/>
                  </a:cubicBezTo>
                  <a:cubicBezTo>
                    <a:pt x="266" y="288"/>
                    <a:pt x="289" y="264"/>
                    <a:pt x="317" y="264"/>
                  </a:cubicBezTo>
                  <a:cubicBezTo>
                    <a:pt x="346" y="264"/>
                    <a:pt x="369" y="288"/>
                    <a:pt x="369" y="316"/>
                  </a:cubicBezTo>
                  <a:cubicBezTo>
                    <a:pt x="369" y="344"/>
                    <a:pt x="346" y="367"/>
                    <a:pt x="317" y="367"/>
                  </a:cubicBezTo>
                  <a:close/>
                  <a:moveTo>
                    <a:pt x="454" y="818"/>
                  </a:moveTo>
                  <a:cubicBezTo>
                    <a:pt x="454" y="834"/>
                    <a:pt x="441" y="848"/>
                    <a:pt x="424" y="848"/>
                  </a:cubicBezTo>
                  <a:cubicBezTo>
                    <a:pt x="211" y="848"/>
                    <a:pt x="211" y="848"/>
                    <a:pt x="211" y="848"/>
                  </a:cubicBezTo>
                  <a:cubicBezTo>
                    <a:pt x="194" y="848"/>
                    <a:pt x="181" y="834"/>
                    <a:pt x="181" y="818"/>
                  </a:cubicBezTo>
                  <a:cubicBezTo>
                    <a:pt x="181" y="801"/>
                    <a:pt x="194" y="788"/>
                    <a:pt x="211" y="788"/>
                  </a:cubicBezTo>
                  <a:cubicBezTo>
                    <a:pt x="424" y="788"/>
                    <a:pt x="424" y="788"/>
                    <a:pt x="424" y="788"/>
                  </a:cubicBezTo>
                  <a:cubicBezTo>
                    <a:pt x="441" y="788"/>
                    <a:pt x="454" y="801"/>
                    <a:pt x="454" y="818"/>
                  </a:cubicBezTo>
                  <a:close/>
                  <a:moveTo>
                    <a:pt x="346" y="962"/>
                  </a:moveTo>
                  <a:cubicBezTo>
                    <a:pt x="290" y="962"/>
                    <a:pt x="290" y="962"/>
                    <a:pt x="290" y="962"/>
                  </a:cubicBezTo>
                  <a:cubicBezTo>
                    <a:pt x="279" y="962"/>
                    <a:pt x="270" y="954"/>
                    <a:pt x="268" y="944"/>
                  </a:cubicBezTo>
                  <a:cubicBezTo>
                    <a:pt x="257" y="893"/>
                    <a:pt x="257" y="893"/>
                    <a:pt x="257" y="893"/>
                  </a:cubicBezTo>
                  <a:cubicBezTo>
                    <a:pt x="379" y="893"/>
                    <a:pt x="379" y="893"/>
                    <a:pt x="379" y="893"/>
                  </a:cubicBezTo>
                  <a:cubicBezTo>
                    <a:pt x="368" y="944"/>
                    <a:pt x="368" y="944"/>
                    <a:pt x="368" y="944"/>
                  </a:cubicBezTo>
                  <a:cubicBezTo>
                    <a:pt x="366" y="954"/>
                    <a:pt x="357" y="962"/>
                    <a:pt x="346" y="962"/>
                  </a:cubicBezTo>
                  <a:close/>
                  <a:moveTo>
                    <a:pt x="586" y="643"/>
                  </a:moveTo>
                  <a:cubicBezTo>
                    <a:pt x="601" y="635"/>
                    <a:pt x="617" y="628"/>
                    <a:pt x="634" y="623"/>
                  </a:cubicBezTo>
                  <a:cubicBezTo>
                    <a:pt x="652" y="618"/>
                    <a:pt x="664" y="602"/>
                    <a:pt x="664" y="583"/>
                  </a:cubicBezTo>
                  <a:cubicBezTo>
                    <a:pt x="664" y="499"/>
                    <a:pt x="664" y="499"/>
                    <a:pt x="664" y="499"/>
                  </a:cubicBezTo>
                  <a:cubicBezTo>
                    <a:pt x="694" y="495"/>
                    <a:pt x="725" y="495"/>
                    <a:pt x="755" y="499"/>
                  </a:cubicBezTo>
                  <a:cubicBezTo>
                    <a:pt x="755" y="583"/>
                    <a:pt x="755" y="583"/>
                    <a:pt x="755" y="583"/>
                  </a:cubicBezTo>
                  <a:cubicBezTo>
                    <a:pt x="755" y="602"/>
                    <a:pt x="767" y="618"/>
                    <a:pt x="785" y="623"/>
                  </a:cubicBezTo>
                  <a:cubicBezTo>
                    <a:pt x="802" y="628"/>
                    <a:pt x="818" y="635"/>
                    <a:pt x="833" y="643"/>
                  </a:cubicBezTo>
                  <a:cubicBezTo>
                    <a:pt x="850" y="652"/>
                    <a:pt x="869" y="649"/>
                    <a:pt x="882" y="636"/>
                  </a:cubicBezTo>
                  <a:cubicBezTo>
                    <a:pt x="942" y="576"/>
                    <a:pt x="942" y="576"/>
                    <a:pt x="942" y="576"/>
                  </a:cubicBezTo>
                  <a:cubicBezTo>
                    <a:pt x="966" y="595"/>
                    <a:pt x="988" y="617"/>
                    <a:pt x="1007" y="641"/>
                  </a:cubicBezTo>
                  <a:cubicBezTo>
                    <a:pt x="947" y="701"/>
                    <a:pt x="947" y="701"/>
                    <a:pt x="947" y="701"/>
                  </a:cubicBezTo>
                  <a:cubicBezTo>
                    <a:pt x="934" y="714"/>
                    <a:pt x="931" y="733"/>
                    <a:pt x="940" y="750"/>
                  </a:cubicBezTo>
                  <a:cubicBezTo>
                    <a:pt x="948" y="765"/>
                    <a:pt x="955" y="781"/>
                    <a:pt x="960" y="798"/>
                  </a:cubicBezTo>
                  <a:cubicBezTo>
                    <a:pt x="965" y="816"/>
                    <a:pt x="981" y="828"/>
                    <a:pt x="1000" y="828"/>
                  </a:cubicBezTo>
                  <a:cubicBezTo>
                    <a:pt x="1084" y="828"/>
                    <a:pt x="1084" y="828"/>
                    <a:pt x="1084" y="828"/>
                  </a:cubicBezTo>
                  <a:cubicBezTo>
                    <a:pt x="1086" y="843"/>
                    <a:pt x="1087" y="858"/>
                    <a:pt x="1087" y="873"/>
                  </a:cubicBezTo>
                  <a:cubicBezTo>
                    <a:pt x="1087" y="889"/>
                    <a:pt x="1086" y="904"/>
                    <a:pt x="1084" y="919"/>
                  </a:cubicBezTo>
                  <a:cubicBezTo>
                    <a:pt x="1000" y="919"/>
                    <a:pt x="1000" y="919"/>
                    <a:pt x="1000" y="919"/>
                  </a:cubicBezTo>
                  <a:cubicBezTo>
                    <a:pt x="981" y="919"/>
                    <a:pt x="965" y="931"/>
                    <a:pt x="960" y="949"/>
                  </a:cubicBezTo>
                  <a:cubicBezTo>
                    <a:pt x="955" y="966"/>
                    <a:pt x="948" y="982"/>
                    <a:pt x="940" y="997"/>
                  </a:cubicBezTo>
                  <a:cubicBezTo>
                    <a:pt x="931" y="1014"/>
                    <a:pt x="934" y="1033"/>
                    <a:pt x="947" y="1046"/>
                  </a:cubicBezTo>
                  <a:cubicBezTo>
                    <a:pt x="1007" y="1106"/>
                    <a:pt x="1007" y="1106"/>
                    <a:pt x="1007" y="1106"/>
                  </a:cubicBezTo>
                  <a:cubicBezTo>
                    <a:pt x="988" y="1130"/>
                    <a:pt x="966" y="1152"/>
                    <a:pt x="942" y="1171"/>
                  </a:cubicBezTo>
                  <a:cubicBezTo>
                    <a:pt x="882" y="1111"/>
                    <a:pt x="882" y="1111"/>
                    <a:pt x="882" y="1111"/>
                  </a:cubicBezTo>
                  <a:cubicBezTo>
                    <a:pt x="869" y="1098"/>
                    <a:pt x="850" y="1095"/>
                    <a:pt x="833" y="1104"/>
                  </a:cubicBezTo>
                  <a:cubicBezTo>
                    <a:pt x="818" y="1112"/>
                    <a:pt x="802" y="1119"/>
                    <a:pt x="785" y="1124"/>
                  </a:cubicBezTo>
                  <a:cubicBezTo>
                    <a:pt x="767" y="1129"/>
                    <a:pt x="755" y="1145"/>
                    <a:pt x="755" y="1164"/>
                  </a:cubicBezTo>
                  <a:cubicBezTo>
                    <a:pt x="755" y="1248"/>
                    <a:pt x="755" y="1248"/>
                    <a:pt x="755" y="1248"/>
                  </a:cubicBezTo>
                  <a:cubicBezTo>
                    <a:pt x="725" y="1252"/>
                    <a:pt x="694" y="1252"/>
                    <a:pt x="664" y="1248"/>
                  </a:cubicBezTo>
                  <a:cubicBezTo>
                    <a:pt x="664" y="1164"/>
                    <a:pt x="664" y="1164"/>
                    <a:pt x="664" y="1164"/>
                  </a:cubicBezTo>
                  <a:cubicBezTo>
                    <a:pt x="664" y="1145"/>
                    <a:pt x="652" y="1129"/>
                    <a:pt x="634" y="1124"/>
                  </a:cubicBezTo>
                  <a:cubicBezTo>
                    <a:pt x="617" y="1119"/>
                    <a:pt x="601" y="1112"/>
                    <a:pt x="586" y="1104"/>
                  </a:cubicBezTo>
                  <a:cubicBezTo>
                    <a:pt x="569" y="1095"/>
                    <a:pt x="550" y="1098"/>
                    <a:pt x="537" y="1111"/>
                  </a:cubicBezTo>
                  <a:cubicBezTo>
                    <a:pt x="477" y="1171"/>
                    <a:pt x="477" y="1171"/>
                    <a:pt x="477" y="1171"/>
                  </a:cubicBezTo>
                  <a:cubicBezTo>
                    <a:pt x="453" y="1152"/>
                    <a:pt x="431" y="1130"/>
                    <a:pt x="412" y="1106"/>
                  </a:cubicBezTo>
                  <a:cubicBezTo>
                    <a:pt x="472" y="1046"/>
                    <a:pt x="472" y="1046"/>
                    <a:pt x="472" y="1046"/>
                  </a:cubicBezTo>
                  <a:cubicBezTo>
                    <a:pt x="485" y="1033"/>
                    <a:pt x="488" y="1014"/>
                    <a:pt x="479" y="997"/>
                  </a:cubicBezTo>
                  <a:cubicBezTo>
                    <a:pt x="471" y="982"/>
                    <a:pt x="464" y="966"/>
                    <a:pt x="459" y="949"/>
                  </a:cubicBezTo>
                  <a:cubicBezTo>
                    <a:pt x="454" y="931"/>
                    <a:pt x="438" y="919"/>
                    <a:pt x="419" y="919"/>
                  </a:cubicBezTo>
                  <a:cubicBezTo>
                    <a:pt x="419" y="919"/>
                    <a:pt x="419" y="919"/>
                    <a:pt x="419" y="919"/>
                  </a:cubicBezTo>
                  <a:cubicBezTo>
                    <a:pt x="425" y="893"/>
                    <a:pt x="425" y="893"/>
                    <a:pt x="425" y="893"/>
                  </a:cubicBezTo>
                  <a:cubicBezTo>
                    <a:pt x="466" y="892"/>
                    <a:pt x="499" y="859"/>
                    <a:pt x="499" y="818"/>
                  </a:cubicBezTo>
                  <a:cubicBezTo>
                    <a:pt x="499" y="798"/>
                    <a:pt x="491" y="779"/>
                    <a:pt x="478" y="766"/>
                  </a:cubicBezTo>
                  <a:cubicBezTo>
                    <a:pt x="491" y="752"/>
                    <a:pt x="499" y="734"/>
                    <a:pt x="499" y="713"/>
                  </a:cubicBezTo>
                  <a:cubicBezTo>
                    <a:pt x="499" y="687"/>
                    <a:pt x="485" y="663"/>
                    <a:pt x="464" y="650"/>
                  </a:cubicBezTo>
                  <a:cubicBezTo>
                    <a:pt x="475" y="615"/>
                    <a:pt x="475" y="615"/>
                    <a:pt x="475" y="615"/>
                  </a:cubicBezTo>
                  <a:cubicBezTo>
                    <a:pt x="478" y="605"/>
                    <a:pt x="483" y="596"/>
                    <a:pt x="489" y="588"/>
                  </a:cubicBezTo>
                  <a:cubicBezTo>
                    <a:pt x="537" y="636"/>
                    <a:pt x="537" y="636"/>
                    <a:pt x="537" y="636"/>
                  </a:cubicBezTo>
                  <a:cubicBezTo>
                    <a:pt x="550" y="649"/>
                    <a:pt x="569" y="652"/>
                    <a:pt x="586" y="643"/>
                  </a:cubicBezTo>
                  <a:close/>
                  <a:moveTo>
                    <a:pt x="715" y="255"/>
                  </a:moveTo>
                  <a:cubicBezTo>
                    <a:pt x="1164" y="255"/>
                    <a:pt x="1164" y="255"/>
                    <a:pt x="1164" y="255"/>
                  </a:cubicBezTo>
                  <a:cubicBezTo>
                    <a:pt x="1180" y="255"/>
                    <a:pt x="1193" y="242"/>
                    <a:pt x="1193" y="226"/>
                  </a:cubicBezTo>
                  <a:cubicBezTo>
                    <a:pt x="1193" y="205"/>
                    <a:pt x="1193" y="205"/>
                    <a:pt x="1193" y="205"/>
                  </a:cubicBezTo>
                  <a:cubicBezTo>
                    <a:pt x="1310" y="282"/>
                    <a:pt x="1310" y="282"/>
                    <a:pt x="1310" y="282"/>
                  </a:cubicBezTo>
                  <a:cubicBezTo>
                    <a:pt x="1193" y="360"/>
                    <a:pt x="1193" y="360"/>
                    <a:pt x="1193" y="360"/>
                  </a:cubicBezTo>
                  <a:cubicBezTo>
                    <a:pt x="1193" y="339"/>
                    <a:pt x="1193" y="339"/>
                    <a:pt x="1193" y="339"/>
                  </a:cubicBezTo>
                  <a:cubicBezTo>
                    <a:pt x="1193" y="323"/>
                    <a:pt x="1180" y="310"/>
                    <a:pt x="1164" y="310"/>
                  </a:cubicBezTo>
                  <a:cubicBezTo>
                    <a:pt x="710" y="310"/>
                    <a:pt x="710" y="310"/>
                    <a:pt x="710" y="310"/>
                  </a:cubicBezTo>
                  <a:cubicBezTo>
                    <a:pt x="683" y="310"/>
                    <a:pt x="658" y="312"/>
                    <a:pt x="632" y="315"/>
                  </a:cubicBezTo>
                  <a:cubicBezTo>
                    <a:pt x="632" y="297"/>
                    <a:pt x="631" y="279"/>
                    <a:pt x="628" y="261"/>
                  </a:cubicBezTo>
                  <a:cubicBezTo>
                    <a:pt x="656" y="257"/>
                    <a:pt x="686" y="255"/>
                    <a:pt x="715" y="255"/>
                  </a:cubicBezTo>
                  <a:close/>
                  <a:moveTo>
                    <a:pt x="48" y="308"/>
                  </a:moveTo>
                  <a:cubicBezTo>
                    <a:pt x="50" y="239"/>
                    <a:pt x="78" y="174"/>
                    <a:pt x="128" y="124"/>
                  </a:cubicBezTo>
                  <a:cubicBezTo>
                    <a:pt x="178" y="75"/>
                    <a:pt x="244" y="47"/>
                    <a:pt x="313" y="46"/>
                  </a:cubicBezTo>
                  <a:cubicBezTo>
                    <a:pt x="386" y="45"/>
                    <a:pt x="455" y="73"/>
                    <a:pt x="507" y="124"/>
                  </a:cubicBezTo>
                  <a:cubicBezTo>
                    <a:pt x="559" y="175"/>
                    <a:pt x="587" y="243"/>
                    <a:pt x="587" y="316"/>
                  </a:cubicBezTo>
                  <a:cubicBezTo>
                    <a:pt x="587" y="399"/>
                    <a:pt x="549" y="477"/>
                    <a:pt x="484" y="528"/>
                  </a:cubicBezTo>
                  <a:cubicBezTo>
                    <a:pt x="459" y="548"/>
                    <a:pt x="441" y="573"/>
                    <a:pt x="432" y="601"/>
                  </a:cubicBezTo>
                  <a:cubicBezTo>
                    <a:pt x="421" y="639"/>
                    <a:pt x="421" y="639"/>
                    <a:pt x="421" y="639"/>
                  </a:cubicBezTo>
                  <a:cubicBezTo>
                    <a:pt x="340" y="639"/>
                    <a:pt x="340" y="639"/>
                    <a:pt x="340" y="639"/>
                  </a:cubicBezTo>
                  <a:cubicBezTo>
                    <a:pt x="340" y="507"/>
                    <a:pt x="340" y="507"/>
                    <a:pt x="340" y="507"/>
                  </a:cubicBezTo>
                  <a:cubicBezTo>
                    <a:pt x="414" y="498"/>
                    <a:pt x="477" y="447"/>
                    <a:pt x="501" y="374"/>
                  </a:cubicBezTo>
                  <a:cubicBezTo>
                    <a:pt x="504" y="362"/>
                    <a:pt x="498" y="349"/>
                    <a:pt x="486" y="346"/>
                  </a:cubicBezTo>
                  <a:cubicBezTo>
                    <a:pt x="474" y="342"/>
                    <a:pt x="461" y="348"/>
                    <a:pt x="458" y="360"/>
                  </a:cubicBezTo>
                  <a:cubicBezTo>
                    <a:pt x="440" y="414"/>
                    <a:pt x="395" y="453"/>
                    <a:pt x="340" y="461"/>
                  </a:cubicBezTo>
                  <a:cubicBezTo>
                    <a:pt x="340" y="410"/>
                    <a:pt x="340" y="410"/>
                    <a:pt x="340" y="410"/>
                  </a:cubicBezTo>
                  <a:cubicBezTo>
                    <a:pt x="382" y="399"/>
                    <a:pt x="414" y="361"/>
                    <a:pt x="414" y="316"/>
                  </a:cubicBezTo>
                  <a:cubicBezTo>
                    <a:pt x="414" y="263"/>
                    <a:pt x="371" y="219"/>
                    <a:pt x="317" y="219"/>
                  </a:cubicBezTo>
                  <a:cubicBezTo>
                    <a:pt x="264" y="219"/>
                    <a:pt x="221" y="263"/>
                    <a:pt x="221" y="316"/>
                  </a:cubicBezTo>
                  <a:cubicBezTo>
                    <a:pt x="221" y="361"/>
                    <a:pt x="253" y="399"/>
                    <a:pt x="295" y="410"/>
                  </a:cubicBezTo>
                  <a:cubicBezTo>
                    <a:pt x="295" y="461"/>
                    <a:pt x="295" y="461"/>
                    <a:pt x="295" y="461"/>
                  </a:cubicBezTo>
                  <a:cubicBezTo>
                    <a:pt x="225" y="450"/>
                    <a:pt x="170" y="389"/>
                    <a:pt x="170" y="316"/>
                  </a:cubicBezTo>
                  <a:cubicBezTo>
                    <a:pt x="170" y="235"/>
                    <a:pt x="236" y="169"/>
                    <a:pt x="317" y="169"/>
                  </a:cubicBezTo>
                  <a:cubicBezTo>
                    <a:pt x="381" y="169"/>
                    <a:pt x="437" y="209"/>
                    <a:pt x="457" y="269"/>
                  </a:cubicBezTo>
                  <a:cubicBezTo>
                    <a:pt x="461" y="281"/>
                    <a:pt x="473" y="287"/>
                    <a:pt x="485" y="283"/>
                  </a:cubicBezTo>
                  <a:cubicBezTo>
                    <a:pt x="497" y="279"/>
                    <a:pt x="503" y="267"/>
                    <a:pt x="499" y="255"/>
                  </a:cubicBezTo>
                  <a:cubicBezTo>
                    <a:pt x="473" y="176"/>
                    <a:pt x="400" y="124"/>
                    <a:pt x="317" y="124"/>
                  </a:cubicBezTo>
                  <a:cubicBezTo>
                    <a:pt x="212" y="124"/>
                    <a:pt x="125" y="210"/>
                    <a:pt x="125" y="316"/>
                  </a:cubicBezTo>
                  <a:cubicBezTo>
                    <a:pt x="125" y="414"/>
                    <a:pt x="200" y="495"/>
                    <a:pt x="295" y="506"/>
                  </a:cubicBezTo>
                  <a:cubicBezTo>
                    <a:pt x="295" y="639"/>
                    <a:pt x="295" y="639"/>
                    <a:pt x="295" y="639"/>
                  </a:cubicBezTo>
                  <a:cubicBezTo>
                    <a:pt x="214" y="639"/>
                    <a:pt x="214" y="639"/>
                    <a:pt x="214" y="639"/>
                  </a:cubicBezTo>
                  <a:cubicBezTo>
                    <a:pt x="203" y="602"/>
                    <a:pt x="203" y="602"/>
                    <a:pt x="203" y="602"/>
                  </a:cubicBezTo>
                  <a:cubicBezTo>
                    <a:pt x="193" y="573"/>
                    <a:pt x="176" y="548"/>
                    <a:pt x="153" y="530"/>
                  </a:cubicBezTo>
                  <a:cubicBezTo>
                    <a:pt x="85" y="477"/>
                    <a:pt x="45" y="394"/>
                    <a:pt x="48" y="308"/>
                  </a:cubicBezTo>
                  <a:close/>
                  <a:moveTo>
                    <a:pt x="48" y="308"/>
                  </a:moveTo>
                  <a:cubicBezTo>
                    <a:pt x="48" y="308"/>
                    <a:pt x="48" y="308"/>
                    <a:pt x="48" y="308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33">
              <a:extLst>
                <a:ext uri="{FF2B5EF4-FFF2-40B4-BE49-F238E27FC236}">
                  <a16:creationId xmlns:a16="http://schemas.microsoft.com/office/drawing/2014/main" id="{05B2D22A-7E3C-8516-65AA-4FE5D07C1B2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54550" y="1635125"/>
              <a:ext cx="109538" cy="96838"/>
            </a:xfrm>
            <a:custGeom>
              <a:avLst/>
              <a:gdLst>
                <a:gd name="T0" fmla="*/ 362 w 369"/>
                <a:gd name="T1" fmla="*/ 144 h 327"/>
                <a:gd name="T2" fmla="*/ 290 w 369"/>
                <a:gd name="T3" fmla="*/ 19 h 327"/>
                <a:gd name="T4" fmla="*/ 256 w 369"/>
                <a:gd name="T5" fmla="*/ 0 h 327"/>
                <a:gd name="T6" fmla="*/ 112 w 369"/>
                <a:gd name="T7" fmla="*/ 0 h 327"/>
                <a:gd name="T8" fmla="*/ 78 w 369"/>
                <a:gd name="T9" fmla="*/ 19 h 327"/>
                <a:gd name="T10" fmla="*/ 7 w 369"/>
                <a:gd name="T11" fmla="*/ 144 h 327"/>
                <a:gd name="T12" fmla="*/ 7 w 369"/>
                <a:gd name="T13" fmla="*/ 183 h 327"/>
                <a:gd name="T14" fmla="*/ 78 w 369"/>
                <a:gd name="T15" fmla="*/ 308 h 327"/>
                <a:gd name="T16" fmla="*/ 112 w 369"/>
                <a:gd name="T17" fmla="*/ 327 h 327"/>
                <a:gd name="T18" fmla="*/ 256 w 369"/>
                <a:gd name="T19" fmla="*/ 327 h 327"/>
                <a:gd name="T20" fmla="*/ 290 w 369"/>
                <a:gd name="T21" fmla="*/ 308 h 327"/>
                <a:gd name="T22" fmla="*/ 362 w 369"/>
                <a:gd name="T23" fmla="*/ 183 h 327"/>
                <a:gd name="T24" fmla="*/ 362 w 369"/>
                <a:gd name="T25" fmla="*/ 144 h 327"/>
                <a:gd name="T26" fmla="*/ 253 w 369"/>
                <a:gd name="T27" fmla="*/ 282 h 327"/>
                <a:gd name="T28" fmla="*/ 116 w 369"/>
                <a:gd name="T29" fmla="*/ 282 h 327"/>
                <a:gd name="T30" fmla="*/ 47 w 369"/>
                <a:gd name="T31" fmla="*/ 163 h 327"/>
                <a:gd name="T32" fmla="*/ 116 w 369"/>
                <a:gd name="T33" fmla="*/ 45 h 327"/>
                <a:gd name="T34" fmla="*/ 253 w 369"/>
                <a:gd name="T35" fmla="*/ 45 h 327"/>
                <a:gd name="T36" fmla="*/ 322 w 369"/>
                <a:gd name="T37" fmla="*/ 163 h 327"/>
                <a:gd name="T38" fmla="*/ 253 w 369"/>
                <a:gd name="T39" fmla="*/ 282 h 327"/>
                <a:gd name="T40" fmla="*/ 253 w 369"/>
                <a:gd name="T41" fmla="*/ 282 h 327"/>
                <a:gd name="T42" fmla="*/ 253 w 369"/>
                <a:gd name="T43" fmla="*/ 282 h 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69" h="327">
                  <a:moveTo>
                    <a:pt x="362" y="144"/>
                  </a:moveTo>
                  <a:cubicBezTo>
                    <a:pt x="290" y="19"/>
                    <a:pt x="290" y="19"/>
                    <a:pt x="290" y="19"/>
                  </a:cubicBezTo>
                  <a:cubicBezTo>
                    <a:pt x="283" y="7"/>
                    <a:pt x="270" y="0"/>
                    <a:pt x="256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98" y="0"/>
                    <a:pt x="85" y="7"/>
                    <a:pt x="78" y="19"/>
                  </a:cubicBezTo>
                  <a:cubicBezTo>
                    <a:pt x="7" y="144"/>
                    <a:pt x="7" y="144"/>
                    <a:pt x="7" y="144"/>
                  </a:cubicBezTo>
                  <a:cubicBezTo>
                    <a:pt x="0" y="156"/>
                    <a:pt x="0" y="171"/>
                    <a:pt x="7" y="183"/>
                  </a:cubicBezTo>
                  <a:cubicBezTo>
                    <a:pt x="78" y="308"/>
                    <a:pt x="78" y="308"/>
                    <a:pt x="78" y="308"/>
                  </a:cubicBezTo>
                  <a:cubicBezTo>
                    <a:pt x="85" y="320"/>
                    <a:pt x="98" y="327"/>
                    <a:pt x="112" y="327"/>
                  </a:cubicBezTo>
                  <a:cubicBezTo>
                    <a:pt x="256" y="327"/>
                    <a:pt x="256" y="327"/>
                    <a:pt x="256" y="327"/>
                  </a:cubicBezTo>
                  <a:cubicBezTo>
                    <a:pt x="270" y="327"/>
                    <a:pt x="283" y="320"/>
                    <a:pt x="290" y="308"/>
                  </a:cubicBezTo>
                  <a:cubicBezTo>
                    <a:pt x="362" y="183"/>
                    <a:pt x="362" y="183"/>
                    <a:pt x="362" y="183"/>
                  </a:cubicBezTo>
                  <a:cubicBezTo>
                    <a:pt x="369" y="171"/>
                    <a:pt x="369" y="156"/>
                    <a:pt x="362" y="144"/>
                  </a:cubicBezTo>
                  <a:close/>
                  <a:moveTo>
                    <a:pt x="253" y="282"/>
                  </a:moveTo>
                  <a:cubicBezTo>
                    <a:pt x="116" y="282"/>
                    <a:pt x="116" y="282"/>
                    <a:pt x="116" y="282"/>
                  </a:cubicBezTo>
                  <a:cubicBezTo>
                    <a:pt x="47" y="163"/>
                    <a:pt x="47" y="163"/>
                    <a:pt x="47" y="163"/>
                  </a:cubicBezTo>
                  <a:cubicBezTo>
                    <a:pt x="116" y="45"/>
                    <a:pt x="116" y="45"/>
                    <a:pt x="116" y="45"/>
                  </a:cubicBezTo>
                  <a:cubicBezTo>
                    <a:pt x="253" y="45"/>
                    <a:pt x="253" y="45"/>
                    <a:pt x="253" y="45"/>
                  </a:cubicBezTo>
                  <a:cubicBezTo>
                    <a:pt x="322" y="163"/>
                    <a:pt x="322" y="163"/>
                    <a:pt x="322" y="163"/>
                  </a:cubicBezTo>
                  <a:lnTo>
                    <a:pt x="253" y="282"/>
                  </a:lnTo>
                  <a:close/>
                  <a:moveTo>
                    <a:pt x="253" y="282"/>
                  </a:moveTo>
                  <a:cubicBezTo>
                    <a:pt x="253" y="282"/>
                    <a:pt x="253" y="282"/>
                    <a:pt x="253" y="282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34">
              <a:extLst>
                <a:ext uri="{FF2B5EF4-FFF2-40B4-BE49-F238E27FC236}">
                  <a16:creationId xmlns:a16="http://schemas.microsoft.com/office/drawing/2014/main" id="{3C71C944-1D6C-E94F-8E78-2DD17B2E4DD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84713" y="1658938"/>
              <a:ext cx="50800" cy="50800"/>
            </a:xfrm>
            <a:custGeom>
              <a:avLst/>
              <a:gdLst>
                <a:gd name="T0" fmla="*/ 85 w 171"/>
                <a:gd name="T1" fmla="*/ 0 h 171"/>
                <a:gd name="T2" fmla="*/ 0 w 171"/>
                <a:gd name="T3" fmla="*/ 85 h 171"/>
                <a:gd name="T4" fmla="*/ 85 w 171"/>
                <a:gd name="T5" fmla="*/ 171 h 171"/>
                <a:gd name="T6" fmla="*/ 171 w 171"/>
                <a:gd name="T7" fmla="*/ 85 h 171"/>
                <a:gd name="T8" fmla="*/ 85 w 171"/>
                <a:gd name="T9" fmla="*/ 0 h 171"/>
                <a:gd name="T10" fmla="*/ 85 w 171"/>
                <a:gd name="T11" fmla="*/ 126 h 171"/>
                <a:gd name="T12" fmla="*/ 45 w 171"/>
                <a:gd name="T13" fmla="*/ 85 h 171"/>
                <a:gd name="T14" fmla="*/ 85 w 171"/>
                <a:gd name="T15" fmla="*/ 45 h 171"/>
                <a:gd name="T16" fmla="*/ 126 w 171"/>
                <a:gd name="T17" fmla="*/ 85 h 171"/>
                <a:gd name="T18" fmla="*/ 85 w 171"/>
                <a:gd name="T19" fmla="*/ 126 h 171"/>
                <a:gd name="T20" fmla="*/ 85 w 171"/>
                <a:gd name="T21" fmla="*/ 126 h 171"/>
                <a:gd name="T22" fmla="*/ 85 w 171"/>
                <a:gd name="T23" fmla="*/ 126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71" h="171">
                  <a:moveTo>
                    <a:pt x="85" y="0"/>
                  </a:moveTo>
                  <a:cubicBezTo>
                    <a:pt x="38" y="0"/>
                    <a:pt x="0" y="38"/>
                    <a:pt x="0" y="85"/>
                  </a:cubicBezTo>
                  <a:cubicBezTo>
                    <a:pt x="0" y="132"/>
                    <a:pt x="38" y="171"/>
                    <a:pt x="85" y="171"/>
                  </a:cubicBezTo>
                  <a:cubicBezTo>
                    <a:pt x="132" y="171"/>
                    <a:pt x="171" y="132"/>
                    <a:pt x="171" y="85"/>
                  </a:cubicBezTo>
                  <a:cubicBezTo>
                    <a:pt x="171" y="38"/>
                    <a:pt x="132" y="0"/>
                    <a:pt x="85" y="0"/>
                  </a:cubicBezTo>
                  <a:close/>
                  <a:moveTo>
                    <a:pt x="85" y="126"/>
                  </a:moveTo>
                  <a:cubicBezTo>
                    <a:pt x="63" y="126"/>
                    <a:pt x="45" y="108"/>
                    <a:pt x="45" y="85"/>
                  </a:cubicBezTo>
                  <a:cubicBezTo>
                    <a:pt x="45" y="63"/>
                    <a:pt x="63" y="45"/>
                    <a:pt x="85" y="45"/>
                  </a:cubicBezTo>
                  <a:cubicBezTo>
                    <a:pt x="108" y="45"/>
                    <a:pt x="126" y="63"/>
                    <a:pt x="126" y="85"/>
                  </a:cubicBezTo>
                  <a:cubicBezTo>
                    <a:pt x="126" y="108"/>
                    <a:pt x="108" y="126"/>
                    <a:pt x="85" y="126"/>
                  </a:cubicBezTo>
                  <a:close/>
                  <a:moveTo>
                    <a:pt x="85" y="126"/>
                  </a:moveTo>
                  <a:cubicBezTo>
                    <a:pt x="85" y="126"/>
                    <a:pt x="85" y="126"/>
                    <a:pt x="85" y="12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1857DAF6-6AC9-6B3E-760D-893B54468F42}"/>
              </a:ext>
            </a:extLst>
          </p:cNvPr>
          <p:cNvGrpSpPr/>
          <p:nvPr/>
        </p:nvGrpSpPr>
        <p:grpSpPr>
          <a:xfrm>
            <a:off x="1272529" y="4068542"/>
            <a:ext cx="457200" cy="457200"/>
            <a:chOff x="5867400" y="3943350"/>
            <a:chExt cx="457200" cy="457200"/>
          </a:xfrm>
          <a:solidFill>
            <a:schemeClr val="accent3"/>
          </a:solidFill>
        </p:grpSpPr>
        <p:sp>
          <p:nvSpPr>
            <p:cNvPr id="33" name="Freeform 48">
              <a:extLst>
                <a:ext uri="{FF2B5EF4-FFF2-40B4-BE49-F238E27FC236}">
                  <a16:creationId xmlns:a16="http://schemas.microsoft.com/office/drawing/2014/main" id="{2BB02E54-8926-7188-06AE-9CE55C88ABC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867400" y="3943350"/>
              <a:ext cx="457200" cy="457200"/>
            </a:xfrm>
            <a:custGeom>
              <a:avLst/>
              <a:gdLst>
                <a:gd name="T0" fmla="*/ 704 w 1536"/>
                <a:gd name="T1" fmla="*/ 1473 h 1536"/>
                <a:gd name="T2" fmla="*/ 75 w 1536"/>
                <a:gd name="T3" fmla="*/ 843 h 1536"/>
                <a:gd name="T4" fmla="*/ 0 w 1536"/>
                <a:gd name="T5" fmla="*/ 744 h 1536"/>
                <a:gd name="T6" fmla="*/ 90 w 1536"/>
                <a:gd name="T7" fmla="*/ 605 h 1536"/>
                <a:gd name="T8" fmla="*/ 130 w 1536"/>
                <a:gd name="T9" fmla="*/ 631 h 1536"/>
                <a:gd name="T10" fmla="*/ 156 w 1536"/>
                <a:gd name="T11" fmla="*/ 691 h 1536"/>
                <a:gd name="T12" fmla="*/ 704 w 1536"/>
                <a:gd name="T13" fmla="*/ 142 h 1536"/>
                <a:gd name="T14" fmla="*/ 237 w 1536"/>
                <a:gd name="T15" fmla="*/ 391 h 1536"/>
                <a:gd name="T16" fmla="*/ 126 w 1536"/>
                <a:gd name="T17" fmla="*/ 495 h 1536"/>
                <a:gd name="T18" fmla="*/ 704 w 1536"/>
                <a:gd name="T19" fmla="*/ 60 h 1536"/>
                <a:gd name="T20" fmla="*/ 832 w 1536"/>
                <a:gd name="T21" fmla="*/ 60 h 1536"/>
                <a:gd name="T22" fmla="*/ 1461 w 1536"/>
                <a:gd name="T23" fmla="*/ 693 h 1536"/>
                <a:gd name="T24" fmla="*/ 1536 w 1536"/>
                <a:gd name="T25" fmla="*/ 792 h 1536"/>
                <a:gd name="T26" fmla="*/ 1282 w 1536"/>
                <a:gd name="T27" fmla="*/ 1239 h 1536"/>
                <a:gd name="T28" fmla="*/ 792 w 1536"/>
                <a:gd name="T29" fmla="*/ 1536 h 1536"/>
                <a:gd name="T30" fmla="*/ 1053 w 1536"/>
                <a:gd name="T31" fmla="*/ 358 h 1536"/>
                <a:gd name="T32" fmla="*/ 1074 w 1536"/>
                <a:gd name="T33" fmla="*/ 432 h 1536"/>
                <a:gd name="T34" fmla="*/ 324 w 1536"/>
                <a:gd name="T35" fmla="*/ 668 h 1536"/>
                <a:gd name="T36" fmla="*/ 407 w 1536"/>
                <a:gd name="T37" fmla="*/ 708 h 1536"/>
                <a:gd name="T38" fmla="*/ 376 w 1536"/>
                <a:gd name="T39" fmla="*/ 832 h 1536"/>
                <a:gd name="T40" fmla="*/ 1217 w 1536"/>
                <a:gd name="T41" fmla="*/ 832 h 1536"/>
                <a:gd name="T42" fmla="*/ 1096 w 1536"/>
                <a:gd name="T43" fmla="*/ 763 h 1536"/>
                <a:gd name="T44" fmla="*/ 1216 w 1536"/>
                <a:gd name="T45" fmla="*/ 694 h 1536"/>
                <a:gd name="T46" fmla="*/ 1182 w 1536"/>
                <a:gd name="T47" fmla="*/ 490 h 1536"/>
                <a:gd name="T48" fmla="*/ 1337 w 1536"/>
                <a:gd name="T49" fmla="*/ 703 h 1536"/>
                <a:gd name="T50" fmla="*/ 832 w 1536"/>
                <a:gd name="T51" fmla="*/ 251 h 1536"/>
                <a:gd name="T52" fmla="*/ 703 w 1536"/>
                <a:gd name="T53" fmla="*/ 270 h 1536"/>
                <a:gd name="T54" fmla="*/ 200 w 1536"/>
                <a:gd name="T55" fmla="*/ 703 h 1536"/>
                <a:gd name="T56" fmla="*/ 832 w 1536"/>
                <a:gd name="T57" fmla="*/ 1266 h 1536"/>
                <a:gd name="T58" fmla="*/ 1192 w 1536"/>
                <a:gd name="T59" fmla="*/ 1151 h 1536"/>
                <a:gd name="T60" fmla="*/ 704 w 1536"/>
                <a:gd name="T61" fmla="*/ 1264 h 1536"/>
                <a:gd name="T62" fmla="*/ 381 w 1536"/>
                <a:gd name="T63" fmla="*/ 1189 h 1536"/>
                <a:gd name="T64" fmla="*/ 704 w 1536"/>
                <a:gd name="T65" fmla="*/ 1264 h 1536"/>
                <a:gd name="T66" fmla="*/ 1417 w 1536"/>
                <a:gd name="T67" fmla="*/ 832 h 1536"/>
                <a:gd name="T68" fmla="*/ 1333 w 1536"/>
                <a:gd name="T69" fmla="*/ 1015 h 1536"/>
                <a:gd name="T70" fmla="*/ 1417 w 1536"/>
                <a:gd name="T71" fmla="*/ 702 h 1536"/>
                <a:gd name="T72" fmla="*/ 832 w 1536"/>
                <a:gd name="T73" fmla="*/ 136 h 1536"/>
                <a:gd name="T74" fmla="*/ 1379 w 1536"/>
                <a:gd name="T75" fmla="*/ 680 h 1536"/>
                <a:gd name="T76" fmla="*/ 704 w 1536"/>
                <a:gd name="T77" fmla="*/ 1395 h 1536"/>
                <a:gd name="T78" fmla="*/ 157 w 1536"/>
                <a:gd name="T79" fmla="*/ 856 h 1536"/>
                <a:gd name="T80" fmla="*/ 704 w 1536"/>
                <a:gd name="T81" fmla="*/ 1416 h 1536"/>
                <a:gd name="T82" fmla="*/ 396 w 1536"/>
                <a:gd name="T83" fmla="*/ 768 h 1536"/>
                <a:gd name="T84" fmla="*/ 44 w 1536"/>
                <a:gd name="T85" fmla="*/ 768 h 1536"/>
                <a:gd name="T86" fmla="*/ 1316 w 1536"/>
                <a:gd name="T87" fmla="*/ 749 h 1536"/>
                <a:gd name="T88" fmla="*/ 1166 w 1536"/>
                <a:gd name="T89" fmla="*/ 787 h 1536"/>
                <a:gd name="T90" fmla="*/ 1466 w 1536"/>
                <a:gd name="T91" fmla="*/ 749 h 1536"/>
                <a:gd name="T92" fmla="*/ 787 w 1536"/>
                <a:gd name="T93" fmla="*/ 256 h 1536"/>
                <a:gd name="T94" fmla="*/ 749 w 1536"/>
                <a:gd name="T95" fmla="*/ 63 h 1536"/>
                <a:gd name="T96" fmla="*/ 786 w 1536"/>
                <a:gd name="T97" fmla="*/ 268 h 1536"/>
                <a:gd name="T98" fmla="*/ 749 w 1536"/>
                <a:gd name="T99" fmla="*/ 1477 h 1536"/>
                <a:gd name="T100" fmla="*/ 787 w 1536"/>
                <a:gd name="T101" fmla="*/ 1274 h 1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36" h="1536">
                  <a:moveTo>
                    <a:pt x="792" y="1536"/>
                  </a:moveTo>
                  <a:cubicBezTo>
                    <a:pt x="776" y="1536"/>
                    <a:pt x="760" y="1536"/>
                    <a:pt x="744" y="1536"/>
                  </a:cubicBezTo>
                  <a:cubicBezTo>
                    <a:pt x="716" y="1524"/>
                    <a:pt x="701" y="1504"/>
                    <a:pt x="704" y="1473"/>
                  </a:cubicBezTo>
                  <a:cubicBezTo>
                    <a:pt x="705" y="1462"/>
                    <a:pt x="698" y="1462"/>
                    <a:pt x="690" y="1461"/>
                  </a:cubicBezTo>
                  <a:cubicBezTo>
                    <a:pt x="536" y="1443"/>
                    <a:pt x="402" y="1381"/>
                    <a:pt x="290" y="1275"/>
                  </a:cubicBezTo>
                  <a:cubicBezTo>
                    <a:pt x="166" y="1157"/>
                    <a:pt x="94" y="1013"/>
                    <a:pt x="75" y="843"/>
                  </a:cubicBezTo>
                  <a:cubicBezTo>
                    <a:pt x="74" y="834"/>
                    <a:pt x="71" y="831"/>
                    <a:pt x="63" y="832"/>
                  </a:cubicBezTo>
                  <a:cubicBezTo>
                    <a:pt x="32" y="835"/>
                    <a:pt x="12" y="820"/>
                    <a:pt x="0" y="792"/>
                  </a:cubicBezTo>
                  <a:cubicBezTo>
                    <a:pt x="0" y="776"/>
                    <a:pt x="0" y="760"/>
                    <a:pt x="0" y="744"/>
                  </a:cubicBezTo>
                  <a:cubicBezTo>
                    <a:pt x="11" y="716"/>
                    <a:pt x="32" y="701"/>
                    <a:pt x="63" y="704"/>
                  </a:cubicBezTo>
                  <a:cubicBezTo>
                    <a:pt x="72" y="705"/>
                    <a:pt x="74" y="700"/>
                    <a:pt x="75" y="692"/>
                  </a:cubicBezTo>
                  <a:cubicBezTo>
                    <a:pt x="80" y="663"/>
                    <a:pt x="84" y="634"/>
                    <a:pt x="90" y="605"/>
                  </a:cubicBezTo>
                  <a:cubicBezTo>
                    <a:pt x="93" y="591"/>
                    <a:pt x="105" y="585"/>
                    <a:pt x="118" y="588"/>
                  </a:cubicBezTo>
                  <a:cubicBezTo>
                    <a:pt x="129" y="591"/>
                    <a:pt x="136" y="602"/>
                    <a:pt x="134" y="615"/>
                  </a:cubicBezTo>
                  <a:cubicBezTo>
                    <a:pt x="133" y="620"/>
                    <a:pt x="131" y="626"/>
                    <a:pt x="130" y="631"/>
                  </a:cubicBezTo>
                  <a:cubicBezTo>
                    <a:pt x="126" y="655"/>
                    <a:pt x="122" y="679"/>
                    <a:pt x="118" y="704"/>
                  </a:cubicBezTo>
                  <a:cubicBezTo>
                    <a:pt x="128" y="704"/>
                    <a:pt x="135" y="703"/>
                    <a:pt x="141" y="704"/>
                  </a:cubicBezTo>
                  <a:cubicBezTo>
                    <a:pt x="151" y="705"/>
                    <a:pt x="155" y="701"/>
                    <a:pt x="156" y="691"/>
                  </a:cubicBezTo>
                  <a:cubicBezTo>
                    <a:pt x="187" y="478"/>
                    <a:pt x="298" y="320"/>
                    <a:pt x="488" y="219"/>
                  </a:cubicBezTo>
                  <a:cubicBezTo>
                    <a:pt x="551" y="184"/>
                    <a:pt x="620" y="164"/>
                    <a:pt x="691" y="156"/>
                  </a:cubicBezTo>
                  <a:cubicBezTo>
                    <a:pt x="700" y="155"/>
                    <a:pt x="705" y="152"/>
                    <a:pt x="704" y="142"/>
                  </a:cubicBezTo>
                  <a:cubicBezTo>
                    <a:pt x="703" y="135"/>
                    <a:pt x="704" y="128"/>
                    <a:pt x="704" y="119"/>
                  </a:cubicBezTo>
                  <a:cubicBezTo>
                    <a:pt x="696" y="120"/>
                    <a:pt x="691" y="120"/>
                    <a:pt x="685" y="121"/>
                  </a:cubicBezTo>
                  <a:cubicBezTo>
                    <a:pt x="498" y="148"/>
                    <a:pt x="347" y="237"/>
                    <a:pt x="237" y="391"/>
                  </a:cubicBezTo>
                  <a:cubicBezTo>
                    <a:pt x="210" y="429"/>
                    <a:pt x="190" y="473"/>
                    <a:pt x="167" y="514"/>
                  </a:cubicBezTo>
                  <a:cubicBezTo>
                    <a:pt x="160" y="527"/>
                    <a:pt x="149" y="532"/>
                    <a:pt x="137" y="527"/>
                  </a:cubicBezTo>
                  <a:cubicBezTo>
                    <a:pt x="125" y="522"/>
                    <a:pt x="120" y="509"/>
                    <a:pt x="126" y="495"/>
                  </a:cubicBezTo>
                  <a:cubicBezTo>
                    <a:pt x="131" y="484"/>
                    <a:pt x="136" y="473"/>
                    <a:pt x="141" y="463"/>
                  </a:cubicBezTo>
                  <a:cubicBezTo>
                    <a:pt x="258" y="239"/>
                    <a:pt x="441" y="108"/>
                    <a:pt x="692" y="75"/>
                  </a:cubicBezTo>
                  <a:cubicBezTo>
                    <a:pt x="703" y="74"/>
                    <a:pt x="705" y="69"/>
                    <a:pt x="704" y="60"/>
                  </a:cubicBezTo>
                  <a:cubicBezTo>
                    <a:pt x="703" y="40"/>
                    <a:pt x="709" y="23"/>
                    <a:pt x="725" y="11"/>
                  </a:cubicBezTo>
                  <a:cubicBezTo>
                    <a:pt x="738" y="0"/>
                    <a:pt x="754" y="0"/>
                    <a:pt x="770" y="0"/>
                  </a:cubicBezTo>
                  <a:cubicBezTo>
                    <a:pt x="812" y="0"/>
                    <a:pt x="831" y="19"/>
                    <a:pt x="832" y="60"/>
                  </a:cubicBezTo>
                  <a:cubicBezTo>
                    <a:pt x="832" y="70"/>
                    <a:pt x="834" y="74"/>
                    <a:pt x="846" y="75"/>
                  </a:cubicBezTo>
                  <a:cubicBezTo>
                    <a:pt x="998" y="93"/>
                    <a:pt x="1132" y="154"/>
                    <a:pt x="1244" y="259"/>
                  </a:cubicBezTo>
                  <a:cubicBezTo>
                    <a:pt x="1369" y="377"/>
                    <a:pt x="1441" y="522"/>
                    <a:pt x="1461" y="693"/>
                  </a:cubicBezTo>
                  <a:cubicBezTo>
                    <a:pt x="1462" y="702"/>
                    <a:pt x="1465" y="705"/>
                    <a:pt x="1473" y="704"/>
                  </a:cubicBezTo>
                  <a:cubicBezTo>
                    <a:pt x="1504" y="701"/>
                    <a:pt x="1524" y="716"/>
                    <a:pt x="1536" y="744"/>
                  </a:cubicBezTo>
                  <a:cubicBezTo>
                    <a:pt x="1536" y="760"/>
                    <a:pt x="1536" y="776"/>
                    <a:pt x="1536" y="792"/>
                  </a:cubicBezTo>
                  <a:cubicBezTo>
                    <a:pt x="1524" y="820"/>
                    <a:pt x="1504" y="835"/>
                    <a:pt x="1473" y="832"/>
                  </a:cubicBezTo>
                  <a:cubicBezTo>
                    <a:pt x="1464" y="831"/>
                    <a:pt x="1462" y="836"/>
                    <a:pt x="1461" y="844"/>
                  </a:cubicBezTo>
                  <a:cubicBezTo>
                    <a:pt x="1444" y="995"/>
                    <a:pt x="1385" y="1127"/>
                    <a:pt x="1282" y="1239"/>
                  </a:cubicBezTo>
                  <a:cubicBezTo>
                    <a:pt x="1164" y="1367"/>
                    <a:pt x="1018" y="1441"/>
                    <a:pt x="844" y="1461"/>
                  </a:cubicBezTo>
                  <a:cubicBezTo>
                    <a:pt x="836" y="1462"/>
                    <a:pt x="831" y="1464"/>
                    <a:pt x="832" y="1473"/>
                  </a:cubicBezTo>
                  <a:cubicBezTo>
                    <a:pt x="835" y="1504"/>
                    <a:pt x="820" y="1524"/>
                    <a:pt x="792" y="1536"/>
                  </a:cubicBezTo>
                  <a:close/>
                  <a:moveTo>
                    <a:pt x="832" y="272"/>
                  </a:moveTo>
                  <a:cubicBezTo>
                    <a:pt x="836" y="273"/>
                    <a:pt x="839" y="273"/>
                    <a:pt x="842" y="274"/>
                  </a:cubicBezTo>
                  <a:cubicBezTo>
                    <a:pt x="919" y="286"/>
                    <a:pt x="990" y="313"/>
                    <a:pt x="1053" y="358"/>
                  </a:cubicBezTo>
                  <a:cubicBezTo>
                    <a:pt x="1071" y="370"/>
                    <a:pt x="1087" y="384"/>
                    <a:pt x="1103" y="398"/>
                  </a:cubicBezTo>
                  <a:cubicBezTo>
                    <a:pt x="1113" y="407"/>
                    <a:pt x="1114" y="420"/>
                    <a:pt x="1106" y="429"/>
                  </a:cubicBezTo>
                  <a:cubicBezTo>
                    <a:pt x="1098" y="439"/>
                    <a:pt x="1086" y="440"/>
                    <a:pt x="1074" y="432"/>
                  </a:cubicBezTo>
                  <a:cubicBezTo>
                    <a:pt x="1072" y="430"/>
                    <a:pt x="1070" y="428"/>
                    <a:pt x="1067" y="426"/>
                  </a:cubicBezTo>
                  <a:cubicBezTo>
                    <a:pt x="963" y="337"/>
                    <a:pt x="843" y="301"/>
                    <a:pt x="707" y="318"/>
                  </a:cubicBezTo>
                  <a:cubicBezTo>
                    <a:pt x="522" y="340"/>
                    <a:pt x="363" y="486"/>
                    <a:pt x="324" y="668"/>
                  </a:cubicBezTo>
                  <a:cubicBezTo>
                    <a:pt x="322" y="680"/>
                    <a:pt x="320" y="691"/>
                    <a:pt x="318" y="704"/>
                  </a:cubicBezTo>
                  <a:cubicBezTo>
                    <a:pt x="341" y="704"/>
                    <a:pt x="361" y="704"/>
                    <a:pt x="382" y="704"/>
                  </a:cubicBezTo>
                  <a:cubicBezTo>
                    <a:pt x="390" y="704"/>
                    <a:pt x="399" y="705"/>
                    <a:pt x="407" y="708"/>
                  </a:cubicBezTo>
                  <a:cubicBezTo>
                    <a:pt x="436" y="720"/>
                    <a:pt x="441" y="744"/>
                    <a:pt x="441" y="773"/>
                  </a:cubicBezTo>
                  <a:cubicBezTo>
                    <a:pt x="440" y="801"/>
                    <a:pt x="429" y="821"/>
                    <a:pt x="406" y="828"/>
                  </a:cubicBezTo>
                  <a:cubicBezTo>
                    <a:pt x="397" y="831"/>
                    <a:pt x="386" y="832"/>
                    <a:pt x="376" y="832"/>
                  </a:cubicBezTo>
                  <a:cubicBezTo>
                    <a:pt x="357" y="832"/>
                    <a:pt x="338" y="832"/>
                    <a:pt x="319" y="832"/>
                  </a:cubicBezTo>
                  <a:cubicBezTo>
                    <a:pt x="346" y="1041"/>
                    <a:pt x="531" y="1227"/>
                    <a:pt x="775" y="1222"/>
                  </a:cubicBezTo>
                  <a:cubicBezTo>
                    <a:pt x="1030" y="1218"/>
                    <a:pt x="1197" y="1016"/>
                    <a:pt x="1217" y="832"/>
                  </a:cubicBezTo>
                  <a:cubicBezTo>
                    <a:pt x="1194" y="832"/>
                    <a:pt x="1171" y="832"/>
                    <a:pt x="1148" y="832"/>
                  </a:cubicBezTo>
                  <a:cubicBezTo>
                    <a:pt x="1118" y="831"/>
                    <a:pt x="1098" y="810"/>
                    <a:pt x="1096" y="781"/>
                  </a:cubicBezTo>
                  <a:cubicBezTo>
                    <a:pt x="1095" y="775"/>
                    <a:pt x="1096" y="769"/>
                    <a:pt x="1096" y="763"/>
                  </a:cubicBezTo>
                  <a:cubicBezTo>
                    <a:pt x="1096" y="725"/>
                    <a:pt x="1116" y="704"/>
                    <a:pt x="1154" y="704"/>
                  </a:cubicBezTo>
                  <a:cubicBezTo>
                    <a:pt x="1175" y="704"/>
                    <a:pt x="1196" y="704"/>
                    <a:pt x="1217" y="704"/>
                  </a:cubicBezTo>
                  <a:cubicBezTo>
                    <a:pt x="1217" y="699"/>
                    <a:pt x="1217" y="697"/>
                    <a:pt x="1216" y="694"/>
                  </a:cubicBezTo>
                  <a:cubicBezTo>
                    <a:pt x="1206" y="629"/>
                    <a:pt x="1182" y="569"/>
                    <a:pt x="1145" y="514"/>
                  </a:cubicBezTo>
                  <a:cubicBezTo>
                    <a:pt x="1136" y="500"/>
                    <a:pt x="1137" y="486"/>
                    <a:pt x="1149" y="479"/>
                  </a:cubicBezTo>
                  <a:cubicBezTo>
                    <a:pt x="1160" y="471"/>
                    <a:pt x="1174" y="474"/>
                    <a:pt x="1182" y="490"/>
                  </a:cubicBezTo>
                  <a:cubicBezTo>
                    <a:pt x="1202" y="527"/>
                    <a:pt x="1223" y="563"/>
                    <a:pt x="1238" y="602"/>
                  </a:cubicBezTo>
                  <a:cubicBezTo>
                    <a:pt x="1251" y="634"/>
                    <a:pt x="1257" y="669"/>
                    <a:pt x="1266" y="703"/>
                  </a:cubicBezTo>
                  <a:cubicBezTo>
                    <a:pt x="1288" y="703"/>
                    <a:pt x="1311" y="703"/>
                    <a:pt x="1337" y="703"/>
                  </a:cubicBezTo>
                  <a:cubicBezTo>
                    <a:pt x="1319" y="566"/>
                    <a:pt x="1262" y="450"/>
                    <a:pt x="1163" y="355"/>
                  </a:cubicBezTo>
                  <a:cubicBezTo>
                    <a:pt x="1071" y="267"/>
                    <a:pt x="961" y="215"/>
                    <a:pt x="832" y="199"/>
                  </a:cubicBezTo>
                  <a:cubicBezTo>
                    <a:pt x="832" y="218"/>
                    <a:pt x="832" y="234"/>
                    <a:pt x="832" y="251"/>
                  </a:cubicBezTo>
                  <a:cubicBezTo>
                    <a:pt x="832" y="258"/>
                    <a:pt x="832" y="265"/>
                    <a:pt x="832" y="272"/>
                  </a:cubicBezTo>
                  <a:close/>
                  <a:moveTo>
                    <a:pt x="270" y="703"/>
                  </a:moveTo>
                  <a:cubicBezTo>
                    <a:pt x="318" y="462"/>
                    <a:pt x="462" y="318"/>
                    <a:pt x="703" y="270"/>
                  </a:cubicBezTo>
                  <a:cubicBezTo>
                    <a:pt x="703" y="248"/>
                    <a:pt x="703" y="224"/>
                    <a:pt x="703" y="199"/>
                  </a:cubicBezTo>
                  <a:cubicBezTo>
                    <a:pt x="561" y="218"/>
                    <a:pt x="442" y="278"/>
                    <a:pt x="347" y="381"/>
                  </a:cubicBezTo>
                  <a:cubicBezTo>
                    <a:pt x="263" y="472"/>
                    <a:pt x="215" y="579"/>
                    <a:pt x="200" y="703"/>
                  </a:cubicBezTo>
                  <a:cubicBezTo>
                    <a:pt x="225" y="703"/>
                    <a:pt x="248" y="703"/>
                    <a:pt x="270" y="703"/>
                  </a:cubicBezTo>
                  <a:close/>
                  <a:moveTo>
                    <a:pt x="1266" y="833"/>
                  </a:moveTo>
                  <a:cubicBezTo>
                    <a:pt x="1217" y="1075"/>
                    <a:pt x="1073" y="1218"/>
                    <a:pt x="832" y="1266"/>
                  </a:cubicBezTo>
                  <a:cubicBezTo>
                    <a:pt x="832" y="1277"/>
                    <a:pt x="832" y="1288"/>
                    <a:pt x="832" y="1300"/>
                  </a:cubicBezTo>
                  <a:cubicBezTo>
                    <a:pt x="832" y="1311"/>
                    <a:pt x="832" y="1323"/>
                    <a:pt x="832" y="1337"/>
                  </a:cubicBezTo>
                  <a:cubicBezTo>
                    <a:pt x="977" y="1318"/>
                    <a:pt x="1096" y="1257"/>
                    <a:pt x="1192" y="1151"/>
                  </a:cubicBezTo>
                  <a:cubicBezTo>
                    <a:pt x="1274" y="1061"/>
                    <a:pt x="1322" y="955"/>
                    <a:pt x="1336" y="833"/>
                  </a:cubicBezTo>
                  <a:cubicBezTo>
                    <a:pt x="1311" y="833"/>
                    <a:pt x="1288" y="833"/>
                    <a:pt x="1266" y="833"/>
                  </a:cubicBezTo>
                  <a:close/>
                  <a:moveTo>
                    <a:pt x="704" y="1264"/>
                  </a:moveTo>
                  <a:cubicBezTo>
                    <a:pt x="469" y="1230"/>
                    <a:pt x="300" y="1048"/>
                    <a:pt x="272" y="833"/>
                  </a:cubicBezTo>
                  <a:cubicBezTo>
                    <a:pt x="248" y="833"/>
                    <a:pt x="225" y="833"/>
                    <a:pt x="199" y="833"/>
                  </a:cubicBezTo>
                  <a:cubicBezTo>
                    <a:pt x="217" y="974"/>
                    <a:pt x="277" y="1093"/>
                    <a:pt x="381" y="1189"/>
                  </a:cubicBezTo>
                  <a:cubicBezTo>
                    <a:pt x="472" y="1273"/>
                    <a:pt x="579" y="1321"/>
                    <a:pt x="704" y="1336"/>
                  </a:cubicBezTo>
                  <a:cubicBezTo>
                    <a:pt x="704" y="1327"/>
                    <a:pt x="704" y="1320"/>
                    <a:pt x="704" y="1313"/>
                  </a:cubicBezTo>
                  <a:cubicBezTo>
                    <a:pt x="704" y="1297"/>
                    <a:pt x="704" y="1281"/>
                    <a:pt x="704" y="1264"/>
                  </a:cubicBezTo>
                  <a:close/>
                  <a:moveTo>
                    <a:pt x="834" y="1417"/>
                  </a:moveTo>
                  <a:cubicBezTo>
                    <a:pt x="997" y="1398"/>
                    <a:pt x="1136" y="1330"/>
                    <a:pt x="1247" y="1210"/>
                  </a:cubicBezTo>
                  <a:cubicBezTo>
                    <a:pt x="1345" y="1104"/>
                    <a:pt x="1401" y="978"/>
                    <a:pt x="1417" y="832"/>
                  </a:cubicBezTo>
                  <a:cubicBezTo>
                    <a:pt x="1409" y="832"/>
                    <a:pt x="1402" y="833"/>
                    <a:pt x="1396" y="832"/>
                  </a:cubicBezTo>
                  <a:cubicBezTo>
                    <a:pt x="1385" y="831"/>
                    <a:pt x="1381" y="835"/>
                    <a:pt x="1380" y="846"/>
                  </a:cubicBezTo>
                  <a:cubicBezTo>
                    <a:pt x="1373" y="905"/>
                    <a:pt x="1358" y="962"/>
                    <a:pt x="1333" y="1015"/>
                  </a:cubicBezTo>
                  <a:cubicBezTo>
                    <a:pt x="1238" y="1220"/>
                    <a:pt x="1079" y="1341"/>
                    <a:pt x="856" y="1379"/>
                  </a:cubicBezTo>
                  <a:cubicBezTo>
                    <a:pt x="829" y="1384"/>
                    <a:pt x="829" y="1384"/>
                    <a:pt x="834" y="1417"/>
                  </a:cubicBezTo>
                  <a:close/>
                  <a:moveTo>
                    <a:pt x="1417" y="702"/>
                  </a:moveTo>
                  <a:cubicBezTo>
                    <a:pt x="1399" y="546"/>
                    <a:pt x="1336" y="412"/>
                    <a:pt x="1224" y="302"/>
                  </a:cubicBezTo>
                  <a:cubicBezTo>
                    <a:pt x="1115" y="196"/>
                    <a:pt x="985" y="136"/>
                    <a:pt x="832" y="119"/>
                  </a:cubicBezTo>
                  <a:cubicBezTo>
                    <a:pt x="832" y="126"/>
                    <a:pt x="833" y="131"/>
                    <a:pt x="832" y="136"/>
                  </a:cubicBezTo>
                  <a:cubicBezTo>
                    <a:pt x="829" y="151"/>
                    <a:pt x="836" y="154"/>
                    <a:pt x="850" y="157"/>
                  </a:cubicBezTo>
                  <a:cubicBezTo>
                    <a:pt x="896" y="167"/>
                    <a:pt x="943" y="174"/>
                    <a:pt x="986" y="192"/>
                  </a:cubicBezTo>
                  <a:cubicBezTo>
                    <a:pt x="1207" y="281"/>
                    <a:pt x="1338" y="445"/>
                    <a:pt x="1379" y="680"/>
                  </a:cubicBezTo>
                  <a:cubicBezTo>
                    <a:pt x="1384" y="707"/>
                    <a:pt x="1384" y="708"/>
                    <a:pt x="1417" y="702"/>
                  </a:cubicBezTo>
                  <a:close/>
                  <a:moveTo>
                    <a:pt x="704" y="1416"/>
                  </a:moveTo>
                  <a:cubicBezTo>
                    <a:pt x="704" y="1408"/>
                    <a:pt x="703" y="1401"/>
                    <a:pt x="704" y="1395"/>
                  </a:cubicBezTo>
                  <a:cubicBezTo>
                    <a:pt x="705" y="1385"/>
                    <a:pt x="701" y="1381"/>
                    <a:pt x="691" y="1380"/>
                  </a:cubicBezTo>
                  <a:cubicBezTo>
                    <a:pt x="622" y="1372"/>
                    <a:pt x="556" y="1353"/>
                    <a:pt x="494" y="1321"/>
                  </a:cubicBezTo>
                  <a:cubicBezTo>
                    <a:pt x="305" y="1222"/>
                    <a:pt x="192" y="1066"/>
                    <a:pt x="157" y="856"/>
                  </a:cubicBezTo>
                  <a:cubicBezTo>
                    <a:pt x="153" y="831"/>
                    <a:pt x="153" y="831"/>
                    <a:pt x="129" y="832"/>
                  </a:cubicBezTo>
                  <a:cubicBezTo>
                    <a:pt x="126" y="832"/>
                    <a:pt x="123" y="833"/>
                    <a:pt x="121" y="833"/>
                  </a:cubicBezTo>
                  <a:cubicBezTo>
                    <a:pt x="142" y="1136"/>
                    <a:pt x="405" y="1394"/>
                    <a:pt x="704" y="1416"/>
                  </a:cubicBezTo>
                  <a:close/>
                  <a:moveTo>
                    <a:pt x="219" y="787"/>
                  </a:moveTo>
                  <a:cubicBezTo>
                    <a:pt x="271" y="787"/>
                    <a:pt x="324" y="787"/>
                    <a:pt x="376" y="787"/>
                  </a:cubicBezTo>
                  <a:cubicBezTo>
                    <a:pt x="395" y="787"/>
                    <a:pt x="395" y="786"/>
                    <a:pt x="396" y="768"/>
                  </a:cubicBezTo>
                  <a:cubicBezTo>
                    <a:pt x="396" y="753"/>
                    <a:pt x="391" y="749"/>
                    <a:pt x="377" y="749"/>
                  </a:cubicBezTo>
                  <a:cubicBezTo>
                    <a:pt x="273" y="749"/>
                    <a:pt x="168" y="749"/>
                    <a:pt x="64" y="749"/>
                  </a:cubicBezTo>
                  <a:cubicBezTo>
                    <a:pt x="49" y="749"/>
                    <a:pt x="45" y="754"/>
                    <a:pt x="44" y="768"/>
                  </a:cubicBezTo>
                  <a:cubicBezTo>
                    <a:pt x="44" y="785"/>
                    <a:pt x="51" y="787"/>
                    <a:pt x="65" y="787"/>
                  </a:cubicBezTo>
                  <a:cubicBezTo>
                    <a:pt x="116" y="787"/>
                    <a:pt x="168" y="787"/>
                    <a:pt x="219" y="787"/>
                  </a:cubicBezTo>
                  <a:close/>
                  <a:moveTo>
                    <a:pt x="1316" y="749"/>
                  </a:moveTo>
                  <a:cubicBezTo>
                    <a:pt x="1266" y="749"/>
                    <a:pt x="1216" y="749"/>
                    <a:pt x="1167" y="749"/>
                  </a:cubicBezTo>
                  <a:cubicBezTo>
                    <a:pt x="1141" y="749"/>
                    <a:pt x="1141" y="749"/>
                    <a:pt x="1141" y="768"/>
                  </a:cubicBezTo>
                  <a:cubicBezTo>
                    <a:pt x="1141" y="787"/>
                    <a:pt x="1141" y="787"/>
                    <a:pt x="1166" y="787"/>
                  </a:cubicBezTo>
                  <a:cubicBezTo>
                    <a:pt x="1266" y="787"/>
                    <a:pt x="1366" y="787"/>
                    <a:pt x="1467" y="787"/>
                  </a:cubicBezTo>
                  <a:cubicBezTo>
                    <a:pt x="1491" y="787"/>
                    <a:pt x="1491" y="787"/>
                    <a:pt x="1491" y="768"/>
                  </a:cubicBezTo>
                  <a:cubicBezTo>
                    <a:pt x="1491" y="749"/>
                    <a:pt x="1491" y="749"/>
                    <a:pt x="1466" y="749"/>
                  </a:cubicBezTo>
                  <a:cubicBezTo>
                    <a:pt x="1416" y="749"/>
                    <a:pt x="1366" y="749"/>
                    <a:pt x="1316" y="749"/>
                  </a:cubicBezTo>
                  <a:close/>
                  <a:moveTo>
                    <a:pt x="786" y="268"/>
                  </a:moveTo>
                  <a:cubicBezTo>
                    <a:pt x="787" y="263"/>
                    <a:pt x="787" y="260"/>
                    <a:pt x="787" y="256"/>
                  </a:cubicBezTo>
                  <a:cubicBezTo>
                    <a:pt x="787" y="191"/>
                    <a:pt x="786" y="126"/>
                    <a:pt x="787" y="62"/>
                  </a:cubicBezTo>
                  <a:cubicBezTo>
                    <a:pt x="787" y="45"/>
                    <a:pt x="779" y="45"/>
                    <a:pt x="767" y="45"/>
                  </a:cubicBezTo>
                  <a:cubicBezTo>
                    <a:pt x="753" y="44"/>
                    <a:pt x="749" y="49"/>
                    <a:pt x="749" y="63"/>
                  </a:cubicBezTo>
                  <a:cubicBezTo>
                    <a:pt x="749" y="127"/>
                    <a:pt x="749" y="191"/>
                    <a:pt x="749" y="256"/>
                  </a:cubicBezTo>
                  <a:cubicBezTo>
                    <a:pt x="749" y="259"/>
                    <a:pt x="750" y="263"/>
                    <a:pt x="750" y="268"/>
                  </a:cubicBezTo>
                  <a:cubicBezTo>
                    <a:pt x="762" y="268"/>
                    <a:pt x="773" y="268"/>
                    <a:pt x="786" y="268"/>
                  </a:cubicBezTo>
                  <a:close/>
                  <a:moveTo>
                    <a:pt x="750" y="1268"/>
                  </a:moveTo>
                  <a:cubicBezTo>
                    <a:pt x="750" y="1271"/>
                    <a:pt x="749" y="1272"/>
                    <a:pt x="749" y="1274"/>
                  </a:cubicBezTo>
                  <a:cubicBezTo>
                    <a:pt x="749" y="1342"/>
                    <a:pt x="749" y="1410"/>
                    <a:pt x="749" y="1477"/>
                  </a:cubicBezTo>
                  <a:cubicBezTo>
                    <a:pt x="749" y="1494"/>
                    <a:pt x="760" y="1490"/>
                    <a:pt x="769" y="1491"/>
                  </a:cubicBezTo>
                  <a:cubicBezTo>
                    <a:pt x="780" y="1492"/>
                    <a:pt x="787" y="1490"/>
                    <a:pt x="787" y="1476"/>
                  </a:cubicBezTo>
                  <a:cubicBezTo>
                    <a:pt x="787" y="1409"/>
                    <a:pt x="787" y="1342"/>
                    <a:pt x="787" y="1274"/>
                  </a:cubicBezTo>
                  <a:cubicBezTo>
                    <a:pt x="787" y="1273"/>
                    <a:pt x="786" y="1271"/>
                    <a:pt x="786" y="1268"/>
                  </a:cubicBezTo>
                  <a:cubicBezTo>
                    <a:pt x="774" y="1268"/>
                    <a:pt x="763" y="1268"/>
                    <a:pt x="750" y="1268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49">
              <a:extLst>
                <a:ext uri="{FF2B5EF4-FFF2-40B4-BE49-F238E27FC236}">
                  <a16:creationId xmlns:a16="http://schemas.microsoft.com/office/drawing/2014/main" id="{B6DEFC1B-D1E8-2A15-8919-317141B5267C}"/>
                </a:ext>
              </a:extLst>
            </p:cNvPr>
            <p:cNvSpPr>
              <a:spLocks/>
            </p:cNvSpPr>
            <p:nvPr/>
          </p:nvSpPr>
          <p:spPr bwMode="auto">
            <a:xfrm>
              <a:off x="6007100" y="4081463"/>
              <a:ext cx="174625" cy="174625"/>
            </a:xfrm>
            <a:custGeom>
              <a:avLst/>
              <a:gdLst>
                <a:gd name="T0" fmla="*/ 587 w 587"/>
                <a:gd name="T1" fmla="*/ 307 h 589"/>
                <a:gd name="T2" fmla="*/ 361 w 587"/>
                <a:gd name="T3" fmla="*/ 586 h 589"/>
                <a:gd name="T4" fmla="*/ 330 w 587"/>
                <a:gd name="T5" fmla="*/ 571 h 589"/>
                <a:gd name="T6" fmla="*/ 351 w 587"/>
                <a:gd name="T7" fmla="*/ 542 h 589"/>
                <a:gd name="T8" fmla="*/ 538 w 587"/>
                <a:gd name="T9" fmla="*/ 346 h 589"/>
                <a:gd name="T10" fmla="*/ 291 w 587"/>
                <a:gd name="T11" fmla="*/ 65 h 589"/>
                <a:gd name="T12" fmla="*/ 60 w 587"/>
                <a:gd name="T13" fmla="*/ 276 h 589"/>
                <a:gd name="T14" fmla="*/ 240 w 587"/>
                <a:gd name="T15" fmla="*/ 540 h 589"/>
                <a:gd name="T16" fmla="*/ 249 w 587"/>
                <a:gd name="T17" fmla="*/ 542 h 589"/>
                <a:gd name="T18" fmla="*/ 264 w 587"/>
                <a:gd name="T19" fmla="*/ 570 h 589"/>
                <a:gd name="T20" fmla="*/ 238 w 587"/>
                <a:gd name="T21" fmla="*/ 585 h 589"/>
                <a:gd name="T22" fmla="*/ 202 w 587"/>
                <a:gd name="T23" fmla="*/ 575 h 589"/>
                <a:gd name="T24" fmla="*/ 15 w 587"/>
                <a:gd name="T25" fmla="*/ 271 h 589"/>
                <a:gd name="T26" fmla="*/ 264 w 587"/>
                <a:gd name="T27" fmla="*/ 22 h 589"/>
                <a:gd name="T28" fmla="*/ 587 w 587"/>
                <a:gd name="T29" fmla="*/ 307 h 5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87" h="589">
                  <a:moveTo>
                    <a:pt x="587" y="307"/>
                  </a:moveTo>
                  <a:cubicBezTo>
                    <a:pt x="586" y="441"/>
                    <a:pt x="491" y="558"/>
                    <a:pt x="361" y="586"/>
                  </a:cubicBezTo>
                  <a:cubicBezTo>
                    <a:pt x="344" y="589"/>
                    <a:pt x="333" y="584"/>
                    <a:pt x="330" y="571"/>
                  </a:cubicBezTo>
                  <a:cubicBezTo>
                    <a:pt x="326" y="557"/>
                    <a:pt x="334" y="547"/>
                    <a:pt x="351" y="542"/>
                  </a:cubicBezTo>
                  <a:cubicBezTo>
                    <a:pt x="454" y="515"/>
                    <a:pt x="518" y="451"/>
                    <a:pt x="538" y="346"/>
                  </a:cubicBezTo>
                  <a:cubicBezTo>
                    <a:pt x="566" y="198"/>
                    <a:pt x="442" y="57"/>
                    <a:pt x="291" y="65"/>
                  </a:cubicBezTo>
                  <a:cubicBezTo>
                    <a:pt x="171" y="71"/>
                    <a:pt x="72" y="161"/>
                    <a:pt x="60" y="276"/>
                  </a:cubicBezTo>
                  <a:cubicBezTo>
                    <a:pt x="47" y="399"/>
                    <a:pt x="121" y="507"/>
                    <a:pt x="240" y="540"/>
                  </a:cubicBezTo>
                  <a:cubicBezTo>
                    <a:pt x="243" y="541"/>
                    <a:pt x="246" y="541"/>
                    <a:pt x="249" y="542"/>
                  </a:cubicBezTo>
                  <a:cubicBezTo>
                    <a:pt x="261" y="547"/>
                    <a:pt x="267" y="558"/>
                    <a:pt x="264" y="570"/>
                  </a:cubicBezTo>
                  <a:cubicBezTo>
                    <a:pt x="260" y="582"/>
                    <a:pt x="251" y="588"/>
                    <a:pt x="238" y="585"/>
                  </a:cubicBezTo>
                  <a:cubicBezTo>
                    <a:pt x="226" y="583"/>
                    <a:pt x="214" y="580"/>
                    <a:pt x="202" y="575"/>
                  </a:cubicBezTo>
                  <a:cubicBezTo>
                    <a:pt x="77" y="530"/>
                    <a:pt x="0" y="405"/>
                    <a:pt x="15" y="271"/>
                  </a:cubicBezTo>
                  <a:cubicBezTo>
                    <a:pt x="30" y="143"/>
                    <a:pt x="135" y="38"/>
                    <a:pt x="264" y="22"/>
                  </a:cubicBezTo>
                  <a:cubicBezTo>
                    <a:pt x="435" y="0"/>
                    <a:pt x="587" y="134"/>
                    <a:pt x="587" y="30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50">
              <a:extLst>
                <a:ext uri="{FF2B5EF4-FFF2-40B4-BE49-F238E27FC236}">
                  <a16:creationId xmlns:a16="http://schemas.microsoft.com/office/drawing/2014/main" id="{4DC83671-3A50-77CD-AB8E-3E41ECB8533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037263" y="4124325"/>
              <a:ext cx="117475" cy="96838"/>
            </a:xfrm>
            <a:custGeom>
              <a:avLst/>
              <a:gdLst>
                <a:gd name="T0" fmla="*/ 146 w 393"/>
                <a:gd name="T1" fmla="*/ 160 h 324"/>
                <a:gd name="T2" fmla="*/ 177 w 393"/>
                <a:gd name="T3" fmla="*/ 126 h 324"/>
                <a:gd name="T4" fmla="*/ 284 w 393"/>
                <a:gd name="T5" fmla="*/ 19 h 324"/>
                <a:gd name="T6" fmla="*/ 342 w 393"/>
                <a:gd name="T7" fmla="*/ 18 h 324"/>
                <a:gd name="T8" fmla="*/ 377 w 393"/>
                <a:gd name="T9" fmla="*/ 54 h 324"/>
                <a:gd name="T10" fmla="*/ 377 w 393"/>
                <a:gd name="T11" fmla="*/ 107 h 324"/>
                <a:gd name="T12" fmla="*/ 181 w 393"/>
                <a:gd name="T13" fmla="*/ 303 h 324"/>
                <a:gd name="T14" fmla="*/ 110 w 393"/>
                <a:gd name="T15" fmla="*/ 302 h 324"/>
                <a:gd name="T16" fmla="*/ 18 w 393"/>
                <a:gd name="T17" fmla="*/ 211 h 324"/>
                <a:gd name="T18" fmla="*/ 19 w 393"/>
                <a:gd name="T19" fmla="*/ 154 h 324"/>
                <a:gd name="T20" fmla="*/ 53 w 393"/>
                <a:gd name="T21" fmla="*/ 121 h 324"/>
                <a:gd name="T22" fmla="*/ 108 w 393"/>
                <a:gd name="T23" fmla="*/ 121 h 324"/>
                <a:gd name="T24" fmla="*/ 146 w 393"/>
                <a:gd name="T25" fmla="*/ 160 h 324"/>
                <a:gd name="T26" fmla="*/ 311 w 393"/>
                <a:gd name="T27" fmla="*/ 53 h 324"/>
                <a:gd name="T28" fmla="*/ 301 w 393"/>
                <a:gd name="T29" fmla="*/ 66 h 324"/>
                <a:gd name="T30" fmla="*/ 167 w 393"/>
                <a:gd name="T31" fmla="*/ 200 h 324"/>
                <a:gd name="T32" fmla="*/ 124 w 393"/>
                <a:gd name="T33" fmla="*/ 200 h 324"/>
                <a:gd name="T34" fmla="*/ 86 w 393"/>
                <a:gd name="T35" fmla="*/ 159 h 324"/>
                <a:gd name="T36" fmla="*/ 58 w 393"/>
                <a:gd name="T37" fmla="*/ 179 h 324"/>
                <a:gd name="T38" fmla="*/ 148 w 393"/>
                <a:gd name="T39" fmla="*/ 269 h 324"/>
                <a:gd name="T40" fmla="*/ 338 w 393"/>
                <a:gd name="T41" fmla="*/ 79 h 324"/>
                <a:gd name="T42" fmla="*/ 311 w 393"/>
                <a:gd name="T43" fmla="*/ 53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93" h="324">
                  <a:moveTo>
                    <a:pt x="146" y="160"/>
                  </a:moveTo>
                  <a:cubicBezTo>
                    <a:pt x="158" y="147"/>
                    <a:pt x="167" y="136"/>
                    <a:pt x="177" y="126"/>
                  </a:cubicBezTo>
                  <a:cubicBezTo>
                    <a:pt x="213" y="90"/>
                    <a:pt x="249" y="55"/>
                    <a:pt x="284" y="19"/>
                  </a:cubicBezTo>
                  <a:cubicBezTo>
                    <a:pt x="304" y="0"/>
                    <a:pt x="323" y="0"/>
                    <a:pt x="342" y="18"/>
                  </a:cubicBezTo>
                  <a:cubicBezTo>
                    <a:pt x="354" y="30"/>
                    <a:pt x="366" y="42"/>
                    <a:pt x="377" y="54"/>
                  </a:cubicBezTo>
                  <a:cubicBezTo>
                    <a:pt x="393" y="71"/>
                    <a:pt x="393" y="90"/>
                    <a:pt x="377" y="107"/>
                  </a:cubicBezTo>
                  <a:cubicBezTo>
                    <a:pt x="312" y="172"/>
                    <a:pt x="246" y="238"/>
                    <a:pt x="181" y="303"/>
                  </a:cubicBezTo>
                  <a:cubicBezTo>
                    <a:pt x="160" y="324"/>
                    <a:pt x="131" y="323"/>
                    <a:pt x="110" y="302"/>
                  </a:cubicBezTo>
                  <a:cubicBezTo>
                    <a:pt x="79" y="272"/>
                    <a:pt x="49" y="242"/>
                    <a:pt x="18" y="211"/>
                  </a:cubicBezTo>
                  <a:cubicBezTo>
                    <a:pt x="0" y="192"/>
                    <a:pt x="1" y="173"/>
                    <a:pt x="19" y="154"/>
                  </a:cubicBezTo>
                  <a:cubicBezTo>
                    <a:pt x="30" y="143"/>
                    <a:pt x="41" y="132"/>
                    <a:pt x="53" y="121"/>
                  </a:cubicBezTo>
                  <a:cubicBezTo>
                    <a:pt x="71" y="103"/>
                    <a:pt x="90" y="103"/>
                    <a:pt x="108" y="121"/>
                  </a:cubicBezTo>
                  <a:cubicBezTo>
                    <a:pt x="120" y="132"/>
                    <a:pt x="132" y="145"/>
                    <a:pt x="146" y="160"/>
                  </a:cubicBezTo>
                  <a:close/>
                  <a:moveTo>
                    <a:pt x="311" y="53"/>
                  </a:moveTo>
                  <a:cubicBezTo>
                    <a:pt x="308" y="58"/>
                    <a:pt x="305" y="63"/>
                    <a:pt x="301" y="66"/>
                  </a:cubicBezTo>
                  <a:cubicBezTo>
                    <a:pt x="256" y="111"/>
                    <a:pt x="212" y="156"/>
                    <a:pt x="167" y="200"/>
                  </a:cubicBezTo>
                  <a:cubicBezTo>
                    <a:pt x="150" y="217"/>
                    <a:pt x="141" y="217"/>
                    <a:pt x="124" y="200"/>
                  </a:cubicBezTo>
                  <a:cubicBezTo>
                    <a:pt x="110" y="185"/>
                    <a:pt x="96" y="170"/>
                    <a:pt x="86" y="159"/>
                  </a:cubicBezTo>
                  <a:cubicBezTo>
                    <a:pt x="73" y="168"/>
                    <a:pt x="64" y="175"/>
                    <a:pt x="58" y="179"/>
                  </a:cubicBezTo>
                  <a:cubicBezTo>
                    <a:pt x="89" y="210"/>
                    <a:pt x="119" y="240"/>
                    <a:pt x="148" y="269"/>
                  </a:cubicBezTo>
                  <a:cubicBezTo>
                    <a:pt x="210" y="207"/>
                    <a:pt x="274" y="143"/>
                    <a:pt x="338" y="79"/>
                  </a:cubicBezTo>
                  <a:cubicBezTo>
                    <a:pt x="330" y="72"/>
                    <a:pt x="322" y="64"/>
                    <a:pt x="311" y="53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51">
              <a:extLst>
                <a:ext uri="{FF2B5EF4-FFF2-40B4-BE49-F238E27FC236}">
                  <a16:creationId xmlns:a16="http://schemas.microsoft.com/office/drawing/2014/main" id="{545A3CCD-3089-2A91-EACD-2E686954FE8F}"/>
                </a:ext>
              </a:extLst>
            </p:cNvPr>
            <p:cNvSpPr>
              <a:spLocks/>
            </p:cNvSpPr>
            <p:nvPr/>
          </p:nvSpPr>
          <p:spPr bwMode="auto">
            <a:xfrm>
              <a:off x="6089650" y="4049713"/>
              <a:ext cx="12700" cy="23813"/>
            </a:xfrm>
            <a:custGeom>
              <a:avLst/>
              <a:gdLst>
                <a:gd name="T0" fmla="*/ 45 w 46"/>
                <a:gd name="T1" fmla="*/ 41 h 82"/>
                <a:gd name="T2" fmla="*/ 45 w 46"/>
                <a:gd name="T3" fmla="*/ 62 h 82"/>
                <a:gd name="T4" fmla="*/ 22 w 46"/>
                <a:gd name="T5" fmla="*/ 81 h 82"/>
                <a:gd name="T6" fmla="*/ 1 w 46"/>
                <a:gd name="T7" fmla="*/ 62 h 82"/>
                <a:gd name="T8" fmla="*/ 1 w 46"/>
                <a:gd name="T9" fmla="*/ 19 h 82"/>
                <a:gd name="T10" fmla="*/ 23 w 46"/>
                <a:gd name="T11" fmla="*/ 0 h 82"/>
                <a:gd name="T12" fmla="*/ 45 w 46"/>
                <a:gd name="T13" fmla="*/ 18 h 82"/>
                <a:gd name="T14" fmla="*/ 46 w 46"/>
                <a:gd name="T15" fmla="*/ 41 h 82"/>
                <a:gd name="T16" fmla="*/ 45 w 46"/>
                <a:gd name="T17" fmla="*/ 41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" h="82">
                  <a:moveTo>
                    <a:pt x="45" y="41"/>
                  </a:moveTo>
                  <a:cubicBezTo>
                    <a:pt x="45" y="48"/>
                    <a:pt x="46" y="55"/>
                    <a:pt x="45" y="62"/>
                  </a:cubicBezTo>
                  <a:cubicBezTo>
                    <a:pt x="43" y="75"/>
                    <a:pt x="35" y="82"/>
                    <a:pt x="22" y="81"/>
                  </a:cubicBezTo>
                  <a:cubicBezTo>
                    <a:pt x="11" y="81"/>
                    <a:pt x="2" y="74"/>
                    <a:pt x="1" y="62"/>
                  </a:cubicBezTo>
                  <a:cubicBezTo>
                    <a:pt x="0" y="48"/>
                    <a:pt x="0" y="33"/>
                    <a:pt x="1" y="19"/>
                  </a:cubicBezTo>
                  <a:cubicBezTo>
                    <a:pt x="2" y="6"/>
                    <a:pt x="11" y="0"/>
                    <a:pt x="23" y="0"/>
                  </a:cubicBezTo>
                  <a:cubicBezTo>
                    <a:pt x="35" y="0"/>
                    <a:pt x="43" y="6"/>
                    <a:pt x="45" y="18"/>
                  </a:cubicBezTo>
                  <a:cubicBezTo>
                    <a:pt x="46" y="26"/>
                    <a:pt x="45" y="33"/>
                    <a:pt x="46" y="41"/>
                  </a:cubicBezTo>
                  <a:cubicBezTo>
                    <a:pt x="46" y="41"/>
                    <a:pt x="45" y="41"/>
                    <a:pt x="45" y="4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52">
              <a:extLst>
                <a:ext uri="{FF2B5EF4-FFF2-40B4-BE49-F238E27FC236}">
                  <a16:creationId xmlns:a16="http://schemas.microsoft.com/office/drawing/2014/main" id="{0C20B2AF-BBBC-C08B-85A2-BF6DF86F8E3F}"/>
                </a:ext>
              </a:extLst>
            </p:cNvPr>
            <p:cNvSpPr>
              <a:spLocks/>
            </p:cNvSpPr>
            <p:nvPr/>
          </p:nvSpPr>
          <p:spPr bwMode="auto">
            <a:xfrm>
              <a:off x="6089650" y="4270375"/>
              <a:ext cx="12700" cy="23813"/>
            </a:xfrm>
            <a:custGeom>
              <a:avLst/>
              <a:gdLst>
                <a:gd name="T0" fmla="*/ 45 w 46"/>
                <a:gd name="T1" fmla="*/ 42 h 82"/>
                <a:gd name="T2" fmla="*/ 45 w 46"/>
                <a:gd name="T3" fmla="*/ 62 h 82"/>
                <a:gd name="T4" fmla="*/ 23 w 46"/>
                <a:gd name="T5" fmla="*/ 82 h 82"/>
                <a:gd name="T6" fmla="*/ 1 w 46"/>
                <a:gd name="T7" fmla="*/ 62 h 82"/>
                <a:gd name="T8" fmla="*/ 1 w 46"/>
                <a:gd name="T9" fmla="*/ 20 h 82"/>
                <a:gd name="T10" fmla="*/ 24 w 46"/>
                <a:gd name="T11" fmla="*/ 1 h 82"/>
                <a:gd name="T12" fmla="*/ 45 w 46"/>
                <a:gd name="T13" fmla="*/ 20 h 82"/>
                <a:gd name="T14" fmla="*/ 45 w 46"/>
                <a:gd name="T15" fmla="*/ 42 h 82"/>
                <a:gd name="T16" fmla="*/ 45 w 46"/>
                <a:gd name="T17" fmla="*/ 4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" h="82">
                  <a:moveTo>
                    <a:pt x="45" y="42"/>
                  </a:moveTo>
                  <a:cubicBezTo>
                    <a:pt x="45" y="49"/>
                    <a:pt x="46" y="55"/>
                    <a:pt x="45" y="62"/>
                  </a:cubicBezTo>
                  <a:cubicBezTo>
                    <a:pt x="44" y="75"/>
                    <a:pt x="36" y="82"/>
                    <a:pt x="23" y="82"/>
                  </a:cubicBezTo>
                  <a:cubicBezTo>
                    <a:pt x="10" y="82"/>
                    <a:pt x="2" y="75"/>
                    <a:pt x="1" y="62"/>
                  </a:cubicBezTo>
                  <a:cubicBezTo>
                    <a:pt x="0" y="48"/>
                    <a:pt x="0" y="34"/>
                    <a:pt x="1" y="20"/>
                  </a:cubicBezTo>
                  <a:cubicBezTo>
                    <a:pt x="2" y="8"/>
                    <a:pt x="11" y="0"/>
                    <a:pt x="24" y="1"/>
                  </a:cubicBezTo>
                  <a:cubicBezTo>
                    <a:pt x="35" y="1"/>
                    <a:pt x="43" y="8"/>
                    <a:pt x="45" y="20"/>
                  </a:cubicBezTo>
                  <a:cubicBezTo>
                    <a:pt x="46" y="27"/>
                    <a:pt x="45" y="35"/>
                    <a:pt x="45" y="42"/>
                  </a:cubicBezTo>
                  <a:cubicBezTo>
                    <a:pt x="45" y="42"/>
                    <a:pt x="45" y="42"/>
                    <a:pt x="45" y="4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53">
              <a:extLst>
                <a:ext uri="{FF2B5EF4-FFF2-40B4-BE49-F238E27FC236}">
                  <a16:creationId xmlns:a16="http://schemas.microsoft.com/office/drawing/2014/main" id="{FB571B4E-9474-BF63-B9E6-6A74014A9B14}"/>
                </a:ext>
              </a:extLst>
            </p:cNvPr>
            <p:cNvSpPr>
              <a:spLocks/>
            </p:cNvSpPr>
            <p:nvPr/>
          </p:nvSpPr>
          <p:spPr bwMode="auto">
            <a:xfrm>
              <a:off x="6116638" y="4052888"/>
              <a:ext cx="15875" cy="25400"/>
            </a:xfrm>
            <a:custGeom>
              <a:avLst/>
              <a:gdLst>
                <a:gd name="T0" fmla="*/ 55 w 55"/>
                <a:gd name="T1" fmla="*/ 28 h 85"/>
                <a:gd name="T2" fmla="*/ 43 w 55"/>
                <a:gd name="T3" fmla="*/ 70 h 85"/>
                <a:gd name="T4" fmla="*/ 18 w 55"/>
                <a:gd name="T5" fmla="*/ 82 h 85"/>
                <a:gd name="T6" fmla="*/ 1 w 55"/>
                <a:gd name="T7" fmla="*/ 60 h 85"/>
                <a:gd name="T8" fmla="*/ 14 w 55"/>
                <a:gd name="T9" fmla="*/ 14 h 85"/>
                <a:gd name="T10" fmla="*/ 38 w 55"/>
                <a:gd name="T11" fmla="*/ 3 h 85"/>
                <a:gd name="T12" fmla="*/ 55 w 55"/>
                <a:gd name="T13" fmla="*/ 28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5" h="85">
                  <a:moveTo>
                    <a:pt x="55" y="28"/>
                  </a:moveTo>
                  <a:cubicBezTo>
                    <a:pt x="52" y="40"/>
                    <a:pt x="48" y="56"/>
                    <a:pt x="43" y="70"/>
                  </a:cubicBezTo>
                  <a:cubicBezTo>
                    <a:pt x="39" y="81"/>
                    <a:pt x="29" y="85"/>
                    <a:pt x="18" y="82"/>
                  </a:cubicBezTo>
                  <a:cubicBezTo>
                    <a:pt x="7" y="79"/>
                    <a:pt x="0" y="71"/>
                    <a:pt x="1" y="60"/>
                  </a:cubicBezTo>
                  <a:cubicBezTo>
                    <a:pt x="4" y="44"/>
                    <a:pt x="8" y="29"/>
                    <a:pt x="14" y="14"/>
                  </a:cubicBezTo>
                  <a:cubicBezTo>
                    <a:pt x="17" y="4"/>
                    <a:pt x="28" y="0"/>
                    <a:pt x="38" y="3"/>
                  </a:cubicBezTo>
                  <a:cubicBezTo>
                    <a:pt x="49" y="6"/>
                    <a:pt x="55" y="13"/>
                    <a:pt x="55" y="28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54">
              <a:extLst>
                <a:ext uri="{FF2B5EF4-FFF2-40B4-BE49-F238E27FC236}">
                  <a16:creationId xmlns:a16="http://schemas.microsoft.com/office/drawing/2014/main" id="{7B5F4CDE-5547-34B0-59A1-AF6726858835}"/>
                </a:ext>
              </a:extLst>
            </p:cNvPr>
            <p:cNvSpPr>
              <a:spLocks/>
            </p:cNvSpPr>
            <p:nvPr/>
          </p:nvSpPr>
          <p:spPr bwMode="auto">
            <a:xfrm>
              <a:off x="6057900" y="4265613"/>
              <a:ext cx="17463" cy="25400"/>
            </a:xfrm>
            <a:custGeom>
              <a:avLst/>
              <a:gdLst>
                <a:gd name="T0" fmla="*/ 56 w 56"/>
                <a:gd name="T1" fmla="*/ 29 h 85"/>
                <a:gd name="T2" fmla="*/ 44 w 56"/>
                <a:gd name="T3" fmla="*/ 70 h 85"/>
                <a:gd name="T4" fmla="*/ 19 w 56"/>
                <a:gd name="T5" fmla="*/ 82 h 85"/>
                <a:gd name="T6" fmla="*/ 2 w 56"/>
                <a:gd name="T7" fmla="*/ 60 h 85"/>
                <a:gd name="T8" fmla="*/ 14 w 56"/>
                <a:gd name="T9" fmla="*/ 15 h 85"/>
                <a:gd name="T10" fmla="*/ 38 w 56"/>
                <a:gd name="T11" fmla="*/ 3 h 85"/>
                <a:gd name="T12" fmla="*/ 56 w 56"/>
                <a:gd name="T13" fmla="*/ 29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" h="85">
                  <a:moveTo>
                    <a:pt x="56" y="29"/>
                  </a:moveTo>
                  <a:cubicBezTo>
                    <a:pt x="53" y="41"/>
                    <a:pt x="49" y="56"/>
                    <a:pt x="44" y="70"/>
                  </a:cubicBezTo>
                  <a:cubicBezTo>
                    <a:pt x="40" y="81"/>
                    <a:pt x="30" y="85"/>
                    <a:pt x="19" y="82"/>
                  </a:cubicBezTo>
                  <a:cubicBezTo>
                    <a:pt x="8" y="80"/>
                    <a:pt x="0" y="72"/>
                    <a:pt x="2" y="60"/>
                  </a:cubicBezTo>
                  <a:cubicBezTo>
                    <a:pt x="5" y="45"/>
                    <a:pt x="9" y="30"/>
                    <a:pt x="14" y="15"/>
                  </a:cubicBezTo>
                  <a:cubicBezTo>
                    <a:pt x="18" y="5"/>
                    <a:pt x="27" y="0"/>
                    <a:pt x="38" y="3"/>
                  </a:cubicBezTo>
                  <a:cubicBezTo>
                    <a:pt x="50" y="6"/>
                    <a:pt x="56" y="14"/>
                    <a:pt x="56" y="29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55">
              <a:extLst>
                <a:ext uri="{FF2B5EF4-FFF2-40B4-BE49-F238E27FC236}">
                  <a16:creationId xmlns:a16="http://schemas.microsoft.com/office/drawing/2014/main" id="{F094B626-7C17-8109-4DDC-7AA443F73A1C}"/>
                </a:ext>
              </a:extLst>
            </p:cNvPr>
            <p:cNvSpPr>
              <a:spLocks/>
            </p:cNvSpPr>
            <p:nvPr/>
          </p:nvSpPr>
          <p:spPr bwMode="auto">
            <a:xfrm>
              <a:off x="6178550" y="4105275"/>
              <a:ext cx="23813" cy="22225"/>
            </a:xfrm>
            <a:custGeom>
              <a:avLst/>
              <a:gdLst>
                <a:gd name="T0" fmla="*/ 81 w 81"/>
                <a:gd name="T1" fmla="*/ 27 h 74"/>
                <a:gd name="T2" fmla="*/ 16 w 81"/>
                <a:gd name="T3" fmla="*/ 65 h 74"/>
                <a:gd name="T4" fmla="*/ 12 w 81"/>
                <a:gd name="T5" fmla="*/ 30 h 74"/>
                <a:gd name="T6" fmla="*/ 53 w 81"/>
                <a:gd name="T7" fmla="*/ 6 h 74"/>
                <a:gd name="T8" fmla="*/ 81 w 81"/>
                <a:gd name="T9" fmla="*/ 27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" h="74">
                  <a:moveTo>
                    <a:pt x="81" y="27"/>
                  </a:moveTo>
                  <a:cubicBezTo>
                    <a:pt x="81" y="46"/>
                    <a:pt x="32" y="74"/>
                    <a:pt x="16" y="65"/>
                  </a:cubicBezTo>
                  <a:cubicBezTo>
                    <a:pt x="3" y="58"/>
                    <a:pt x="0" y="39"/>
                    <a:pt x="12" y="30"/>
                  </a:cubicBezTo>
                  <a:cubicBezTo>
                    <a:pt x="24" y="20"/>
                    <a:pt x="38" y="12"/>
                    <a:pt x="53" y="6"/>
                  </a:cubicBezTo>
                  <a:cubicBezTo>
                    <a:pt x="67" y="0"/>
                    <a:pt x="81" y="12"/>
                    <a:pt x="81" y="2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56">
              <a:extLst>
                <a:ext uri="{FF2B5EF4-FFF2-40B4-BE49-F238E27FC236}">
                  <a16:creationId xmlns:a16="http://schemas.microsoft.com/office/drawing/2014/main" id="{82B94C62-9940-F6A2-EB6A-609242C6C0B3}"/>
                </a:ext>
              </a:extLst>
            </p:cNvPr>
            <p:cNvSpPr>
              <a:spLocks/>
            </p:cNvSpPr>
            <p:nvPr/>
          </p:nvSpPr>
          <p:spPr bwMode="auto">
            <a:xfrm>
              <a:off x="6030913" y="4256088"/>
              <a:ext cx="20638" cy="23813"/>
            </a:xfrm>
            <a:custGeom>
              <a:avLst/>
              <a:gdLst>
                <a:gd name="T0" fmla="*/ 68 w 68"/>
                <a:gd name="T1" fmla="*/ 21 h 76"/>
                <a:gd name="T2" fmla="*/ 33 w 68"/>
                <a:gd name="T3" fmla="*/ 72 h 76"/>
                <a:gd name="T4" fmla="*/ 8 w 68"/>
                <a:gd name="T5" fmla="*/ 69 h 76"/>
                <a:gd name="T6" fmla="*/ 2 w 68"/>
                <a:gd name="T7" fmla="*/ 45 h 76"/>
                <a:gd name="T8" fmla="*/ 23 w 68"/>
                <a:gd name="T9" fmla="*/ 9 h 76"/>
                <a:gd name="T10" fmla="*/ 48 w 68"/>
                <a:gd name="T11" fmla="*/ 2 h 76"/>
                <a:gd name="T12" fmla="*/ 68 w 68"/>
                <a:gd name="T13" fmla="*/ 21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8" h="76">
                  <a:moveTo>
                    <a:pt x="68" y="21"/>
                  </a:moveTo>
                  <a:cubicBezTo>
                    <a:pt x="55" y="40"/>
                    <a:pt x="45" y="58"/>
                    <a:pt x="33" y="72"/>
                  </a:cubicBezTo>
                  <a:cubicBezTo>
                    <a:pt x="29" y="76"/>
                    <a:pt x="13" y="74"/>
                    <a:pt x="8" y="69"/>
                  </a:cubicBezTo>
                  <a:cubicBezTo>
                    <a:pt x="3" y="65"/>
                    <a:pt x="0" y="52"/>
                    <a:pt x="2" y="45"/>
                  </a:cubicBezTo>
                  <a:cubicBezTo>
                    <a:pt x="7" y="32"/>
                    <a:pt x="14" y="19"/>
                    <a:pt x="23" y="9"/>
                  </a:cubicBezTo>
                  <a:cubicBezTo>
                    <a:pt x="28" y="3"/>
                    <a:pt x="40" y="0"/>
                    <a:pt x="48" y="2"/>
                  </a:cubicBezTo>
                  <a:cubicBezTo>
                    <a:pt x="55" y="3"/>
                    <a:pt x="60" y="13"/>
                    <a:pt x="68" y="2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57">
              <a:extLst>
                <a:ext uri="{FF2B5EF4-FFF2-40B4-BE49-F238E27FC236}">
                  <a16:creationId xmlns:a16="http://schemas.microsoft.com/office/drawing/2014/main" id="{CF808DC9-40F9-4BF6-E084-5091694466E2}"/>
                </a:ext>
              </a:extLst>
            </p:cNvPr>
            <p:cNvSpPr>
              <a:spLocks/>
            </p:cNvSpPr>
            <p:nvPr/>
          </p:nvSpPr>
          <p:spPr bwMode="auto">
            <a:xfrm>
              <a:off x="6140450" y="4064000"/>
              <a:ext cx="20638" cy="23813"/>
            </a:xfrm>
            <a:custGeom>
              <a:avLst/>
              <a:gdLst>
                <a:gd name="T0" fmla="*/ 30 w 71"/>
                <a:gd name="T1" fmla="*/ 80 h 80"/>
                <a:gd name="T2" fmla="*/ 7 w 71"/>
                <a:gd name="T3" fmla="*/ 49 h 80"/>
                <a:gd name="T4" fmla="*/ 28 w 71"/>
                <a:gd name="T5" fmla="*/ 12 h 80"/>
                <a:gd name="T6" fmla="*/ 56 w 71"/>
                <a:gd name="T7" fmla="*/ 5 h 80"/>
                <a:gd name="T8" fmla="*/ 67 w 71"/>
                <a:gd name="T9" fmla="*/ 30 h 80"/>
                <a:gd name="T10" fmla="*/ 42 w 71"/>
                <a:gd name="T11" fmla="*/ 74 h 80"/>
                <a:gd name="T12" fmla="*/ 30 w 71"/>
                <a:gd name="T13" fmla="*/ 8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" h="80">
                  <a:moveTo>
                    <a:pt x="30" y="80"/>
                  </a:moveTo>
                  <a:cubicBezTo>
                    <a:pt x="12" y="80"/>
                    <a:pt x="0" y="64"/>
                    <a:pt x="7" y="49"/>
                  </a:cubicBezTo>
                  <a:cubicBezTo>
                    <a:pt x="13" y="36"/>
                    <a:pt x="20" y="24"/>
                    <a:pt x="28" y="12"/>
                  </a:cubicBezTo>
                  <a:cubicBezTo>
                    <a:pt x="35" y="2"/>
                    <a:pt x="45" y="0"/>
                    <a:pt x="56" y="5"/>
                  </a:cubicBezTo>
                  <a:cubicBezTo>
                    <a:pt x="66" y="11"/>
                    <a:pt x="71" y="20"/>
                    <a:pt x="67" y="30"/>
                  </a:cubicBezTo>
                  <a:cubicBezTo>
                    <a:pt x="60" y="46"/>
                    <a:pt x="51" y="60"/>
                    <a:pt x="42" y="74"/>
                  </a:cubicBezTo>
                  <a:cubicBezTo>
                    <a:pt x="39" y="78"/>
                    <a:pt x="33" y="79"/>
                    <a:pt x="30" y="8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58">
              <a:extLst>
                <a:ext uri="{FF2B5EF4-FFF2-40B4-BE49-F238E27FC236}">
                  <a16:creationId xmlns:a16="http://schemas.microsoft.com/office/drawing/2014/main" id="{98AAB7D8-DE78-498B-7417-0C5E16195244}"/>
                </a:ext>
              </a:extLst>
            </p:cNvPr>
            <p:cNvSpPr>
              <a:spLocks/>
            </p:cNvSpPr>
            <p:nvPr/>
          </p:nvSpPr>
          <p:spPr bwMode="auto">
            <a:xfrm>
              <a:off x="5988050" y="4216400"/>
              <a:ext cx="23813" cy="22225"/>
            </a:xfrm>
            <a:custGeom>
              <a:avLst/>
              <a:gdLst>
                <a:gd name="T0" fmla="*/ 81 w 81"/>
                <a:gd name="T1" fmla="*/ 33 h 75"/>
                <a:gd name="T2" fmla="*/ 62 w 81"/>
                <a:gd name="T3" fmla="*/ 51 h 75"/>
                <a:gd name="T4" fmla="*/ 15 w 81"/>
                <a:gd name="T5" fmla="*/ 65 h 75"/>
                <a:gd name="T6" fmla="*/ 14 w 81"/>
                <a:gd name="T7" fmla="*/ 28 h 75"/>
                <a:gd name="T8" fmla="*/ 49 w 81"/>
                <a:gd name="T9" fmla="*/ 8 h 75"/>
                <a:gd name="T10" fmla="*/ 81 w 81"/>
                <a:gd name="T11" fmla="*/ 33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75">
                  <a:moveTo>
                    <a:pt x="81" y="33"/>
                  </a:moveTo>
                  <a:cubicBezTo>
                    <a:pt x="77" y="37"/>
                    <a:pt x="70" y="46"/>
                    <a:pt x="62" y="51"/>
                  </a:cubicBezTo>
                  <a:cubicBezTo>
                    <a:pt x="47" y="59"/>
                    <a:pt x="34" y="75"/>
                    <a:pt x="15" y="65"/>
                  </a:cubicBezTo>
                  <a:cubicBezTo>
                    <a:pt x="0" y="57"/>
                    <a:pt x="0" y="37"/>
                    <a:pt x="14" y="28"/>
                  </a:cubicBezTo>
                  <a:cubicBezTo>
                    <a:pt x="25" y="20"/>
                    <a:pt x="37" y="13"/>
                    <a:pt x="49" y="8"/>
                  </a:cubicBezTo>
                  <a:cubicBezTo>
                    <a:pt x="64" y="0"/>
                    <a:pt x="80" y="11"/>
                    <a:pt x="81" y="33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59">
              <a:extLst>
                <a:ext uri="{FF2B5EF4-FFF2-40B4-BE49-F238E27FC236}">
                  <a16:creationId xmlns:a16="http://schemas.microsoft.com/office/drawing/2014/main" id="{6A2464AE-1E0B-4798-7D55-DA2C525AB5AB}"/>
                </a:ext>
              </a:extLst>
            </p:cNvPr>
            <p:cNvSpPr>
              <a:spLocks/>
            </p:cNvSpPr>
            <p:nvPr/>
          </p:nvSpPr>
          <p:spPr bwMode="auto">
            <a:xfrm>
              <a:off x="6162675" y="4083050"/>
              <a:ext cx="22225" cy="22225"/>
            </a:xfrm>
            <a:custGeom>
              <a:avLst/>
              <a:gdLst>
                <a:gd name="T0" fmla="*/ 76 w 76"/>
                <a:gd name="T1" fmla="*/ 19 h 72"/>
                <a:gd name="T2" fmla="*/ 65 w 76"/>
                <a:gd name="T3" fmla="*/ 38 h 72"/>
                <a:gd name="T4" fmla="*/ 41 w 76"/>
                <a:gd name="T5" fmla="*/ 62 h 72"/>
                <a:gd name="T6" fmla="*/ 9 w 76"/>
                <a:gd name="T7" fmla="*/ 63 h 72"/>
                <a:gd name="T8" fmla="*/ 9 w 76"/>
                <a:gd name="T9" fmla="*/ 31 h 72"/>
                <a:gd name="T10" fmla="*/ 36 w 76"/>
                <a:gd name="T11" fmla="*/ 5 h 72"/>
                <a:gd name="T12" fmla="*/ 61 w 76"/>
                <a:gd name="T13" fmla="*/ 2 h 72"/>
                <a:gd name="T14" fmla="*/ 76 w 76"/>
                <a:gd name="T15" fmla="*/ 19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6" h="72">
                  <a:moveTo>
                    <a:pt x="76" y="19"/>
                  </a:moveTo>
                  <a:cubicBezTo>
                    <a:pt x="72" y="27"/>
                    <a:pt x="69" y="33"/>
                    <a:pt x="65" y="38"/>
                  </a:cubicBezTo>
                  <a:cubicBezTo>
                    <a:pt x="58" y="47"/>
                    <a:pt x="50" y="55"/>
                    <a:pt x="41" y="62"/>
                  </a:cubicBezTo>
                  <a:cubicBezTo>
                    <a:pt x="31" y="72"/>
                    <a:pt x="18" y="72"/>
                    <a:pt x="9" y="63"/>
                  </a:cubicBezTo>
                  <a:cubicBezTo>
                    <a:pt x="0" y="55"/>
                    <a:pt x="0" y="41"/>
                    <a:pt x="9" y="31"/>
                  </a:cubicBezTo>
                  <a:cubicBezTo>
                    <a:pt x="18" y="22"/>
                    <a:pt x="26" y="12"/>
                    <a:pt x="36" y="5"/>
                  </a:cubicBezTo>
                  <a:cubicBezTo>
                    <a:pt x="42" y="1"/>
                    <a:pt x="53" y="0"/>
                    <a:pt x="61" y="2"/>
                  </a:cubicBezTo>
                  <a:cubicBezTo>
                    <a:pt x="67" y="4"/>
                    <a:pt x="70" y="13"/>
                    <a:pt x="76" y="19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60">
              <a:extLst>
                <a:ext uri="{FF2B5EF4-FFF2-40B4-BE49-F238E27FC236}">
                  <a16:creationId xmlns:a16="http://schemas.microsoft.com/office/drawing/2014/main" id="{4C40BF9D-D4B9-01A9-E09F-EAAA75C66135}"/>
                </a:ext>
              </a:extLst>
            </p:cNvPr>
            <p:cNvSpPr>
              <a:spLocks/>
            </p:cNvSpPr>
            <p:nvPr/>
          </p:nvSpPr>
          <p:spPr bwMode="auto">
            <a:xfrm>
              <a:off x="6007100" y="4240213"/>
              <a:ext cx="22225" cy="20638"/>
            </a:xfrm>
            <a:custGeom>
              <a:avLst/>
              <a:gdLst>
                <a:gd name="T0" fmla="*/ 19 w 72"/>
                <a:gd name="T1" fmla="*/ 71 h 71"/>
                <a:gd name="T2" fmla="*/ 3 w 72"/>
                <a:gd name="T3" fmla="*/ 58 h 71"/>
                <a:gd name="T4" fmla="*/ 4 w 72"/>
                <a:gd name="T5" fmla="*/ 36 h 71"/>
                <a:gd name="T6" fmla="*/ 37 w 72"/>
                <a:gd name="T7" fmla="*/ 4 h 71"/>
                <a:gd name="T8" fmla="*/ 62 w 72"/>
                <a:gd name="T9" fmla="*/ 5 h 71"/>
                <a:gd name="T10" fmla="*/ 68 w 72"/>
                <a:gd name="T11" fmla="*/ 30 h 71"/>
                <a:gd name="T12" fmla="*/ 31 w 72"/>
                <a:gd name="T13" fmla="*/ 68 h 71"/>
                <a:gd name="T14" fmla="*/ 19 w 72"/>
                <a:gd name="T15" fmla="*/ 71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71">
                  <a:moveTo>
                    <a:pt x="19" y="71"/>
                  </a:moveTo>
                  <a:cubicBezTo>
                    <a:pt x="15" y="68"/>
                    <a:pt x="6" y="64"/>
                    <a:pt x="3" y="58"/>
                  </a:cubicBezTo>
                  <a:cubicBezTo>
                    <a:pt x="1" y="52"/>
                    <a:pt x="0" y="41"/>
                    <a:pt x="4" y="36"/>
                  </a:cubicBezTo>
                  <a:cubicBezTo>
                    <a:pt x="13" y="24"/>
                    <a:pt x="24" y="12"/>
                    <a:pt x="37" y="4"/>
                  </a:cubicBezTo>
                  <a:cubicBezTo>
                    <a:pt x="42" y="0"/>
                    <a:pt x="56" y="1"/>
                    <a:pt x="62" y="5"/>
                  </a:cubicBezTo>
                  <a:cubicBezTo>
                    <a:pt x="67" y="10"/>
                    <a:pt x="72" y="25"/>
                    <a:pt x="68" y="30"/>
                  </a:cubicBezTo>
                  <a:cubicBezTo>
                    <a:pt x="58" y="44"/>
                    <a:pt x="44" y="56"/>
                    <a:pt x="31" y="68"/>
                  </a:cubicBezTo>
                  <a:cubicBezTo>
                    <a:pt x="29" y="70"/>
                    <a:pt x="26" y="69"/>
                    <a:pt x="19" y="7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6650060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E4401A5-B85E-FDC1-C78B-95A5FDA5FD34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All tools are free and open-source - no licensing costs, no procurement required.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BD625D1-E86D-7B44-E816-C55611214B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Tools &amp; Technologies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D275D4A8-473C-4A43-1FBB-F5ED4FC8A225}"/>
              </a:ext>
            </a:extLst>
          </p:cNvPr>
          <p:cNvGrpSpPr/>
          <p:nvPr/>
        </p:nvGrpSpPr>
        <p:grpSpPr>
          <a:xfrm>
            <a:off x="908585" y="1041594"/>
            <a:ext cx="1078430" cy="1079112"/>
            <a:chOff x="733134" y="1188404"/>
            <a:chExt cx="930566" cy="931154"/>
          </a:xfrm>
        </p:grpSpPr>
        <p:sp>
          <p:nvSpPr>
            <p:cNvPr id="6" name="Oval 11">
              <a:extLst>
                <a:ext uri="{FF2B5EF4-FFF2-40B4-BE49-F238E27FC236}">
                  <a16:creationId xmlns:a16="http://schemas.microsoft.com/office/drawing/2014/main" id="{313E4A8E-0541-C00C-6A5A-303FFD4A68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3134" y="1188404"/>
              <a:ext cx="930566" cy="93115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81981952-F289-B758-02B8-2663B4CFFC50}"/>
                </a:ext>
              </a:extLst>
            </p:cNvPr>
            <p:cNvGrpSpPr/>
            <p:nvPr/>
          </p:nvGrpSpPr>
          <p:grpSpPr>
            <a:xfrm>
              <a:off x="768059" y="1223351"/>
              <a:ext cx="860716" cy="861260"/>
              <a:chOff x="1625600" y="2328863"/>
              <a:chExt cx="1005840" cy="1006475"/>
            </a:xfrm>
          </p:grpSpPr>
          <p:sp>
            <p:nvSpPr>
              <p:cNvPr id="8" name="Oval 11">
                <a:extLst>
                  <a:ext uri="{FF2B5EF4-FFF2-40B4-BE49-F238E27FC236}">
                    <a16:creationId xmlns:a16="http://schemas.microsoft.com/office/drawing/2014/main" id="{1CC9BC54-BA2A-D0F3-B021-D9788BDC5D4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25600" y="2328863"/>
                <a:ext cx="1005840" cy="1006475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" name="Oval 8">
                <a:extLst>
                  <a:ext uri="{FF2B5EF4-FFF2-40B4-BE49-F238E27FC236}">
                    <a16:creationId xmlns:a16="http://schemas.microsoft.com/office/drawing/2014/main" id="{381E85AE-2C1E-3935-B84D-AA8D30171EA7}"/>
                  </a:ext>
                </a:extLst>
              </p:cNvPr>
              <p:cNvSpPr/>
              <p:nvPr/>
            </p:nvSpPr>
            <p:spPr>
              <a:xfrm>
                <a:off x="1706664" y="2410252"/>
                <a:ext cx="843714" cy="843701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75000"/>
                      <a:lumOff val="25000"/>
                      <a:alpha val="20000"/>
                    </a:schemeClr>
                  </a:gs>
                  <a:gs pos="100000">
                    <a:schemeClr val="bg1">
                      <a:alpha val="10000"/>
                    </a:schemeClr>
                  </a:gs>
                </a:gsLst>
                <a:lin ang="2700000" scaled="1"/>
                <a:tileRect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C22814CF-B5BB-71C9-A703-DCF55B0F6F5F}"/>
              </a:ext>
            </a:extLst>
          </p:cNvPr>
          <p:cNvGrpSpPr/>
          <p:nvPr/>
        </p:nvGrpSpPr>
        <p:grpSpPr>
          <a:xfrm>
            <a:off x="2615329" y="1041594"/>
            <a:ext cx="1828800" cy="3816156"/>
            <a:chOff x="2615329" y="1041594"/>
            <a:chExt cx="1828800" cy="3816156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2" name="Freeform 5">
              <a:extLst>
                <a:ext uri="{FF2B5EF4-FFF2-40B4-BE49-F238E27FC236}">
                  <a16:creationId xmlns:a16="http://schemas.microsoft.com/office/drawing/2014/main" id="{C6A77243-DC2D-1AEF-AF0F-1E1D4B4397F2}"/>
                </a:ext>
              </a:extLst>
            </p:cNvPr>
            <p:cNvSpPr>
              <a:spLocks/>
            </p:cNvSpPr>
            <p:nvPr/>
          </p:nvSpPr>
          <p:spPr bwMode="auto">
            <a:xfrm>
              <a:off x="2615329" y="1581150"/>
              <a:ext cx="1828800" cy="3276600"/>
            </a:xfrm>
            <a:prstGeom prst="roundRect">
              <a:avLst>
                <a:gd name="adj" fmla="val 4301"/>
              </a:avLst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6EDDC422-7EE1-015A-D49B-33DA5310DFAF}"/>
                </a:ext>
              </a:extLst>
            </p:cNvPr>
            <p:cNvGrpSpPr/>
            <p:nvPr/>
          </p:nvGrpSpPr>
          <p:grpSpPr>
            <a:xfrm>
              <a:off x="2990514" y="1041594"/>
              <a:ext cx="1078430" cy="1079112"/>
              <a:chOff x="2419926" y="1188404"/>
              <a:chExt cx="930566" cy="931154"/>
            </a:xfrm>
          </p:grpSpPr>
          <p:sp>
            <p:nvSpPr>
              <p:cNvPr id="24" name="Oval 11">
                <a:extLst>
                  <a:ext uri="{FF2B5EF4-FFF2-40B4-BE49-F238E27FC236}">
                    <a16:creationId xmlns:a16="http://schemas.microsoft.com/office/drawing/2014/main" id="{8BD08470-2DAF-F8C4-56DA-1886862A0C8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19926" y="1188404"/>
                <a:ext cx="930566" cy="93115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686BCD17-DD90-7EBB-6FB6-F429F90F8F03}"/>
                  </a:ext>
                </a:extLst>
              </p:cNvPr>
              <p:cNvGrpSpPr/>
              <p:nvPr/>
            </p:nvGrpSpPr>
            <p:grpSpPr>
              <a:xfrm>
                <a:off x="2454851" y="1223351"/>
                <a:ext cx="860716" cy="861260"/>
                <a:chOff x="1625600" y="2328863"/>
                <a:chExt cx="1005840" cy="1006475"/>
              </a:xfrm>
            </p:grpSpPr>
            <p:sp>
              <p:nvSpPr>
                <p:cNvPr id="26" name="Oval 11">
                  <a:extLst>
                    <a:ext uri="{FF2B5EF4-FFF2-40B4-BE49-F238E27FC236}">
                      <a16:creationId xmlns:a16="http://schemas.microsoft.com/office/drawing/2014/main" id="{5AE68246-8559-8241-322E-C2FE26DBDC4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625600" y="2328863"/>
                  <a:ext cx="1005840" cy="1006475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7" name="Oval 26">
                  <a:extLst>
                    <a:ext uri="{FF2B5EF4-FFF2-40B4-BE49-F238E27FC236}">
                      <a16:creationId xmlns:a16="http://schemas.microsoft.com/office/drawing/2014/main" id="{A4A740CF-2D85-C5F3-1417-63D93239FF9D}"/>
                    </a:ext>
                  </a:extLst>
                </p:cNvPr>
                <p:cNvSpPr/>
                <p:nvPr/>
              </p:nvSpPr>
              <p:spPr>
                <a:xfrm>
                  <a:off x="1706664" y="2410252"/>
                  <a:ext cx="843714" cy="843701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lumMod val="75000"/>
                        <a:lumOff val="25000"/>
                        <a:alpha val="20000"/>
                      </a:schemeClr>
                    </a:gs>
                    <a:gs pos="100000">
                      <a:schemeClr val="bg1">
                        <a:alpha val="10000"/>
                      </a:schemeClr>
                    </a:gs>
                  </a:gsLst>
                  <a:lin ang="2700000" scaled="1"/>
                  <a:tileRect/>
                </a:gra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</p:grpSp>
        </p:grp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431CD22F-DD80-4113-3B56-DB980B1048B1}"/>
                </a:ext>
              </a:extLst>
            </p:cNvPr>
            <p:cNvSpPr/>
            <p:nvPr/>
          </p:nvSpPr>
          <p:spPr>
            <a:xfrm flipH="1">
              <a:off x="2911387" y="2229283"/>
              <a:ext cx="1236685" cy="2057615"/>
            </a:xfrm>
            <a:prstGeom prst="rect">
              <a:avLst/>
            </a:prstGeom>
            <a:ln>
              <a:noFill/>
            </a:ln>
          </p:spPr>
          <p:txBody>
            <a:bodyPr wrap="square" lIns="0" tIns="0" rIns="0" bIns="0" anchor="ctr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00" b="1" dirty="0">
                  <a:solidFill>
                    <a:schemeClr val="bg1"/>
                  </a:solidFill>
                  <a:latin typeface="+mj-lt"/>
                </a:rPr>
                <a:t>Processing Layer</a:t>
              </a:r>
            </a:p>
            <a:p>
              <a:pPr algn="ctr">
                <a:lnSpc>
                  <a:spcPct val="120000"/>
                </a:lnSpc>
              </a:pPr>
              <a:endParaRPr lang="en-US" sz="1000" dirty="0">
                <a:solidFill>
                  <a:schemeClr val="bg1"/>
                </a:solidFill>
              </a:endParaRPr>
            </a:p>
            <a:p>
              <a:pPr algn="ctr">
                <a:lnSpc>
                  <a:spcPct val="120000"/>
                </a:lnSpc>
              </a:pPr>
              <a:r>
                <a:rPr lang="en-US" sz="1000" dirty="0">
                  <a:solidFill>
                    <a:schemeClr val="bg1"/>
                  </a:solidFill>
                </a:rPr>
                <a:t>Python - core scripting language for data processing and report generation.</a:t>
              </a:r>
            </a:p>
            <a:p>
              <a:pPr algn="ctr">
                <a:lnSpc>
                  <a:spcPct val="120000"/>
                </a:lnSpc>
              </a:pPr>
              <a:endParaRPr lang="en-US" sz="1000" dirty="0">
                <a:solidFill>
                  <a:schemeClr val="bg1"/>
                </a:solidFill>
              </a:endParaRPr>
            </a:p>
            <a:p>
              <a:pPr algn="ctr">
                <a:lnSpc>
                  <a:spcPct val="120000"/>
                </a:lnSpc>
              </a:pPr>
              <a:r>
                <a:rPr lang="en-US" sz="1000" dirty="0">
                  <a:solidFill>
                    <a:schemeClr val="bg1"/>
                  </a:solidFill>
                </a:rPr>
                <a:t>Open-source libraries for data manipulation, formatting, and HTML output generation.</a:t>
              </a:r>
            </a:p>
          </p:txBody>
        </p:sp>
        <p:sp>
          <p:nvSpPr>
            <p:cNvPr id="33" name="Freeform 5">
              <a:extLst>
                <a:ext uri="{FF2B5EF4-FFF2-40B4-BE49-F238E27FC236}">
                  <a16:creationId xmlns:a16="http://schemas.microsoft.com/office/drawing/2014/main" id="{8F47A5F2-048A-4AFF-7E4C-67CCEBDE252B}"/>
                </a:ext>
              </a:extLst>
            </p:cNvPr>
            <p:cNvSpPr>
              <a:spLocks/>
            </p:cNvSpPr>
            <p:nvPr/>
          </p:nvSpPr>
          <p:spPr bwMode="auto">
            <a:xfrm>
              <a:off x="3299396" y="4443790"/>
              <a:ext cx="460666" cy="321762"/>
            </a:xfrm>
            <a:custGeom>
              <a:avLst/>
              <a:gdLst>
                <a:gd name="T0" fmla="*/ 215 w 219"/>
                <a:gd name="T1" fmla="*/ 70 h 152"/>
                <a:gd name="T2" fmla="*/ 145 w 219"/>
                <a:gd name="T3" fmla="*/ 5 h 152"/>
                <a:gd name="T4" fmla="*/ 131 w 219"/>
                <a:gd name="T5" fmla="*/ 11 h 152"/>
                <a:gd name="T6" fmla="*/ 131 w 219"/>
                <a:gd name="T7" fmla="*/ 27 h 152"/>
                <a:gd name="T8" fmla="*/ 124 w 219"/>
                <a:gd name="T9" fmla="*/ 35 h 152"/>
                <a:gd name="T10" fmla="*/ 7 w 219"/>
                <a:gd name="T11" fmla="*/ 54 h 152"/>
                <a:gd name="T12" fmla="*/ 0 w 219"/>
                <a:gd name="T13" fmla="*/ 63 h 152"/>
                <a:gd name="T14" fmla="*/ 0 w 219"/>
                <a:gd name="T15" fmla="*/ 89 h 152"/>
                <a:gd name="T16" fmla="*/ 7 w 219"/>
                <a:gd name="T17" fmla="*/ 98 h 152"/>
                <a:gd name="T18" fmla="*/ 124 w 219"/>
                <a:gd name="T19" fmla="*/ 117 h 152"/>
                <a:gd name="T20" fmla="*/ 131 w 219"/>
                <a:gd name="T21" fmla="*/ 125 h 152"/>
                <a:gd name="T22" fmla="*/ 131 w 219"/>
                <a:gd name="T23" fmla="*/ 141 h 152"/>
                <a:gd name="T24" fmla="*/ 145 w 219"/>
                <a:gd name="T25" fmla="*/ 147 h 152"/>
                <a:gd name="T26" fmla="*/ 215 w 219"/>
                <a:gd name="T27" fmla="*/ 82 h 152"/>
                <a:gd name="T28" fmla="*/ 215 w 219"/>
                <a:gd name="T29" fmla="*/ 7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19" h="152">
                  <a:moveTo>
                    <a:pt x="215" y="70"/>
                  </a:moveTo>
                  <a:cubicBezTo>
                    <a:pt x="145" y="5"/>
                    <a:pt x="145" y="5"/>
                    <a:pt x="145" y="5"/>
                  </a:cubicBezTo>
                  <a:cubicBezTo>
                    <a:pt x="140" y="0"/>
                    <a:pt x="131" y="3"/>
                    <a:pt x="131" y="11"/>
                  </a:cubicBezTo>
                  <a:cubicBezTo>
                    <a:pt x="131" y="27"/>
                    <a:pt x="131" y="27"/>
                    <a:pt x="131" y="27"/>
                  </a:cubicBezTo>
                  <a:cubicBezTo>
                    <a:pt x="131" y="31"/>
                    <a:pt x="128" y="35"/>
                    <a:pt x="124" y="35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3" y="55"/>
                    <a:pt x="0" y="59"/>
                    <a:pt x="0" y="63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3"/>
                    <a:pt x="3" y="97"/>
                    <a:pt x="7" y="98"/>
                  </a:cubicBezTo>
                  <a:cubicBezTo>
                    <a:pt x="124" y="117"/>
                    <a:pt x="124" y="117"/>
                    <a:pt x="124" y="117"/>
                  </a:cubicBezTo>
                  <a:cubicBezTo>
                    <a:pt x="128" y="117"/>
                    <a:pt x="131" y="121"/>
                    <a:pt x="131" y="125"/>
                  </a:cubicBezTo>
                  <a:cubicBezTo>
                    <a:pt x="131" y="141"/>
                    <a:pt x="131" y="141"/>
                    <a:pt x="131" y="141"/>
                  </a:cubicBezTo>
                  <a:cubicBezTo>
                    <a:pt x="131" y="149"/>
                    <a:pt x="140" y="152"/>
                    <a:pt x="145" y="147"/>
                  </a:cubicBezTo>
                  <a:cubicBezTo>
                    <a:pt x="215" y="82"/>
                    <a:pt x="215" y="82"/>
                    <a:pt x="215" y="82"/>
                  </a:cubicBezTo>
                  <a:cubicBezTo>
                    <a:pt x="219" y="79"/>
                    <a:pt x="219" y="73"/>
                    <a:pt x="215" y="70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bg1"/>
                </a:gs>
                <a:gs pos="0">
                  <a:schemeClr val="bg1">
                    <a:alpha val="50000"/>
                  </a:schemeClr>
                </a:gs>
              </a:gsLst>
              <a:lin ang="0" scaled="0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b="1">
                <a:solidFill>
                  <a:schemeClr val="accent1"/>
                </a:solidFill>
              </a:endParaRPr>
            </a:p>
          </p:txBody>
        </p: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30FC6017-4BBC-787F-7FAA-3EC7DE762F22}"/>
                </a:ext>
              </a:extLst>
            </p:cNvPr>
            <p:cNvGrpSpPr/>
            <p:nvPr/>
          </p:nvGrpSpPr>
          <p:grpSpPr>
            <a:xfrm>
              <a:off x="3312431" y="1347843"/>
              <a:ext cx="434594" cy="466614"/>
              <a:chOff x="4924425" y="427038"/>
              <a:chExt cx="452438" cy="485775"/>
            </a:xfrm>
            <a:solidFill>
              <a:schemeClr val="bg1"/>
            </a:solidFill>
          </p:grpSpPr>
          <p:sp>
            <p:nvSpPr>
              <p:cNvPr id="47" name="Freeform 50">
                <a:extLst>
                  <a:ext uri="{FF2B5EF4-FFF2-40B4-BE49-F238E27FC236}">
                    <a16:creationId xmlns:a16="http://schemas.microsoft.com/office/drawing/2014/main" id="{04BE0033-9B33-FFAF-1EA2-233FF1397BF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016500" y="530225"/>
                <a:ext cx="269875" cy="271463"/>
              </a:xfrm>
              <a:custGeom>
                <a:avLst/>
                <a:gdLst>
                  <a:gd name="T0" fmla="*/ 370 w 912"/>
                  <a:gd name="T1" fmla="*/ 912 h 912"/>
                  <a:gd name="T2" fmla="*/ 336 w 912"/>
                  <a:gd name="T3" fmla="*/ 781 h 912"/>
                  <a:gd name="T4" fmla="*/ 311 w 912"/>
                  <a:gd name="T5" fmla="*/ 771 h 912"/>
                  <a:gd name="T6" fmla="*/ 197 w 912"/>
                  <a:gd name="T7" fmla="*/ 842 h 912"/>
                  <a:gd name="T8" fmla="*/ 70 w 912"/>
                  <a:gd name="T9" fmla="*/ 673 h 912"/>
                  <a:gd name="T10" fmla="*/ 146 w 912"/>
                  <a:gd name="T11" fmla="*/ 585 h 912"/>
                  <a:gd name="T12" fmla="*/ 29 w 912"/>
                  <a:gd name="T13" fmla="*/ 576 h 912"/>
                  <a:gd name="T14" fmla="*/ 0 w 912"/>
                  <a:gd name="T15" fmla="*/ 365 h 912"/>
                  <a:gd name="T16" fmla="*/ 130 w 912"/>
                  <a:gd name="T17" fmla="*/ 336 h 912"/>
                  <a:gd name="T18" fmla="*/ 140 w 912"/>
                  <a:gd name="T19" fmla="*/ 310 h 912"/>
                  <a:gd name="T20" fmla="*/ 70 w 912"/>
                  <a:gd name="T21" fmla="*/ 197 h 912"/>
                  <a:gd name="T22" fmla="*/ 240 w 912"/>
                  <a:gd name="T23" fmla="*/ 70 h 912"/>
                  <a:gd name="T24" fmla="*/ 327 w 912"/>
                  <a:gd name="T25" fmla="*/ 145 h 912"/>
                  <a:gd name="T26" fmla="*/ 336 w 912"/>
                  <a:gd name="T27" fmla="*/ 30 h 912"/>
                  <a:gd name="T28" fmla="*/ 547 w 912"/>
                  <a:gd name="T29" fmla="*/ 0 h 912"/>
                  <a:gd name="T30" fmla="*/ 576 w 912"/>
                  <a:gd name="T31" fmla="*/ 132 h 912"/>
                  <a:gd name="T32" fmla="*/ 600 w 912"/>
                  <a:gd name="T33" fmla="*/ 141 h 912"/>
                  <a:gd name="T34" fmla="*/ 714 w 912"/>
                  <a:gd name="T35" fmla="*/ 69 h 912"/>
                  <a:gd name="T36" fmla="*/ 842 w 912"/>
                  <a:gd name="T37" fmla="*/ 240 h 912"/>
                  <a:gd name="T38" fmla="*/ 767 w 912"/>
                  <a:gd name="T39" fmla="*/ 327 h 912"/>
                  <a:gd name="T40" fmla="*/ 882 w 912"/>
                  <a:gd name="T41" fmla="*/ 336 h 912"/>
                  <a:gd name="T42" fmla="*/ 912 w 912"/>
                  <a:gd name="T43" fmla="*/ 546 h 912"/>
                  <a:gd name="T44" fmla="*/ 782 w 912"/>
                  <a:gd name="T45" fmla="*/ 576 h 912"/>
                  <a:gd name="T46" fmla="*/ 771 w 912"/>
                  <a:gd name="T47" fmla="*/ 602 h 912"/>
                  <a:gd name="T48" fmla="*/ 843 w 912"/>
                  <a:gd name="T49" fmla="*/ 714 h 912"/>
                  <a:gd name="T50" fmla="*/ 673 w 912"/>
                  <a:gd name="T51" fmla="*/ 842 h 912"/>
                  <a:gd name="T52" fmla="*/ 584 w 912"/>
                  <a:gd name="T53" fmla="*/ 767 h 912"/>
                  <a:gd name="T54" fmla="*/ 576 w 912"/>
                  <a:gd name="T55" fmla="*/ 878 h 912"/>
                  <a:gd name="T56" fmla="*/ 456 w 912"/>
                  <a:gd name="T57" fmla="*/ 912 h 912"/>
                  <a:gd name="T58" fmla="*/ 153 w 912"/>
                  <a:gd name="T59" fmla="*/ 528 h 912"/>
                  <a:gd name="T60" fmla="*/ 196 w 912"/>
                  <a:gd name="T61" fmla="*/ 580 h 912"/>
                  <a:gd name="T62" fmla="*/ 118 w 912"/>
                  <a:gd name="T63" fmla="*/ 692 h 912"/>
                  <a:gd name="T64" fmla="*/ 276 w 912"/>
                  <a:gd name="T65" fmla="*/ 738 h 912"/>
                  <a:gd name="T66" fmla="*/ 354 w 912"/>
                  <a:gd name="T67" fmla="*/ 725 h 912"/>
                  <a:gd name="T68" fmla="*/ 384 w 912"/>
                  <a:gd name="T69" fmla="*/ 863 h 912"/>
                  <a:gd name="T70" fmla="*/ 528 w 912"/>
                  <a:gd name="T71" fmla="*/ 758 h 912"/>
                  <a:gd name="T72" fmla="*/ 581 w 912"/>
                  <a:gd name="T73" fmla="*/ 715 h 912"/>
                  <a:gd name="T74" fmla="*/ 692 w 912"/>
                  <a:gd name="T75" fmla="*/ 794 h 912"/>
                  <a:gd name="T76" fmla="*/ 721 w 912"/>
                  <a:gd name="T77" fmla="*/ 619 h 912"/>
                  <a:gd name="T78" fmla="*/ 726 w 912"/>
                  <a:gd name="T79" fmla="*/ 555 h 912"/>
                  <a:gd name="T80" fmla="*/ 863 w 912"/>
                  <a:gd name="T81" fmla="*/ 528 h 912"/>
                  <a:gd name="T82" fmla="*/ 757 w 912"/>
                  <a:gd name="T83" fmla="*/ 384 h 912"/>
                  <a:gd name="T84" fmla="*/ 715 w 912"/>
                  <a:gd name="T85" fmla="*/ 331 h 912"/>
                  <a:gd name="T86" fmla="*/ 794 w 912"/>
                  <a:gd name="T87" fmla="*/ 220 h 912"/>
                  <a:gd name="T88" fmla="*/ 621 w 912"/>
                  <a:gd name="T89" fmla="*/ 189 h 912"/>
                  <a:gd name="T90" fmla="*/ 555 w 912"/>
                  <a:gd name="T91" fmla="*/ 186 h 912"/>
                  <a:gd name="T92" fmla="*/ 528 w 912"/>
                  <a:gd name="T93" fmla="*/ 49 h 912"/>
                  <a:gd name="T94" fmla="*/ 384 w 912"/>
                  <a:gd name="T95" fmla="*/ 152 h 912"/>
                  <a:gd name="T96" fmla="*/ 331 w 912"/>
                  <a:gd name="T97" fmla="*/ 197 h 912"/>
                  <a:gd name="T98" fmla="*/ 220 w 912"/>
                  <a:gd name="T99" fmla="*/ 118 h 912"/>
                  <a:gd name="T100" fmla="*/ 119 w 912"/>
                  <a:gd name="T101" fmla="*/ 221 h 912"/>
                  <a:gd name="T102" fmla="*/ 197 w 912"/>
                  <a:gd name="T103" fmla="*/ 331 h 912"/>
                  <a:gd name="T104" fmla="*/ 146 w 912"/>
                  <a:gd name="T105" fmla="*/ 384 h 912"/>
                  <a:gd name="T106" fmla="*/ 49 w 912"/>
                  <a:gd name="T107" fmla="*/ 528 h 9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912" h="912">
                    <a:moveTo>
                      <a:pt x="456" y="912"/>
                    </a:moveTo>
                    <a:cubicBezTo>
                      <a:pt x="427" y="912"/>
                      <a:pt x="399" y="912"/>
                      <a:pt x="370" y="912"/>
                    </a:cubicBezTo>
                    <a:cubicBezTo>
                      <a:pt x="343" y="912"/>
                      <a:pt x="336" y="905"/>
                      <a:pt x="336" y="879"/>
                    </a:cubicBezTo>
                    <a:cubicBezTo>
                      <a:pt x="336" y="846"/>
                      <a:pt x="336" y="814"/>
                      <a:pt x="336" y="781"/>
                    </a:cubicBezTo>
                    <a:cubicBezTo>
                      <a:pt x="336" y="776"/>
                      <a:pt x="331" y="769"/>
                      <a:pt x="327" y="767"/>
                    </a:cubicBezTo>
                    <a:cubicBezTo>
                      <a:pt x="323" y="765"/>
                      <a:pt x="315" y="768"/>
                      <a:pt x="311" y="771"/>
                    </a:cubicBezTo>
                    <a:cubicBezTo>
                      <a:pt x="287" y="794"/>
                      <a:pt x="264" y="818"/>
                      <a:pt x="240" y="842"/>
                    </a:cubicBezTo>
                    <a:cubicBezTo>
                      <a:pt x="225" y="857"/>
                      <a:pt x="213" y="857"/>
                      <a:pt x="197" y="842"/>
                    </a:cubicBezTo>
                    <a:cubicBezTo>
                      <a:pt x="155" y="800"/>
                      <a:pt x="112" y="757"/>
                      <a:pt x="70" y="715"/>
                    </a:cubicBezTo>
                    <a:cubicBezTo>
                      <a:pt x="55" y="700"/>
                      <a:pt x="55" y="688"/>
                      <a:pt x="70" y="673"/>
                    </a:cubicBezTo>
                    <a:cubicBezTo>
                      <a:pt x="93" y="649"/>
                      <a:pt x="117" y="625"/>
                      <a:pt x="141" y="601"/>
                    </a:cubicBezTo>
                    <a:cubicBezTo>
                      <a:pt x="144" y="597"/>
                      <a:pt x="146" y="590"/>
                      <a:pt x="146" y="585"/>
                    </a:cubicBezTo>
                    <a:cubicBezTo>
                      <a:pt x="145" y="576"/>
                      <a:pt x="137" y="576"/>
                      <a:pt x="130" y="576"/>
                    </a:cubicBezTo>
                    <a:cubicBezTo>
                      <a:pt x="96" y="576"/>
                      <a:pt x="63" y="576"/>
                      <a:pt x="29" y="576"/>
                    </a:cubicBezTo>
                    <a:cubicBezTo>
                      <a:pt x="9" y="576"/>
                      <a:pt x="0" y="567"/>
                      <a:pt x="0" y="547"/>
                    </a:cubicBezTo>
                    <a:cubicBezTo>
                      <a:pt x="0" y="486"/>
                      <a:pt x="0" y="426"/>
                      <a:pt x="0" y="365"/>
                    </a:cubicBezTo>
                    <a:cubicBezTo>
                      <a:pt x="0" y="345"/>
                      <a:pt x="9" y="336"/>
                      <a:pt x="29" y="336"/>
                    </a:cubicBezTo>
                    <a:cubicBezTo>
                      <a:pt x="63" y="336"/>
                      <a:pt x="96" y="336"/>
                      <a:pt x="130" y="336"/>
                    </a:cubicBezTo>
                    <a:cubicBezTo>
                      <a:pt x="137" y="336"/>
                      <a:pt x="145" y="337"/>
                      <a:pt x="145" y="327"/>
                    </a:cubicBezTo>
                    <a:cubicBezTo>
                      <a:pt x="146" y="321"/>
                      <a:pt x="144" y="314"/>
                      <a:pt x="140" y="310"/>
                    </a:cubicBezTo>
                    <a:cubicBezTo>
                      <a:pt x="117" y="286"/>
                      <a:pt x="93" y="263"/>
                      <a:pt x="70" y="240"/>
                    </a:cubicBezTo>
                    <a:cubicBezTo>
                      <a:pt x="55" y="224"/>
                      <a:pt x="55" y="212"/>
                      <a:pt x="70" y="197"/>
                    </a:cubicBezTo>
                    <a:cubicBezTo>
                      <a:pt x="112" y="155"/>
                      <a:pt x="155" y="112"/>
                      <a:pt x="197" y="70"/>
                    </a:cubicBezTo>
                    <a:cubicBezTo>
                      <a:pt x="212" y="55"/>
                      <a:pt x="225" y="55"/>
                      <a:pt x="240" y="70"/>
                    </a:cubicBezTo>
                    <a:cubicBezTo>
                      <a:pt x="264" y="94"/>
                      <a:pt x="287" y="118"/>
                      <a:pt x="311" y="141"/>
                    </a:cubicBezTo>
                    <a:cubicBezTo>
                      <a:pt x="315" y="144"/>
                      <a:pt x="323" y="147"/>
                      <a:pt x="327" y="145"/>
                    </a:cubicBezTo>
                    <a:cubicBezTo>
                      <a:pt x="331" y="143"/>
                      <a:pt x="336" y="136"/>
                      <a:pt x="336" y="131"/>
                    </a:cubicBezTo>
                    <a:cubicBezTo>
                      <a:pt x="336" y="97"/>
                      <a:pt x="336" y="64"/>
                      <a:pt x="336" y="30"/>
                    </a:cubicBezTo>
                    <a:cubicBezTo>
                      <a:pt x="336" y="9"/>
                      <a:pt x="344" y="0"/>
                      <a:pt x="366" y="0"/>
                    </a:cubicBezTo>
                    <a:cubicBezTo>
                      <a:pt x="426" y="0"/>
                      <a:pt x="487" y="0"/>
                      <a:pt x="547" y="0"/>
                    </a:cubicBezTo>
                    <a:cubicBezTo>
                      <a:pt x="567" y="0"/>
                      <a:pt x="576" y="9"/>
                      <a:pt x="576" y="30"/>
                    </a:cubicBezTo>
                    <a:cubicBezTo>
                      <a:pt x="576" y="64"/>
                      <a:pt x="576" y="98"/>
                      <a:pt x="576" y="132"/>
                    </a:cubicBezTo>
                    <a:cubicBezTo>
                      <a:pt x="576" y="136"/>
                      <a:pt x="580" y="143"/>
                      <a:pt x="584" y="145"/>
                    </a:cubicBezTo>
                    <a:cubicBezTo>
                      <a:pt x="589" y="146"/>
                      <a:pt x="597" y="145"/>
                      <a:pt x="600" y="141"/>
                    </a:cubicBezTo>
                    <a:cubicBezTo>
                      <a:pt x="625" y="118"/>
                      <a:pt x="649" y="94"/>
                      <a:pt x="673" y="70"/>
                    </a:cubicBezTo>
                    <a:cubicBezTo>
                      <a:pt x="687" y="55"/>
                      <a:pt x="700" y="55"/>
                      <a:pt x="714" y="69"/>
                    </a:cubicBezTo>
                    <a:cubicBezTo>
                      <a:pt x="757" y="112"/>
                      <a:pt x="800" y="155"/>
                      <a:pt x="842" y="198"/>
                    </a:cubicBezTo>
                    <a:cubicBezTo>
                      <a:pt x="857" y="212"/>
                      <a:pt x="857" y="225"/>
                      <a:pt x="842" y="240"/>
                    </a:cubicBezTo>
                    <a:cubicBezTo>
                      <a:pt x="818" y="264"/>
                      <a:pt x="794" y="287"/>
                      <a:pt x="771" y="311"/>
                    </a:cubicBezTo>
                    <a:cubicBezTo>
                      <a:pt x="768" y="315"/>
                      <a:pt x="765" y="323"/>
                      <a:pt x="767" y="327"/>
                    </a:cubicBezTo>
                    <a:cubicBezTo>
                      <a:pt x="769" y="332"/>
                      <a:pt x="776" y="336"/>
                      <a:pt x="781" y="336"/>
                    </a:cubicBezTo>
                    <a:cubicBezTo>
                      <a:pt x="815" y="336"/>
                      <a:pt x="848" y="336"/>
                      <a:pt x="882" y="336"/>
                    </a:cubicBezTo>
                    <a:cubicBezTo>
                      <a:pt x="903" y="336"/>
                      <a:pt x="912" y="344"/>
                      <a:pt x="912" y="366"/>
                    </a:cubicBezTo>
                    <a:cubicBezTo>
                      <a:pt x="912" y="426"/>
                      <a:pt x="912" y="486"/>
                      <a:pt x="912" y="546"/>
                    </a:cubicBezTo>
                    <a:cubicBezTo>
                      <a:pt x="912" y="567"/>
                      <a:pt x="904" y="576"/>
                      <a:pt x="882" y="576"/>
                    </a:cubicBezTo>
                    <a:cubicBezTo>
                      <a:pt x="849" y="576"/>
                      <a:pt x="815" y="576"/>
                      <a:pt x="782" y="576"/>
                    </a:cubicBezTo>
                    <a:cubicBezTo>
                      <a:pt x="777" y="576"/>
                      <a:pt x="770" y="580"/>
                      <a:pt x="767" y="584"/>
                    </a:cubicBezTo>
                    <a:cubicBezTo>
                      <a:pt x="761" y="591"/>
                      <a:pt x="766" y="597"/>
                      <a:pt x="771" y="602"/>
                    </a:cubicBezTo>
                    <a:cubicBezTo>
                      <a:pt x="795" y="625"/>
                      <a:pt x="819" y="649"/>
                      <a:pt x="843" y="673"/>
                    </a:cubicBezTo>
                    <a:cubicBezTo>
                      <a:pt x="857" y="687"/>
                      <a:pt x="857" y="700"/>
                      <a:pt x="843" y="714"/>
                    </a:cubicBezTo>
                    <a:cubicBezTo>
                      <a:pt x="800" y="757"/>
                      <a:pt x="757" y="800"/>
                      <a:pt x="714" y="843"/>
                    </a:cubicBezTo>
                    <a:cubicBezTo>
                      <a:pt x="700" y="857"/>
                      <a:pt x="687" y="857"/>
                      <a:pt x="673" y="842"/>
                    </a:cubicBezTo>
                    <a:cubicBezTo>
                      <a:pt x="649" y="819"/>
                      <a:pt x="625" y="795"/>
                      <a:pt x="602" y="771"/>
                    </a:cubicBezTo>
                    <a:cubicBezTo>
                      <a:pt x="596" y="766"/>
                      <a:pt x="591" y="761"/>
                      <a:pt x="584" y="767"/>
                    </a:cubicBezTo>
                    <a:cubicBezTo>
                      <a:pt x="580" y="771"/>
                      <a:pt x="576" y="777"/>
                      <a:pt x="576" y="782"/>
                    </a:cubicBezTo>
                    <a:cubicBezTo>
                      <a:pt x="576" y="814"/>
                      <a:pt x="576" y="846"/>
                      <a:pt x="576" y="878"/>
                    </a:cubicBezTo>
                    <a:cubicBezTo>
                      <a:pt x="576" y="905"/>
                      <a:pt x="569" y="912"/>
                      <a:pt x="543" y="912"/>
                    </a:cubicBezTo>
                    <a:cubicBezTo>
                      <a:pt x="514" y="912"/>
                      <a:pt x="485" y="912"/>
                      <a:pt x="456" y="912"/>
                    </a:cubicBezTo>
                    <a:close/>
                    <a:moveTo>
                      <a:pt x="49" y="528"/>
                    </a:moveTo>
                    <a:cubicBezTo>
                      <a:pt x="85" y="528"/>
                      <a:pt x="119" y="528"/>
                      <a:pt x="153" y="528"/>
                    </a:cubicBezTo>
                    <a:cubicBezTo>
                      <a:pt x="169" y="528"/>
                      <a:pt x="179" y="534"/>
                      <a:pt x="184" y="549"/>
                    </a:cubicBezTo>
                    <a:cubicBezTo>
                      <a:pt x="187" y="560"/>
                      <a:pt x="191" y="570"/>
                      <a:pt x="196" y="580"/>
                    </a:cubicBezTo>
                    <a:cubicBezTo>
                      <a:pt x="205" y="601"/>
                      <a:pt x="204" y="606"/>
                      <a:pt x="188" y="622"/>
                    </a:cubicBezTo>
                    <a:cubicBezTo>
                      <a:pt x="165" y="646"/>
                      <a:pt x="141" y="669"/>
                      <a:pt x="118" y="692"/>
                    </a:cubicBezTo>
                    <a:cubicBezTo>
                      <a:pt x="152" y="726"/>
                      <a:pt x="186" y="760"/>
                      <a:pt x="220" y="794"/>
                    </a:cubicBezTo>
                    <a:cubicBezTo>
                      <a:pt x="238" y="776"/>
                      <a:pt x="257" y="756"/>
                      <a:pt x="276" y="738"/>
                    </a:cubicBezTo>
                    <a:cubicBezTo>
                      <a:pt x="304" y="711"/>
                      <a:pt x="302" y="699"/>
                      <a:pt x="347" y="723"/>
                    </a:cubicBezTo>
                    <a:cubicBezTo>
                      <a:pt x="350" y="724"/>
                      <a:pt x="352" y="725"/>
                      <a:pt x="354" y="725"/>
                    </a:cubicBezTo>
                    <a:cubicBezTo>
                      <a:pt x="384" y="737"/>
                      <a:pt x="384" y="737"/>
                      <a:pt x="384" y="769"/>
                    </a:cubicBezTo>
                    <a:cubicBezTo>
                      <a:pt x="384" y="800"/>
                      <a:pt x="384" y="832"/>
                      <a:pt x="384" y="863"/>
                    </a:cubicBezTo>
                    <a:cubicBezTo>
                      <a:pt x="433" y="863"/>
                      <a:pt x="480" y="863"/>
                      <a:pt x="528" y="863"/>
                    </a:cubicBezTo>
                    <a:cubicBezTo>
                      <a:pt x="528" y="827"/>
                      <a:pt x="528" y="793"/>
                      <a:pt x="528" y="758"/>
                    </a:cubicBezTo>
                    <a:cubicBezTo>
                      <a:pt x="528" y="743"/>
                      <a:pt x="534" y="733"/>
                      <a:pt x="549" y="728"/>
                    </a:cubicBezTo>
                    <a:cubicBezTo>
                      <a:pt x="560" y="725"/>
                      <a:pt x="571" y="720"/>
                      <a:pt x="581" y="715"/>
                    </a:cubicBezTo>
                    <a:cubicBezTo>
                      <a:pt x="600" y="707"/>
                      <a:pt x="606" y="708"/>
                      <a:pt x="621" y="723"/>
                    </a:cubicBezTo>
                    <a:cubicBezTo>
                      <a:pt x="645" y="747"/>
                      <a:pt x="669" y="771"/>
                      <a:pt x="692" y="794"/>
                    </a:cubicBezTo>
                    <a:cubicBezTo>
                      <a:pt x="726" y="760"/>
                      <a:pt x="760" y="726"/>
                      <a:pt x="794" y="692"/>
                    </a:cubicBezTo>
                    <a:cubicBezTo>
                      <a:pt x="770" y="668"/>
                      <a:pt x="746" y="643"/>
                      <a:pt x="721" y="619"/>
                    </a:cubicBezTo>
                    <a:cubicBezTo>
                      <a:pt x="710" y="608"/>
                      <a:pt x="708" y="597"/>
                      <a:pt x="714" y="584"/>
                    </a:cubicBezTo>
                    <a:cubicBezTo>
                      <a:pt x="719" y="574"/>
                      <a:pt x="723" y="565"/>
                      <a:pt x="726" y="555"/>
                    </a:cubicBezTo>
                    <a:cubicBezTo>
                      <a:pt x="736" y="530"/>
                      <a:pt x="739" y="528"/>
                      <a:pt x="764" y="528"/>
                    </a:cubicBezTo>
                    <a:cubicBezTo>
                      <a:pt x="797" y="528"/>
                      <a:pt x="830" y="528"/>
                      <a:pt x="863" y="528"/>
                    </a:cubicBezTo>
                    <a:cubicBezTo>
                      <a:pt x="863" y="479"/>
                      <a:pt x="863" y="432"/>
                      <a:pt x="863" y="384"/>
                    </a:cubicBezTo>
                    <a:cubicBezTo>
                      <a:pt x="827" y="384"/>
                      <a:pt x="792" y="384"/>
                      <a:pt x="757" y="384"/>
                    </a:cubicBezTo>
                    <a:cubicBezTo>
                      <a:pt x="743" y="384"/>
                      <a:pt x="734" y="378"/>
                      <a:pt x="729" y="364"/>
                    </a:cubicBezTo>
                    <a:cubicBezTo>
                      <a:pt x="725" y="353"/>
                      <a:pt x="720" y="342"/>
                      <a:pt x="715" y="331"/>
                    </a:cubicBezTo>
                    <a:cubicBezTo>
                      <a:pt x="707" y="312"/>
                      <a:pt x="708" y="306"/>
                      <a:pt x="723" y="291"/>
                    </a:cubicBezTo>
                    <a:cubicBezTo>
                      <a:pt x="747" y="267"/>
                      <a:pt x="771" y="243"/>
                      <a:pt x="794" y="220"/>
                    </a:cubicBezTo>
                    <a:cubicBezTo>
                      <a:pt x="760" y="186"/>
                      <a:pt x="726" y="152"/>
                      <a:pt x="692" y="118"/>
                    </a:cubicBezTo>
                    <a:cubicBezTo>
                      <a:pt x="669" y="141"/>
                      <a:pt x="645" y="165"/>
                      <a:pt x="621" y="189"/>
                    </a:cubicBezTo>
                    <a:cubicBezTo>
                      <a:pt x="606" y="204"/>
                      <a:pt x="600" y="205"/>
                      <a:pt x="581" y="197"/>
                    </a:cubicBezTo>
                    <a:cubicBezTo>
                      <a:pt x="572" y="193"/>
                      <a:pt x="564" y="189"/>
                      <a:pt x="555" y="186"/>
                    </a:cubicBezTo>
                    <a:cubicBezTo>
                      <a:pt x="530" y="177"/>
                      <a:pt x="528" y="173"/>
                      <a:pt x="528" y="148"/>
                    </a:cubicBezTo>
                    <a:cubicBezTo>
                      <a:pt x="528" y="115"/>
                      <a:pt x="528" y="82"/>
                      <a:pt x="528" y="49"/>
                    </a:cubicBezTo>
                    <a:cubicBezTo>
                      <a:pt x="479" y="49"/>
                      <a:pt x="432" y="49"/>
                      <a:pt x="384" y="49"/>
                    </a:cubicBezTo>
                    <a:cubicBezTo>
                      <a:pt x="384" y="84"/>
                      <a:pt x="383" y="118"/>
                      <a:pt x="384" y="152"/>
                    </a:cubicBezTo>
                    <a:cubicBezTo>
                      <a:pt x="385" y="169"/>
                      <a:pt x="378" y="179"/>
                      <a:pt x="362" y="184"/>
                    </a:cubicBezTo>
                    <a:cubicBezTo>
                      <a:pt x="351" y="188"/>
                      <a:pt x="341" y="192"/>
                      <a:pt x="331" y="197"/>
                    </a:cubicBezTo>
                    <a:cubicBezTo>
                      <a:pt x="312" y="205"/>
                      <a:pt x="306" y="204"/>
                      <a:pt x="291" y="189"/>
                    </a:cubicBezTo>
                    <a:cubicBezTo>
                      <a:pt x="267" y="165"/>
                      <a:pt x="243" y="141"/>
                      <a:pt x="220" y="118"/>
                    </a:cubicBezTo>
                    <a:cubicBezTo>
                      <a:pt x="186" y="152"/>
                      <a:pt x="152" y="186"/>
                      <a:pt x="119" y="219"/>
                    </a:cubicBezTo>
                    <a:cubicBezTo>
                      <a:pt x="119" y="219"/>
                      <a:pt x="119" y="220"/>
                      <a:pt x="119" y="221"/>
                    </a:cubicBezTo>
                    <a:cubicBezTo>
                      <a:pt x="143" y="244"/>
                      <a:pt x="166" y="268"/>
                      <a:pt x="189" y="291"/>
                    </a:cubicBezTo>
                    <a:cubicBezTo>
                      <a:pt x="204" y="306"/>
                      <a:pt x="205" y="312"/>
                      <a:pt x="197" y="331"/>
                    </a:cubicBezTo>
                    <a:cubicBezTo>
                      <a:pt x="193" y="339"/>
                      <a:pt x="189" y="347"/>
                      <a:pt x="186" y="356"/>
                    </a:cubicBezTo>
                    <a:cubicBezTo>
                      <a:pt x="176" y="382"/>
                      <a:pt x="174" y="384"/>
                      <a:pt x="146" y="384"/>
                    </a:cubicBezTo>
                    <a:cubicBezTo>
                      <a:pt x="114" y="384"/>
                      <a:pt x="81" y="384"/>
                      <a:pt x="49" y="384"/>
                    </a:cubicBezTo>
                    <a:cubicBezTo>
                      <a:pt x="49" y="433"/>
                      <a:pt x="49" y="479"/>
                      <a:pt x="49" y="52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" name="Freeform 51">
                <a:extLst>
                  <a:ext uri="{FF2B5EF4-FFF2-40B4-BE49-F238E27FC236}">
                    <a16:creationId xmlns:a16="http://schemas.microsoft.com/office/drawing/2014/main" id="{0294CA74-EC45-EAFA-D263-872EC15B48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24425" y="427038"/>
                <a:ext cx="355600" cy="396875"/>
              </a:xfrm>
              <a:custGeom>
                <a:avLst/>
                <a:gdLst>
                  <a:gd name="T0" fmla="*/ 259 w 1198"/>
                  <a:gd name="T1" fmla="*/ 1248 h 1332"/>
                  <a:gd name="T2" fmla="*/ 259 w 1198"/>
                  <a:gd name="T3" fmla="*/ 1169 h 1332"/>
                  <a:gd name="T4" fmla="*/ 284 w 1198"/>
                  <a:gd name="T5" fmla="*/ 1140 h 1332"/>
                  <a:gd name="T6" fmla="*/ 307 w 1198"/>
                  <a:gd name="T7" fmla="*/ 1169 h 1332"/>
                  <a:gd name="T8" fmla="*/ 307 w 1198"/>
                  <a:gd name="T9" fmla="*/ 1303 h 1332"/>
                  <a:gd name="T10" fmla="*/ 278 w 1198"/>
                  <a:gd name="T11" fmla="*/ 1332 h 1332"/>
                  <a:gd name="T12" fmla="*/ 144 w 1198"/>
                  <a:gd name="T13" fmla="*/ 1332 h 1332"/>
                  <a:gd name="T14" fmla="*/ 115 w 1198"/>
                  <a:gd name="T15" fmla="*/ 1307 h 1332"/>
                  <a:gd name="T16" fmla="*/ 144 w 1198"/>
                  <a:gd name="T17" fmla="*/ 1284 h 1332"/>
                  <a:gd name="T18" fmla="*/ 226 w 1198"/>
                  <a:gd name="T19" fmla="*/ 1284 h 1332"/>
                  <a:gd name="T20" fmla="*/ 216 w 1198"/>
                  <a:gd name="T21" fmla="*/ 1272 h 1332"/>
                  <a:gd name="T22" fmla="*/ 50 w 1198"/>
                  <a:gd name="T23" fmla="*/ 904 h 1332"/>
                  <a:gd name="T24" fmla="*/ 533 w 1198"/>
                  <a:gd name="T25" fmla="*/ 122 h 1332"/>
                  <a:gd name="T26" fmla="*/ 1177 w 1198"/>
                  <a:gd name="T27" fmla="*/ 215 h 1332"/>
                  <a:gd name="T28" fmla="*/ 1185 w 1198"/>
                  <a:gd name="T29" fmla="*/ 221 h 1332"/>
                  <a:gd name="T30" fmla="*/ 1190 w 1198"/>
                  <a:gd name="T31" fmla="*/ 254 h 1332"/>
                  <a:gd name="T32" fmla="*/ 1157 w 1198"/>
                  <a:gd name="T33" fmla="*/ 259 h 1332"/>
                  <a:gd name="T34" fmla="*/ 1086 w 1198"/>
                  <a:gd name="T35" fmla="*/ 215 h 1332"/>
                  <a:gd name="T36" fmla="*/ 109 w 1198"/>
                  <a:gd name="T37" fmla="*/ 651 h 1332"/>
                  <a:gd name="T38" fmla="*/ 236 w 1198"/>
                  <a:gd name="T39" fmla="*/ 1221 h 1332"/>
                  <a:gd name="T40" fmla="*/ 259 w 1198"/>
                  <a:gd name="T41" fmla="*/ 1248 h 13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198" h="1332">
                    <a:moveTo>
                      <a:pt x="259" y="1248"/>
                    </a:moveTo>
                    <a:cubicBezTo>
                      <a:pt x="259" y="1219"/>
                      <a:pt x="259" y="1194"/>
                      <a:pt x="259" y="1169"/>
                    </a:cubicBezTo>
                    <a:cubicBezTo>
                      <a:pt x="259" y="1151"/>
                      <a:pt x="269" y="1140"/>
                      <a:pt x="284" y="1140"/>
                    </a:cubicBezTo>
                    <a:cubicBezTo>
                      <a:pt x="298" y="1141"/>
                      <a:pt x="307" y="1151"/>
                      <a:pt x="307" y="1169"/>
                    </a:cubicBezTo>
                    <a:cubicBezTo>
                      <a:pt x="307" y="1214"/>
                      <a:pt x="307" y="1258"/>
                      <a:pt x="307" y="1303"/>
                    </a:cubicBezTo>
                    <a:cubicBezTo>
                      <a:pt x="307" y="1323"/>
                      <a:pt x="298" y="1332"/>
                      <a:pt x="278" y="1332"/>
                    </a:cubicBezTo>
                    <a:cubicBezTo>
                      <a:pt x="233" y="1332"/>
                      <a:pt x="189" y="1332"/>
                      <a:pt x="144" y="1332"/>
                    </a:cubicBezTo>
                    <a:cubicBezTo>
                      <a:pt x="126" y="1332"/>
                      <a:pt x="115" y="1322"/>
                      <a:pt x="115" y="1307"/>
                    </a:cubicBezTo>
                    <a:cubicBezTo>
                      <a:pt x="116" y="1293"/>
                      <a:pt x="126" y="1284"/>
                      <a:pt x="144" y="1284"/>
                    </a:cubicBezTo>
                    <a:cubicBezTo>
                      <a:pt x="170" y="1284"/>
                      <a:pt x="197" y="1284"/>
                      <a:pt x="226" y="1284"/>
                    </a:cubicBezTo>
                    <a:cubicBezTo>
                      <a:pt x="221" y="1278"/>
                      <a:pt x="219" y="1275"/>
                      <a:pt x="216" y="1272"/>
                    </a:cubicBezTo>
                    <a:cubicBezTo>
                      <a:pt x="125" y="1165"/>
                      <a:pt x="70" y="1043"/>
                      <a:pt x="50" y="904"/>
                    </a:cubicBezTo>
                    <a:cubicBezTo>
                      <a:pt x="0" y="564"/>
                      <a:pt x="206" y="229"/>
                      <a:pt x="533" y="122"/>
                    </a:cubicBezTo>
                    <a:cubicBezTo>
                      <a:pt x="763" y="47"/>
                      <a:pt x="978" y="81"/>
                      <a:pt x="1177" y="215"/>
                    </a:cubicBezTo>
                    <a:cubicBezTo>
                      <a:pt x="1180" y="217"/>
                      <a:pt x="1182" y="219"/>
                      <a:pt x="1185" y="221"/>
                    </a:cubicBezTo>
                    <a:cubicBezTo>
                      <a:pt x="1196" y="230"/>
                      <a:pt x="1198" y="243"/>
                      <a:pt x="1190" y="254"/>
                    </a:cubicBezTo>
                    <a:cubicBezTo>
                      <a:pt x="1183" y="265"/>
                      <a:pt x="1170" y="267"/>
                      <a:pt x="1157" y="259"/>
                    </a:cubicBezTo>
                    <a:cubicBezTo>
                      <a:pt x="1133" y="245"/>
                      <a:pt x="1110" y="229"/>
                      <a:pt x="1086" y="215"/>
                    </a:cubicBezTo>
                    <a:cubicBezTo>
                      <a:pt x="700" y="0"/>
                      <a:pt x="205" y="221"/>
                      <a:pt x="109" y="651"/>
                    </a:cubicBezTo>
                    <a:cubicBezTo>
                      <a:pt x="62" y="860"/>
                      <a:pt x="105" y="1051"/>
                      <a:pt x="236" y="1221"/>
                    </a:cubicBezTo>
                    <a:cubicBezTo>
                      <a:pt x="242" y="1229"/>
                      <a:pt x="249" y="1237"/>
                      <a:pt x="259" y="124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9" name="Freeform 52">
                <a:extLst>
                  <a:ext uri="{FF2B5EF4-FFF2-40B4-BE49-F238E27FC236}">
                    <a16:creationId xmlns:a16="http://schemas.microsoft.com/office/drawing/2014/main" id="{2A81B3B4-554A-97B0-644C-6F27FF70B5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22850" y="509588"/>
                <a:ext cx="354013" cy="403225"/>
              </a:xfrm>
              <a:custGeom>
                <a:avLst/>
                <a:gdLst>
                  <a:gd name="T0" fmla="*/ 939 w 1194"/>
                  <a:gd name="T1" fmla="*/ 84 h 1358"/>
                  <a:gd name="T2" fmla="*/ 939 w 1194"/>
                  <a:gd name="T3" fmla="*/ 163 h 1358"/>
                  <a:gd name="T4" fmla="*/ 915 w 1194"/>
                  <a:gd name="T5" fmla="*/ 192 h 1358"/>
                  <a:gd name="T6" fmla="*/ 891 w 1194"/>
                  <a:gd name="T7" fmla="*/ 164 h 1358"/>
                  <a:gd name="T8" fmla="*/ 891 w 1194"/>
                  <a:gd name="T9" fmla="*/ 29 h 1358"/>
                  <a:gd name="T10" fmla="*/ 919 w 1194"/>
                  <a:gd name="T11" fmla="*/ 0 h 1358"/>
                  <a:gd name="T12" fmla="*/ 1054 w 1194"/>
                  <a:gd name="T13" fmla="*/ 0 h 1358"/>
                  <a:gd name="T14" fmla="*/ 1083 w 1194"/>
                  <a:gd name="T15" fmla="*/ 24 h 1358"/>
                  <a:gd name="T16" fmla="*/ 1053 w 1194"/>
                  <a:gd name="T17" fmla="*/ 48 h 1358"/>
                  <a:gd name="T18" fmla="*/ 972 w 1194"/>
                  <a:gd name="T19" fmla="*/ 48 h 1358"/>
                  <a:gd name="T20" fmla="*/ 983 w 1194"/>
                  <a:gd name="T21" fmla="*/ 62 h 1358"/>
                  <a:gd name="T22" fmla="*/ 1148 w 1194"/>
                  <a:gd name="T23" fmla="*/ 428 h 1358"/>
                  <a:gd name="T24" fmla="*/ 707 w 1194"/>
                  <a:gd name="T25" fmla="*/ 1194 h 1358"/>
                  <a:gd name="T26" fmla="*/ 21 w 1194"/>
                  <a:gd name="T27" fmla="*/ 1117 h 1358"/>
                  <a:gd name="T28" fmla="*/ 11 w 1194"/>
                  <a:gd name="T29" fmla="*/ 1110 h 1358"/>
                  <a:gd name="T30" fmla="*/ 8 w 1194"/>
                  <a:gd name="T31" fmla="*/ 1078 h 1358"/>
                  <a:gd name="T32" fmla="*/ 38 w 1194"/>
                  <a:gd name="T33" fmla="*/ 1071 h 1358"/>
                  <a:gd name="T34" fmla="*/ 52 w 1194"/>
                  <a:gd name="T35" fmla="*/ 1080 h 1358"/>
                  <a:gd name="T36" fmla="*/ 1095 w 1194"/>
                  <a:gd name="T37" fmla="*/ 651 h 1358"/>
                  <a:gd name="T38" fmla="*/ 960 w 1194"/>
                  <a:gd name="T39" fmla="*/ 109 h 1358"/>
                  <a:gd name="T40" fmla="*/ 939 w 1194"/>
                  <a:gd name="T41" fmla="*/ 84 h 13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194" h="1358">
                    <a:moveTo>
                      <a:pt x="939" y="84"/>
                    </a:moveTo>
                    <a:cubicBezTo>
                      <a:pt x="939" y="113"/>
                      <a:pt x="939" y="138"/>
                      <a:pt x="939" y="163"/>
                    </a:cubicBezTo>
                    <a:cubicBezTo>
                      <a:pt x="939" y="181"/>
                      <a:pt x="930" y="192"/>
                      <a:pt x="915" y="192"/>
                    </a:cubicBezTo>
                    <a:cubicBezTo>
                      <a:pt x="901" y="192"/>
                      <a:pt x="891" y="181"/>
                      <a:pt x="891" y="164"/>
                    </a:cubicBezTo>
                    <a:cubicBezTo>
                      <a:pt x="891" y="119"/>
                      <a:pt x="891" y="74"/>
                      <a:pt x="891" y="29"/>
                    </a:cubicBezTo>
                    <a:cubicBezTo>
                      <a:pt x="891" y="9"/>
                      <a:pt x="900" y="0"/>
                      <a:pt x="919" y="0"/>
                    </a:cubicBezTo>
                    <a:cubicBezTo>
                      <a:pt x="964" y="0"/>
                      <a:pt x="1009" y="0"/>
                      <a:pt x="1054" y="0"/>
                    </a:cubicBezTo>
                    <a:cubicBezTo>
                      <a:pt x="1072" y="0"/>
                      <a:pt x="1083" y="9"/>
                      <a:pt x="1083" y="24"/>
                    </a:cubicBezTo>
                    <a:cubicBezTo>
                      <a:pt x="1083" y="39"/>
                      <a:pt x="1072" y="48"/>
                      <a:pt x="1053" y="48"/>
                    </a:cubicBezTo>
                    <a:cubicBezTo>
                      <a:pt x="1027" y="48"/>
                      <a:pt x="1001" y="48"/>
                      <a:pt x="972" y="48"/>
                    </a:cubicBezTo>
                    <a:cubicBezTo>
                      <a:pt x="977" y="54"/>
                      <a:pt x="980" y="58"/>
                      <a:pt x="983" y="62"/>
                    </a:cubicBezTo>
                    <a:cubicBezTo>
                      <a:pt x="1074" y="168"/>
                      <a:pt x="1129" y="290"/>
                      <a:pt x="1148" y="428"/>
                    </a:cubicBezTo>
                    <a:cubicBezTo>
                      <a:pt x="1194" y="753"/>
                      <a:pt x="1012" y="1073"/>
                      <a:pt x="707" y="1194"/>
                    </a:cubicBezTo>
                    <a:cubicBezTo>
                      <a:pt x="466" y="1289"/>
                      <a:pt x="236" y="1261"/>
                      <a:pt x="21" y="1117"/>
                    </a:cubicBezTo>
                    <a:cubicBezTo>
                      <a:pt x="18" y="1115"/>
                      <a:pt x="14" y="1113"/>
                      <a:pt x="11" y="1110"/>
                    </a:cubicBezTo>
                    <a:cubicBezTo>
                      <a:pt x="2" y="1101"/>
                      <a:pt x="0" y="1087"/>
                      <a:pt x="8" y="1078"/>
                    </a:cubicBezTo>
                    <a:cubicBezTo>
                      <a:pt x="16" y="1067"/>
                      <a:pt x="27" y="1065"/>
                      <a:pt x="38" y="1071"/>
                    </a:cubicBezTo>
                    <a:cubicBezTo>
                      <a:pt x="43" y="1074"/>
                      <a:pt x="48" y="1077"/>
                      <a:pt x="52" y="1080"/>
                    </a:cubicBezTo>
                    <a:cubicBezTo>
                      <a:pt x="452" y="1358"/>
                      <a:pt x="1007" y="1130"/>
                      <a:pt x="1095" y="651"/>
                    </a:cubicBezTo>
                    <a:cubicBezTo>
                      <a:pt x="1132" y="451"/>
                      <a:pt x="1085" y="269"/>
                      <a:pt x="960" y="109"/>
                    </a:cubicBezTo>
                    <a:cubicBezTo>
                      <a:pt x="954" y="101"/>
                      <a:pt x="948" y="94"/>
                      <a:pt x="939" y="8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0" name="Freeform 53">
                <a:extLst>
                  <a:ext uri="{FF2B5EF4-FFF2-40B4-BE49-F238E27FC236}">
                    <a16:creationId xmlns:a16="http://schemas.microsoft.com/office/drawing/2014/main" id="{5E8C97CA-7389-7184-2EC4-5B2B27935E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79988" y="495300"/>
                <a:ext cx="177800" cy="177800"/>
              </a:xfrm>
              <a:custGeom>
                <a:avLst/>
                <a:gdLst>
                  <a:gd name="T0" fmla="*/ 561 w 600"/>
                  <a:gd name="T1" fmla="*/ 0 h 600"/>
                  <a:gd name="T2" fmla="*/ 576 w 600"/>
                  <a:gd name="T3" fmla="*/ 0 h 600"/>
                  <a:gd name="T4" fmla="*/ 600 w 600"/>
                  <a:gd name="T5" fmla="*/ 24 h 600"/>
                  <a:gd name="T6" fmla="*/ 575 w 600"/>
                  <a:gd name="T7" fmla="*/ 48 h 600"/>
                  <a:gd name="T8" fmla="*/ 479 w 600"/>
                  <a:gd name="T9" fmla="*/ 57 h 600"/>
                  <a:gd name="T10" fmla="*/ 57 w 600"/>
                  <a:gd name="T11" fmla="*/ 479 h 600"/>
                  <a:gd name="T12" fmla="*/ 48 w 600"/>
                  <a:gd name="T13" fmla="*/ 571 h 600"/>
                  <a:gd name="T14" fmla="*/ 23 w 600"/>
                  <a:gd name="T15" fmla="*/ 600 h 600"/>
                  <a:gd name="T16" fmla="*/ 0 w 600"/>
                  <a:gd name="T17" fmla="*/ 571 h 600"/>
                  <a:gd name="T18" fmla="*/ 237 w 600"/>
                  <a:gd name="T19" fmla="*/ 111 h 600"/>
                  <a:gd name="T20" fmla="*/ 561 w 600"/>
                  <a:gd name="T21" fmla="*/ 0 h 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00" h="600">
                    <a:moveTo>
                      <a:pt x="561" y="0"/>
                    </a:moveTo>
                    <a:cubicBezTo>
                      <a:pt x="565" y="0"/>
                      <a:pt x="570" y="0"/>
                      <a:pt x="576" y="0"/>
                    </a:cubicBezTo>
                    <a:cubicBezTo>
                      <a:pt x="590" y="1"/>
                      <a:pt x="600" y="11"/>
                      <a:pt x="600" y="24"/>
                    </a:cubicBezTo>
                    <a:cubicBezTo>
                      <a:pt x="600" y="37"/>
                      <a:pt x="590" y="47"/>
                      <a:pt x="575" y="48"/>
                    </a:cubicBezTo>
                    <a:cubicBezTo>
                      <a:pt x="543" y="51"/>
                      <a:pt x="511" y="52"/>
                      <a:pt x="479" y="57"/>
                    </a:cubicBezTo>
                    <a:cubicBezTo>
                      <a:pt x="272" y="91"/>
                      <a:pt x="92" y="271"/>
                      <a:pt x="57" y="479"/>
                    </a:cubicBezTo>
                    <a:cubicBezTo>
                      <a:pt x="52" y="509"/>
                      <a:pt x="51" y="540"/>
                      <a:pt x="48" y="571"/>
                    </a:cubicBezTo>
                    <a:cubicBezTo>
                      <a:pt x="47" y="589"/>
                      <a:pt x="38" y="600"/>
                      <a:pt x="23" y="600"/>
                    </a:cubicBezTo>
                    <a:cubicBezTo>
                      <a:pt x="9" y="599"/>
                      <a:pt x="0" y="588"/>
                      <a:pt x="0" y="571"/>
                    </a:cubicBezTo>
                    <a:cubicBezTo>
                      <a:pt x="6" y="379"/>
                      <a:pt x="84" y="226"/>
                      <a:pt x="237" y="111"/>
                    </a:cubicBezTo>
                    <a:cubicBezTo>
                      <a:pt x="332" y="40"/>
                      <a:pt x="441" y="5"/>
                      <a:pt x="561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" name="Freeform 54">
                <a:extLst>
                  <a:ext uri="{FF2B5EF4-FFF2-40B4-BE49-F238E27FC236}">
                    <a16:creationId xmlns:a16="http://schemas.microsoft.com/office/drawing/2014/main" id="{2E9C637F-2F08-B689-296E-CB4CF9505A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45088" y="658813"/>
                <a:ext cx="177800" cy="179388"/>
              </a:xfrm>
              <a:custGeom>
                <a:avLst/>
                <a:gdLst>
                  <a:gd name="T0" fmla="*/ 40 w 600"/>
                  <a:gd name="T1" fmla="*/ 600 h 600"/>
                  <a:gd name="T2" fmla="*/ 27 w 600"/>
                  <a:gd name="T3" fmla="*/ 600 h 600"/>
                  <a:gd name="T4" fmla="*/ 0 w 600"/>
                  <a:gd name="T5" fmla="*/ 576 h 600"/>
                  <a:gd name="T6" fmla="*/ 26 w 600"/>
                  <a:gd name="T7" fmla="*/ 552 h 600"/>
                  <a:gd name="T8" fmla="*/ 136 w 600"/>
                  <a:gd name="T9" fmla="*/ 539 h 600"/>
                  <a:gd name="T10" fmla="*/ 546 w 600"/>
                  <a:gd name="T11" fmla="*/ 97 h 600"/>
                  <a:gd name="T12" fmla="*/ 552 w 600"/>
                  <a:gd name="T13" fmla="*/ 29 h 600"/>
                  <a:gd name="T14" fmla="*/ 576 w 600"/>
                  <a:gd name="T15" fmla="*/ 0 h 600"/>
                  <a:gd name="T16" fmla="*/ 600 w 600"/>
                  <a:gd name="T17" fmla="*/ 30 h 600"/>
                  <a:gd name="T18" fmla="*/ 240 w 600"/>
                  <a:gd name="T19" fmla="*/ 558 h 600"/>
                  <a:gd name="T20" fmla="*/ 40 w 600"/>
                  <a:gd name="T21" fmla="*/ 600 h 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00" h="600">
                    <a:moveTo>
                      <a:pt x="40" y="600"/>
                    </a:moveTo>
                    <a:cubicBezTo>
                      <a:pt x="36" y="600"/>
                      <a:pt x="31" y="600"/>
                      <a:pt x="27" y="600"/>
                    </a:cubicBezTo>
                    <a:cubicBezTo>
                      <a:pt x="11" y="600"/>
                      <a:pt x="0" y="590"/>
                      <a:pt x="0" y="576"/>
                    </a:cubicBezTo>
                    <a:cubicBezTo>
                      <a:pt x="0" y="562"/>
                      <a:pt x="10" y="553"/>
                      <a:pt x="26" y="552"/>
                    </a:cubicBezTo>
                    <a:cubicBezTo>
                      <a:pt x="62" y="548"/>
                      <a:pt x="100" y="547"/>
                      <a:pt x="136" y="539"/>
                    </a:cubicBezTo>
                    <a:cubicBezTo>
                      <a:pt x="350" y="495"/>
                      <a:pt x="519" y="313"/>
                      <a:pt x="546" y="97"/>
                    </a:cubicBezTo>
                    <a:cubicBezTo>
                      <a:pt x="549" y="75"/>
                      <a:pt x="550" y="52"/>
                      <a:pt x="552" y="29"/>
                    </a:cubicBezTo>
                    <a:cubicBezTo>
                      <a:pt x="553" y="11"/>
                      <a:pt x="561" y="0"/>
                      <a:pt x="576" y="0"/>
                    </a:cubicBezTo>
                    <a:cubicBezTo>
                      <a:pt x="591" y="0"/>
                      <a:pt x="600" y="11"/>
                      <a:pt x="600" y="30"/>
                    </a:cubicBezTo>
                    <a:cubicBezTo>
                      <a:pt x="600" y="258"/>
                      <a:pt x="453" y="473"/>
                      <a:pt x="240" y="558"/>
                    </a:cubicBezTo>
                    <a:cubicBezTo>
                      <a:pt x="174" y="584"/>
                      <a:pt x="105" y="599"/>
                      <a:pt x="40" y="60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" name="Freeform 55">
                <a:extLst>
                  <a:ext uri="{FF2B5EF4-FFF2-40B4-BE49-F238E27FC236}">
                    <a16:creationId xmlns:a16="http://schemas.microsoft.com/office/drawing/2014/main" id="{AF55C462-8459-C840-1C17-44BE8D86E46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094288" y="609600"/>
                <a:ext cx="114300" cy="114300"/>
              </a:xfrm>
              <a:custGeom>
                <a:avLst/>
                <a:gdLst>
                  <a:gd name="T0" fmla="*/ 384 w 384"/>
                  <a:gd name="T1" fmla="*/ 193 h 384"/>
                  <a:gd name="T2" fmla="*/ 192 w 384"/>
                  <a:gd name="T3" fmla="*/ 384 h 384"/>
                  <a:gd name="T4" fmla="*/ 0 w 384"/>
                  <a:gd name="T5" fmla="*/ 192 h 384"/>
                  <a:gd name="T6" fmla="*/ 193 w 384"/>
                  <a:gd name="T7" fmla="*/ 0 h 384"/>
                  <a:gd name="T8" fmla="*/ 384 w 384"/>
                  <a:gd name="T9" fmla="*/ 193 h 384"/>
                  <a:gd name="T10" fmla="*/ 48 w 384"/>
                  <a:gd name="T11" fmla="*/ 193 h 384"/>
                  <a:gd name="T12" fmla="*/ 193 w 384"/>
                  <a:gd name="T13" fmla="*/ 336 h 384"/>
                  <a:gd name="T14" fmla="*/ 336 w 384"/>
                  <a:gd name="T15" fmla="*/ 191 h 384"/>
                  <a:gd name="T16" fmla="*/ 191 w 384"/>
                  <a:gd name="T17" fmla="*/ 48 h 384"/>
                  <a:gd name="T18" fmla="*/ 48 w 384"/>
                  <a:gd name="T19" fmla="*/ 193 h 3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84" h="384">
                    <a:moveTo>
                      <a:pt x="384" y="193"/>
                    </a:moveTo>
                    <a:cubicBezTo>
                      <a:pt x="384" y="298"/>
                      <a:pt x="297" y="384"/>
                      <a:pt x="192" y="384"/>
                    </a:cubicBezTo>
                    <a:cubicBezTo>
                      <a:pt x="86" y="384"/>
                      <a:pt x="0" y="298"/>
                      <a:pt x="0" y="192"/>
                    </a:cubicBezTo>
                    <a:cubicBezTo>
                      <a:pt x="0" y="86"/>
                      <a:pt x="86" y="0"/>
                      <a:pt x="193" y="0"/>
                    </a:cubicBezTo>
                    <a:cubicBezTo>
                      <a:pt x="298" y="0"/>
                      <a:pt x="384" y="87"/>
                      <a:pt x="384" y="193"/>
                    </a:cubicBezTo>
                    <a:close/>
                    <a:moveTo>
                      <a:pt x="48" y="193"/>
                    </a:moveTo>
                    <a:cubicBezTo>
                      <a:pt x="48" y="272"/>
                      <a:pt x="113" y="336"/>
                      <a:pt x="193" y="336"/>
                    </a:cubicBezTo>
                    <a:cubicBezTo>
                      <a:pt x="272" y="336"/>
                      <a:pt x="336" y="270"/>
                      <a:pt x="336" y="191"/>
                    </a:cubicBezTo>
                    <a:cubicBezTo>
                      <a:pt x="335" y="112"/>
                      <a:pt x="271" y="48"/>
                      <a:pt x="191" y="48"/>
                    </a:cubicBezTo>
                    <a:cubicBezTo>
                      <a:pt x="112" y="48"/>
                      <a:pt x="48" y="113"/>
                      <a:pt x="48" y="19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" name="Freeform 56">
                <a:extLst>
                  <a:ext uri="{FF2B5EF4-FFF2-40B4-BE49-F238E27FC236}">
                    <a16:creationId xmlns:a16="http://schemas.microsoft.com/office/drawing/2014/main" id="{C790C39D-531A-2D1F-746B-343C07C8E0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45088" y="560388"/>
                <a:ext cx="12700" cy="12700"/>
              </a:xfrm>
              <a:custGeom>
                <a:avLst/>
                <a:gdLst>
                  <a:gd name="T0" fmla="*/ 0 w 46"/>
                  <a:gd name="T1" fmla="*/ 46 h 46"/>
                  <a:gd name="T2" fmla="*/ 0 w 46"/>
                  <a:gd name="T3" fmla="*/ 0 h 46"/>
                  <a:gd name="T4" fmla="*/ 46 w 46"/>
                  <a:gd name="T5" fmla="*/ 0 h 46"/>
                  <a:gd name="T6" fmla="*/ 46 w 46"/>
                  <a:gd name="T7" fmla="*/ 46 h 46"/>
                  <a:gd name="T8" fmla="*/ 0 w 46"/>
                  <a:gd name="T9" fmla="*/ 46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" h="46">
                    <a:moveTo>
                      <a:pt x="0" y="46"/>
                    </a:moveTo>
                    <a:cubicBezTo>
                      <a:pt x="0" y="30"/>
                      <a:pt x="0" y="16"/>
                      <a:pt x="0" y="0"/>
                    </a:cubicBezTo>
                    <a:cubicBezTo>
                      <a:pt x="15" y="0"/>
                      <a:pt x="30" y="0"/>
                      <a:pt x="46" y="0"/>
                    </a:cubicBezTo>
                    <a:cubicBezTo>
                      <a:pt x="46" y="15"/>
                      <a:pt x="46" y="30"/>
                      <a:pt x="46" y="46"/>
                    </a:cubicBezTo>
                    <a:cubicBezTo>
                      <a:pt x="31" y="46"/>
                      <a:pt x="16" y="46"/>
                      <a:pt x="0" y="4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4" name="Freeform 57">
                <a:extLst>
                  <a:ext uri="{FF2B5EF4-FFF2-40B4-BE49-F238E27FC236}">
                    <a16:creationId xmlns:a16="http://schemas.microsoft.com/office/drawing/2014/main" id="{4816A2EC-CD08-2907-D8BE-ACCFBE17CC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45075" y="658813"/>
                <a:ext cx="14288" cy="14288"/>
              </a:xfrm>
              <a:custGeom>
                <a:avLst/>
                <a:gdLst>
                  <a:gd name="T0" fmla="*/ 47 w 47"/>
                  <a:gd name="T1" fmla="*/ 0 h 46"/>
                  <a:gd name="T2" fmla="*/ 47 w 47"/>
                  <a:gd name="T3" fmla="*/ 46 h 46"/>
                  <a:gd name="T4" fmla="*/ 0 w 47"/>
                  <a:gd name="T5" fmla="*/ 46 h 46"/>
                  <a:gd name="T6" fmla="*/ 0 w 47"/>
                  <a:gd name="T7" fmla="*/ 0 h 46"/>
                  <a:gd name="T8" fmla="*/ 47 w 47"/>
                  <a:gd name="T9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" h="46">
                    <a:moveTo>
                      <a:pt x="47" y="0"/>
                    </a:moveTo>
                    <a:cubicBezTo>
                      <a:pt x="47" y="16"/>
                      <a:pt x="47" y="30"/>
                      <a:pt x="47" y="46"/>
                    </a:cubicBezTo>
                    <a:cubicBezTo>
                      <a:pt x="31" y="46"/>
                      <a:pt x="16" y="46"/>
                      <a:pt x="0" y="46"/>
                    </a:cubicBezTo>
                    <a:cubicBezTo>
                      <a:pt x="0" y="31"/>
                      <a:pt x="0" y="16"/>
                      <a:pt x="0" y="0"/>
                    </a:cubicBezTo>
                    <a:cubicBezTo>
                      <a:pt x="16" y="0"/>
                      <a:pt x="31" y="0"/>
                      <a:pt x="47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5" name="Freeform 58">
                <a:extLst>
                  <a:ext uri="{FF2B5EF4-FFF2-40B4-BE49-F238E27FC236}">
                    <a16:creationId xmlns:a16="http://schemas.microsoft.com/office/drawing/2014/main" id="{A5FBB085-E7E3-5279-67E2-AC66F5BB6C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43513" y="658813"/>
                <a:ext cx="14288" cy="14288"/>
              </a:xfrm>
              <a:custGeom>
                <a:avLst/>
                <a:gdLst>
                  <a:gd name="T0" fmla="*/ 46 w 46"/>
                  <a:gd name="T1" fmla="*/ 0 h 46"/>
                  <a:gd name="T2" fmla="*/ 46 w 46"/>
                  <a:gd name="T3" fmla="*/ 46 h 46"/>
                  <a:gd name="T4" fmla="*/ 0 w 46"/>
                  <a:gd name="T5" fmla="*/ 46 h 46"/>
                  <a:gd name="T6" fmla="*/ 0 w 46"/>
                  <a:gd name="T7" fmla="*/ 0 h 46"/>
                  <a:gd name="T8" fmla="*/ 46 w 46"/>
                  <a:gd name="T9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" h="46">
                    <a:moveTo>
                      <a:pt x="46" y="0"/>
                    </a:moveTo>
                    <a:cubicBezTo>
                      <a:pt x="46" y="16"/>
                      <a:pt x="46" y="31"/>
                      <a:pt x="46" y="46"/>
                    </a:cubicBezTo>
                    <a:cubicBezTo>
                      <a:pt x="31" y="46"/>
                      <a:pt x="16" y="46"/>
                      <a:pt x="0" y="46"/>
                    </a:cubicBezTo>
                    <a:cubicBezTo>
                      <a:pt x="0" y="31"/>
                      <a:pt x="0" y="16"/>
                      <a:pt x="0" y="0"/>
                    </a:cubicBezTo>
                    <a:cubicBezTo>
                      <a:pt x="15" y="0"/>
                      <a:pt x="30" y="0"/>
                      <a:pt x="46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6" name="Freeform 59">
                <a:extLst>
                  <a:ext uri="{FF2B5EF4-FFF2-40B4-BE49-F238E27FC236}">
                    <a16:creationId xmlns:a16="http://schemas.microsoft.com/office/drawing/2014/main" id="{A1679ACD-9DBF-3158-A76F-A140C6E989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45088" y="758825"/>
                <a:ext cx="12700" cy="14288"/>
              </a:xfrm>
              <a:custGeom>
                <a:avLst/>
                <a:gdLst>
                  <a:gd name="T0" fmla="*/ 47 w 47"/>
                  <a:gd name="T1" fmla="*/ 0 h 46"/>
                  <a:gd name="T2" fmla="*/ 47 w 47"/>
                  <a:gd name="T3" fmla="*/ 46 h 46"/>
                  <a:gd name="T4" fmla="*/ 0 w 47"/>
                  <a:gd name="T5" fmla="*/ 46 h 46"/>
                  <a:gd name="T6" fmla="*/ 0 w 47"/>
                  <a:gd name="T7" fmla="*/ 0 h 46"/>
                  <a:gd name="T8" fmla="*/ 47 w 47"/>
                  <a:gd name="T9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" h="46">
                    <a:moveTo>
                      <a:pt x="47" y="0"/>
                    </a:moveTo>
                    <a:cubicBezTo>
                      <a:pt x="47" y="16"/>
                      <a:pt x="47" y="30"/>
                      <a:pt x="47" y="46"/>
                    </a:cubicBezTo>
                    <a:cubicBezTo>
                      <a:pt x="31" y="46"/>
                      <a:pt x="16" y="46"/>
                      <a:pt x="0" y="46"/>
                    </a:cubicBezTo>
                    <a:cubicBezTo>
                      <a:pt x="0" y="31"/>
                      <a:pt x="0" y="16"/>
                      <a:pt x="0" y="0"/>
                    </a:cubicBezTo>
                    <a:cubicBezTo>
                      <a:pt x="15" y="0"/>
                      <a:pt x="30" y="0"/>
                      <a:pt x="47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7" name="Freeform 60">
                <a:extLst>
                  <a:ext uri="{FF2B5EF4-FFF2-40B4-BE49-F238E27FC236}">
                    <a16:creationId xmlns:a16="http://schemas.microsoft.com/office/drawing/2014/main" id="{EE803BD4-39CA-F3AA-A0A3-5AD319CFE95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72063" y="585788"/>
                <a:ext cx="17463" cy="19050"/>
              </a:xfrm>
              <a:custGeom>
                <a:avLst/>
                <a:gdLst>
                  <a:gd name="T0" fmla="*/ 32 w 63"/>
                  <a:gd name="T1" fmla="*/ 0 h 64"/>
                  <a:gd name="T2" fmla="*/ 63 w 63"/>
                  <a:gd name="T3" fmla="*/ 33 h 64"/>
                  <a:gd name="T4" fmla="*/ 32 w 63"/>
                  <a:gd name="T5" fmla="*/ 64 h 64"/>
                  <a:gd name="T6" fmla="*/ 0 w 63"/>
                  <a:gd name="T7" fmla="*/ 32 h 64"/>
                  <a:gd name="T8" fmla="*/ 32 w 63"/>
                  <a:gd name="T9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3" h="64">
                    <a:moveTo>
                      <a:pt x="32" y="0"/>
                    </a:moveTo>
                    <a:cubicBezTo>
                      <a:pt x="42" y="11"/>
                      <a:pt x="52" y="21"/>
                      <a:pt x="63" y="33"/>
                    </a:cubicBezTo>
                    <a:cubicBezTo>
                      <a:pt x="53" y="42"/>
                      <a:pt x="42" y="53"/>
                      <a:pt x="32" y="64"/>
                    </a:cubicBezTo>
                    <a:cubicBezTo>
                      <a:pt x="21" y="53"/>
                      <a:pt x="10" y="42"/>
                      <a:pt x="0" y="32"/>
                    </a:cubicBezTo>
                    <a:cubicBezTo>
                      <a:pt x="10" y="21"/>
                      <a:pt x="21" y="11"/>
                      <a:pt x="32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8" name="Freeform 61">
                <a:extLst>
                  <a:ext uri="{FF2B5EF4-FFF2-40B4-BE49-F238E27FC236}">
                    <a16:creationId xmlns:a16="http://schemas.microsoft.com/office/drawing/2014/main" id="{676F6458-E3C8-CF32-6F23-AFDFD093A48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11763" y="585788"/>
                <a:ext cx="19050" cy="19050"/>
              </a:xfrm>
              <a:custGeom>
                <a:avLst/>
                <a:gdLst>
                  <a:gd name="T0" fmla="*/ 0 w 61"/>
                  <a:gd name="T1" fmla="*/ 31 h 61"/>
                  <a:gd name="T2" fmla="*/ 31 w 61"/>
                  <a:gd name="T3" fmla="*/ 0 h 61"/>
                  <a:gd name="T4" fmla="*/ 61 w 61"/>
                  <a:gd name="T5" fmla="*/ 34 h 61"/>
                  <a:gd name="T6" fmla="*/ 30 w 61"/>
                  <a:gd name="T7" fmla="*/ 61 h 61"/>
                  <a:gd name="T8" fmla="*/ 0 w 61"/>
                  <a:gd name="T9" fmla="*/ 31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" h="61">
                    <a:moveTo>
                      <a:pt x="0" y="31"/>
                    </a:moveTo>
                    <a:cubicBezTo>
                      <a:pt x="9" y="21"/>
                      <a:pt x="20" y="11"/>
                      <a:pt x="31" y="0"/>
                    </a:cubicBezTo>
                    <a:cubicBezTo>
                      <a:pt x="41" y="11"/>
                      <a:pt x="51" y="22"/>
                      <a:pt x="61" y="34"/>
                    </a:cubicBezTo>
                    <a:cubicBezTo>
                      <a:pt x="52" y="42"/>
                      <a:pt x="41" y="52"/>
                      <a:pt x="30" y="61"/>
                    </a:cubicBezTo>
                    <a:cubicBezTo>
                      <a:pt x="22" y="53"/>
                      <a:pt x="11" y="42"/>
                      <a:pt x="0" y="3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" name="Freeform 62">
                <a:extLst>
                  <a:ext uri="{FF2B5EF4-FFF2-40B4-BE49-F238E27FC236}">
                    <a16:creationId xmlns:a16="http://schemas.microsoft.com/office/drawing/2014/main" id="{7A59E906-A323-BCA0-E11B-25347EAE73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72063" y="728663"/>
                <a:ext cx="17463" cy="17463"/>
              </a:xfrm>
              <a:custGeom>
                <a:avLst/>
                <a:gdLst>
                  <a:gd name="T0" fmla="*/ 32 w 64"/>
                  <a:gd name="T1" fmla="*/ 63 h 63"/>
                  <a:gd name="T2" fmla="*/ 0 w 64"/>
                  <a:gd name="T3" fmla="*/ 30 h 63"/>
                  <a:gd name="T4" fmla="*/ 33 w 64"/>
                  <a:gd name="T5" fmla="*/ 0 h 63"/>
                  <a:gd name="T6" fmla="*/ 64 w 64"/>
                  <a:gd name="T7" fmla="*/ 31 h 63"/>
                  <a:gd name="T8" fmla="*/ 32 w 64"/>
                  <a:gd name="T9" fmla="*/ 63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4" h="63">
                    <a:moveTo>
                      <a:pt x="32" y="63"/>
                    </a:moveTo>
                    <a:cubicBezTo>
                      <a:pt x="21" y="52"/>
                      <a:pt x="11" y="41"/>
                      <a:pt x="0" y="30"/>
                    </a:cubicBezTo>
                    <a:cubicBezTo>
                      <a:pt x="11" y="20"/>
                      <a:pt x="23" y="10"/>
                      <a:pt x="33" y="0"/>
                    </a:cubicBezTo>
                    <a:cubicBezTo>
                      <a:pt x="42" y="9"/>
                      <a:pt x="53" y="20"/>
                      <a:pt x="64" y="31"/>
                    </a:cubicBezTo>
                    <a:cubicBezTo>
                      <a:pt x="54" y="41"/>
                      <a:pt x="44" y="51"/>
                      <a:pt x="32" y="6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0" name="Freeform 63">
                <a:extLst>
                  <a:ext uri="{FF2B5EF4-FFF2-40B4-BE49-F238E27FC236}">
                    <a16:creationId xmlns:a16="http://schemas.microsoft.com/office/drawing/2014/main" id="{887E79FC-10B4-72C8-394B-D0CA39E578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11763" y="728663"/>
                <a:ext cx="19050" cy="17463"/>
              </a:xfrm>
              <a:custGeom>
                <a:avLst/>
                <a:gdLst>
                  <a:gd name="T0" fmla="*/ 63 w 63"/>
                  <a:gd name="T1" fmla="*/ 31 h 63"/>
                  <a:gd name="T2" fmla="*/ 31 w 63"/>
                  <a:gd name="T3" fmla="*/ 63 h 63"/>
                  <a:gd name="T4" fmla="*/ 0 w 63"/>
                  <a:gd name="T5" fmla="*/ 29 h 63"/>
                  <a:gd name="T6" fmla="*/ 31 w 63"/>
                  <a:gd name="T7" fmla="*/ 0 h 63"/>
                  <a:gd name="T8" fmla="*/ 63 w 63"/>
                  <a:gd name="T9" fmla="*/ 31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3" h="63">
                    <a:moveTo>
                      <a:pt x="63" y="31"/>
                    </a:moveTo>
                    <a:cubicBezTo>
                      <a:pt x="53" y="42"/>
                      <a:pt x="42" y="52"/>
                      <a:pt x="31" y="63"/>
                    </a:cubicBezTo>
                    <a:cubicBezTo>
                      <a:pt x="21" y="52"/>
                      <a:pt x="11" y="41"/>
                      <a:pt x="0" y="29"/>
                    </a:cubicBezTo>
                    <a:cubicBezTo>
                      <a:pt x="9" y="20"/>
                      <a:pt x="21" y="10"/>
                      <a:pt x="31" y="0"/>
                    </a:cubicBezTo>
                    <a:cubicBezTo>
                      <a:pt x="41" y="10"/>
                      <a:pt x="52" y="20"/>
                      <a:pt x="63" y="3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E31883F5-123E-5AC2-E434-614BCAD934D4}"/>
              </a:ext>
            </a:extLst>
          </p:cNvPr>
          <p:cNvGrpSpPr/>
          <p:nvPr/>
        </p:nvGrpSpPr>
        <p:grpSpPr>
          <a:xfrm>
            <a:off x="6779187" y="1041594"/>
            <a:ext cx="1737360" cy="3816154"/>
            <a:chOff x="6779187" y="1041594"/>
            <a:chExt cx="1737360" cy="381615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C3DA0723-A33A-D9B3-E42B-6B323CDEB517}"/>
                </a:ext>
              </a:extLst>
            </p:cNvPr>
            <p:cNvSpPr>
              <a:spLocks/>
            </p:cNvSpPr>
            <p:nvPr/>
          </p:nvSpPr>
          <p:spPr bwMode="auto">
            <a:xfrm>
              <a:off x="6779187" y="1581149"/>
              <a:ext cx="1737360" cy="3276599"/>
            </a:xfrm>
            <a:prstGeom prst="roundRect">
              <a:avLst>
                <a:gd name="adj" fmla="val 4301"/>
              </a:avLst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8EA9CCB3-B642-C33B-1C9E-F8257A799D07}"/>
                </a:ext>
              </a:extLst>
            </p:cNvPr>
            <p:cNvGrpSpPr/>
            <p:nvPr/>
          </p:nvGrpSpPr>
          <p:grpSpPr>
            <a:xfrm>
              <a:off x="7108652" y="1041594"/>
              <a:ext cx="1078430" cy="1079112"/>
              <a:chOff x="5793510" y="1188404"/>
              <a:chExt cx="930566" cy="931154"/>
            </a:xfrm>
          </p:grpSpPr>
          <p:sp>
            <p:nvSpPr>
              <p:cNvPr id="12" name="Oval 11">
                <a:extLst>
                  <a:ext uri="{FF2B5EF4-FFF2-40B4-BE49-F238E27FC236}">
                    <a16:creationId xmlns:a16="http://schemas.microsoft.com/office/drawing/2014/main" id="{05539C69-F44F-2B89-402F-C217C5A311A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93510" y="1188404"/>
                <a:ext cx="930566" cy="93115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9C06B4B9-05FA-75FE-9579-06F4627F7B00}"/>
                  </a:ext>
                </a:extLst>
              </p:cNvPr>
              <p:cNvGrpSpPr/>
              <p:nvPr/>
            </p:nvGrpSpPr>
            <p:grpSpPr>
              <a:xfrm>
                <a:off x="5828435" y="1223351"/>
                <a:ext cx="860716" cy="861260"/>
                <a:chOff x="1625600" y="2328863"/>
                <a:chExt cx="1005840" cy="1006475"/>
              </a:xfrm>
            </p:grpSpPr>
            <p:sp>
              <p:nvSpPr>
                <p:cNvPr id="14" name="Oval 11">
                  <a:extLst>
                    <a:ext uri="{FF2B5EF4-FFF2-40B4-BE49-F238E27FC236}">
                      <a16:creationId xmlns:a16="http://schemas.microsoft.com/office/drawing/2014/main" id="{F0697596-F82F-112B-FB36-2C25F890F76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625600" y="2328863"/>
                  <a:ext cx="1005840" cy="1006475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" name="Oval 14">
                  <a:extLst>
                    <a:ext uri="{FF2B5EF4-FFF2-40B4-BE49-F238E27FC236}">
                      <a16:creationId xmlns:a16="http://schemas.microsoft.com/office/drawing/2014/main" id="{EE30D32F-8A56-4633-8D39-7E87AE4BA367}"/>
                    </a:ext>
                  </a:extLst>
                </p:cNvPr>
                <p:cNvSpPr/>
                <p:nvPr/>
              </p:nvSpPr>
              <p:spPr>
                <a:xfrm>
                  <a:off x="1706664" y="2410252"/>
                  <a:ext cx="843714" cy="843701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lumMod val="75000"/>
                        <a:lumOff val="25000"/>
                        <a:alpha val="20000"/>
                      </a:schemeClr>
                    </a:gs>
                    <a:gs pos="100000">
                      <a:schemeClr val="bg1">
                        <a:alpha val="10000"/>
                      </a:schemeClr>
                    </a:gs>
                  </a:gsLst>
                  <a:lin ang="2700000" scaled="1"/>
                  <a:tileRect/>
                </a:gra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</p:grpSp>
        </p:grp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929FB659-83C9-E663-AE0B-3EC192D66001}"/>
                </a:ext>
              </a:extLst>
            </p:cNvPr>
            <p:cNvSpPr/>
            <p:nvPr/>
          </p:nvSpPr>
          <p:spPr>
            <a:xfrm flipH="1">
              <a:off x="7029525" y="2229283"/>
              <a:ext cx="1236685" cy="1318951"/>
            </a:xfrm>
            <a:prstGeom prst="rect">
              <a:avLst/>
            </a:prstGeom>
            <a:ln>
              <a:noFill/>
            </a:ln>
          </p:spPr>
          <p:txBody>
            <a:bodyPr wrap="square" lIns="0" tIns="0" rIns="0" bIns="0" anchor="ctr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00" b="1" dirty="0">
                  <a:solidFill>
                    <a:schemeClr val="bg1"/>
                  </a:solidFill>
                  <a:latin typeface="+mj-lt"/>
                </a:rPr>
                <a:t>Folder Structure</a:t>
              </a:r>
            </a:p>
            <a:p>
              <a:pPr algn="ctr">
                <a:lnSpc>
                  <a:spcPct val="120000"/>
                </a:lnSpc>
              </a:pPr>
              <a:endParaRPr lang="en-US" sz="1000" dirty="0">
                <a:solidFill>
                  <a:schemeClr val="bg1"/>
                </a:solidFill>
              </a:endParaRPr>
            </a:p>
            <a:p>
              <a:pPr algn="ctr">
                <a:lnSpc>
                  <a:spcPct val="120000"/>
                </a:lnSpc>
              </a:pPr>
              <a:r>
                <a:rPr lang="en-US" sz="1000" dirty="0">
                  <a:solidFill>
                    <a:schemeClr val="bg1"/>
                  </a:solidFill>
                </a:rPr>
                <a:t>Fully configurable - the end user can organize script outputs however their project requires</a:t>
              </a:r>
            </a:p>
          </p:txBody>
        </p:sp>
        <p:sp>
          <p:nvSpPr>
            <p:cNvPr id="35" name="Freeform 5">
              <a:extLst>
                <a:ext uri="{FF2B5EF4-FFF2-40B4-BE49-F238E27FC236}">
                  <a16:creationId xmlns:a16="http://schemas.microsoft.com/office/drawing/2014/main" id="{73E0B686-27E6-F247-F9FE-05B6D7333EAD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7534" y="4443790"/>
              <a:ext cx="460666" cy="321762"/>
            </a:xfrm>
            <a:custGeom>
              <a:avLst/>
              <a:gdLst>
                <a:gd name="T0" fmla="*/ 215 w 219"/>
                <a:gd name="T1" fmla="*/ 70 h 152"/>
                <a:gd name="T2" fmla="*/ 145 w 219"/>
                <a:gd name="T3" fmla="*/ 5 h 152"/>
                <a:gd name="T4" fmla="*/ 131 w 219"/>
                <a:gd name="T5" fmla="*/ 11 h 152"/>
                <a:gd name="T6" fmla="*/ 131 w 219"/>
                <a:gd name="T7" fmla="*/ 27 h 152"/>
                <a:gd name="T8" fmla="*/ 124 w 219"/>
                <a:gd name="T9" fmla="*/ 35 h 152"/>
                <a:gd name="T10" fmla="*/ 7 w 219"/>
                <a:gd name="T11" fmla="*/ 54 h 152"/>
                <a:gd name="T12" fmla="*/ 0 w 219"/>
                <a:gd name="T13" fmla="*/ 63 h 152"/>
                <a:gd name="T14" fmla="*/ 0 w 219"/>
                <a:gd name="T15" fmla="*/ 89 h 152"/>
                <a:gd name="T16" fmla="*/ 7 w 219"/>
                <a:gd name="T17" fmla="*/ 98 h 152"/>
                <a:gd name="T18" fmla="*/ 124 w 219"/>
                <a:gd name="T19" fmla="*/ 117 h 152"/>
                <a:gd name="T20" fmla="*/ 131 w 219"/>
                <a:gd name="T21" fmla="*/ 125 h 152"/>
                <a:gd name="T22" fmla="*/ 131 w 219"/>
                <a:gd name="T23" fmla="*/ 141 h 152"/>
                <a:gd name="T24" fmla="*/ 145 w 219"/>
                <a:gd name="T25" fmla="*/ 147 h 152"/>
                <a:gd name="T26" fmla="*/ 215 w 219"/>
                <a:gd name="T27" fmla="*/ 82 h 152"/>
                <a:gd name="T28" fmla="*/ 215 w 219"/>
                <a:gd name="T29" fmla="*/ 7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19" h="152">
                  <a:moveTo>
                    <a:pt x="215" y="70"/>
                  </a:moveTo>
                  <a:cubicBezTo>
                    <a:pt x="145" y="5"/>
                    <a:pt x="145" y="5"/>
                    <a:pt x="145" y="5"/>
                  </a:cubicBezTo>
                  <a:cubicBezTo>
                    <a:pt x="140" y="0"/>
                    <a:pt x="131" y="3"/>
                    <a:pt x="131" y="11"/>
                  </a:cubicBezTo>
                  <a:cubicBezTo>
                    <a:pt x="131" y="27"/>
                    <a:pt x="131" y="27"/>
                    <a:pt x="131" y="27"/>
                  </a:cubicBezTo>
                  <a:cubicBezTo>
                    <a:pt x="131" y="31"/>
                    <a:pt x="128" y="35"/>
                    <a:pt x="124" y="35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3" y="55"/>
                    <a:pt x="0" y="59"/>
                    <a:pt x="0" y="63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3"/>
                    <a:pt x="3" y="97"/>
                    <a:pt x="7" y="98"/>
                  </a:cubicBezTo>
                  <a:cubicBezTo>
                    <a:pt x="124" y="117"/>
                    <a:pt x="124" y="117"/>
                    <a:pt x="124" y="117"/>
                  </a:cubicBezTo>
                  <a:cubicBezTo>
                    <a:pt x="128" y="117"/>
                    <a:pt x="131" y="121"/>
                    <a:pt x="131" y="125"/>
                  </a:cubicBezTo>
                  <a:cubicBezTo>
                    <a:pt x="131" y="141"/>
                    <a:pt x="131" y="141"/>
                    <a:pt x="131" y="141"/>
                  </a:cubicBezTo>
                  <a:cubicBezTo>
                    <a:pt x="131" y="149"/>
                    <a:pt x="140" y="152"/>
                    <a:pt x="145" y="147"/>
                  </a:cubicBezTo>
                  <a:cubicBezTo>
                    <a:pt x="215" y="82"/>
                    <a:pt x="215" y="82"/>
                    <a:pt x="215" y="82"/>
                  </a:cubicBezTo>
                  <a:cubicBezTo>
                    <a:pt x="219" y="79"/>
                    <a:pt x="219" y="73"/>
                    <a:pt x="215" y="70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bg1"/>
                </a:gs>
                <a:gs pos="0">
                  <a:schemeClr val="bg1">
                    <a:alpha val="50000"/>
                  </a:schemeClr>
                </a:gs>
              </a:gsLst>
              <a:lin ang="0" scaled="0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b="1">
                <a:solidFill>
                  <a:schemeClr val="accent1"/>
                </a:solidFill>
              </a:endParaRPr>
            </a:p>
          </p:txBody>
        </p:sp>
        <p:sp>
          <p:nvSpPr>
            <p:cNvPr id="77" name="Freeform 69">
              <a:extLst>
                <a:ext uri="{FF2B5EF4-FFF2-40B4-BE49-F238E27FC236}">
                  <a16:creationId xmlns:a16="http://schemas.microsoft.com/office/drawing/2014/main" id="{8AA19E13-8A8E-965C-EEB6-CB27DA8FD7F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443078" y="1417793"/>
              <a:ext cx="409575" cy="319088"/>
            </a:xfrm>
            <a:custGeom>
              <a:avLst/>
              <a:gdLst/>
              <a:ahLst/>
              <a:cxnLst>
                <a:cxn ang="0">
                  <a:pos x="244" y="200"/>
                </a:cxn>
                <a:cxn ang="0">
                  <a:pos x="12" y="200"/>
                </a:cxn>
                <a:cxn ang="0">
                  <a:pos x="0" y="188"/>
                </a:cxn>
                <a:cxn ang="0">
                  <a:pos x="0" y="172"/>
                </a:cxn>
                <a:cxn ang="0">
                  <a:pos x="0" y="152"/>
                </a:cxn>
                <a:cxn ang="0">
                  <a:pos x="0" y="136"/>
                </a:cxn>
                <a:cxn ang="0">
                  <a:pos x="0" y="116"/>
                </a:cxn>
                <a:cxn ang="0">
                  <a:pos x="0" y="100"/>
                </a:cxn>
                <a:cxn ang="0">
                  <a:pos x="0" y="60"/>
                </a:cxn>
                <a:cxn ang="0">
                  <a:pos x="256" y="60"/>
                </a:cxn>
                <a:cxn ang="0">
                  <a:pos x="256" y="100"/>
                </a:cxn>
                <a:cxn ang="0">
                  <a:pos x="256" y="116"/>
                </a:cxn>
                <a:cxn ang="0">
                  <a:pos x="256" y="136"/>
                </a:cxn>
                <a:cxn ang="0">
                  <a:pos x="256" y="152"/>
                </a:cxn>
                <a:cxn ang="0">
                  <a:pos x="256" y="172"/>
                </a:cxn>
                <a:cxn ang="0">
                  <a:pos x="256" y="188"/>
                </a:cxn>
                <a:cxn ang="0">
                  <a:pos x="244" y="200"/>
                </a:cxn>
                <a:cxn ang="0">
                  <a:pos x="0" y="36"/>
                </a:cxn>
                <a:cxn ang="0">
                  <a:pos x="0" y="28"/>
                </a:cxn>
                <a:cxn ang="0">
                  <a:pos x="0" y="12"/>
                </a:cxn>
                <a:cxn ang="0">
                  <a:pos x="12" y="0"/>
                </a:cxn>
                <a:cxn ang="0">
                  <a:pos x="28" y="0"/>
                </a:cxn>
                <a:cxn ang="0">
                  <a:pos x="36" y="0"/>
                </a:cxn>
                <a:cxn ang="0">
                  <a:pos x="48" y="0"/>
                </a:cxn>
                <a:cxn ang="0">
                  <a:pos x="72" y="0"/>
                </a:cxn>
                <a:cxn ang="0">
                  <a:pos x="96" y="24"/>
                </a:cxn>
                <a:cxn ang="0">
                  <a:pos x="244" y="24"/>
                </a:cxn>
                <a:cxn ang="0">
                  <a:pos x="256" y="36"/>
                </a:cxn>
                <a:cxn ang="0">
                  <a:pos x="256" y="48"/>
                </a:cxn>
                <a:cxn ang="0">
                  <a:pos x="0" y="48"/>
                </a:cxn>
                <a:cxn ang="0">
                  <a:pos x="0" y="36"/>
                </a:cxn>
              </a:cxnLst>
              <a:rect l="0" t="0" r="r" b="b"/>
              <a:pathLst>
                <a:path w="256" h="200">
                  <a:moveTo>
                    <a:pt x="244" y="200"/>
                  </a:moveTo>
                  <a:cubicBezTo>
                    <a:pt x="12" y="200"/>
                    <a:pt x="12" y="200"/>
                    <a:pt x="12" y="200"/>
                  </a:cubicBezTo>
                  <a:cubicBezTo>
                    <a:pt x="5" y="200"/>
                    <a:pt x="0" y="195"/>
                    <a:pt x="0" y="188"/>
                  </a:cubicBezTo>
                  <a:cubicBezTo>
                    <a:pt x="0" y="172"/>
                    <a:pt x="0" y="172"/>
                    <a:pt x="0" y="172"/>
                  </a:cubicBezTo>
                  <a:cubicBezTo>
                    <a:pt x="0" y="152"/>
                    <a:pt x="0" y="152"/>
                    <a:pt x="0" y="152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100"/>
                    <a:pt x="0" y="100"/>
                    <a:pt x="0" y="100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256" y="60"/>
                    <a:pt x="256" y="60"/>
                    <a:pt x="256" y="60"/>
                  </a:cubicBezTo>
                  <a:cubicBezTo>
                    <a:pt x="256" y="100"/>
                    <a:pt x="256" y="100"/>
                    <a:pt x="256" y="100"/>
                  </a:cubicBezTo>
                  <a:cubicBezTo>
                    <a:pt x="256" y="116"/>
                    <a:pt x="256" y="116"/>
                    <a:pt x="256" y="116"/>
                  </a:cubicBezTo>
                  <a:cubicBezTo>
                    <a:pt x="256" y="136"/>
                    <a:pt x="256" y="136"/>
                    <a:pt x="256" y="136"/>
                  </a:cubicBezTo>
                  <a:cubicBezTo>
                    <a:pt x="256" y="152"/>
                    <a:pt x="256" y="152"/>
                    <a:pt x="256" y="152"/>
                  </a:cubicBezTo>
                  <a:cubicBezTo>
                    <a:pt x="256" y="172"/>
                    <a:pt x="256" y="172"/>
                    <a:pt x="256" y="172"/>
                  </a:cubicBezTo>
                  <a:cubicBezTo>
                    <a:pt x="256" y="188"/>
                    <a:pt x="256" y="188"/>
                    <a:pt x="256" y="188"/>
                  </a:cubicBezTo>
                  <a:cubicBezTo>
                    <a:pt x="256" y="195"/>
                    <a:pt x="251" y="200"/>
                    <a:pt x="244" y="200"/>
                  </a:cubicBezTo>
                  <a:moveTo>
                    <a:pt x="0" y="36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96" y="24"/>
                    <a:pt x="96" y="24"/>
                    <a:pt x="96" y="24"/>
                  </a:cubicBezTo>
                  <a:cubicBezTo>
                    <a:pt x="244" y="24"/>
                    <a:pt x="244" y="24"/>
                    <a:pt x="244" y="24"/>
                  </a:cubicBezTo>
                  <a:cubicBezTo>
                    <a:pt x="251" y="24"/>
                    <a:pt x="256" y="29"/>
                    <a:pt x="256" y="36"/>
                  </a:cubicBezTo>
                  <a:cubicBezTo>
                    <a:pt x="256" y="48"/>
                    <a:pt x="256" y="48"/>
                    <a:pt x="256" y="48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0" y="3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5FF05E33-2A63-6862-19E0-F2C30BEC6529}"/>
              </a:ext>
            </a:extLst>
          </p:cNvPr>
          <p:cNvGrpSpPr/>
          <p:nvPr/>
        </p:nvGrpSpPr>
        <p:grpSpPr>
          <a:xfrm>
            <a:off x="4697258" y="1041594"/>
            <a:ext cx="1828800" cy="3816155"/>
            <a:chOff x="4697258" y="1041594"/>
            <a:chExt cx="1828800" cy="381615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6" name="Freeform 5">
              <a:extLst>
                <a:ext uri="{FF2B5EF4-FFF2-40B4-BE49-F238E27FC236}">
                  <a16:creationId xmlns:a16="http://schemas.microsoft.com/office/drawing/2014/main" id="{DF5DBF0B-104B-5DDD-24DE-C541AF5F5F68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7258" y="1581149"/>
              <a:ext cx="1828800" cy="3276600"/>
            </a:xfrm>
            <a:prstGeom prst="roundRect">
              <a:avLst>
                <a:gd name="adj" fmla="val 4301"/>
              </a:avLst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8371E3F6-73B3-92BD-2145-417B06D6498B}"/>
                </a:ext>
              </a:extLst>
            </p:cNvPr>
            <p:cNvGrpSpPr/>
            <p:nvPr/>
          </p:nvGrpSpPr>
          <p:grpSpPr>
            <a:xfrm>
              <a:off x="5072443" y="1041594"/>
              <a:ext cx="1078430" cy="1079112"/>
              <a:chOff x="4106718" y="1188404"/>
              <a:chExt cx="930566" cy="931154"/>
            </a:xfrm>
          </p:grpSpPr>
          <p:sp>
            <p:nvSpPr>
              <p:cNvPr id="18" name="Oval 11">
                <a:extLst>
                  <a:ext uri="{FF2B5EF4-FFF2-40B4-BE49-F238E27FC236}">
                    <a16:creationId xmlns:a16="http://schemas.microsoft.com/office/drawing/2014/main" id="{42AA1627-F0B9-D11A-49AD-6FE9DD2C90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06718" y="1188404"/>
                <a:ext cx="930566" cy="93115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58736426-F200-BE9C-F28D-6CC7AF634FD8}"/>
                  </a:ext>
                </a:extLst>
              </p:cNvPr>
              <p:cNvGrpSpPr/>
              <p:nvPr/>
            </p:nvGrpSpPr>
            <p:grpSpPr>
              <a:xfrm>
                <a:off x="4141643" y="1223351"/>
                <a:ext cx="860716" cy="861260"/>
                <a:chOff x="1625600" y="2328863"/>
                <a:chExt cx="1005840" cy="1006475"/>
              </a:xfrm>
            </p:grpSpPr>
            <p:sp>
              <p:nvSpPr>
                <p:cNvPr id="20" name="Oval 11">
                  <a:extLst>
                    <a:ext uri="{FF2B5EF4-FFF2-40B4-BE49-F238E27FC236}">
                      <a16:creationId xmlns:a16="http://schemas.microsoft.com/office/drawing/2014/main" id="{28821AFF-490D-E1DB-266D-6CE3A4E7213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625600" y="2328863"/>
                  <a:ext cx="1005840" cy="1006475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" name="Oval 20">
                  <a:extLst>
                    <a:ext uri="{FF2B5EF4-FFF2-40B4-BE49-F238E27FC236}">
                      <a16:creationId xmlns:a16="http://schemas.microsoft.com/office/drawing/2014/main" id="{F510A64A-CB38-D317-3C74-666719F89A2C}"/>
                    </a:ext>
                  </a:extLst>
                </p:cNvPr>
                <p:cNvSpPr/>
                <p:nvPr/>
              </p:nvSpPr>
              <p:spPr>
                <a:xfrm>
                  <a:off x="1706664" y="2410252"/>
                  <a:ext cx="843714" cy="843701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lumMod val="75000"/>
                        <a:lumOff val="25000"/>
                        <a:alpha val="20000"/>
                      </a:schemeClr>
                    </a:gs>
                    <a:gs pos="100000">
                      <a:schemeClr val="bg1">
                        <a:alpha val="10000"/>
                      </a:schemeClr>
                    </a:gs>
                  </a:gsLst>
                  <a:lin ang="2700000" scaled="1"/>
                  <a:tileRect/>
                </a:gra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</p:grpSp>
        </p:grp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152E762-4FA9-E41C-E5EB-D6D9C51F409B}"/>
                </a:ext>
              </a:extLst>
            </p:cNvPr>
            <p:cNvSpPr/>
            <p:nvPr/>
          </p:nvSpPr>
          <p:spPr>
            <a:xfrm flipH="1">
              <a:off x="4884901" y="2229283"/>
              <a:ext cx="1453514" cy="1688283"/>
            </a:xfrm>
            <a:prstGeom prst="rect">
              <a:avLst/>
            </a:prstGeom>
            <a:ln>
              <a:noFill/>
            </a:ln>
          </p:spPr>
          <p:txBody>
            <a:bodyPr wrap="square" lIns="0" tIns="0" rIns="0" bIns="0" anchor="ctr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00" b="1" dirty="0">
                  <a:solidFill>
                    <a:schemeClr val="bg1"/>
                  </a:solidFill>
                  <a:latin typeface="+mj-lt"/>
                </a:rPr>
                <a:t>Output Layer</a:t>
              </a:r>
            </a:p>
            <a:p>
              <a:pPr algn="ctr">
                <a:lnSpc>
                  <a:spcPct val="120000"/>
                </a:lnSpc>
              </a:pPr>
              <a:endParaRPr lang="en-US" sz="1000" dirty="0">
                <a:solidFill>
                  <a:schemeClr val="bg1"/>
                </a:solidFill>
              </a:endParaRPr>
            </a:p>
            <a:p>
              <a:pPr algn="ctr">
                <a:lnSpc>
                  <a:spcPct val="120000"/>
                </a:lnSpc>
              </a:pPr>
              <a:r>
                <a:rPr lang="en-US" sz="1000" dirty="0">
                  <a:solidFill>
                    <a:schemeClr val="bg1"/>
                  </a:solidFill>
                </a:rPr>
                <a:t>HTML/JavaScript — self-contained files that render in any modern browser.</a:t>
              </a:r>
            </a:p>
            <a:p>
              <a:pPr algn="ctr">
                <a:lnSpc>
                  <a:spcPct val="120000"/>
                </a:lnSpc>
              </a:pPr>
              <a:endParaRPr lang="en-US" sz="1000" dirty="0">
                <a:solidFill>
                  <a:schemeClr val="bg1"/>
                </a:solidFill>
              </a:endParaRPr>
            </a:p>
            <a:p>
              <a:pPr algn="ctr">
                <a:lnSpc>
                  <a:spcPct val="120000"/>
                </a:lnSpc>
              </a:pPr>
              <a:r>
                <a:rPr lang="en-US" sz="1000" dirty="0">
                  <a:solidFill>
                    <a:schemeClr val="bg1"/>
                  </a:solidFill>
                </a:rPr>
                <a:t>No server, no database, no runtime environment required to view outputs.</a:t>
              </a:r>
            </a:p>
          </p:txBody>
        </p:sp>
        <p:sp>
          <p:nvSpPr>
            <p:cNvPr id="34" name="Freeform 5">
              <a:extLst>
                <a:ext uri="{FF2B5EF4-FFF2-40B4-BE49-F238E27FC236}">
                  <a16:creationId xmlns:a16="http://schemas.microsoft.com/office/drawing/2014/main" id="{C94563A3-A684-F082-68F0-CB8B16BFC0D3}"/>
                </a:ext>
              </a:extLst>
            </p:cNvPr>
            <p:cNvSpPr>
              <a:spLocks/>
            </p:cNvSpPr>
            <p:nvPr/>
          </p:nvSpPr>
          <p:spPr bwMode="auto">
            <a:xfrm>
              <a:off x="5381325" y="4443790"/>
              <a:ext cx="460666" cy="321762"/>
            </a:xfrm>
            <a:custGeom>
              <a:avLst/>
              <a:gdLst>
                <a:gd name="T0" fmla="*/ 215 w 219"/>
                <a:gd name="T1" fmla="*/ 70 h 152"/>
                <a:gd name="T2" fmla="*/ 145 w 219"/>
                <a:gd name="T3" fmla="*/ 5 h 152"/>
                <a:gd name="T4" fmla="*/ 131 w 219"/>
                <a:gd name="T5" fmla="*/ 11 h 152"/>
                <a:gd name="T6" fmla="*/ 131 w 219"/>
                <a:gd name="T7" fmla="*/ 27 h 152"/>
                <a:gd name="T8" fmla="*/ 124 w 219"/>
                <a:gd name="T9" fmla="*/ 35 h 152"/>
                <a:gd name="T10" fmla="*/ 7 w 219"/>
                <a:gd name="T11" fmla="*/ 54 h 152"/>
                <a:gd name="T12" fmla="*/ 0 w 219"/>
                <a:gd name="T13" fmla="*/ 63 h 152"/>
                <a:gd name="T14" fmla="*/ 0 w 219"/>
                <a:gd name="T15" fmla="*/ 89 h 152"/>
                <a:gd name="T16" fmla="*/ 7 w 219"/>
                <a:gd name="T17" fmla="*/ 98 h 152"/>
                <a:gd name="T18" fmla="*/ 124 w 219"/>
                <a:gd name="T19" fmla="*/ 117 h 152"/>
                <a:gd name="T20" fmla="*/ 131 w 219"/>
                <a:gd name="T21" fmla="*/ 125 h 152"/>
                <a:gd name="T22" fmla="*/ 131 w 219"/>
                <a:gd name="T23" fmla="*/ 141 h 152"/>
                <a:gd name="T24" fmla="*/ 145 w 219"/>
                <a:gd name="T25" fmla="*/ 147 h 152"/>
                <a:gd name="T26" fmla="*/ 215 w 219"/>
                <a:gd name="T27" fmla="*/ 82 h 152"/>
                <a:gd name="T28" fmla="*/ 215 w 219"/>
                <a:gd name="T29" fmla="*/ 7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19" h="152">
                  <a:moveTo>
                    <a:pt x="215" y="70"/>
                  </a:moveTo>
                  <a:cubicBezTo>
                    <a:pt x="145" y="5"/>
                    <a:pt x="145" y="5"/>
                    <a:pt x="145" y="5"/>
                  </a:cubicBezTo>
                  <a:cubicBezTo>
                    <a:pt x="140" y="0"/>
                    <a:pt x="131" y="3"/>
                    <a:pt x="131" y="11"/>
                  </a:cubicBezTo>
                  <a:cubicBezTo>
                    <a:pt x="131" y="27"/>
                    <a:pt x="131" y="27"/>
                    <a:pt x="131" y="27"/>
                  </a:cubicBezTo>
                  <a:cubicBezTo>
                    <a:pt x="131" y="31"/>
                    <a:pt x="128" y="35"/>
                    <a:pt x="124" y="35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3" y="55"/>
                    <a:pt x="0" y="59"/>
                    <a:pt x="0" y="63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3"/>
                    <a:pt x="3" y="97"/>
                    <a:pt x="7" y="98"/>
                  </a:cubicBezTo>
                  <a:cubicBezTo>
                    <a:pt x="124" y="117"/>
                    <a:pt x="124" y="117"/>
                    <a:pt x="124" y="117"/>
                  </a:cubicBezTo>
                  <a:cubicBezTo>
                    <a:pt x="128" y="117"/>
                    <a:pt x="131" y="121"/>
                    <a:pt x="131" y="125"/>
                  </a:cubicBezTo>
                  <a:cubicBezTo>
                    <a:pt x="131" y="141"/>
                    <a:pt x="131" y="141"/>
                    <a:pt x="131" y="141"/>
                  </a:cubicBezTo>
                  <a:cubicBezTo>
                    <a:pt x="131" y="149"/>
                    <a:pt x="140" y="152"/>
                    <a:pt x="145" y="147"/>
                  </a:cubicBezTo>
                  <a:cubicBezTo>
                    <a:pt x="215" y="82"/>
                    <a:pt x="215" y="82"/>
                    <a:pt x="215" y="82"/>
                  </a:cubicBezTo>
                  <a:cubicBezTo>
                    <a:pt x="219" y="79"/>
                    <a:pt x="219" y="73"/>
                    <a:pt x="215" y="70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bg1"/>
                </a:gs>
                <a:gs pos="0">
                  <a:schemeClr val="bg1">
                    <a:alpha val="50000"/>
                  </a:schemeClr>
                </a:gs>
              </a:gsLst>
              <a:lin ang="0" scaled="0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b="1">
                <a:solidFill>
                  <a:schemeClr val="accent1"/>
                </a:solidFill>
              </a:endParaRPr>
            </a:p>
          </p:txBody>
        </p:sp>
        <p:sp>
          <p:nvSpPr>
            <p:cNvPr id="81" name="Freeform 80">
              <a:extLst>
                <a:ext uri="{FF2B5EF4-FFF2-40B4-BE49-F238E27FC236}">
                  <a16:creationId xmlns:a16="http://schemas.microsoft.com/office/drawing/2014/main" id="{907BBBD0-75B2-70C4-0E7A-18FDA057F31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404185" y="1464428"/>
              <a:ext cx="415925" cy="312738"/>
            </a:xfrm>
            <a:custGeom>
              <a:avLst/>
              <a:gdLst/>
              <a:ahLst/>
              <a:cxnLst>
                <a:cxn ang="0">
                  <a:pos x="252" y="105"/>
                </a:cxn>
                <a:cxn ang="0">
                  <a:pos x="252" y="105"/>
                </a:cxn>
                <a:cxn ang="0">
                  <a:pos x="204" y="153"/>
                </a:cxn>
                <a:cxn ang="0">
                  <a:pos x="204" y="153"/>
                </a:cxn>
                <a:cxn ang="0">
                  <a:pos x="196" y="156"/>
                </a:cxn>
                <a:cxn ang="0">
                  <a:pos x="184" y="144"/>
                </a:cxn>
                <a:cxn ang="0">
                  <a:pos x="188" y="136"/>
                </a:cxn>
                <a:cxn ang="0">
                  <a:pos x="188" y="136"/>
                </a:cxn>
                <a:cxn ang="0">
                  <a:pos x="227" y="96"/>
                </a:cxn>
                <a:cxn ang="0">
                  <a:pos x="188" y="57"/>
                </a:cxn>
                <a:cxn ang="0">
                  <a:pos x="188" y="57"/>
                </a:cxn>
                <a:cxn ang="0">
                  <a:pos x="184" y="48"/>
                </a:cxn>
                <a:cxn ang="0">
                  <a:pos x="196" y="36"/>
                </a:cxn>
                <a:cxn ang="0">
                  <a:pos x="205" y="40"/>
                </a:cxn>
                <a:cxn ang="0">
                  <a:pos x="205" y="40"/>
                </a:cxn>
                <a:cxn ang="0">
                  <a:pos x="252" y="87"/>
                </a:cxn>
                <a:cxn ang="0">
                  <a:pos x="256" y="96"/>
                </a:cxn>
                <a:cxn ang="0">
                  <a:pos x="252" y="105"/>
                </a:cxn>
                <a:cxn ang="0">
                  <a:pos x="107" y="184"/>
                </a:cxn>
                <a:cxn ang="0">
                  <a:pos x="96" y="192"/>
                </a:cxn>
                <a:cxn ang="0">
                  <a:pos x="84" y="180"/>
                </a:cxn>
                <a:cxn ang="0">
                  <a:pos x="85" y="176"/>
                </a:cxn>
                <a:cxn ang="0">
                  <a:pos x="149" y="8"/>
                </a:cxn>
                <a:cxn ang="0">
                  <a:pos x="160" y="0"/>
                </a:cxn>
                <a:cxn ang="0">
                  <a:pos x="172" y="12"/>
                </a:cxn>
                <a:cxn ang="0">
                  <a:pos x="171" y="16"/>
                </a:cxn>
                <a:cxn ang="0">
                  <a:pos x="107" y="184"/>
                </a:cxn>
                <a:cxn ang="0">
                  <a:pos x="68" y="57"/>
                </a:cxn>
                <a:cxn ang="0">
                  <a:pos x="29" y="96"/>
                </a:cxn>
                <a:cxn ang="0">
                  <a:pos x="69" y="136"/>
                </a:cxn>
                <a:cxn ang="0">
                  <a:pos x="69" y="136"/>
                </a:cxn>
                <a:cxn ang="0">
                  <a:pos x="72" y="144"/>
                </a:cxn>
                <a:cxn ang="0">
                  <a:pos x="60" y="156"/>
                </a:cxn>
                <a:cxn ang="0">
                  <a:pos x="52" y="153"/>
                </a:cxn>
                <a:cxn ang="0">
                  <a:pos x="52" y="153"/>
                </a:cxn>
                <a:cxn ang="0">
                  <a:pos x="4" y="105"/>
                </a:cxn>
                <a:cxn ang="0">
                  <a:pos x="4" y="105"/>
                </a:cxn>
                <a:cxn ang="0">
                  <a:pos x="0" y="96"/>
                </a:cxn>
                <a:cxn ang="0">
                  <a:pos x="4" y="87"/>
                </a:cxn>
                <a:cxn ang="0">
                  <a:pos x="52" y="40"/>
                </a:cxn>
                <a:cxn ang="0">
                  <a:pos x="52" y="40"/>
                </a:cxn>
                <a:cxn ang="0">
                  <a:pos x="60" y="36"/>
                </a:cxn>
                <a:cxn ang="0">
                  <a:pos x="72" y="48"/>
                </a:cxn>
                <a:cxn ang="0">
                  <a:pos x="68" y="57"/>
                </a:cxn>
              </a:cxnLst>
              <a:rect l="0" t="0" r="r" b="b"/>
              <a:pathLst>
                <a:path w="256" h="192">
                  <a:moveTo>
                    <a:pt x="252" y="105"/>
                  </a:moveTo>
                  <a:cubicBezTo>
                    <a:pt x="252" y="105"/>
                    <a:pt x="252" y="105"/>
                    <a:pt x="252" y="105"/>
                  </a:cubicBezTo>
                  <a:cubicBezTo>
                    <a:pt x="204" y="153"/>
                    <a:pt x="204" y="153"/>
                    <a:pt x="204" y="153"/>
                  </a:cubicBezTo>
                  <a:cubicBezTo>
                    <a:pt x="204" y="153"/>
                    <a:pt x="204" y="153"/>
                    <a:pt x="204" y="153"/>
                  </a:cubicBezTo>
                  <a:cubicBezTo>
                    <a:pt x="202" y="155"/>
                    <a:pt x="199" y="156"/>
                    <a:pt x="196" y="156"/>
                  </a:cubicBezTo>
                  <a:cubicBezTo>
                    <a:pt x="189" y="156"/>
                    <a:pt x="184" y="151"/>
                    <a:pt x="184" y="144"/>
                  </a:cubicBezTo>
                  <a:cubicBezTo>
                    <a:pt x="184" y="141"/>
                    <a:pt x="185" y="138"/>
                    <a:pt x="188" y="136"/>
                  </a:cubicBezTo>
                  <a:cubicBezTo>
                    <a:pt x="188" y="136"/>
                    <a:pt x="188" y="136"/>
                    <a:pt x="188" y="136"/>
                  </a:cubicBezTo>
                  <a:cubicBezTo>
                    <a:pt x="227" y="96"/>
                    <a:pt x="227" y="96"/>
                    <a:pt x="227" y="96"/>
                  </a:cubicBezTo>
                  <a:cubicBezTo>
                    <a:pt x="188" y="57"/>
                    <a:pt x="188" y="57"/>
                    <a:pt x="188" y="57"/>
                  </a:cubicBezTo>
                  <a:cubicBezTo>
                    <a:pt x="188" y="57"/>
                    <a:pt x="188" y="57"/>
                    <a:pt x="188" y="57"/>
                  </a:cubicBezTo>
                  <a:cubicBezTo>
                    <a:pt x="185" y="54"/>
                    <a:pt x="184" y="51"/>
                    <a:pt x="184" y="48"/>
                  </a:cubicBezTo>
                  <a:cubicBezTo>
                    <a:pt x="184" y="41"/>
                    <a:pt x="189" y="36"/>
                    <a:pt x="196" y="36"/>
                  </a:cubicBezTo>
                  <a:cubicBezTo>
                    <a:pt x="199" y="36"/>
                    <a:pt x="202" y="37"/>
                    <a:pt x="205" y="40"/>
                  </a:cubicBezTo>
                  <a:cubicBezTo>
                    <a:pt x="205" y="40"/>
                    <a:pt x="205" y="40"/>
                    <a:pt x="205" y="40"/>
                  </a:cubicBezTo>
                  <a:cubicBezTo>
                    <a:pt x="252" y="87"/>
                    <a:pt x="252" y="87"/>
                    <a:pt x="252" y="87"/>
                  </a:cubicBezTo>
                  <a:cubicBezTo>
                    <a:pt x="254" y="89"/>
                    <a:pt x="256" y="92"/>
                    <a:pt x="256" y="96"/>
                  </a:cubicBezTo>
                  <a:cubicBezTo>
                    <a:pt x="256" y="99"/>
                    <a:pt x="255" y="102"/>
                    <a:pt x="252" y="105"/>
                  </a:cubicBezTo>
                  <a:moveTo>
                    <a:pt x="107" y="184"/>
                  </a:moveTo>
                  <a:cubicBezTo>
                    <a:pt x="106" y="189"/>
                    <a:pt x="101" y="192"/>
                    <a:pt x="96" y="192"/>
                  </a:cubicBezTo>
                  <a:cubicBezTo>
                    <a:pt x="89" y="192"/>
                    <a:pt x="84" y="187"/>
                    <a:pt x="84" y="180"/>
                  </a:cubicBezTo>
                  <a:cubicBezTo>
                    <a:pt x="84" y="178"/>
                    <a:pt x="84" y="177"/>
                    <a:pt x="85" y="176"/>
                  </a:cubicBezTo>
                  <a:cubicBezTo>
                    <a:pt x="149" y="8"/>
                    <a:pt x="149" y="8"/>
                    <a:pt x="149" y="8"/>
                  </a:cubicBezTo>
                  <a:cubicBezTo>
                    <a:pt x="150" y="3"/>
                    <a:pt x="155" y="0"/>
                    <a:pt x="160" y="0"/>
                  </a:cubicBezTo>
                  <a:cubicBezTo>
                    <a:pt x="167" y="0"/>
                    <a:pt x="172" y="5"/>
                    <a:pt x="172" y="12"/>
                  </a:cubicBezTo>
                  <a:cubicBezTo>
                    <a:pt x="172" y="14"/>
                    <a:pt x="172" y="15"/>
                    <a:pt x="171" y="16"/>
                  </a:cubicBezTo>
                  <a:lnTo>
                    <a:pt x="107" y="184"/>
                  </a:lnTo>
                  <a:close/>
                  <a:moveTo>
                    <a:pt x="68" y="57"/>
                  </a:moveTo>
                  <a:cubicBezTo>
                    <a:pt x="29" y="96"/>
                    <a:pt x="29" y="96"/>
                    <a:pt x="29" y="96"/>
                  </a:cubicBezTo>
                  <a:cubicBezTo>
                    <a:pt x="69" y="136"/>
                    <a:pt x="69" y="136"/>
                    <a:pt x="69" y="136"/>
                  </a:cubicBezTo>
                  <a:cubicBezTo>
                    <a:pt x="69" y="136"/>
                    <a:pt x="69" y="136"/>
                    <a:pt x="69" y="136"/>
                  </a:cubicBezTo>
                  <a:cubicBezTo>
                    <a:pt x="71" y="138"/>
                    <a:pt x="72" y="141"/>
                    <a:pt x="72" y="144"/>
                  </a:cubicBezTo>
                  <a:cubicBezTo>
                    <a:pt x="72" y="151"/>
                    <a:pt x="67" y="156"/>
                    <a:pt x="60" y="156"/>
                  </a:cubicBezTo>
                  <a:cubicBezTo>
                    <a:pt x="57" y="156"/>
                    <a:pt x="54" y="155"/>
                    <a:pt x="52" y="153"/>
                  </a:cubicBezTo>
                  <a:cubicBezTo>
                    <a:pt x="52" y="153"/>
                    <a:pt x="52" y="153"/>
                    <a:pt x="52" y="153"/>
                  </a:cubicBezTo>
                  <a:cubicBezTo>
                    <a:pt x="4" y="105"/>
                    <a:pt x="4" y="105"/>
                    <a:pt x="4" y="105"/>
                  </a:cubicBezTo>
                  <a:cubicBezTo>
                    <a:pt x="4" y="105"/>
                    <a:pt x="4" y="105"/>
                    <a:pt x="4" y="105"/>
                  </a:cubicBezTo>
                  <a:cubicBezTo>
                    <a:pt x="1" y="102"/>
                    <a:pt x="0" y="99"/>
                    <a:pt x="0" y="96"/>
                  </a:cubicBezTo>
                  <a:cubicBezTo>
                    <a:pt x="0" y="92"/>
                    <a:pt x="2" y="89"/>
                    <a:pt x="4" y="87"/>
                  </a:cubicBezTo>
                  <a:cubicBezTo>
                    <a:pt x="52" y="40"/>
                    <a:pt x="52" y="40"/>
                    <a:pt x="52" y="40"/>
                  </a:cubicBezTo>
                  <a:cubicBezTo>
                    <a:pt x="52" y="40"/>
                    <a:pt x="52" y="40"/>
                    <a:pt x="52" y="40"/>
                  </a:cubicBezTo>
                  <a:cubicBezTo>
                    <a:pt x="54" y="37"/>
                    <a:pt x="57" y="36"/>
                    <a:pt x="60" y="36"/>
                  </a:cubicBezTo>
                  <a:cubicBezTo>
                    <a:pt x="67" y="36"/>
                    <a:pt x="72" y="41"/>
                    <a:pt x="72" y="48"/>
                  </a:cubicBezTo>
                  <a:cubicBezTo>
                    <a:pt x="72" y="51"/>
                    <a:pt x="71" y="54"/>
                    <a:pt x="68" y="57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467C7A7C-EEA6-33EA-FA6C-C5FB4B7A98E8}"/>
              </a:ext>
            </a:extLst>
          </p:cNvPr>
          <p:cNvGrpSpPr/>
          <p:nvPr/>
        </p:nvGrpSpPr>
        <p:grpSpPr>
          <a:xfrm>
            <a:off x="533400" y="1362513"/>
            <a:ext cx="1828800" cy="3495235"/>
            <a:chOff x="533400" y="1362513"/>
            <a:chExt cx="1828800" cy="349523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4" name="Freeform 5">
              <a:extLst>
                <a:ext uri="{FF2B5EF4-FFF2-40B4-BE49-F238E27FC236}">
                  <a16:creationId xmlns:a16="http://schemas.microsoft.com/office/drawing/2014/main" id="{EE52D518-A1B3-1E17-D9AF-2DB8BA454064}"/>
                </a:ext>
              </a:extLst>
            </p:cNvPr>
            <p:cNvSpPr>
              <a:spLocks/>
            </p:cNvSpPr>
            <p:nvPr/>
          </p:nvSpPr>
          <p:spPr bwMode="auto">
            <a:xfrm>
              <a:off x="533400" y="1581150"/>
              <a:ext cx="1828800" cy="3276598"/>
            </a:xfrm>
            <a:prstGeom prst="roundRect">
              <a:avLst>
                <a:gd name="adj" fmla="val 4301"/>
              </a:avLst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4B33DAB4-255F-9F02-05C2-475E108CAB3F}"/>
                </a:ext>
              </a:extLst>
            </p:cNvPr>
            <p:cNvSpPr/>
            <p:nvPr/>
          </p:nvSpPr>
          <p:spPr>
            <a:xfrm flipH="1">
              <a:off x="829458" y="2229283"/>
              <a:ext cx="1236685" cy="1318951"/>
            </a:xfrm>
            <a:prstGeom prst="rect">
              <a:avLst/>
            </a:prstGeom>
            <a:ln>
              <a:noFill/>
            </a:ln>
          </p:spPr>
          <p:txBody>
            <a:bodyPr wrap="square" lIns="0" tIns="0" rIns="0" bIns="0" anchor="ctr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00" b="1" dirty="0">
                  <a:solidFill>
                    <a:schemeClr val="bg1"/>
                  </a:solidFill>
                  <a:latin typeface="+mj-lt"/>
                </a:rPr>
                <a:t>Input Layer</a:t>
              </a:r>
            </a:p>
            <a:p>
              <a:pPr algn="ctr">
                <a:lnSpc>
                  <a:spcPct val="120000"/>
                </a:lnSpc>
              </a:pPr>
              <a:endParaRPr lang="en-US" sz="1000" dirty="0">
                <a:solidFill>
                  <a:schemeClr val="bg1"/>
                </a:solidFill>
              </a:endParaRPr>
            </a:p>
            <a:p>
              <a:pPr algn="ctr">
                <a:lnSpc>
                  <a:spcPct val="120000"/>
                </a:lnSpc>
              </a:pPr>
              <a:r>
                <a:rPr lang="en-US" sz="1000" dirty="0">
                  <a:solidFill>
                    <a:schemeClr val="bg1"/>
                  </a:solidFill>
                </a:rPr>
                <a:t>MS Project - standard .</a:t>
              </a:r>
              <a:r>
                <a:rPr lang="en-US" sz="1000" dirty="0" err="1">
                  <a:solidFill>
                    <a:schemeClr val="bg1"/>
                  </a:solidFill>
                </a:rPr>
                <a:t>xls</a:t>
              </a:r>
              <a:r>
                <a:rPr lang="en-US" sz="1000" dirty="0">
                  <a:solidFill>
                    <a:schemeClr val="bg1"/>
                  </a:solidFill>
                </a:rPr>
                <a:t> or .csv export (the same file already produced for reporting today).</a:t>
              </a:r>
            </a:p>
          </p:txBody>
        </p:sp>
        <p:sp>
          <p:nvSpPr>
            <p:cNvPr id="32" name="Freeform 5">
              <a:extLst>
                <a:ext uri="{FF2B5EF4-FFF2-40B4-BE49-F238E27FC236}">
                  <a16:creationId xmlns:a16="http://schemas.microsoft.com/office/drawing/2014/main" id="{D6242144-2A1A-119D-0CDA-8C9B114DDB98}"/>
                </a:ext>
              </a:extLst>
            </p:cNvPr>
            <p:cNvSpPr>
              <a:spLocks/>
            </p:cNvSpPr>
            <p:nvPr/>
          </p:nvSpPr>
          <p:spPr bwMode="auto">
            <a:xfrm>
              <a:off x="1217467" y="4443790"/>
              <a:ext cx="460666" cy="321762"/>
            </a:xfrm>
            <a:custGeom>
              <a:avLst/>
              <a:gdLst>
                <a:gd name="T0" fmla="*/ 215 w 219"/>
                <a:gd name="T1" fmla="*/ 70 h 152"/>
                <a:gd name="T2" fmla="*/ 145 w 219"/>
                <a:gd name="T3" fmla="*/ 5 h 152"/>
                <a:gd name="T4" fmla="*/ 131 w 219"/>
                <a:gd name="T5" fmla="*/ 11 h 152"/>
                <a:gd name="T6" fmla="*/ 131 w 219"/>
                <a:gd name="T7" fmla="*/ 27 h 152"/>
                <a:gd name="T8" fmla="*/ 124 w 219"/>
                <a:gd name="T9" fmla="*/ 35 h 152"/>
                <a:gd name="T10" fmla="*/ 7 w 219"/>
                <a:gd name="T11" fmla="*/ 54 h 152"/>
                <a:gd name="T12" fmla="*/ 0 w 219"/>
                <a:gd name="T13" fmla="*/ 63 h 152"/>
                <a:gd name="T14" fmla="*/ 0 w 219"/>
                <a:gd name="T15" fmla="*/ 89 h 152"/>
                <a:gd name="T16" fmla="*/ 7 w 219"/>
                <a:gd name="T17" fmla="*/ 98 h 152"/>
                <a:gd name="T18" fmla="*/ 124 w 219"/>
                <a:gd name="T19" fmla="*/ 117 h 152"/>
                <a:gd name="T20" fmla="*/ 131 w 219"/>
                <a:gd name="T21" fmla="*/ 125 h 152"/>
                <a:gd name="T22" fmla="*/ 131 w 219"/>
                <a:gd name="T23" fmla="*/ 141 h 152"/>
                <a:gd name="T24" fmla="*/ 145 w 219"/>
                <a:gd name="T25" fmla="*/ 147 h 152"/>
                <a:gd name="T26" fmla="*/ 215 w 219"/>
                <a:gd name="T27" fmla="*/ 82 h 152"/>
                <a:gd name="T28" fmla="*/ 215 w 219"/>
                <a:gd name="T29" fmla="*/ 7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19" h="152">
                  <a:moveTo>
                    <a:pt x="215" y="70"/>
                  </a:moveTo>
                  <a:cubicBezTo>
                    <a:pt x="145" y="5"/>
                    <a:pt x="145" y="5"/>
                    <a:pt x="145" y="5"/>
                  </a:cubicBezTo>
                  <a:cubicBezTo>
                    <a:pt x="140" y="0"/>
                    <a:pt x="131" y="3"/>
                    <a:pt x="131" y="11"/>
                  </a:cubicBezTo>
                  <a:cubicBezTo>
                    <a:pt x="131" y="27"/>
                    <a:pt x="131" y="27"/>
                    <a:pt x="131" y="27"/>
                  </a:cubicBezTo>
                  <a:cubicBezTo>
                    <a:pt x="131" y="31"/>
                    <a:pt x="128" y="35"/>
                    <a:pt x="124" y="35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3" y="55"/>
                    <a:pt x="0" y="59"/>
                    <a:pt x="0" y="63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3"/>
                    <a:pt x="3" y="97"/>
                    <a:pt x="7" y="98"/>
                  </a:cubicBezTo>
                  <a:cubicBezTo>
                    <a:pt x="124" y="117"/>
                    <a:pt x="124" y="117"/>
                    <a:pt x="124" y="117"/>
                  </a:cubicBezTo>
                  <a:cubicBezTo>
                    <a:pt x="128" y="117"/>
                    <a:pt x="131" y="121"/>
                    <a:pt x="131" y="125"/>
                  </a:cubicBezTo>
                  <a:cubicBezTo>
                    <a:pt x="131" y="141"/>
                    <a:pt x="131" y="141"/>
                    <a:pt x="131" y="141"/>
                  </a:cubicBezTo>
                  <a:cubicBezTo>
                    <a:pt x="131" y="149"/>
                    <a:pt x="140" y="152"/>
                    <a:pt x="145" y="147"/>
                  </a:cubicBezTo>
                  <a:cubicBezTo>
                    <a:pt x="215" y="82"/>
                    <a:pt x="215" y="82"/>
                    <a:pt x="215" y="82"/>
                  </a:cubicBezTo>
                  <a:cubicBezTo>
                    <a:pt x="219" y="79"/>
                    <a:pt x="219" y="73"/>
                    <a:pt x="215" y="70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bg1"/>
                </a:gs>
                <a:gs pos="0">
                  <a:schemeClr val="bg1">
                    <a:alpha val="50000"/>
                  </a:schemeClr>
                </a:gs>
              </a:gsLst>
              <a:lin ang="0" scaled="0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b="1">
                <a:solidFill>
                  <a:schemeClr val="accent1"/>
                </a:solidFill>
              </a:endParaRPr>
            </a:p>
          </p:txBody>
        </p:sp>
        <p:sp>
          <p:nvSpPr>
            <p:cNvPr id="84" name="Freeform 23">
              <a:extLst>
                <a:ext uri="{FF2B5EF4-FFF2-40B4-BE49-F238E27FC236}">
                  <a16:creationId xmlns:a16="http://schemas.microsoft.com/office/drawing/2014/main" id="{38912FE3-33BA-8A1E-CC24-6A92C6EDBD6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39042" y="1362513"/>
              <a:ext cx="417513" cy="415925"/>
            </a:xfrm>
            <a:custGeom>
              <a:avLst/>
              <a:gdLst/>
              <a:ahLst/>
              <a:cxnLst>
                <a:cxn ang="0">
                  <a:pos x="252" y="20"/>
                </a:cxn>
                <a:cxn ang="0">
                  <a:pos x="213" y="60"/>
                </a:cxn>
                <a:cxn ang="0">
                  <a:pos x="232" y="60"/>
                </a:cxn>
                <a:cxn ang="0">
                  <a:pos x="244" y="72"/>
                </a:cxn>
                <a:cxn ang="0">
                  <a:pos x="232" y="84"/>
                </a:cxn>
                <a:cxn ang="0">
                  <a:pos x="184" y="84"/>
                </a:cxn>
                <a:cxn ang="0">
                  <a:pos x="172" y="72"/>
                </a:cxn>
                <a:cxn ang="0">
                  <a:pos x="172" y="24"/>
                </a:cxn>
                <a:cxn ang="0">
                  <a:pos x="184" y="12"/>
                </a:cxn>
                <a:cxn ang="0">
                  <a:pos x="196" y="24"/>
                </a:cxn>
                <a:cxn ang="0">
                  <a:pos x="196" y="43"/>
                </a:cxn>
                <a:cxn ang="0">
                  <a:pos x="236" y="4"/>
                </a:cxn>
                <a:cxn ang="0">
                  <a:pos x="244" y="0"/>
                </a:cxn>
                <a:cxn ang="0">
                  <a:pos x="256" y="12"/>
                </a:cxn>
                <a:cxn ang="0">
                  <a:pos x="252" y="20"/>
                </a:cxn>
                <a:cxn ang="0">
                  <a:pos x="128" y="164"/>
                </a:cxn>
                <a:cxn ang="0">
                  <a:pos x="92" y="128"/>
                </a:cxn>
                <a:cxn ang="0">
                  <a:pos x="128" y="92"/>
                </a:cxn>
                <a:cxn ang="0">
                  <a:pos x="164" y="128"/>
                </a:cxn>
                <a:cxn ang="0">
                  <a:pos x="128" y="164"/>
                </a:cxn>
                <a:cxn ang="0">
                  <a:pos x="72" y="244"/>
                </a:cxn>
                <a:cxn ang="0">
                  <a:pos x="60" y="232"/>
                </a:cxn>
                <a:cxn ang="0">
                  <a:pos x="60" y="213"/>
                </a:cxn>
                <a:cxn ang="0">
                  <a:pos x="20" y="252"/>
                </a:cxn>
                <a:cxn ang="0">
                  <a:pos x="12" y="256"/>
                </a:cxn>
                <a:cxn ang="0">
                  <a:pos x="0" y="244"/>
                </a:cxn>
                <a:cxn ang="0">
                  <a:pos x="4" y="236"/>
                </a:cxn>
                <a:cxn ang="0">
                  <a:pos x="43" y="196"/>
                </a:cxn>
                <a:cxn ang="0">
                  <a:pos x="24" y="196"/>
                </a:cxn>
                <a:cxn ang="0">
                  <a:pos x="12" y="184"/>
                </a:cxn>
                <a:cxn ang="0">
                  <a:pos x="24" y="172"/>
                </a:cxn>
                <a:cxn ang="0">
                  <a:pos x="72" y="172"/>
                </a:cxn>
                <a:cxn ang="0">
                  <a:pos x="84" y="184"/>
                </a:cxn>
                <a:cxn ang="0">
                  <a:pos x="84" y="232"/>
                </a:cxn>
                <a:cxn ang="0">
                  <a:pos x="72" y="244"/>
                </a:cxn>
              </a:cxnLst>
              <a:rect l="0" t="0" r="r" b="b"/>
              <a:pathLst>
                <a:path w="256" h="256">
                  <a:moveTo>
                    <a:pt x="252" y="20"/>
                  </a:moveTo>
                  <a:cubicBezTo>
                    <a:pt x="213" y="60"/>
                    <a:pt x="213" y="60"/>
                    <a:pt x="213" y="60"/>
                  </a:cubicBezTo>
                  <a:cubicBezTo>
                    <a:pt x="232" y="60"/>
                    <a:pt x="232" y="60"/>
                    <a:pt x="232" y="60"/>
                  </a:cubicBezTo>
                  <a:cubicBezTo>
                    <a:pt x="239" y="60"/>
                    <a:pt x="244" y="65"/>
                    <a:pt x="244" y="72"/>
                  </a:cubicBezTo>
                  <a:cubicBezTo>
                    <a:pt x="244" y="79"/>
                    <a:pt x="239" y="84"/>
                    <a:pt x="232" y="84"/>
                  </a:cubicBezTo>
                  <a:cubicBezTo>
                    <a:pt x="184" y="84"/>
                    <a:pt x="184" y="84"/>
                    <a:pt x="184" y="84"/>
                  </a:cubicBezTo>
                  <a:cubicBezTo>
                    <a:pt x="177" y="84"/>
                    <a:pt x="172" y="79"/>
                    <a:pt x="172" y="72"/>
                  </a:cubicBezTo>
                  <a:cubicBezTo>
                    <a:pt x="172" y="24"/>
                    <a:pt x="172" y="24"/>
                    <a:pt x="172" y="24"/>
                  </a:cubicBezTo>
                  <a:cubicBezTo>
                    <a:pt x="172" y="17"/>
                    <a:pt x="177" y="12"/>
                    <a:pt x="184" y="12"/>
                  </a:cubicBezTo>
                  <a:cubicBezTo>
                    <a:pt x="191" y="12"/>
                    <a:pt x="196" y="17"/>
                    <a:pt x="196" y="24"/>
                  </a:cubicBezTo>
                  <a:cubicBezTo>
                    <a:pt x="196" y="43"/>
                    <a:pt x="196" y="43"/>
                    <a:pt x="196" y="43"/>
                  </a:cubicBezTo>
                  <a:cubicBezTo>
                    <a:pt x="236" y="4"/>
                    <a:pt x="236" y="4"/>
                    <a:pt x="236" y="4"/>
                  </a:cubicBezTo>
                  <a:cubicBezTo>
                    <a:pt x="238" y="1"/>
                    <a:pt x="241" y="0"/>
                    <a:pt x="244" y="0"/>
                  </a:cubicBezTo>
                  <a:cubicBezTo>
                    <a:pt x="251" y="0"/>
                    <a:pt x="256" y="5"/>
                    <a:pt x="256" y="12"/>
                  </a:cubicBezTo>
                  <a:cubicBezTo>
                    <a:pt x="256" y="15"/>
                    <a:pt x="255" y="18"/>
                    <a:pt x="252" y="20"/>
                  </a:cubicBezTo>
                  <a:moveTo>
                    <a:pt x="128" y="164"/>
                  </a:moveTo>
                  <a:cubicBezTo>
                    <a:pt x="108" y="164"/>
                    <a:pt x="92" y="148"/>
                    <a:pt x="92" y="128"/>
                  </a:cubicBezTo>
                  <a:cubicBezTo>
                    <a:pt x="92" y="108"/>
                    <a:pt x="108" y="92"/>
                    <a:pt x="128" y="92"/>
                  </a:cubicBezTo>
                  <a:cubicBezTo>
                    <a:pt x="148" y="92"/>
                    <a:pt x="164" y="108"/>
                    <a:pt x="164" y="128"/>
                  </a:cubicBezTo>
                  <a:cubicBezTo>
                    <a:pt x="164" y="148"/>
                    <a:pt x="148" y="164"/>
                    <a:pt x="128" y="164"/>
                  </a:cubicBezTo>
                  <a:moveTo>
                    <a:pt x="72" y="244"/>
                  </a:moveTo>
                  <a:cubicBezTo>
                    <a:pt x="65" y="244"/>
                    <a:pt x="60" y="239"/>
                    <a:pt x="60" y="232"/>
                  </a:cubicBezTo>
                  <a:cubicBezTo>
                    <a:pt x="60" y="213"/>
                    <a:pt x="60" y="213"/>
                    <a:pt x="60" y="213"/>
                  </a:cubicBezTo>
                  <a:cubicBezTo>
                    <a:pt x="20" y="252"/>
                    <a:pt x="20" y="252"/>
                    <a:pt x="20" y="252"/>
                  </a:cubicBezTo>
                  <a:cubicBezTo>
                    <a:pt x="18" y="255"/>
                    <a:pt x="15" y="256"/>
                    <a:pt x="12" y="256"/>
                  </a:cubicBezTo>
                  <a:cubicBezTo>
                    <a:pt x="5" y="256"/>
                    <a:pt x="0" y="251"/>
                    <a:pt x="0" y="244"/>
                  </a:cubicBezTo>
                  <a:cubicBezTo>
                    <a:pt x="0" y="241"/>
                    <a:pt x="1" y="238"/>
                    <a:pt x="4" y="236"/>
                  </a:cubicBezTo>
                  <a:cubicBezTo>
                    <a:pt x="43" y="196"/>
                    <a:pt x="43" y="196"/>
                    <a:pt x="43" y="196"/>
                  </a:cubicBezTo>
                  <a:cubicBezTo>
                    <a:pt x="24" y="196"/>
                    <a:pt x="24" y="196"/>
                    <a:pt x="24" y="196"/>
                  </a:cubicBezTo>
                  <a:cubicBezTo>
                    <a:pt x="17" y="196"/>
                    <a:pt x="12" y="191"/>
                    <a:pt x="12" y="184"/>
                  </a:cubicBezTo>
                  <a:cubicBezTo>
                    <a:pt x="12" y="177"/>
                    <a:pt x="17" y="172"/>
                    <a:pt x="24" y="172"/>
                  </a:cubicBezTo>
                  <a:cubicBezTo>
                    <a:pt x="72" y="172"/>
                    <a:pt x="72" y="172"/>
                    <a:pt x="72" y="172"/>
                  </a:cubicBezTo>
                  <a:cubicBezTo>
                    <a:pt x="79" y="172"/>
                    <a:pt x="84" y="177"/>
                    <a:pt x="84" y="184"/>
                  </a:cubicBezTo>
                  <a:cubicBezTo>
                    <a:pt x="84" y="232"/>
                    <a:pt x="84" y="232"/>
                    <a:pt x="84" y="232"/>
                  </a:cubicBezTo>
                  <a:cubicBezTo>
                    <a:pt x="84" y="239"/>
                    <a:pt x="79" y="244"/>
                    <a:pt x="72" y="244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3360922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EC245B4-3F78-EA3A-A13B-88557F5FAEEA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Because the output is a standard HTML file, anyone with a modern browser can receive and view reports - no special software required.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A4664E7-215F-4202-4E27-C73F9C45A0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Outputs Are Distributed &amp; Viewed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9485120-A59E-E5FF-B1AC-652C8DCE0CAA}"/>
              </a:ext>
            </a:extLst>
          </p:cNvPr>
          <p:cNvGrpSpPr/>
          <p:nvPr/>
        </p:nvGrpSpPr>
        <p:grpSpPr>
          <a:xfrm>
            <a:off x="4619628" y="2112671"/>
            <a:ext cx="1435096" cy="1435102"/>
            <a:chOff x="3728787" y="1984410"/>
            <a:chExt cx="1686426" cy="1683580"/>
          </a:xfrm>
        </p:grpSpPr>
        <p:sp>
          <p:nvSpPr>
            <p:cNvPr id="5" name="Oval 5">
              <a:extLst>
                <a:ext uri="{FF2B5EF4-FFF2-40B4-BE49-F238E27FC236}">
                  <a16:creationId xmlns:a16="http://schemas.microsoft.com/office/drawing/2014/main" id="{56E654DE-BB68-D721-9AC2-ECFBA180A111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3728787" y="1984410"/>
              <a:ext cx="1686426" cy="168358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 b="1"/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BBA65546-87CF-1F39-8F22-C48F3B935581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3728787" y="1984410"/>
              <a:ext cx="1686426" cy="1683580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>
                    <a:lumMod val="85000"/>
                  </a:schemeClr>
                </a:gs>
                <a:gs pos="50000">
                  <a:schemeClr val="bg1">
                    <a:lumMod val="95000"/>
                    <a:alpha val="50000"/>
                  </a:schemeClr>
                </a:gs>
              </a:gsLst>
              <a:lin ang="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="1">
                <a:solidFill>
                  <a:schemeClr val="lt1"/>
                </a:solidFill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695DB711-36F1-5CFB-EA18-81B04480B4DB}"/>
              </a:ext>
            </a:extLst>
          </p:cNvPr>
          <p:cNvGrpSpPr/>
          <p:nvPr/>
        </p:nvGrpSpPr>
        <p:grpSpPr>
          <a:xfrm>
            <a:off x="3089275" y="2112671"/>
            <a:ext cx="1435096" cy="1435102"/>
            <a:chOff x="3728787" y="1984410"/>
            <a:chExt cx="1686426" cy="1683580"/>
          </a:xfrm>
        </p:grpSpPr>
        <p:sp>
          <p:nvSpPr>
            <p:cNvPr id="8" name="Oval 5">
              <a:extLst>
                <a:ext uri="{FF2B5EF4-FFF2-40B4-BE49-F238E27FC236}">
                  <a16:creationId xmlns:a16="http://schemas.microsoft.com/office/drawing/2014/main" id="{110DA008-A1C9-260B-F28F-CFF272C9106A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3728787" y="1984410"/>
              <a:ext cx="1686426" cy="168358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 b="1"/>
            </a:p>
          </p:txBody>
        </p:sp>
        <p:sp>
          <p:nvSpPr>
            <p:cNvPr id="9" name="Oval 5">
              <a:extLst>
                <a:ext uri="{FF2B5EF4-FFF2-40B4-BE49-F238E27FC236}">
                  <a16:creationId xmlns:a16="http://schemas.microsoft.com/office/drawing/2014/main" id="{8504DA66-1844-2FAF-1C0E-C9825578EECA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3728787" y="1984410"/>
              <a:ext cx="1686426" cy="1683580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>
                    <a:lumMod val="85000"/>
                  </a:schemeClr>
                </a:gs>
                <a:gs pos="50000">
                  <a:schemeClr val="bg1">
                    <a:lumMod val="95000"/>
                    <a:alpha val="50000"/>
                  </a:schemeClr>
                </a:gs>
              </a:gsLst>
              <a:lin ang="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="1">
                <a:solidFill>
                  <a:schemeClr val="lt1"/>
                </a:solidFill>
              </a:endParaRPr>
            </a:p>
          </p:txBody>
        </p:sp>
      </p:grpSp>
      <p:sp>
        <p:nvSpPr>
          <p:cNvPr id="12" name="Freeform 26">
            <a:extLst>
              <a:ext uri="{FF2B5EF4-FFF2-40B4-BE49-F238E27FC236}">
                <a16:creationId xmlns:a16="http://schemas.microsoft.com/office/drawing/2014/main" id="{FB0DCB09-B715-3400-EC89-0701C5515992}"/>
              </a:ext>
            </a:extLst>
          </p:cNvPr>
          <p:cNvSpPr/>
          <p:nvPr/>
        </p:nvSpPr>
        <p:spPr>
          <a:xfrm flipH="1">
            <a:off x="5555869" y="1592924"/>
            <a:ext cx="666511" cy="519749"/>
          </a:xfrm>
          <a:custGeom>
            <a:avLst/>
            <a:gdLst>
              <a:gd name="connsiteX0" fmla="*/ 0 w 901700"/>
              <a:gd name="connsiteY0" fmla="*/ 0 h 355600"/>
              <a:gd name="connsiteX1" fmla="*/ 673100 w 901700"/>
              <a:gd name="connsiteY1" fmla="*/ 152400 h 355600"/>
              <a:gd name="connsiteX2" fmla="*/ 901700 w 901700"/>
              <a:gd name="connsiteY2" fmla="*/ 355600 h 35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01700" h="355600">
                <a:moveTo>
                  <a:pt x="0" y="0"/>
                </a:moveTo>
                <a:cubicBezTo>
                  <a:pt x="261408" y="46566"/>
                  <a:pt x="522817" y="93133"/>
                  <a:pt x="673100" y="152400"/>
                </a:cubicBezTo>
                <a:cubicBezTo>
                  <a:pt x="823383" y="211667"/>
                  <a:pt x="863600" y="296333"/>
                  <a:pt x="901700" y="355600"/>
                </a:cubicBezTo>
              </a:path>
            </a:pathLst>
          </a:custGeom>
          <a:ln>
            <a:solidFill>
              <a:schemeClr val="bg1">
                <a:lumMod val="6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88EB9B5-46F0-7E83-DC09-ACA2FA892773}"/>
              </a:ext>
            </a:extLst>
          </p:cNvPr>
          <p:cNvCxnSpPr/>
          <p:nvPr/>
        </p:nvCxnSpPr>
        <p:spPr>
          <a:xfrm>
            <a:off x="6106588" y="2830222"/>
            <a:ext cx="260573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Freeform 29">
            <a:extLst>
              <a:ext uri="{FF2B5EF4-FFF2-40B4-BE49-F238E27FC236}">
                <a16:creationId xmlns:a16="http://schemas.microsoft.com/office/drawing/2014/main" id="{02788FC0-B024-5914-5C76-4A9081313707}"/>
              </a:ext>
            </a:extLst>
          </p:cNvPr>
          <p:cNvSpPr/>
          <p:nvPr/>
        </p:nvSpPr>
        <p:spPr>
          <a:xfrm flipH="1" flipV="1">
            <a:off x="5555869" y="3547773"/>
            <a:ext cx="666511" cy="519749"/>
          </a:xfrm>
          <a:custGeom>
            <a:avLst/>
            <a:gdLst>
              <a:gd name="connsiteX0" fmla="*/ 0 w 901700"/>
              <a:gd name="connsiteY0" fmla="*/ 0 h 355600"/>
              <a:gd name="connsiteX1" fmla="*/ 673100 w 901700"/>
              <a:gd name="connsiteY1" fmla="*/ 152400 h 355600"/>
              <a:gd name="connsiteX2" fmla="*/ 901700 w 901700"/>
              <a:gd name="connsiteY2" fmla="*/ 355600 h 35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01700" h="355600">
                <a:moveTo>
                  <a:pt x="0" y="0"/>
                </a:moveTo>
                <a:cubicBezTo>
                  <a:pt x="261408" y="46566"/>
                  <a:pt x="522817" y="93133"/>
                  <a:pt x="673100" y="152400"/>
                </a:cubicBezTo>
                <a:cubicBezTo>
                  <a:pt x="823383" y="211667"/>
                  <a:pt x="863600" y="296333"/>
                  <a:pt x="901700" y="355600"/>
                </a:cubicBezTo>
              </a:path>
            </a:pathLst>
          </a:custGeom>
          <a:ln>
            <a:solidFill>
              <a:schemeClr val="bg1">
                <a:lumMod val="6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53A4280-620C-303F-6752-95B789F5AF1D}"/>
              </a:ext>
            </a:extLst>
          </p:cNvPr>
          <p:cNvGrpSpPr/>
          <p:nvPr/>
        </p:nvGrpSpPr>
        <p:grpSpPr>
          <a:xfrm>
            <a:off x="6415668" y="2457450"/>
            <a:ext cx="745544" cy="745544"/>
            <a:chOff x="6439669" y="2457450"/>
            <a:chExt cx="745544" cy="745544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CE0D4807-2B9A-0B54-F4B2-7ABFD98CF0D9}"/>
                </a:ext>
              </a:extLst>
            </p:cNvPr>
            <p:cNvSpPr/>
            <p:nvPr/>
          </p:nvSpPr>
          <p:spPr>
            <a:xfrm>
              <a:off x="6439669" y="2457450"/>
              <a:ext cx="745544" cy="74554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1B19FF8F-9F8E-041C-5CFB-7D42B448450A}"/>
                </a:ext>
              </a:extLst>
            </p:cNvPr>
            <p:cNvSpPr/>
            <p:nvPr/>
          </p:nvSpPr>
          <p:spPr>
            <a:xfrm>
              <a:off x="6475888" y="2493669"/>
              <a:ext cx="673106" cy="673106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lumMod val="75000"/>
                    <a:lumOff val="25000"/>
                    <a:alpha val="20000"/>
                  </a:schemeClr>
                </a:gs>
                <a:gs pos="100000">
                  <a:schemeClr val="bg1">
                    <a:alpha val="10000"/>
                  </a:schemeClr>
                </a:gs>
              </a:gsLst>
              <a:lin ang="27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b="1">
                <a:solidFill>
                  <a:schemeClr val="bg1"/>
                </a:solidFill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4D3BD8AD-8607-B00E-8694-E835323234D9}"/>
              </a:ext>
            </a:extLst>
          </p:cNvPr>
          <p:cNvGrpSpPr/>
          <p:nvPr/>
        </p:nvGrpSpPr>
        <p:grpSpPr>
          <a:xfrm>
            <a:off x="1982788" y="2457450"/>
            <a:ext cx="745544" cy="745544"/>
            <a:chOff x="1958788" y="2457450"/>
            <a:chExt cx="745544" cy="745544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C1745B69-E869-0949-2AB2-0A8CB02D9DDE}"/>
                </a:ext>
              </a:extLst>
            </p:cNvPr>
            <p:cNvSpPr/>
            <p:nvPr/>
          </p:nvSpPr>
          <p:spPr>
            <a:xfrm>
              <a:off x="1958788" y="2457450"/>
              <a:ext cx="745544" cy="74554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74B59914-7E31-7EAC-DA5C-8C93B5425B88}"/>
                </a:ext>
              </a:extLst>
            </p:cNvPr>
            <p:cNvSpPr/>
            <p:nvPr/>
          </p:nvSpPr>
          <p:spPr>
            <a:xfrm>
              <a:off x="1995007" y="2493669"/>
              <a:ext cx="673106" cy="673106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lumMod val="75000"/>
                    <a:lumOff val="25000"/>
                    <a:alpha val="20000"/>
                  </a:schemeClr>
                </a:gs>
                <a:gs pos="100000">
                  <a:schemeClr val="bg1">
                    <a:alpha val="10000"/>
                  </a:schemeClr>
                </a:gs>
              </a:gsLst>
              <a:lin ang="27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b="1">
                <a:solidFill>
                  <a:schemeClr val="bg1"/>
                </a:solidFill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3F1F87FC-0647-74D0-CD18-FD46FC54D6C6}"/>
              </a:ext>
            </a:extLst>
          </p:cNvPr>
          <p:cNvGrpSpPr/>
          <p:nvPr/>
        </p:nvGrpSpPr>
        <p:grpSpPr>
          <a:xfrm>
            <a:off x="6302298" y="1201101"/>
            <a:ext cx="745544" cy="745544"/>
            <a:chOff x="6439669" y="1201101"/>
            <a:chExt cx="745544" cy="745544"/>
          </a:xfrm>
        </p:grpSpPr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A8716048-C6F6-798F-2880-4A15B77674A1}"/>
                </a:ext>
              </a:extLst>
            </p:cNvPr>
            <p:cNvSpPr/>
            <p:nvPr/>
          </p:nvSpPr>
          <p:spPr>
            <a:xfrm>
              <a:off x="6439669" y="1201101"/>
              <a:ext cx="745544" cy="74554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58E17864-1C12-290A-2A60-2AFB85D406BA}"/>
                </a:ext>
              </a:extLst>
            </p:cNvPr>
            <p:cNvSpPr/>
            <p:nvPr/>
          </p:nvSpPr>
          <p:spPr>
            <a:xfrm>
              <a:off x="6475888" y="1237320"/>
              <a:ext cx="673106" cy="673106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lumMod val="75000"/>
                    <a:lumOff val="25000"/>
                    <a:alpha val="20000"/>
                  </a:schemeClr>
                </a:gs>
                <a:gs pos="100000">
                  <a:schemeClr val="bg1">
                    <a:alpha val="10000"/>
                  </a:schemeClr>
                </a:gs>
              </a:gsLst>
              <a:lin ang="27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b="1">
                <a:solidFill>
                  <a:schemeClr val="bg1"/>
                </a:solidFill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7DC5434-5F13-E996-A420-FC43946489B4}"/>
              </a:ext>
            </a:extLst>
          </p:cNvPr>
          <p:cNvGrpSpPr/>
          <p:nvPr/>
        </p:nvGrpSpPr>
        <p:grpSpPr>
          <a:xfrm>
            <a:off x="6302298" y="3713799"/>
            <a:ext cx="745544" cy="745544"/>
            <a:chOff x="6439669" y="3713799"/>
            <a:chExt cx="745544" cy="745544"/>
          </a:xfrm>
        </p:grpSpPr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E25BC8B3-8433-34C9-6E3B-BB801BB5FFC4}"/>
                </a:ext>
              </a:extLst>
            </p:cNvPr>
            <p:cNvSpPr/>
            <p:nvPr/>
          </p:nvSpPr>
          <p:spPr>
            <a:xfrm>
              <a:off x="6439669" y="3713799"/>
              <a:ext cx="745544" cy="74554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EE7EED6A-027B-F216-5998-272D3FF7F8DB}"/>
                </a:ext>
              </a:extLst>
            </p:cNvPr>
            <p:cNvSpPr/>
            <p:nvPr/>
          </p:nvSpPr>
          <p:spPr>
            <a:xfrm>
              <a:off x="6475888" y="3750018"/>
              <a:ext cx="673106" cy="673106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lumMod val="75000"/>
                    <a:lumOff val="25000"/>
                    <a:alpha val="20000"/>
                  </a:schemeClr>
                </a:gs>
                <a:gs pos="100000">
                  <a:schemeClr val="bg1">
                    <a:alpha val="10000"/>
                  </a:schemeClr>
                </a:gs>
              </a:gsLst>
              <a:lin ang="27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b="1">
                <a:solidFill>
                  <a:schemeClr val="bg1"/>
                </a:solidFill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525F85FC-059E-6C3A-1CE1-83D4E7CAA91F}"/>
              </a:ext>
            </a:extLst>
          </p:cNvPr>
          <p:cNvGrpSpPr/>
          <p:nvPr/>
        </p:nvGrpSpPr>
        <p:grpSpPr>
          <a:xfrm>
            <a:off x="2096158" y="1201101"/>
            <a:ext cx="745544" cy="745544"/>
            <a:chOff x="1958788" y="1201101"/>
            <a:chExt cx="745544" cy="745544"/>
          </a:xfrm>
        </p:grpSpPr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D922FF0B-2FE0-2C93-7F04-E178720C5EC2}"/>
                </a:ext>
              </a:extLst>
            </p:cNvPr>
            <p:cNvSpPr/>
            <p:nvPr/>
          </p:nvSpPr>
          <p:spPr>
            <a:xfrm>
              <a:off x="1958788" y="1201101"/>
              <a:ext cx="745544" cy="74554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0745A64D-DE5D-CA6A-24B9-A537A6AA5910}"/>
                </a:ext>
              </a:extLst>
            </p:cNvPr>
            <p:cNvSpPr/>
            <p:nvPr/>
          </p:nvSpPr>
          <p:spPr>
            <a:xfrm>
              <a:off x="1995007" y="1237320"/>
              <a:ext cx="673106" cy="673106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lumMod val="75000"/>
                    <a:lumOff val="25000"/>
                    <a:alpha val="20000"/>
                  </a:schemeClr>
                </a:gs>
                <a:gs pos="100000">
                  <a:schemeClr val="bg1">
                    <a:alpha val="10000"/>
                  </a:schemeClr>
                </a:gs>
              </a:gsLst>
              <a:lin ang="27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b="1">
                <a:solidFill>
                  <a:schemeClr val="bg1"/>
                </a:solidFill>
              </a:endParaRP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EF3BA0A5-9CD8-512C-3F3B-7C77DC9B604E}"/>
              </a:ext>
            </a:extLst>
          </p:cNvPr>
          <p:cNvGrpSpPr/>
          <p:nvPr/>
        </p:nvGrpSpPr>
        <p:grpSpPr>
          <a:xfrm>
            <a:off x="2096158" y="3713799"/>
            <a:ext cx="745544" cy="745544"/>
            <a:chOff x="1958788" y="3713799"/>
            <a:chExt cx="745544" cy="745544"/>
          </a:xfrm>
        </p:grpSpPr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247EDC02-C0B0-C2FC-529B-93702A0C16A9}"/>
                </a:ext>
              </a:extLst>
            </p:cNvPr>
            <p:cNvSpPr/>
            <p:nvPr/>
          </p:nvSpPr>
          <p:spPr>
            <a:xfrm>
              <a:off x="1958788" y="3713799"/>
              <a:ext cx="745544" cy="74554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7B17A2D0-85A4-B416-1758-1CD6968E8C9B}"/>
                </a:ext>
              </a:extLst>
            </p:cNvPr>
            <p:cNvSpPr/>
            <p:nvPr/>
          </p:nvSpPr>
          <p:spPr>
            <a:xfrm>
              <a:off x="1995007" y="3750018"/>
              <a:ext cx="673106" cy="673106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lumMod val="75000"/>
                    <a:lumOff val="25000"/>
                    <a:alpha val="20000"/>
                  </a:schemeClr>
                </a:gs>
                <a:gs pos="100000">
                  <a:schemeClr val="bg1">
                    <a:alpha val="10000"/>
                  </a:schemeClr>
                </a:gs>
              </a:gsLst>
              <a:lin ang="27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33" name="Freeform 26">
            <a:extLst>
              <a:ext uri="{FF2B5EF4-FFF2-40B4-BE49-F238E27FC236}">
                <a16:creationId xmlns:a16="http://schemas.microsoft.com/office/drawing/2014/main" id="{426654DD-C178-82D1-EA9D-E70F39992943}"/>
              </a:ext>
            </a:extLst>
          </p:cNvPr>
          <p:cNvSpPr/>
          <p:nvPr/>
        </p:nvSpPr>
        <p:spPr>
          <a:xfrm>
            <a:off x="2921624" y="1592924"/>
            <a:ext cx="666511" cy="519749"/>
          </a:xfrm>
          <a:custGeom>
            <a:avLst/>
            <a:gdLst>
              <a:gd name="connsiteX0" fmla="*/ 0 w 901700"/>
              <a:gd name="connsiteY0" fmla="*/ 0 h 355600"/>
              <a:gd name="connsiteX1" fmla="*/ 673100 w 901700"/>
              <a:gd name="connsiteY1" fmla="*/ 152400 h 355600"/>
              <a:gd name="connsiteX2" fmla="*/ 901700 w 901700"/>
              <a:gd name="connsiteY2" fmla="*/ 355600 h 35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01700" h="355600">
                <a:moveTo>
                  <a:pt x="0" y="0"/>
                </a:moveTo>
                <a:cubicBezTo>
                  <a:pt x="261408" y="46566"/>
                  <a:pt x="522817" y="93133"/>
                  <a:pt x="673100" y="152400"/>
                </a:cubicBezTo>
                <a:cubicBezTo>
                  <a:pt x="823383" y="211667"/>
                  <a:pt x="863600" y="296333"/>
                  <a:pt x="901700" y="355600"/>
                </a:cubicBezTo>
              </a:path>
            </a:pathLst>
          </a:custGeom>
          <a:ln>
            <a:solidFill>
              <a:schemeClr val="bg1">
                <a:lumMod val="6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437A6FB1-F872-1A92-06D5-FD56AF2E6138}"/>
              </a:ext>
            </a:extLst>
          </p:cNvPr>
          <p:cNvCxnSpPr/>
          <p:nvPr/>
        </p:nvCxnSpPr>
        <p:spPr>
          <a:xfrm flipH="1">
            <a:off x="2774303" y="2830222"/>
            <a:ext cx="260573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Freeform 29">
            <a:extLst>
              <a:ext uri="{FF2B5EF4-FFF2-40B4-BE49-F238E27FC236}">
                <a16:creationId xmlns:a16="http://schemas.microsoft.com/office/drawing/2014/main" id="{87D79F33-D4B0-0A12-99B0-D99E42370B4B}"/>
              </a:ext>
            </a:extLst>
          </p:cNvPr>
          <p:cNvSpPr/>
          <p:nvPr/>
        </p:nvSpPr>
        <p:spPr>
          <a:xfrm flipV="1">
            <a:off x="2921624" y="3547773"/>
            <a:ext cx="666511" cy="519749"/>
          </a:xfrm>
          <a:custGeom>
            <a:avLst/>
            <a:gdLst>
              <a:gd name="connsiteX0" fmla="*/ 0 w 901700"/>
              <a:gd name="connsiteY0" fmla="*/ 0 h 355600"/>
              <a:gd name="connsiteX1" fmla="*/ 673100 w 901700"/>
              <a:gd name="connsiteY1" fmla="*/ 152400 h 355600"/>
              <a:gd name="connsiteX2" fmla="*/ 901700 w 901700"/>
              <a:gd name="connsiteY2" fmla="*/ 355600 h 35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01700" h="355600">
                <a:moveTo>
                  <a:pt x="0" y="0"/>
                </a:moveTo>
                <a:cubicBezTo>
                  <a:pt x="261408" y="46566"/>
                  <a:pt x="522817" y="93133"/>
                  <a:pt x="673100" y="152400"/>
                </a:cubicBezTo>
                <a:cubicBezTo>
                  <a:pt x="823383" y="211667"/>
                  <a:pt x="863600" y="296333"/>
                  <a:pt x="901700" y="355600"/>
                </a:cubicBezTo>
              </a:path>
            </a:pathLst>
          </a:custGeom>
          <a:ln>
            <a:solidFill>
              <a:schemeClr val="bg1">
                <a:lumMod val="6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6B435D95-2835-5DE3-4E6E-F07DD7B184E2}"/>
              </a:ext>
            </a:extLst>
          </p:cNvPr>
          <p:cNvSpPr/>
          <p:nvPr/>
        </p:nvSpPr>
        <p:spPr>
          <a:xfrm flipH="1">
            <a:off x="387350" y="2429280"/>
            <a:ext cx="1510664" cy="801886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sz="1200" b="1" dirty="0">
                <a:solidFill>
                  <a:schemeClr val="accent2"/>
                </a:solidFill>
              </a:rPr>
              <a:t>SharePoint / Microsoft Teams </a:t>
            </a: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Upload to a document library and share a link</a:t>
            </a: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  <a:endParaRPr lang="en-US" sz="1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6DE4D035-0840-25CF-8FF5-734B65E2C353}"/>
              </a:ext>
            </a:extLst>
          </p:cNvPr>
          <p:cNvSpPr/>
          <p:nvPr/>
        </p:nvSpPr>
        <p:spPr>
          <a:xfrm rot="10800000" flipH="1" flipV="1">
            <a:off x="387351" y="1193127"/>
            <a:ext cx="1510664" cy="761491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sz="1200" b="1" dirty="0">
                <a:solidFill>
                  <a:schemeClr val="accent1"/>
                </a:solidFill>
              </a:rPr>
              <a:t>Email </a:t>
            </a:r>
          </a:p>
          <a:p>
            <a:pPr algn="r">
              <a:lnSpc>
                <a:spcPct val="120000"/>
              </a:lnSpc>
            </a:pP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Attach the HTML file; recipient opens directly in their default browser.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D7BE8306-CD02-5AC5-E6B2-EDA9B9850080}"/>
              </a:ext>
            </a:extLst>
          </p:cNvPr>
          <p:cNvSpPr/>
          <p:nvPr/>
        </p:nvSpPr>
        <p:spPr>
          <a:xfrm flipH="1">
            <a:off x="387350" y="3705826"/>
            <a:ext cx="1510664" cy="761491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sz="1200" b="1" dirty="0">
                <a:solidFill>
                  <a:schemeClr val="accent3"/>
                </a:solidFill>
              </a:rPr>
              <a:t>Shared Network Drive </a:t>
            </a: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Place in a team folder; open directly from file explorer</a:t>
            </a: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  <a:endParaRPr lang="en-US" sz="1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1C44E320-97FC-44DA-6BBB-ECBEE660C7EC}"/>
              </a:ext>
            </a:extLst>
          </p:cNvPr>
          <p:cNvSpPr/>
          <p:nvPr/>
        </p:nvSpPr>
        <p:spPr>
          <a:xfrm>
            <a:off x="7209590" y="2521613"/>
            <a:ext cx="1510664" cy="617220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b="1" dirty="0">
                <a:solidFill>
                  <a:schemeClr val="accent2"/>
                </a:solidFill>
              </a:rPr>
              <a:t>Any Operating System</a:t>
            </a:r>
          </a:p>
          <a:p>
            <a:pPr>
              <a:lnSpc>
                <a:spcPct val="120000"/>
              </a:lnSpc>
            </a:pP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Windows, Mac, or Linux.</a:t>
            </a:r>
            <a:endParaRPr lang="en-US" sz="1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F9C89D56-8C55-4B47-DFE6-6E559AC1A815}"/>
              </a:ext>
            </a:extLst>
          </p:cNvPr>
          <p:cNvSpPr/>
          <p:nvPr/>
        </p:nvSpPr>
        <p:spPr>
          <a:xfrm rot="10800000" flipV="1">
            <a:off x="7209590" y="1283729"/>
            <a:ext cx="1510664" cy="580287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b="1" dirty="0">
                <a:solidFill>
                  <a:schemeClr val="accent1"/>
                </a:solidFill>
              </a:rPr>
              <a:t>Any Major Browser</a:t>
            </a:r>
          </a:p>
          <a:p>
            <a:pPr>
              <a:lnSpc>
                <a:spcPct val="120000"/>
              </a:lnSpc>
            </a:pP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Chrome, Edge, Firefox, or Safari.</a:t>
            </a:r>
            <a:endParaRPr lang="en-US" sz="1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C0DE191C-D44B-5741-EB82-81C80F257B8D}"/>
              </a:ext>
            </a:extLst>
          </p:cNvPr>
          <p:cNvSpPr/>
          <p:nvPr/>
        </p:nvSpPr>
        <p:spPr>
          <a:xfrm>
            <a:off x="7209590" y="3704095"/>
            <a:ext cx="1510664" cy="764953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b="1" dirty="0">
                <a:solidFill>
                  <a:schemeClr val="accent3"/>
                </a:solidFill>
              </a:rPr>
              <a:t>Desktop or laptop</a:t>
            </a:r>
          </a:p>
          <a:p>
            <a:pPr>
              <a:lnSpc>
                <a:spcPct val="120000"/>
              </a:lnSpc>
            </a:pP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No server connection required to open or view reports</a:t>
            </a: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  <a:endParaRPr lang="en-US" sz="1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D6EBBB82-6C0F-0E00-0479-32A5F7325773}"/>
              </a:ext>
            </a:extLst>
          </p:cNvPr>
          <p:cNvSpPr txBox="1"/>
          <p:nvPr/>
        </p:nvSpPr>
        <p:spPr>
          <a:xfrm>
            <a:off x="3202527" y="2617315"/>
            <a:ext cx="1219200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US" sz="1200" b="1" dirty="0"/>
              <a:t>DISTRIBUTION</a:t>
            </a:r>
          </a:p>
          <a:p>
            <a:pPr algn="ctr"/>
            <a:r>
              <a:rPr lang="en-US" sz="1200" b="1" dirty="0"/>
              <a:t>METHODS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64285474-FEEA-C82C-E825-2D4D1D05C9C0}"/>
              </a:ext>
            </a:extLst>
          </p:cNvPr>
          <p:cNvSpPr txBox="1"/>
          <p:nvPr/>
        </p:nvSpPr>
        <p:spPr>
          <a:xfrm>
            <a:off x="4736302" y="2617315"/>
            <a:ext cx="1219200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US" sz="1200" b="1" dirty="0"/>
              <a:t>VIEWING OPTIONS </a:t>
            </a:r>
          </a:p>
        </p:txBody>
      </p:sp>
      <p:grpSp>
        <p:nvGrpSpPr>
          <p:cNvPr id="84" name="Group 83">
            <a:extLst>
              <a:ext uri="{FF2B5EF4-FFF2-40B4-BE49-F238E27FC236}">
                <a16:creationId xmlns:a16="http://schemas.microsoft.com/office/drawing/2014/main" id="{6D33BBFB-7D19-0EB2-A439-4FDA431B4597}"/>
              </a:ext>
            </a:extLst>
          </p:cNvPr>
          <p:cNvGrpSpPr/>
          <p:nvPr/>
        </p:nvGrpSpPr>
        <p:grpSpPr>
          <a:xfrm>
            <a:off x="2211804" y="1364324"/>
            <a:ext cx="508000" cy="457200"/>
            <a:chOff x="5181600" y="1581150"/>
            <a:chExt cx="508000" cy="457200"/>
          </a:xfrm>
          <a:solidFill>
            <a:schemeClr val="bg1"/>
          </a:solidFill>
        </p:grpSpPr>
        <p:sp>
          <p:nvSpPr>
            <p:cNvPr id="85" name="Freeform 115">
              <a:extLst>
                <a:ext uri="{FF2B5EF4-FFF2-40B4-BE49-F238E27FC236}">
                  <a16:creationId xmlns:a16="http://schemas.microsoft.com/office/drawing/2014/main" id="{3645E3F3-1A5C-8B10-1E56-C6EE0305919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181600" y="1581150"/>
              <a:ext cx="508000" cy="457200"/>
            </a:xfrm>
            <a:custGeom>
              <a:avLst/>
              <a:gdLst>
                <a:gd name="T0" fmla="*/ 839 w 1306"/>
                <a:gd name="T1" fmla="*/ 924 h 1176"/>
                <a:gd name="T2" fmla="*/ 839 w 1306"/>
                <a:gd name="T3" fmla="*/ 1140 h 1176"/>
                <a:gd name="T4" fmla="*/ 913 w 1306"/>
                <a:gd name="T5" fmla="*/ 1140 h 1176"/>
                <a:gd name="T6" fmla="*/ 940 w 1306"/>
                <a:gd name="T7" fmla="*/ 1140 h 1176"/>
                <a:gd name="T8" fmla="*/ 956 w 1306"/>
                <a:gd name="T9" fmla="*/ 1158 h 1176"/>
                <a:gd name="T10" fmla="*/ 939 w 1306"/>
                <a:gd name="T11" fmla="*/ 1176 h 1176"/>
                <a:gd name="T12" fmla="*/ 929 w 1306"/>
                <a:gd name="T13" fmla="*/ 1176 h 1176"/>
                <a:gd name="T14" fmla="*/ 393 w 1306"/>
                <a:gd name="T15" fmla="*/ 1176 h 1176"/>
                <a:gd name="T16" fmla="*/ 384 w 1306"/>
                <a:gd name="T17" fmla="*/ 1176 h 1176"/>
                <a:gd name="T18" fmla="*/ 366 w 1306"/>
                <a:gd name="T19" fmla="*/ 1159 h 1176"/>
                <a:gd name="T20" fmla="*/ 385 w 1306"/>
                <a:gd name="T21" fmla="*/ 1140 h 1176"/>
                <a:gd name="T22" fmla="*/ 449 w 1306"/>
                <a:gd name="T23" fmla="*/ 1140 h 1176"/>
                <a:gd name="T24" fmla="*/ 466 w 1306"/>
                <a:gd name="T25" fmla="*/ 1140 h 1176"/>
                <a:gd name="T26" fmla="*/ 466 w 1306"/>
                <a:gd name="T27" fmla="*/ 924 h 1176"/>
                <a:gd name="T28" fmla="*/ 449 w 1306"/>
                <a:gd name="T29" fmla="*/ 924 h 1176"/>
                <a:gd name="T30" fmla="*/ 116 w 1306"/>
                <a:gd name="T31" fmla="*/ 924 h 1176"/>
                <a:gd name="T32" fmla="*/ 0 w 1306"/>
                <a:gd name="T33" fmla="*/ 809 h 1176"/>
                <a:gd name="T34" fmla="*/ 0 w 1306"/>
                <a:gd name="T35" fmla="*/ 116 h 1176"/>
                <a:gd name="T36" fmla="*/ 115 w 1306"/>
                <a:gd name="T37" fmla="*/ 0 h 1176"/>
                <a:gd name="T38" fmla="*/ 1191 w 1306"/>
                <a:gd name="T39" fmla="*/ 0 h 1176"/>
                <a:gd name="T40" fmla="*/ 1306 w 1306"/>
                <a:gd name="T41" fmla="*/ 115 h 1176"/>
                <a:gd name="T42" fmla="*/ 1306 w 1306"/>
                <a:gd name="T43" fmla="*/ 809 h 1176"/>
                <a:gd name="T44" fmla="*/ 1191 w 1306"/>
                <a:gd name="T45" fmla="*/ 924 h 1176"/>
                <a:gd name="T46" fmla="*/ 859 w 1306"/>
                <a:gd name="T47" fmla="*/ 924 h 1176"/>
                <a:gd name="T48" fmla="*/ 839 w 1306"/>
                <a:gd name="T49" fmla="*/ 924 h 1176"/>
                <a:gd name="T50" fmla="*/ 1270 w 1306"/>
                <a:gd name="T51" fmla="*/ 719 h 1176"/>
                <a:gd name="T52" fmla="*/ 1270 w 1306"/>
                <a:gd name="T53" fmla="*/ 702 h 1176"/>
                <a:gd name="T54" fmla="*/ 1270 w 1306"/>
                <a:gd name="T55" fmla="*/ 116 h 1176"/>
                <a:gd name="T56" fmla="*/ 1190 w 1306"/>
                <a:gd name="T57" fmla="*/ 36 h 1176"/>
                <a:gd name="T58" fmla="*/ 116 w 1306"/>
                <a:gd name="T59" fmla="*/ 36 h 1176"/>
                <a:gd name="T60" fmla="*/ 36 w 1306"/>
                <a:gd name="T61" fmla="*/ 116 h 1176"/>
                <a:gd name="T62" fmla="*/ 36 w 1306"/>
                <a:gd name="T63" fmla="*/ 703 h 1176"/>
                <a:gd name="T64" fmla="*/ 36 w 1306"/>
                <a:gd name="T65" fmla="*/ 719 h 1176"/>
                <a:gd name="T66" fmla="*/ 1270 w 1306"/>
                <a:gd name="T67" fmla="*/ 719 h 1176"/>
                <a:gd name="T68" fmla="*/ 1269 w 1306"/>
                <a:gd name="T69" fmla="*/ 757 h 1176"/>
                <a:gd name="T70" fmla="*/ 38 w 1306"/>
                <a:gd name="T71" fmla="*/ 757 h 1176"/>
                <a:gd name="T72" fmla="*/ 39 w 1306"/>
                <a:gd name="T73" fmla="*/ 833 h 1176"/>
                <a:gd name="T74" fmla="*/ 64 w 1306"/>
                <a:gd name="T75" fmla="*/ 873 h 1176"/>
                <a:gd name="T76" fmla="*/ 117 w 1306"/>
                <a:gd name="T77" fmla="*/ 888 h 1176"/>
                <a:gd name="T78" fmla="*/ 1189 w 1306"/>
                <a:gd name="T79" fmla="*/ 888 h 1176"/>
                <a:gd name="T80" fmla="*/ 1204 w 1306"/>
                <a:gd name="T81" fmla="*/ 888 h 1176"/>
                <a:gd name="T82" fmla="*/ 1268 w 1306"/>
                <a:gd name="T83" fmla="*/ 831 h 1176"/>
                <a:gd name="T84" fmla="*/ 1269 w 1306"/>
                <a:gd name="T85" fmla="*/ 757 h 1176"/>
                <a:gd name="T86" fmla="*/ 802 w 1306"/>
                <a:gd name="T87" fmla="*/ 1139 h 1176"/>
                <a:gd name="T88" fmla="*/ 802 w 1306"/>
                <a:gd name="T89" fmla="*/ 925 h 1176"/>
                <a:gd name="T90" fmla="*/ 504 w 1306"/>
                <a:gd name="T91" fmla="*/ 925 h 1176"/>
                <a:gd name="T92" fmla="*/ 504 w 1306"/>
                <a:gd name="T93" fmla="*/ 1139 h 1176"/>
                <a:gd name="T94" fmla="*/ 802 w 1306"/>
                <a:gd name="T95" fmla="*/ 1139 h 1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306" h="1176">
                  <a:moveTo>
                    <a:pt x="839" y="924"/>
                  </a:moveTo>
                  <a:cubicBezTo>
                    <a:pt x="839" y="997"/>
                    <a:pt x="839" y="1067"/>
                    <a:pt x="839" y="1140"/>
                  </a:cubicBezTo>
                  <a:cubicBezTo>
                    <a:pt x="864" y="1140"/>
                    <a:pt x="888" y="1140"/>
                    <a:pt x="913" y="1140"/>
                  </a:cubicBezTo>
                  <a:cubicBezTo>
                    <a:pt x="922" y="1140"/>
                    <a:pt x="931" y="1139"/>
                    <a:pt x="940" y="1140"/>
                  </a:cubicBezTo>
                  <a:cubicBezTo>
                    <a:pt x="950" y="1141"/>
                    <a:pt x="956" y="1147"/>
                    <a:pt x="956" y="1158"/>
                  </a:cubicBezTo>
                  <a:cubicBezTo>
                    <a:pt x="956" y="1169"/>
                    <a:pt x="950" y="1174"/>
                    <a:pt x="939" y="1176"/>
                  </a:cubicBezTo>
                  <a:cubicBezTo>
                    <a:pt x="936" y="1176"/>
                    <a:pt x="932" y="1176"/>
                    <a:pt x="929" y="1176"/>
                  </a:cubicBezTo>
                  <a:cubicBezTo>
                    <a:pt x="750" y="1176"/>
                    <a:pt x="572" y="1176"/>
                    <a:pt x="393" y="1176"/>
                  </a:cubicBezTo>
                  <a:cubicBezTo>
                    <a:pt x="390" y="1176"/>
                    <a:pt x="387" y="1176"/>
                    <a:pt x="384" y="1176"/>
                  </a:cubicBezTo>
                  <a:cubicBezTo>
                    <a:pt x="373" y="1175"/>
                    <a:pt x="366" y="1170"/>
                    <a:pt x="366" y="1159"/>
                  </a:cubicBezTo>
                  <a:cubicBezTo>
                    <a:pt x="365" y="1147"/>
                    <a:pt x="373" y="1140"/>
                    <a:pt x="385" y="1140"/>
                  </a:cubicBezTo>
                  <a:cubicBezTo>
                    <a:pt x="406" y="1140"/>
                    <a:pt x="428" y="1140"/>
                    <a:pt x="449" y="1140"/>
                  </a:cubicBezTo>
                  <a:cubicBezTo>
                    <a:pt x="455" y="1140"/>
                    <a:pt x="460" y="1140"/>
                    <a:pt x="466" y="1140"/>
                  </a:cubicBezTo>
                  <a:cubicBezTo>
                    <a:pt x="466" y="1068"/>
                    <a:pt x="466" y="997"/>
                    <a:pt x="466" y="924"/>
                  </a:cubicBezTo>
                  <a:cubicBezTo>
                    <a:pt x="460" y="924"/>
                    <a:pt x="454" y="924"/>
                    <a:pt x="449" y="924"/>
                  </a:cubicBezTo>
                  <a:cubicBezTo>
                    <a:pt x="338" y="924"/>
                    <a:pt x="227" y="924"/>
                    <a:pt x="116" y="924"/>
                  </a:cubicBezTo>
                  <a:cubicBezTo>
                    <a:pt x="43" y="924"/>
                    <a:pt x="0" y="881"/>
                    <a:pt x="0" y="809"/>
                  </a:cubicBezTo>
                  <a:cubicBezTo>
                    <a:pt x="0" y="578"/>
                    <a:pt x="0" y="347"/>
                    <a:pt x="0" y="116"/>
                  </a:cubicBezTo>
                  <a:cubicBezTo>
                    <a:pt x="0" y="44"/>
                    <a:pt x="43" y="0"/>
                    <a:pt x="115" y="0"/>
                  </a:cubicBezTo>
                  <a:cubicBezTo>
                    <a:pt x="474" y="0"/>
                    <a:pt x="832" y="0"/>
                    <a:pt x="1191" y="0"/>
                  </a:cubicBezTo>
                  <a:cubicBezTo>
                    <a:pt x="1262" y="0"/>
                    <a:pt x="1306" y="44"/>
                    <a:pt x="1306" y="115"/>
                  </a:cubicBezTo>
                  <a:cubicBezTo>
                    <a:pt x="1306" y="346"/>
                    <a:pt x="1306" y="578"/>
                    <a:pt x="1306" y="809"/>
                  </a:cubicBezTo>
                  <a:cubicBezTo>
                    <a:pt x="1306" y="880"/>
                    <a:pt x="1263" y="924"/>
                    <a:pt x="1191" y="924"/>
                  </a:cubicBezTo>
                  <a:cubicBezTo>
                    <a:pt x="1080" y="924"/>
                    <a:pt x="970" y="924"/>
                    <a:pt x="859" y="924"/>
                  </a:cubicBezTo>
                  <a:cubicBezTo>
                    <a:pt x="853" y="924"/>
                    <a:pt x="847" y="924"/>
                    <a:pt x="839" y="924"/>
                  </a:cubicBezTo>
                  <a:close/>
                  <a:moveTo>
                    <a:pt x="1270" y="719"/>
                  </a:moveTo>
                  <a:cubicBezTo>
                    <a:pt x="1270" y="713"/>
                    <a:pt x="1270" y="708"/>
                    <a:pt x="1270" y="702"/>
                  </a:cubicBezTo>
                  <a:cubicBezTo>
                    <a:pt x="1270" y="507"/>
                    <a:pt x="1270" y="311"/>
                    <a:pt x="1270" y="116"/>
                  </a:cubicBezTo>
                  <a:cubicBezTo>
                    <a:pt x="1270" y="63"/>
                    <a:pt x="1243" y="36"/>
                    <a:pt x="1190" y="36"/>
                  </a:cubicBezTo>
                  <a:cubicBezTo>
                    <a:pt x="832" y="36"/>
                    <a:pt x="474" y="36"/>
                    <a:pt x="116" y="36"/>
                  </a:cubicBezTo>
                  <a:cubicBezTo>
                    <a:pt x="63" y="36"/>
                    <a:pt x="36" y="63"/>
                    <a:pt x="36" y="116"/>
                  </a:cubicBezTo>
                  <a:cubicBezTo>
                    <a:pt x="36" y="312"/>
                    <a:pt x="36" y="507"/>
                    <a:pt x="36" y="703"/>
                  </a:cubicBezTo>
                  <a:cubicBezTo>
                    <a:pt x="36" y="708"/>
                    <a:pt x="36" y="713"/>
                    <a:pt x="36" y="719"/>
                  </a:cubicBezTo>
                  <a:cubicBezTo>
                    <a:pt x="447" y="719"/>
                    <a:pt x="858" y="719"/>
                    <a:pt x="1270" y="719"/>
                  </a:cubicBezTo>
                  <a:close/>
                  <a:moveTo>
                    <a:pt x="1269" y="757"/>
                  </a:moveTo>
                  <a:cubicBezTo>
                    <a:pt x="858" y="757"/>
                    <a:pt x="447" y="757"/>
                    <a:pt x="38" y="757"/>
                  </a:cubicBezTo>
                  <a:cubicBezTo>
                    <a:pt x="38" y="783"/>
                    <a:pt x="35" y="808"/>
                    <a:pt x="39" y="833"/>
                  </a:cubicBezTo>
                  <a:cubicBezTo>
                    <a:pt x="41" y="847"/>
                    <a:pt x="53" y="862"/>
                    <a:pt x="64" y="873"/>
                  </a:cubicBezTo>
                  <a:cubicBezTo>
                    <a:pt x="77" y="888"/>
                    <a:pt x="97" y="888"/>
                    <a:pt x="117" y="888"/>
                  </a:cubicBezTo>
                  <a:cubicBezTo>
                    <a:pt x="474" y="888"/>
                    <a:pt x="832" y="888"/>
                    <a:pt x="1189" y="888"/>
                  </a:cubicBezTo>
                  <a:cubicBezTo>
                    <a:pt x="1194" y="888"/>
                    <a:pt x="1199" y="888"/>
                    <a:pt x="1204" y="888"/>
                  </a:cubicBezTo>
                  <a:cubicBezTo>
                    <a:pt x="1236" y="887"/>
                    <a:pt x="1264" y="864"/>
                    <a:pt x="1268" y="831"/>
                  </a:cubicBezTo>
                  <a:cubicBezTo>
                    <a:pt x="1271" y="807"/>
                    <a:pt x="1269" y="783"/>
                    <a:pt x="1269" y="757"/>
                  </a:cubicBezTo>
                  <a:close/>
                  <a:moveTo>
                    <a:pt x="802" y="1139"/>
                  </a:moveTo>
                  <a:cubicBezTo>
                    <a:pt x="802" y="1067"/>
                    <a:pt x="802" y="997"/>
                    <a:pt x="802" y="925"/>
                  </a:cubicBezTo>
                  <a:cubicBezTo>
                    <a:pt x="702" y="925"/>
                    <a:pt x="603" y="925"/>
                    <a:pt x="504" y="925"/>
                  </a:cubicBezTo>
                  <a:cubicBezTo>
                    <a:pt x="504" y="997"/>
                    <a:pt x="504" y="1068"/>
                    <a:pt x="504" y="1139"/>
                  </a:cubicBezTo>
                  <a:cubicBezTo>
                    <a:pt x="603" y="1139"/>
                    <a:pt x="702" y="1139"/>
                    <a:pt x="802" y="1139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Freeform 116">
              <a:extLst>
                <a:ext uri="{FF2B5EF4-FFF2-40B4-BE49-F238E27FC236}">
                  <a16:creationId xmlns:a16="http://schemas.microsoft.com/office/drawing/2014/main" id="{638240B0-062D-E3CB-3C49-40728663DE6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332413" y="1601788"/>
              <a:ext cx="266700" cy="215900"/>
            </a:xfrm>
            <a:custGeom>
              <a:avLst/>
              <a:gdLst>
                <a:gd name="T0" fmla="*/ 531 w 688"/>
                <a:gd name="T1" fmla="*/ 342 h 558"/>
                <a:gd name="T2" fmla="*/ 531 w 688"/>
                <a:gd name="T3" fmla="*/ 481 h 558"/>
                <a:gd name="T4" fmla="*/ 477 w 688"/>
                <a:gd name="T5" fmla="*/ 555 h 558"/>
                <a:gd name="T6" fmla="*/ 453 w 688"/>
                <a:gd name="T7" fmla="*/ 557 h 558"/>
                <a:gd name="T8" fmla="*/ 79 w 688"/>
                <a:gd name="T9" fmla="*/ 558 h 558"/>
                <a:gd name="T10" fmla="*/ 1 w 688"/>
                <a:gd name="T11" fmla="*/ 480 h 558"/>
                <a:gd name="T12" fmla="*/ 1 w 688"/>
                <a:gd name="T13" fmla="*/ 231 h 558"/>
                <a:gd name="T14" fmla="*/ 78 w 688"/>
                <a:gd name="T15" fmla="*/ 154 h 558"/>
                <a:gd name="T16" fmla="*/ 333 w 688"/>
                <a:gd name="T17" fmla="*/ 155 h 558"/>
                <a:gd name="T18" fmla="*/ 351 w 688"/>
                <a:gd name="T19" fmla="*/ 141 h 558"/>
                <a:gd name="T20" fmla="*/ 523 w 688"/>
                <a:gd name="T21" fmla="*/ 6 h 558"/>
                <a:gd name="T22" fmla="*/ 683 w 688"/>
                <a:gd name="T23" fmla="*/ 162 h 558"/>
                <a:gd name="T24" fmla="*/ 549 w 688"/>
                <a:gd name="T25" fmla="*/ 338 h 558"/>
                <a:gd name="T26" fmla="*/ 531 w 688"/>
                <a:gd name="T27" fmla="*/ 342 h 558"/>
                <a:gd name="T28" fmla="*/ 37 w 688"/>
                <a:gd name="T29" fmla="*/ 489 h 558"/>
                <a:gd name="T30" fmla="*/ 84 w 688"/>
                <a:gd name="T31" fmla="*/ 443 h 558"/>
                <a:gd name="T32" fmla="*/ 142 w 688"/>
                <a:gd name="T33" fmla="*/ 384 h 558"/>
                <a:gd name="T34" fmla="*/ 168 w 688"/>
                <a:gd name="T35" fmla="*/ 383 h 558"/>
                <a:gd name="T36" fmla="*/ 168 w 688"/>
                <a:gd name="T37" fmla="*/ 409 h 558"/>
                <a:gd name="T38" fmla="*/ 160 w 688"/>
                <a:gd name="T39" fmla="*/ 416 h 558"/>
                <a:gd name="T40" fmla="*/ 70 w 688"/>
                <a:gd name="T41" fmla="*/ 508 h 558"/>
                <a:gd name="T42" fmla="*/ 61 w 688"/>
                <a:gd name="T43" fmla="*/ 520 h 558"/>
                <a:gd name="T44" fmla="*/ 472 w 688"/>
                <a:gd name="T45" fmla="*/ 520 h 558"/>
                <a:gd name="T46" fmla="*/ 460 w 688"/>
                <a:gd name="T47" fmla="*/ 507 h 558"/>
                <a:gd name="T48" fmla="*/ 366 w 688"/>
                <a:gd name="T49" fmla="*/ 411 h 558"/>
                <a:gd name="T50" fmla="*/ 364 w 688"/>
                <a:gd name="T51" fmla="*/ 383 h 558"/>
                <a:gd name="T52" fmla="*/ 391 w 688"/>
                <a:gd name="T53" fmla="*/ 386 h 558"/>
                <a:gd name="T54" fmla="*/ 467 w 688"/>
                <a:gd name="T55" fmla="*/ 463 h 558"/>
                <a:gd name="T56" fmla="*/ 493 w 688"/>
                <a:gd name="T57" fmla="*/ 489 h 558"/>
                <a:gd name="T58" fmla="*/ 495 w 688"/>
                <a:gd name="T59" fmla="*/ 483 h 558"/>
                <a:gd name="T60" fmla="*/ 495 w 688"/>
                <a:gd name="T61" fmla="*/ 350 h 558"/>
                <a:gd name="T62" fmla="*/ 484 w 688"/>
                <a:gd name="T63" fmla="*/ 339 h 558"/>
                <a:gd name="T64" fmla="*/ 442 w 688"/>
                <a:gd name="T65" fmla="*/ 325 h 558"/>
                <a:gd name="T66" fmla="*/ 416 w 688"/>
                <a:gd name="T67" fmla="*/ 328 h 558"/>
                <a:gd name="T68" fmla="*/ 316 w 688"/>
                <a:gd name="T69" fmla="*/ 413 h 558"/>
                <a:gd name="T70" fmla="*/ 217 w 688"/>
                <a:gd name="T71" fmla="*/ 414 h 558"/>
                <a:gd name="T72" fmla="*/ 49 w 688"/>
                <a:gd name="T73" fmla="*/ 272 h 558"/>
                <a:gd name="T74" fmla="*/ 37 w 688"/>
                <a:gd name="T75" fmla="*/ 263 h 558"/>
                <a:gd name="T76" fmla="*/ 37 w 688"/>
                <a:gd name="T77" fmla="*/ 489 h 558"/>
                <a:gd name="T78" fmla="*/ 515 w 688"/>
                <a:gd name="T79" fmla="*/ 306 h 558"/>
                <a:gd name="T80" fmla="*/ 647 w 688"/>
                <a:gd name="T81" fmla="*/ 175 h 558"/>
                <a:gd name="T82" fmla="*/ 515 w 688"/>
                <a:gd name="T83" fmla="*/ 42 h 558"/>
                <a:gd name="T84" fmla="*/ 383 w 688"/>
                <a:gd name="T85" fmla="*/ 173 h 558"/>
                <a:gd name="T86" fmla="*/ 515 w 688"/>
                <a:gd name="T87" fmla="*/ 306 h 558"/>
                <a:gd name="T88" fmla="*/ 348 w 688"/>
                <a:gd name="T89" fmla="*/ 192 h 558"/>
                <a:gd name="T90" fmla="*/ 343 w 688"/>
                <a:gd name="T91" fmla="*/ 191 h 558"/>
                <a:gd name="T92" fmla="*/ 72 w 688"/>
                <a:gd name="T93" fmla="*/ 191 h 558"/>
                <a:gd name="T94" fmla="*/ 49 w 688"/>
                <a:gd name="T95" fmla="*/ 200 h 558"/>
                <a:gd name="T96" fmla="*/ 49 w 688"/>
                <a:gd name="T97" fmla="*/ 224 h 558"/>
                <a:gd name="T98" fmla="*/ 241 w 688"/>
                <a:gd name="T99" fmla="*/ 387 h 558"/>
                <a:gd name="T100" fmla="*/ 292 w 688"/>
                <a:gd name="T101" fmla="*/ 386 h 558"/>
                <a:gd name="T102" fmla="*/ 374 w 688"/>
                <a:gd name="T103" fmla="*/ 317 h 558"/>
                <a:gd name="T104" fmla="*/ 399 w 688"/>
                <a:gd name="T105" fmla="*/ 295 h 558"/>
                <a:gd name="T106" fmla="*/ 348 w 688"/>
                <a:gd name="T107" fmla="*/ 192 h 5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88" h="558">
                  <a:moveTo>
                    <a:pt x="531" y="342"/>
                  </a:moveTo>
                  <a:cubicBezTo>
                    <a:pt x="531" y="389"/>
                    <a:pt x="532" y="435"/>
                    <a:pt x="531" y="481"/>
                  </a:cubicBezTo>
                  <a:cubicBezTo>
                    <a:pt x="531" y="519"/>
                    <a:pt x="511" y="546"/>
                    <a:pt x="477" y="555"/>
                  </a:cubicBezTo>
                  <a:cubicBezTo>
                    <a:pt x="470" y="557"/>
                    <a:pt x="461" y="557"/>
                    <a:pt x="453" y="557"/>
                  </a:cubicBezTo>
                  <a:cubicBezTo>
                    <a:pt x="329" y="558"/>
                    <a:pt x="204" y="558"/>
                    <a:pt x="79" y="558"/>
                  </a:cubicBezTo>
                  <a:cubicBezTo>
                    <a:pt x="31" y="557"/>
                    <a:pt x="1" y="528"/>
                    <a:pt x="1" y="480"/>
                  </a:cubicBezTo>
                  <a:cubicBezTo>
                    <a:pt x="0" y="397"/>
                    <a:pt x="0" y="314"/>
                    <a:pt x="1" y="231"/>
                  </a:cubicBezTo>
                  <a:cubicBezTo>
                    <a:pt x="1" y="184"/>
                    <a:pt x="31" y="155"/>
                    <a:pt x="78" y="154"/>
                  </a:cubicBezTo>
                  <a:cubicBezTo>
                    <a:pt x="163" y="154"/>
                    <a:pt x="248" y="154"/>
                    <a:pt x="333" y="155"/>
                  </a:cubicBezTo>
                  <a:cubicBezTo>
                    <a:pt x="343" y="155"/>
                    <a:pt x="348" y="153"/>
                    <a:pt x="351" y="141"/>
                  </a:cubicBezTo>
                  <a:cubicBezTo>
                    <a:pt x="366" y="60"/>
                    <a:pt x="443" y="0"/>
                    <a:pt x="523" y="6"/>
                  </a:cubicBezTo>
                  <a:cubicBezTo>
                    <a:pt x="610" y="12"/>
                    <a:pt x="677" y="78"/>
                    <a:pt x="683" y="162"/>
                  </a:cubicBezTo>
                  <a:cubicBezTo>
                    <a:pt x="688" y="246"/>
                    <a:pt x="631" y="322"/>
                    <a:pt x="549" y="338"/>
                  </a:cubicBezTo>
                  <a:cubicBezTo>
                    <a:pt x="544" y="339"/>
                    <a:pt x="538" y="341"/>
                    <a:pt x="531" y="342"/>
                  </a:cubicBezTo>
                  <a:close/>
                  <a:moveTo>
                    <a:pt x="37" y="489"/>
                  </a:moveTo>
                  <a:cubicBezTo>
                    <a:pt x="54" y="472"/>
                    <a:pt x="69" y="458"/>
                    <a:pt x="84" y="443"/>
                  </a:cubicBezTo>
                  <a:cubicBezTo>
                    <a:pt x="103" y="423"/>
                    <a:pt x="122" y="404"/>
                    <a:pt x="142" y="384"/>
                  </a:cubicBezTo>
                  <a:cubicBezTo>
                    <a:pt x="150" y="376"/>
                    <a:pt x="160" y="374"/>
                    <a:pt x="168" y="383"/>
                  </a:cubicBezTo>
                  <a:cubicBezTo>
                    <a:pt x="176" y="391"/>
                    <a:pt x="175" y="400"/>
                    <a:pt x="168" y="409"/>
                  </a:cubicBezTo>
                  <a:cubicBezTo>
                    <a:pt x="165" y="411"/>
                    <a:pt x="163" y="414"/>
                    <a:pt x="160" y="416"/>
                  </a:cubicBezTo>
                  <a:cubicBezTo>
                    <a:pt x="130" y="447"/>
                    <a:pt x="100" y="478"/>
                    <a:pt x="70" y="508"/>
                  </a:cubicBezTo>
                  <a:cubicBezTo>
                    <a:pt x="67" y="511"/>
                    <a:pt x="65" y="515"/>
                    <a:pt x="61" y="520"/>
                  </a:cubicBezTo>
                  <a:cubicBezTo>
                    <a:pt x="199" y="520"/>
                    <a:pt x="334" y="520"/>
                    <a:pt x="472" y="520"/>
                  </a:cubicBezTo>
                  <a:cubicBezTo>
                    <a:pt x="466" y="514"/>
                    <a:pt x="463" y="510"/>
                    <a:pt x="460" y="507"/>
                  </a:cubicBezTo>
                  <a:cubicBezTo>
                    <a:pt x="429" y="475"/>
                    <a:pt x="397" y="443"/>
                    <a:pt x="366" y="411"/>
                  </a:cubicBezTo>
                  <a:cubicBezTo>
                    <a:pt x="356" y="401"/>
                    <a:pt x="355" y="390"/>
                    <a:pt x="364" y="383"/>
                  </a:cubicBezTo>
                  <a:cubicBezTo>
                    <a:pt x="374" y="374"/>
                    <a:pt x="383" y="377"/>
                    <a:pt x="391" y="386"/>
                  </a:cubicBezTo>
                  <a:cubicBezTo>
                    <a:pt x="417" y="412"/>
                    <a:pt x="442" y="437"/>
                    <a:pt x="467" y="463"/>
                  </a:cubicBezTo>
                  <a:cubicBezTo>
                    <a:pt x="475" y="471"/>
                    <a:pt x="484" y="480"/>
                    <a:pt x="493" y="489"/>
                  </a:cubicBezTo>
                  <a:cubicBezTo>
                    <a:pt x="494" y="486"/>
                    <a:pt x="495" y="484"/>
                    <a:pt x="495" y="483"/>
                  </a:cubicBezTo>
                  <a:cubicBezTo>
                    <a:pt x="495" y="439"/>
                    <a:pt x="496" y="394"/>
                    <a:pt x="495" y="350"/>
                  </a:cubicBezTo>
                  <a:cubicBezTo>
                    <a:pt x="495" y="346"/>
                    <a:pt x="489" y="341"/>
                    <a:pt x="484" y="339"/>
                  </a:cubicBezTo>
                  <a:cubicBezTo>
                    <a:pt x="470" y="334"/>
                    <a:pt x="455" y="331"/>
                    <a:pt x="442" y="325"/>
                  </a:cubicBezTo>
                  <a:cubicBezTo>
                    <a:pt x="431" y="319"/>
                    <a:pt x="425" y="320"/>
                    <a:pt x="416" y="328"/>
                  </a:cubicBezTo>
                  <a:cubicBezTo>
                    <a:pt x="383" y="357"/>
                    <a:pt x="349" y="385"/>
                    <a:pt x="316" y="413"/>
                  </a:cubicBezTo>
                  <a:cubicBezTo>
                    <a:pt x="282" y="441"/>
                    <a:pt x="250" y="442"/>
                    <a:pt x="217" y="414"/>
                  </a:cubicBezTo>
                  <a:cubicBezTo>
                    <a:pt x="161" y="366"/>
                    <a:pt x="105" y="319"/>
                    <a:pt x="49" y="272"/>
                  </a:cubicBezTo>
                  <a:cubicBezTo>
                    <a:pt x="46" y="269"/>
                    <a:pt x="42" y="267"/>
                    <a:pt x="37" y="263"/>
                  </a:cubicBezTo>
                  <a:cubicBezTo>
                    <a:pt x="37" y="339"/>
                    <a:pt x="37" y="413"/>
                    <a:pt x="37" y="489"/>
                  </a:cubicBezTo>
                  <a:close/>
                  <a:moveTo>
                    <a:pt x="515" y="306"/>
                  </a:moveTo>
                  <a:cubicBezTo>
                    <a:pt x="588" y="306"/>
                    <a:pt x="647" y="247"/>
                    <a:pt x="647" y="175"/>
                  </a:cubicBezTo>
                  <a:cubicBezTo>
                    <a:pt x="647" y="102"/>
                    <a:pt x="588" y="42"/>
                    <a:pt x="515" y="42"/>
                  </a:cubicBezTo>
                  <a:cubicBezTo>
                    <a:pt x="443" y="42"/>
                    <a:pt x="383" y="101"/>
                    <a:pt x="383" y="173"/>
                  </a:cubicBezTo>
                  <a:cubicBezTo>
                    <a:pt x="383" y="247"/>
                    <a:pt x="442" y="306"/>
                    <a:pt x="515" y="306"/>
                  </a:cubicBezTo>
                  <a:close/>
                  <a:moveTo>
                    <a:pt x="348" y="192"/>
                  </a:moveTo>
                  <a:cubicBezTo>
                    <a:pt x="345" y="191"/>
                    <a:pt x="344" y="191"/>
                    <a:pt x="343" y="191"/>
                  </a:cubicBezTo>
                  <a:cubicBezTo>
                    <a:pt x="253" y="191"/>
                    <a:pt x="162" y="190"/>
                    <a:pt x="72" y="191"/>
                  </a:cubicBezTo>
                  <a:cubicBezTo>
                    <a:pt x="64" y="191"/>
                    <a:pt x="55" y="195"/>
                    <a:pt x="49" y="200"/>
                  </a:cubicBezTo>
                  <a:cubicBezTo>
                    <a:pt x="37" y="209"/>
                    <a:pt x="37" y="214"/>
                    <a:pt x="49" y="224"/>
                  </a:cubicBezTo>
                  <a:cubicBezTo>
                    <a:pt x="113" y="279"/>
                    <a:pt x="177" y="333"/>
                    <a:pt x="241" y="387"/>
                  </a:cubicBezTo>
                  <a:cubicBezTo>
                    <a:pt x="260" y="403"/>
                    <a:pt x="272" y="402"/>
                    <a:pt x="292" y="386"/>
                  </a:cubicBezTo>
                  <a:cubicBezTo>
                    <a:pt x="319" y="363"/>
                    <a:pt x="346" y="340"/>
                    <a:pt x="374" y="317"/>
                  </a:cubicBezTo>
                  <a:cubicBezTo>
                    <a:pt x="382" y="310"/>
                    <a:pt x="390" y="303"/>
                    <a:pt x="399" y="295"/>
                  </a:cubicBezTo>
                  <a:cubicBezTo>
                    <a:pt x="369" y="266"/>
                    <a:pt x="353" y="232"/>
                    <a:pt x="348" y="19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" name="Freeform 117">
              <a:extLst>
                <a:ext uri="{FF2B5EF4-FFF2-40B4-BE49-F238E27FC236}">
                  <a16:creationId xmlns:a16="http://schemas.microsoft.com/office/drawing/2014/main" id="{3B7C1812-91D2-798B-BBF7-6973109C5749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1646238"/>
              <a:ext cx="69850" cy="46038"/>
            </a:xfrm>
            <a:custGeom>
              <a:avLst/>
              <a:gdLst>
                <a:gd name="T0" fmla="*/ 64 w 178"/>
                <a:gd name="T1" fmla="*/ 73 h 119"/>
                <a:gd name="T2" fmla="*/ 138 w 178"/>
                <a:gd name="T3" fmla="*/ 13 h 119"/>
                <a:gd name="T4" fmla="*/ 147 w 178"/>
                <a:gd name="T5" fmla="*/ 6 h 119"/>
                <a:gd name="T6" fmla="*/ 171 w 178"/>
                <a:gd name="T7" fmla="*/ 9 h 119"/>
                <a:gd name="T8" fmla="*/ 170 w 178"/>
                <a:gd name="T9" fmla="*/ 33 h 119"/>
                <a:gd name="T10" fmla="*/ 72 w 178"/>
                <a:gd name="T11" fmla="*/ 112 h 119"/>
                <a:gd name="T12" fmla="*/ 48 w 178"/>
                <a:gd name="T13" fmla="*/ 109 h 119"/>
                <a:gd name="T14" fmla="*/ 7 w 178"/>
                <a:gd name="T15" fmla="*/ 62 h 119"/>
                <a:gd name="T16" fmla="*/ 9 w 178"/>
                <a:gd name="T17" fmla="*/ 36 h 119"/>
                <a:gd name="T18" fmla="*/ 34 w 178"/>
                <a:gd name="T19" fmla="*/ 38 h 119"/>
                <a:gd name="T20" fmla="*/ 64 w 178"/>
                <a:gd name="T21" fmla="*/ 73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8" h="119">
                  <a:moveTo>
                    <a:pt x="64" y="73"/>
                  </a:moveTo>
                  <a:cubicBezTo>
                    <a:pt x="89" y="53"/>
                    <a:pt x="113" y="33"/>
                    <a:pt x="138" y="13"/>
                  </a:cubicBezTo>
                  <a:cubicBezTo>
                    <a:pt x="141" y="10"/>
                    <a:pt x="144" y="8"/>
                    <a:pt x="147" y="6"/>
                  </a:cubicBezTo>
                  <a:cubicBezTo>
                    <a:pt x="156" y="0"/>
                    <a:pt x="164" y="1"/>
                    <a:pt x="171" y="9"/>
                  </a:cubicBezTo>
                  <a:cubicBezTo>
                    <a:pt x="178" y="17"/>
                    <a:pt x="178" y="26"/>
                    <a:pt x="170" y="33"/>
                  </a:cubicBezTo>
                  <a:cubicBezTo>
                    <a:pt x="137" y="60"/>
                    <a:pt x="105" y="86"/>
                    <a:pt x="72" y="112"/>
                  </a:cubicBezTo>
                  <a:cubicBezTo>
                    <a:pt x="64" y="119"/>
                    <a:pt x="55" y="117"/>
                    <a:pt x="48" y="109"/>
                  </a:cubicBezTo>
                  <a:cubicBezTo>
                    <a:pt x="34" y="94"/>
                    <a:pt x="20" y="78"/>
                    <a:pt x="7" y="62"/>
                  </a:cubicBezTo>
                  <a:cubicBezTo>
                    <a:pt x="0" y="53"/>
                    <a:pt x="0" y="44"/>
                    <a:pt x="9" y="36"/>
                  </a:cubicBezTo>
                  <a:cubicBezTo>
                    <a:pt x="17" y="29"/>
                    <a:pt x="27" y="30"/>
                    <a:pt x="34" y="38"/>
                  </a:cubicBezTo>
                  <a:cubicBezTo>
                    <a:pt x="44" y="49"/>
                    <a:pt x="54" y="61"/>
                    <a:pt x="64" y="73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89" name="Freeform 57">
            <a:extLst>
              <a:ext uri="{FF2B5EF4-FFF2-40B4-BE49-F238E27FC236}">
                <a16:creationId xmlns:a16="http://schemas.microsoft.com/office/drawing/2014/main" id="{20198C68-CD61-4DF5-E724-734E50777305}"/>
              </a:ext>
            </a:extLst>
          </p:cNvPr>
          <p:cNvSpPr>
            <a:spLocks noEditPoints="1"/>
          </p:cNvSpPr>
          <p:nvPr/>
        </p:nvSpPr>
        <p:spPr bwMode="auto">
          <a:xfrm>
            <a:off x="6567777" y="2618435"/>
            <a:ext cx="441325" cy="442913"/>
          </a:xfrm>
          <a:custGeom>
            <a:avLst/>
            <a:gdLst>
              <a:gd name="T0" fmla="*/ 613 w 1488"/>
              <a:gd name="T1" fmla="*/ 110 h 1489"/>
              <a:gd name="T2" fmla="*/ 861 w 1488"/>
              <a:gd name="T3" fmla="*/ 97 h 1489"/>
              <a:gd name="T4" fmla="*/ 1117 w 1488"/>
              <a:gd name="T5" fmla="*/ 204 h 1489"/>
              <a:gd name="T6" fmla="*/ 1279 w 1488"/>
              <a:gd name="T7" fmla="*/ 377 h 1489"/>
              <a:gd name="T8" fmla="*/ 1394 w 1488"/>
              <a:gd name="T9" fmla="*/ 628 h 1489"/>
              <a:gd name="T10" fmla="*/ 1380 w 1488"/>
              <a:gd name="T11" fmla="*/ 871 h 1489"/>
              <a:gd name="T12" fmla="*/ 1243 w 1488"/>
              <a:gd name="T13" fmla="*/ 1290 h 1489"/>
              <a:gd name="T14" fmla="*/ 877 w 1488"/>
              <a:gd name="T15" fmla="*/ 1378 h 1489"/>
              <a:gd name="T16" fmla="*/ 627 w 1488"/>
              <a:gd name="T17" fmla="*/ 1392 h 1489"/>
              <a:gd name="T18" fmla="*/ 370 w 1488"/>
              <a:gd name="T19" fmla="*/ 1284 h 1489"/>
              <a:gd name="T20" fmla="*/ 204 w 1488"/>
              <a:gd name="T21" fmla="*/ 1101 h 1489"/>
              <a:gd name="T22" fmla="*/ 0 w 1488"/>
              <a:gd name="T23" fmla="*/ 744 h 1489"/>
              <a:gd name="T24" fmla="*/ 204 w 1488"/>
              <a:gd name="T25" fmla="*/ 386 h 1489"/>
              <a:gd name="T26" fmla="*/ 372 w 1488"/>
              <a:gd name="T27" fmla="*/ 206 h 1489"/>
              <a:gd name="T28" fmla="*/ 767 w 1488"/>
              <a:gd name="T29" fmla="*/ 963 h 1489"/>
              <a:gd name="T30" fmla="*/ 467 w 1488"/>
              <a:gd name="T31" fmla="*/ 792 h 1489"/>
              <a:gd name="T32" fmla="*/ 374 w 1488"/>
              <a:gd name="T33" fmla="*/ 1089 h 1489"/>
              <a:gd name="T34" fmla="*/ 702 w 1488"/>
              <a:gd name="T35" fmla="*/ 1044 h 1489"/>
              <a:gd name="T36" fmla="*/ 413 w 1488"/>
              <a:gd name="T37" fmla="*/ 1244 h 1489"/>
              <a:gd name="T38" fmla="*/ 828 w 1488"/>
              <a:gd name="T39" fmla="*/ 1041 h 1489"/>
              <a:gd name="T40" fmla="*/ 1243 w 1488"/>
              <a:gd name="T41" fmla="*/ 768 h 1489"/>
              <a:gd name="T42" fmla="*/ 1249 w 1488"/>
              <a:gd name="T43" fmla="*/ 717 h 1489"/>
              <a:gd name="T44" fmla="*/ 885 w 1488"/>
              <a:gd name="T45" fmla="*/ 615 h 1489"/>
              <a:gd name="T46" fmla="*/ 907 w 1488"/>
              <a:gd name="T47" fmla="*/ 818 h 1489"/>
              <a:gd name="T48" fmla="*/ 734 w 1488"/>
              <a:gd name="T49" fmla="*/ 440 h 1489"/>
              <a:gd name="T50" fmla="*/ 768 w 1488"/>
              <a:gd name="T51" fmla="*/ 315 h 1489"/>
              <a:gd name="T52" fmla="*/ 629 w 1488"/>
              <a:gd name="T53" fmla="*/ 155 h 1489"/>
              <a:gd name="T54" fmla="*/ 1331 w 1488"/>
              <a:gd name="T55" fmla="*/ 625 h 1489"/>
              <a:gd name="T56" fmla="*/ 957 w 1488"/>
              <a:gd name="T57" fmla="*/ 465 h 1489"/>
              <a:gd name="T58" fmla="*/ 1259 w 1488"/>
              <a:gd name="T59" fmla="*/ 668 h 1489"/>
              <a:gd name="T60" fmla="*/ 1263 w 1488"/>
              <a:gd name="T61" fmla="*/ 812 h 1489"/>
              <a:gd name="T62" fmla="*/ 993 w 1488"/>
              <a:gd name="T63" fmla="*/ 993 h 1489"/>
              <a:gd name="T64" fmla="*/ 1244 w 1488"/>
              <a:gd name="T65" fmla="*/ 1075 h 1489"/>
              <a:gd name="T66" fmla="*/ 155 w 1488"/>
              <a:gd name="T67" fmla="*/ 859 h 1489"/>
              <a:gd name="T68" fmla="*/ 324 w 1488"/>
              <a:gd name="T69" fmla="*/ 1065 h 1489"/>
              <a:gd name="T70" fmla="*/ 332 w 1488"/>
              <a:gd name="T71" fmla="*/ 726 h 1489"/>
              <a:gd name="T72" fmla="*/ 858 w 1488"/>
              <a:gd name="T73" fmla="*/ 1333 h 1489"/>
              <a:gd name="T74" fmla="*/ 962 w 1488"/>
              <a:gd name="T75" fmla="*/ 1030 h 1489"/>
              <a:gd name="T76" fmla="*/ 858 w 1488"/>
              <a:gd name="T77" fmla="*/ 1333 h 1489"/>
              <a:gd name="T78" fmla="*/ 806 w 1488"/>
              <a:gd name="T79" fmla="*/ 270 h 1489"/>
              <a:gd name="T80" fmla="*/ 924 w 1488"/>
              <a:gd name="T81" fmla="*/ 419 h 1489"/>
              <a:gd name="T82" fmla="*/ 1071 w 1488"/>
              <a:gd name="T83" fmla="*/ 338 h 1489"/>
              <a:gd name="T84" fmla="*/ 247 w 1488"/>
              <a:gd name="T85" fmla="*/ 408 h 1489"/>
              <a:gd name="T86" fmla="*/ 238 w 1488"/>
              <a:gd name="T87" fmla="*/ 696 h 1489"/>
              <a:gd name="T88" fmla="*/ 335 w 1488"/>
              <a:gd name="T89" fmla="*/ 418 h 1489"/>
              <a:gd name="T90" fmla="*/ 604 w 1488"/>
              <a:gd name="T91" fmla="*/ 641 h 1489"/>
              <a:gd name="T92" fmla="*/ 800 w 1488"/>
              <a:gd name="T93" fmla="*/ 850 h 1489"/>
              <a:gd name="T94" fmla="*/ 830 w 1488"/>
              <a:gd name="T95" fmla="*/ 633 h 1489"/>
              <a:gd name="T96" fmla="*/ 378 w 1488"/>
              <a:gd name="T97" fmla="*/ 397 h 1489"/>
              <a:gd name="T98" fmla="*/ 564 w 1488"/>
              <a:gd name="T99" fmla="*/ 587 h 1489"/>
              <a:gd name="T100" fmla="*/ 722 w 1488"/>
              <a:gd name="T101" fmla="*/ 525 h 1489"/>
              <a:gd name="T102" fmla="*/ 410 w 1488"/>
              <a:gd name="T103" fmla="*/ 373 h 14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488" h="1489">
                <a:moveTo>
                  <a:pt x="378" y="210"/>
                </a:moveTo>
                <a:cubicBezTo>
                  <a:pt x="439" y="168"/>
                  <a:pt x="504" y="138"/>
                  <a:pt x="574" y="119"/>
                </a:cubicBezTo>
                <a:cubicBezTo>
                  <a:pt x="587" y="116"/>
                  <a:pt x="600" y="113"/>
                  <a:pt x="613" y="110"/>
                </a:cubicBezTo>
                <a:cubicBezTo>
                  <a:pt x="621" y="108"/>
                  <a:pt x="626" y="106"/>
                  <a:pt x="627" y="96"/>
                </a:cubicBezTo>
                <a:cubicBezTo>
                  <a:pt x="639" y="40"/>
                  <a:pt x="687" y="0"/>
                  <a:pt x="743" y="0"/>
                </a:cubicBezTo>
                <a:cubicBezTo>
                  <a:pt x="801" y="0"/>
                  <a:pt x="849" y="39"/>
                  <a:pt x="861" y="97"/>
                </a:cubicBezTo>
                <a:cubicBezTo>
                  <a:pt x="862" y="104"/>
                  <a:pt x="865" y="108"/>
                  <a:pt x="872" y="109"/>
                </a:cubicBezTo>
                <a:cubicBezTo>
                  <a:pt x="955" y="126"/>
                  <a:pt x="1032" y="158"/>
                  <a:pt x="1102" y="204"/>
                </a:cubicBezTo>
                <a:cubicBezTo>
                  <a:pt x="1106" y="206"/>
                  <a:pt x="1114" y="206"/>
                  <a:pt x="1117" y="204"/>
                </a:cubicBezTo>
                <a:cubicBezTo>
                  <a:pt x="1172" y="171"/>
                  <a:pt x="1231" y="177"/>
                  <a:pt x="1272" y="220"/>
                </a:cubicBezTo>
                <a:cubicBezTo>
                  <a:pt x="1313" y="263"/>
                  <a:pt x="1316" y="322"/>
                  <a:pt x="1281" y="374"/>
                </a:cubicBezTo>
                <a:cubicBezTo>
                  <a:pt x="1280" y="375"/>
                  <a:pt x="1280" y="376"/>
                  <a:pt x="1279" y="377"/>
                </a:cubicBezTo>
                <a:cubicBezTo>
                  <a:pt x="1293" y="402"/>
                  <a:pt x="1308" y="426"/>
                  <a:pt x="1321" y="451"/>
                </a:cubicBezTo>
                <a:cubicBezTo>
                  <a:pt x="1347" y="501"/>
                  <a:pt x="1366" y="554"/>
                  <a:pt x="1377" y="610"/>
                </a:cubicBezTo>
                <a:cubicBezTo>
                  <a:pt x="1379" y="620"/>
                  <a:pt x="1383" y="626"/>
                  <a:pt x="1394" y="628"/>
                </a:cubicBezTo>
                <a:cubicBezTo>
                  <a:pt x="1449" y="639"/>
                  <a:pt x="1488" y="689"/>
                  <a:pt x="1488" y="745"/>
                </a:cubicBezTo>
                <a:cubicBezTo>
                  <a:pt x="1488" y="800"/>
                  <a:pt x="1448" y="849"/>
                  <a:pt x="1393" y="861"/>
                </a:cubicBezTo>
                <a:cubicBezTo>
                  <a:pt x="1388" y="862"/>
                  <a:pt x="1381" y="867"/>
                  <a:pt x="1380" y="871"/>
                </a:cubicBezTo>
                <a:cubicBezTo>
                  <a:pt x="1361" y="957"/>
                  <a:pt x="1328" y="1036"/>
                  <a:pt x="1279" y="1110"/>
                </a:cubicBezTo>
                <a:cubicBezTo>
                  <a:pt x="1295" y="1133"/>
                  <a:pt x="1306" y="1158"/>
                  <a:pt x="1305" y="1186"/>
                </a:cubicBezTo>
                <a:cubicBezTo>
                  <a:pt x="1304" y="1233"/>
                  <a:pt x="1283" y="1268"/>
                  <a:pt x="1243" y="1290"/>
                </a:cubicBezTo>
                <a:cubicBezTo>
                  <a:pt x="1202" y="1312"/>
                  <a:pt x="1161" y="1311"/>
                  <a:pt x="1122" y="1286"/>
                </a:cubicBezTo>
                <a:cubicBezTo>
                  <a:pt x="1113" y="1280"/>
                  <a:pt x="1107" y="1280"/>
                  <a:pt x="1098" y="1286"/>
                </a:cubicBezTo>
                <a:cubicBezTo>
                  <a:pt x="1030" y="1330"/>
                  <a:pt x="957" y="1361"/>
                  <a:pt x="877" y="1378"/>
                </a:cubicBezTo>
                <a:cubicBezTo>
                  <a:pt x="867" y="1380"/>
                  <a:pt x="862" y="1383"/>
                  <a:pt x="860" y="1394"/>
                </a:cubicBezTo>
                <a:cubicBezTo>
                  <a:pt x="848" y="1450"/>
                  <a:pt x="799" y="1489"/>
                  <a:pt x="742" y="1488"/>
                </a:cubicBezTo>
                <a:cubicBezTo>
                  <a:pt x="687" y="1487"/>
                  <a:pt x="639" y="1448"/>
                  <a:pt x="627" y="1392"/>
                </a:cubicBezTo>
                <a:cubicBezTo>
                  <a:pt x="626" y="1383"/>
                  <a:pt x="622" y="1380"/>
                  <a:pt x="613" y="1378"/>
                </a:cubicBezTo>
                <a:cubicBezTo>
                  <a:pt x="532" y="1362"/>
                  <a:pt x="456" y="1330"/>
                  <a:pt x="387" y="1284"/>
                </a:cubicBezTo>
                <a:cubicBezTo>
                  <a:pt x="380" y="1280"/>
                  <a:pt x="376" y="1279"/>
                  <a:pt x="370" y="1284"/>
                </a:cubicBezTo>
                <a:cubicBezTo>
                  <a:pt x="318" y="1317"/>
                  <a:pt x="258" y="1311"/>
                  <a:pt x="217" y="1269"/>
                </a:cubicBezTo>
                <a:cubicBezTo>
                  <a:pt x="177" y="1228"/>
                  <a:pt x="171" y="1168"/>
                  <a:pt x="204" y="1118"/>
                </a:cubicBezTo>
                <a:cubicBezTo>
                  <a:pt x="209" y="1111"/>
                  <a:pt x="208" y="1107"/>
                  <a:pt x="204" y="1101"/>
                </a:cubicBezTo>
                <a:cubicBezTo>
                  <a:pt x="158" y="1032"/>
                  <a:pt x="126" y="956"/>
                  <a:pt x="110" y="874"/>
                </a:cubicBezTo>
                <a:cubicBezTo>
                  <a:pt x="108" y="866"/>
                  <a:pt x="105" y="862"/>
                  <a:pt x="96" y="861"/>
                </a:cubicBezTo>
                <a:cubicBezTo>
                  <a:pt x="40" y="849"/>
                  <a:pt x="0" y="801"/>
                  <a:pt x="0" y="744"/>
                </a:cubicBezTo>
                <a:cubicBezTo>
                  <a:pt x="0" y="688"/>
                  <a:pt x="40" y="639"/>
                  <a:pt x="96" y="627"/>
                </a:cubicBezTo>
                <a:cubicBezTo>
                  <a:pt x="104" y="626"/>
                  <a:pt x="108" y="623"/>
                  <a:pt x="110" y="614"/>
                </a:cubicBezTo>
                <a:cubicBezTo>
                  <a:pt x="126" y="532"/>
                  <a:pt x="158" y="456"/>
                  <a:pt x="204" y="386"/>
                </a:cubicBezTo>
                <a:cubicBezTo>
                  <a:pt x="207" y="382"/>
                  <a:pt x="206" y="374"/>
                  <a:pt x="204" y="370"/>
                </a:cubicBezTo>
                <a:cubicBezTo>
                  <a:pt x="171" y="318"/>
                  <a:pt x="177" y="258"/>
                  <a:pt x="219" y="217"/>
                </a:cubicBezTo>
                <a:cubicBezTo>
                  <a:pt x="261" y="176"/>
                  <a:pt x="321" y="172"/>
                  <a:pt x="372" y="206"/>
                </a:cubicBezTo>
                <a:cubicBezTo>
                  <a:pt x="374" y="207"/>
                  <a:pt x="375" y="208"/>
                  <a:pt x="378" y="210"/>
                </a:cubicBezTo>
                <a:close/>
                <a:moveTo>
                  <a:pt x="411" y="1120"/>
                </a:moveTo>
                <a:cubicBezTo>
                  <a:pt x="528" y="1068"/>
                  <a:pt x="649" y="1015"/>
                  <a:pt x="767" y="963"/>
                </a:cubicBezTo>
                <a:cubicBezTo>
                  <a:pt x="769" y="938"/>
                  <a:pt x="771" y="915"/>
                  <a:pt x="773" y="890"/>
                </a:cubicBezTo>
                <a:cubicBezTo>
                  <a:pt x="705" y="846"/>
                  <a:pt x="636" y="801"/>
                  <a:pt x="566" y="756"/>
                </a:cubicBezTo>
                <a:cubicBezTo>
                  <a:pt x="537" y="783"/>
                  <a:pt x="504" y="795"/>
                  <a:pt x="467" y="792"/>
                </a:cubicBezTo>
                <a:cubicBezTo>
                  <a:pt x="466" y="793"/>
                  <a:pt x="466" y="793"/>
                  <a:pt x="465" y="793"/>
                </a:cubicBezTo>
                <a:cubicBezTo>
                  <a:pt x="434" y="888"/>
                  <a:pt x="402" y="983"/>
                  <a:pt x="370" y="1077"/>
                </a:cubicBezTo>
                <a:cubicBezTo>
                  <a:pt x="369" y="1080"/>
                  <a:pt x="371" y="1086"/>
                  <a:pt x="374" y="1089"/>
                </a:cubicBezTo>
                <a:cubicBezTo>
                  <a:pt x="385" y="1099"/>
                  <a:pt x="397" y="1108"/>
                  <a:pt x="411" y="1120"/>
                </a:cubicBezTo>
                <a:close/>
                <a:moveTo>
                  <a:pt x="789" y="1006"/>
                </a:moveTo>
                <a:cubicBezTo>
                  <a:pt x="760" y="1018"/>
                  <a:pt x="731" y="1031"/>
                  <a:pt x="702" y="1044"/>
                </a:cubicBezTo>
                <a:cubicBezTo>
                  <a:pt x="612" y="1084"/>
                  <a:pt x="522" y="1123"/>
                  <a:pt x="432" y="1163"/>
                </a:cubicBezTo>
                <a:cubicBezTo>
                  <a:pt x="428" y="1165"/>
                  <a:pt x="423" y="1170"/>
                  <a:pt x="422" y="1174"/>
                </a:cubicBezTo>
                <a:cubicBezTo>
                  <a:pt x="419" y="1196"/>
                  <a:pt x="417" y="1218"/>
                  <a:pt x="413" y="1244"/>
                </a:cubicBezTo>
                <a:cubicBezTo>
                  <a:pt x="477" y="1286"/>
                  <a:pt x="550" y="1317"/>
                  <a:pt x="629" y="1332"/>
                </a:cubicBezTo>
                <a:cubicBezTo>
                  <a:pt x="653" y="1273"/>
                  <a:pt x="696" y="1245"/>
                  <a:pt x="759" y="1248"/>
                </a:cubicBezTo>
                <a:cubicBezTo>
                  <a:pt x="782" y="1178"/>
                  <a:pt x="805" y="1109"/>
                  <a:pt x="828" y="1041"/>
                </a:cubicBezTo>
                <a:cubicBezTo>
                  <a:pt x="814" y="1029"/>
                  <a:pt x="802" y="1018"/>
                  <a:pt x="789" y="1006"/>
                </a:cubicBezTo>
                <a:close/>
                <a:moveTo>
                  <a:pt x="988" y="870"/>
                </a:moveTo>
                <a:cubicBezTo>
                  <a:pt x="1074" y="836"/>
                  <a:pt x="1158" y="802"/>
                  <a:pt x="1243" y="768"/>
                </a:cubicBezTo>
                <a:cubicBezTo>
                  <a:pt x="1246" y="767"/>
                  <a:pt x="1248" y="761"/>
                  <a:pt x="1249" y="758"/>
                </a:cubicBezTo>
                <a:cubicBezTo>
                  <a:pt x="1249" y="745"/>
                  <a:pt x="1249" y="731"/>
                  <a:pt x="1249" y="717"/>
                </a:cubicBezTo>
                <a:cubicBezTo>
                  <a:pt x="1250" y="718"/>
                  <a:pt x="1249" y="717"/>
                  <a:pt x="1249" y="717"/>
                </a:cubicBezTo>
                <a:cubicBezTo>
                  <a:pt x="1147" y="670"/>
                  <a:pt x="1046" y="624"/>
                  <a:pt x="944" y="578"/>
                </a:cubicBezTo>
                <a:cubicBezTo>
                  <a:pt x="941" y="577"/>
                  <a:pt x="935" y="579"/>
                  <a:pt x="932" y="581"/>
                </a:cubicBezTo>
                <a:cubicBezTo>
                  <a:pt x="916" y="592"/>
                  <a:pt x="900" y="603"/>
                  <a:pt x="885" y="615"/>
                </a:cubicBezTo>
                <a:cubicBezTo>
                  <a:pt x="882" y="617"/>
                  <a:pt x="878" y="622"/>
                  <a:pt x="878" y="626"/>
                </a:cubicBezTo>
                <a:cubicBezTo>
                  <a:pt x="884" y="686"/>
                  <a:pt x="891" y="747"/>
                  <a:pt x="898" y="807"/>
                </a:cubicBezTo>
                <a:cubicBezTo>
                  <a:pt x="898" y="811"/>
                  <a:pt x="903" y="817"/>
                  <a:pt x="907" y="818"/>
                </a:cubicBezTo>
                <a:cubicBezTo>
                  <a:pt x="941" y="824"/>
                  <a:pt x="967" y="841"/>
                  <a:pt x="988" y="870"/>
                </a:cubicBezTo>
                <a:close/>
                <a:moveTo>
                  <a:pt x="426" y="328"/>
                </a:moveTo>
                <a:cubicBezTo>
                  <a:pt x="527" y="365"/>
                  <a:pt x="632" y="403"/>
                  <a:pt x="734" y="440"/>
                </a:cubicBezTo>
                <a:cubicBezTo>
                  <a:pt x="751" y="426"/>
                  <a:pt x="764" y="413"/>
                  <a:pt x="779" y="402"/>
                </a:cubicBezTo>
                <a:cubicBezTo>
                  <a:pt x="787" y="396"/>
                  <a:pt x="788" y="392"/>
                  <a:pt x="786" y="385"/>
                </a:cubicBezTo>
                <a:cubicBezTo>
                  <a:pt x="780" y="361"/>
                  <a:pt x="774" y="338"/>
                  <a:pt x="768" y="315"/>
                </a:cubicBezTo>
                <a:cubicBezTo>
                  <a:pt x="762" y="290"/>
                  <a:pt x="755" y="265"/>
                  <a:pt x="749" y="240"/>
                </a:cubicBezTo>
                <a:cubicBezTo>
                  <a:pt x="721" y="240"/>
                  <a:pt x="696" y="233"/>
                  <a:pt x="674" y="217"/>
                </a:cubicBezTo>
                <a:cubicBezTo>
                  <a:pt x="653" y="202"/>
                  <a:pt x="639" y="180"/>
                  <a:pt x="629" y="155"/>
                </a:cubicBezTo>
                <a:cubicBezTo>
                  <a:pt x="549" y="171"/>
                  <a:pt x="476" y="202"/>
                  <a:pt x="413" y="244"/>
                </a:cubicBezTo>
                <a:cubicBezTo>
                  <a:pt x="417" y="273"/>
                  <a:pt x="421" y="298"/>
                  <a:pt x="426" y="328"/>
                </a:cubicBezTo>
                <a:close/>
                <a:moveTo>
                  <a:pt x="1331" y="625"/>
                </a:moveTo>
                <a:cubicBezTo>
                  <a:pt x="1326" y="570"/>
                  <a:pt x="1271" y="439"/>
                  <a:pt x="1239" y="410"/>
                </a:cubicBezTo>
                <a:cubicBezTo>
                  <a:pt x="1183" y="432"/>
                  <a:pt x="1152" y="427"/>
                  <a:pt x="1096" y="385"/>
                </a:cubicBezTo>
                <a:cubicBezTo>
                  <a:pt x="1049" y="412"/>
                  <a:pt x="1002" y="439"/>
                  <a:pt x="957" y="465"/>
                </a:cubicBezTo>
                <a:cubicBezTo>
                  <a:pt x="958" y="489"/>
                  <a:pt x="959" y="510"/>
                  <a:pt x="960" y="532"/>
                </a:cubicBezTo>
                <a:cubicBezTo>
                  <a:pt x="982" y="542"/>
                  <a:pt x="1006" y="553"/>
                  <a:pt x="1030" y="564"/>
                </a:cubicBezTo>
                <a:cubicBezTo>
                  <a:pt x="1107" y="599"/>
                  <a:pt x="1183" y="634"/>
                  <a:pt x="1259" y="668"/>
                </a:cubicBezTo>
                <a:cubicBezTo>
                  <a:pt x="1264" y="670"/>
                  <a:pt x="1272" y="670"/>
                  <a:pt x="1276" y="667"/>
                </a:cubicBezTo>
                <a:cubicBezTo>
                  <a:pt x="1294" y="654"/>
                  <a:pt x="1311" y="640"/>
                  <a:pt x="1331" y="625"/>
                </a:cubicBezTo>
                <a:close/>
                <a:moveTo>
                  <a:pt x="1263" y="812"/>
                </a:moveTo>
                <a:cubicBezTo>
                  <a:pt x="1182" y="844"/>
                  <a:pt x="1098" y="878"/>
                  <a:pt x="1013" y="912"/>
                </a:cubicBezTo>
                <a:cubicBezTo>
                  <a:pt x="1010" y="913"/>
                  <a:pt x="1007" y="918"/>
                  <a:pt x="1007" y="921"/>
                </a:cubicBezTo>
                <a:cubicBezTo>
                  <a:pt x="1011" y="946"/>
                  <a:pt x="1004" y="970"/>
                  <a:pt x="993" y="993"/>
                </a:cubicBezTo>
                <a:cubicBezTo>
                  <a:pt x="1032" y="1027"/>
                  <a:pt x="1071" y="1059"/>
                  <a:pt x="1105" y="1088"/>
                </a:cubicBezTo>
                <a:cubicBezTo>
                  <a:pt x="1131" y="1080"/>
                  <a:pt x="1152" y="1070"/>
                  <a:pt x="1174" y="1067"/>
                </a:cubicBezTo>
                <a:cubicBezTo>
                  <a:pt x="1196" y="1065"/>
                  <a:pt x="1219" y="1072"/>
                  <a:pt x="1244" y="1075"/>
                </a:cubicBezTo>
                <a:cubicBezTo>
                  <a:pt x="1287" y="1011"/>
                  <a:pt x="1317" y="938"/>
                  <a:pt x="1332" y="863"/>
                </a:cubicBezTo>
                <a:cubicBezTo>
                  <a:pt x="1308" y="846"/>
                  <a:pt x="1287" y="830"/>
                  <a:pt x="1263" y="812"/>
                </a:cubicBezTo>
                <a:close/>
                <a:moveTo>
                  <a:pt x="155" y="859"/>
                </a:moveTo>
                <a:cubicBezTo>
                  <a:pt x="171" y="939"/>
                  <a:pt x="202" y="1012"/>
                  <a:pt x="246" y="1078"/>
                </a:cubicBezTo>
                <a:cubicBezTo>
                  <a:pt x="259" y="1074"/>
                  <a:pt x="271" y="1070"/>
                  <a:pt x="283" y="1068"/>
                </a:cubicBezTo>
                <a:cubicBezTo>
                  <a:pt x="296" y="1066"/>
                  <a:pt x="309" y="1066"/>
                  <a:pt x="324" y="1065"/>
                </a:cubicBezTo>
                <a:cubicBezTo>
                  <a:pt x="356" y="969"/>
                  <a:pt x="388" y="872"/>
                  <a:pt x="419" y="778"/>
                </a:cubicBezTo>
                <a:cubicBezTo>
                  <a:pt x="407" y="766"/>
                  <a:pt x="393" y="758"/>
                  <a:pt x="387" y="746"/>
                </a:cubicBezTo>
                <a:cubicBezTo>
                  <a:pt x="374" y="719"/>
                  <a:pt x="356" y="719"/>
                  <a:pt x="332" y="726"/>
                </a:cubicBezTo>
                <a:cubicBezTo>
                  <a:pt x="302" y="734"/>
                  <a:pt x="271" y="739"/>
                  <a:pt x="241" y="745"/>
                </a:cubicBezTo>
                <a:cubicBezTo>
                  <a:pt x="236" y="801"/>
                  <a:pt x="208" y="838"/>
                  <a:pt x="155" y="859"/>
                </a:cubicBezTo>
                <a:close/>
                <a:moveTo>
                  <a:pt x="858" y="1333"/>
                </a:moveTo>
                <a:cubicBezTo>
                  <a:pt x="939" y="1317"/>
                  <a:pt x="1012" y="1286"/>
                  <a:pt x="1080" y="1241"/>
                </a:cubicBezTo>
                <a:cubicBezTo>
                  <a:pt x="1060" y="1203"/>
                  <a:pt x="1061" y="1166"/>
                  <a:pt x="1079" y="1129"/>
                </a:cubicBezTo>
                <a:cubicBezTo>
                  <a:pt x="1039" y="1096"/>
                  <a:pt x="1001" y="1063"/>
                  <a:pt x="962" y="1030"/>
                </a:cubicBezTo>
                <a:cubicBezTo>
                  <a:pt x="935" y="1050"/>
                  <a:pt x="906" y="1058"/>
                  <a:pt x="874" y="1055"/>
                </a:cubicBezTo>
                <a:cubicBezTo>
                  <a:pt x="850" y="1125"/>
                  <a:pt x="827" y="1195"/>
                  <a:pt x="804" y="1265"/>
                </a:cubicBezTo>
                <a:cubicBezTo>
                  <a:pt x="831" y="1280"/>
                  <a:pt x="848" y="1303"/>
                  <a:pt x="858" y="1333"/>
                </a:cubicBezTo>
                <a:close/>
                <a:moveTo>
                  <a:pt x="863" y="156"/>
                </a:moveTo>
                <a:cubicBezTo>
                  <a:pt x="849" y="175"/>
                  <a:pt x="840" y="198"/>
                  <a:pt x="823" y="207"/>
                </a:cubicBezTo>
                <a:cubicBezTo>
                  <a:pt x="794" y="224"/>
                  <a:pt x="797" y="245"/>
                  <a:pt x="806" y="270"/>
                </a:cubicBezTo>
                <a:cubicBezTo>
                  <a:pt x="807" y="271"/>
                  <a:pt x="807" y="273"/>
                  <a:pt x="807" y="274"/>
                </a:cubicBezTo>
                <a:cubicBezTo>
                  <a:pt x="816" y="311"/>
                  <a:pt x="826" y="347"/>
                  <a:pt x="835" y="383"/>
                </a:cubicBezTo>
                <a:cubicBezTo>
                  <a:pt x="879" y="387"/>
                  <a:pt x="891" y="392"/>
                  <a:pt x="924" y="419"/>
                </a:cubicBezTo>
                <a:cubicBezTo>
                  <a:pt x="927" y="421"/>
                  <a:pt x="935" y="422"/>
                  <a:pt x="938" y="420"/>
                </a:cubicBezTo>
                <a:cubicBezTo>
                  <a:pt x="980" y="396"/>
                  <a:pt x="1022" y="372"/>
                  <a:pt x="1064" y="348"/>
                </a:cubicBezTo>
                <a:cubicBezTo>
                  <a:pt x="1067" y="346"/>
                  <a:pt x="1071" y="341"/>
                  <a:pt x="1071" y="338"/>
                </a:cubicBezTo>
                <a:cubicBezTo>
                  <a:pt x="1061" y="307"/>
                  <a:pt x="1065" y="276"/>
                  <a:pt x="1079" y="247"/>
                </a:cubicBezTo>
                <a:cubicBezTo>
                  <a:pt x="1012" y="201"/>
                  <a:pt x="939" y="171"/>
                  <a:pt x="863" y="156"/>
                </a:cubicBezTo>
                <a:close/>
                <a:moveTo>
                  <a:pt x="247" y="408"/>
                </a:moveTo>
                <a:cubicBezTo>
                  <a:pt x="201" y="477"/>
                  <a:pt x="171" y="550"/>
                  <a:pt x="155" y="630"/>
                </a:cubicBezTo>
                <a:cubicBezTo>
                  <a:pt x="188" y="641"/>
                  <a:pt x="212" y="661"/>
                  <a:pt x="228" y="691"/>
                </a:cubicBezTo>
                <a:cubicBezTo>
                  <a:pt x="229" y="693"/>
                  <a:pt x="235" y="696"/>
                  <a:pt x="238" y="696"/>
                </a:cubicBezTo>
                <a:cubicBezTo>
                  <a:pt x="279" y="688"/>
                  <a:pt x="319" y="680"/>
                  <a:pt x="359" y="672"/>
                </a:cubicBezTo>
                <a:cubicBezTo>
                  <a:pt x="365" y="626"/>
                  <a:pt x="371" y="613"/>
                  <a:pt x="408" y="575"/>
                </a:cubicBezTo>
                <a:cubicBezTo>
                  <a:pt x="384" y="523"/>
                  <a:pt x="360" y="471"/>
                  <a:pt x="335" y="418"/>
                </a:cubicBezTo>
                <a:cubicBezTo>
                  <a:pt x="304" y="427"/>
                  <a:pt x="276" y="423"/>
                  <a:pt x="247" y="408"/>
                </a:cubicBezTo>
                <a:close/>
                <a:moveTo>
                  <a:pt x="744" y="575"/>
                </a:moveTo>
                <a:cubicBezTo>
                  <a:pt x="696" y="598"/>
                  <a:pt x="650" y="619"/>
                  <a:pt x="604" y="641"/>
                </a:cubicBezTo>
                <a:cubicBezTo>
                  <a:pt x="601" y="642"/>
                  <a:pt x="598" y="647"/>
                  <a:pt x="598" y="650"/>
                </a:cubicBezTo>
                <a:cubicBezTo>
                  <a:pt x="597" y="672"/>
                  <a:pt x="597" y="694"/>
                  <a:pt x="596" y="719"/>
                </a:cubicBezTo>
                <a:cubicBezTo>
                  <a:pt x="662" y="761"/>
                  <a:pt x="732" y="807"/>
                  <a:pt x="800" y="850"/>
                </a:cubicBezTo>
                <a:cubicBezTo>
                  <a:pt x="815" y="841"/>
                  <a:pt x="829" y="834"/>
                  <a:pt x="843" y="825"/>
                </a:cubicBezTo>
                <a:cubicBezTo>
                  <a:pt x="846" y="823"/>
                  <a:pt x="850" y="817"/>
                  <a:pt x="850" y="813"/>
                </a:cubicBezTo>
                <a:cubicBezTo>
                  <a:pt x="844" y="753"/>
                  <a:pt x="837" y="693"/>
                  <a:pt x="830" y="633"/>
                </a:cubicBezTo>
                <a:cubicBezTo>
                  <a:pt x="830" y="629"/>
                  <a:pt x="825" y="623"/>
                  <a:pt x="821" y="622"/>
                </a:cubicBezTo>
                <a:cubicBezTo>
                  <a:pt x="790" y="617"/>
                  <a:pt x="765" y="601"/>
                  <a:pt x="744" y="575"/>
                </a:cubicBezTo>
                <a:close/>
                <a:moveTo>
                  <a:pt x="378" y="397"/>
                </a:moveTo>
                <a:cubicBezTo>
                  <a:pt x="402" y="447"/>
                  <a:pt x="425" y="498"/>
                  <a:pt x="449" y="548"/>
                </a:cubicBezTo>
                <a:cubicBezTo>
                  <a:pt x="451" y="551"/>
                  <a:pt x="458" y="554"/>
                  <a:pt x="462" y="553"/>
                </a:cubicBezTo>
                <a:cubicBezTo>
                  <a:pt x="501" y="548"/>
                  <a:pt x="535" y="560"/>
                  <a:pt x="564" y="587"/>
                </a:cubicBezTo>
                <a:cubicBezTo>
                  <a:pt x="568" y="591"/>
                  <a:pt x="572" y="596"/>
                  <a:pt x="576" y="601"/>
                </a:cubicBezTo>
                <a:cubicBezTo>
                  <a:pt x="623" y="579"/>
                  <a:pt x="669" y="558"/>
                  <a:pt x="715" y="536"/>
                </a:cubicBezTo>
                <a:cubicBezTo>
                  <a:pt x="718" y="534"/>
                  <a:pt x="722" y="529"/>
                  <a:pt x="722" y="525"/>
                </a:cubicBezTo>
                <a:cubicBezTo>
                  <a:pt x="722" y="513"/>
                  <a:pt x="720" y="500"/>
                  <a:pt x="719" y="486"/>
                </a:cubicBezTo>
                <a:cubicBezTo>
                  <a:pt x="720" y="487"/>
                  <a:pt x="719" y="486"/>
                  <a:pt x="719" y="486"/>
                </a:cubicBezTo>
                <a:cubicBezTo>
                  <a:pt x="616" y="448"/>
                  <a:pt x="513" y="411"/>
                  <a:pt x="410" y="373"/>
                </a:cubicBezTo>
                <a:cubicBezTo>
                  <a:pt x="406" y="372"/>
                  <a:pt x="401" y="373"/>
                  <a:pt x="398" y="376"/>
                </a:cubicBezTo>
                <a:cubicBezTo>
                  <a:pt x="391" y="382"/>
                  <a:pt x="385" y="390"/>
                  <a:pt x="378" y="39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90" name="Group 89">
            <a:extLst>
              <a:ext uri="{FF2B5EF4-FFF2-40B4-BE49-F238E27FC236}">
                <a16:creationId xmlns:a16="http://schemas.microsoft.com/office/drawing/2014/main" id="{C265634D-64AA-1DB2-1911-25A1A1CB8FA1}"/>
              </a:ext>
            </a:extLst>
          </p:cNvPr>
          <p:cNvGrpSpPr/>
          <p:nvPr/>
        </p:nvGrpSpPr>
        <p:grpSpPr>
          <a:xfrm>
            <a:off x="6445297" y="1364246"/>
            <a:ext cx="455613" cy="434975"/>
            <a:chOff x="4160838" y="3573463"/>
            <a:chExt cx="455613" cy="434975"/>
          </a:xfrm>
          <a:solidFill>
            <a:schemeClr val="bg1"/>
          </a:solidFill>
        </p:grpSpPr>
        <p:sp>
          <p:nvSpPr>
            <p:cNvPr id="91" name="Freeform 24">
              <a:extLst>
                <a:ext uri="{FF2B5EF4-FFF2-40B4-BE49-F238E27FC236}">
                  <a16:creationId xmlns:a16="http://schemas.microsoft.com/office/drawing/2014/main" id="{D52921B5-BAA0-7F04-FB86-AC788F7776A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60838" y="3573463"/>
              <a:ext cx="455613" cy="434975"/>
            </a:xfrm>
            <a:custGeom>
              <a:avLst/>
              <a:gdLst>
                <a:gd name="T0" fmla="*/ 1462 w 1536"/>
                <a:gd name="T1" fmla="*/ 1173 h 1464"/>
                <a:gd name="T2" fmla="*/ 1449 w 1536"/>
                <a:gd name="T3" fmla="*/ 1195 h 1464"/>
                <a:gd name="T4" fmla="*/ 1445 w 1536"/>
                <a:gd name="T5" fmla="*/ 1327 h 1464"/>
                <a:gd name="T6" fmla="*/ 1300 w 1536"/>
                <a:gd name="T7" fmla="*/ 1363 h 1464"/>
                <a:gd name="T8" fmla="*/ 1245 w 1536"/>
                <a:gd name="T9" fmla="*/ 1394 h 1464"/>
                <a:gd name="T10" fmla="*/ 1125 w 1536"/>
                <a:gd name="T11" fmla="*/ 1464 h 1464"/>
                <a:gd name="T12" fmla="*/ 1040 w 1536"/>
                <a:gd name="T13" fmla="*/ 1380 h 1464"/>
                <a:gd name="T14" fmla="*/ 974 w 1536"/>
                <a:gd name="T15" fmla="*/ 1381 h 1464"/>
                <a:gd name="T16" fmla="*/ 855 w 1536"/>
                <a:gd name="T17" fmla="*/ 1328 h 1464"/>
                <a:gd name="T18" fmla="*/ 859 w 1536"/>
                <a:gd name="T19" fmla="*/ 1214 h 1464"/>
                <a:gd name="T20" fmla="*/ 822 w 1536"/>
                <a:gd name="T21" fmla="*/ 1172 h 1464"/>
                <a:gd name="T22" fmla="*/ 558 w 1536"/>
                <a:gd name="T23" fmla="*/ 1145 h 1464"/>
                <a:gd name="T24" fmla="*/ 746 w 1536"/>
                <a:gd name="T25" fmla="*/ 1113 h 1464"/>
                <a:gd name="T26" fmla="*/ 763 w 1536"/>
                <a:gd name="T27" fmla="*/ 1058 h 1464"/>
                <a:gd name="T28" fmla="*/ 845 w 1536"/>
                <a:gd name="T29" fmla="*/ 974 h 1464"/>
                <a:gd name="T30" fmla="*/ 846 w 1536"/>
                <a:gd name="T31" fmla="*/ 904 h 1464"/>
                <a:gd name="T32" fmla="*/ 898 w 1536"/>
                <a:gd name="T33" fmla="*/ 783 h 1464"/>
                <a:gd name="T34" fmla="*/ 1011 w 1536"/>
                <a:gd name="T35" fmla="*/ 788 h 1464"/>
                <a:gd name="T36" fmla="*/ 1056 w 1536"/>
                <a:gd name="T37" fmla="*/ 741 h 1464"/>
                <a:gd name="T38" fmla="*/ 1181 w 1536"/>
                <a:gd name="T39" fmla="*/ 692 h 1464"/>
                <a:gd name="T40" fmla="*/ 1261 w 1536"/>
                <a:gd name="T41" fmla="*/ 776 h 1464"/>
                <a:gd name="T42" fmla="*/ 1322 w 1536"/>
                <a:gd name="T43" fmla="*/ 775 h 1464"/>
                <a:gd name="T44" fmla="*/ 1365 w 1536"/>
                <a:gd name="T45" fmla="*/ 462 h 1464"/>
                <a:gd name="T46" fmla="*/ 60 w 1536"/>
                <a:gd name="T47" fmla="*/ 477 h 1464"/>
                <a:gd name="T48" fmla="*/ 81 w 1536"/>
                <a:gd name="T49" fmla="*/ 1076 h 1464"/>
                <a:gd name="T50" fmla="*/ 317 w 1536"/>
                <a:gd name="T51" fmla="*/ 1113 h 1464"/>
                <a:gd name="T52" fmla="*/ 323 w 1536"/>
                <a:gd name="T53" fmla="*/ 1172 h 1464"/>
                <a:gd name="T54" fmla="*/ 3 w 1536"/>
                <a:gd name="T55" fmla="*/ 1042 h 1464"/>
                <a:gd name="T56" fmla="*/ 0 w 1536"/>
                <a:gd name="T57" fmla="*/ 168 h 1464"/>
                <a:gd name="T58" fmla="*/ 143 w 1536"/>
                <a:gd name="T59" fmla="*/ 0 h 1464"/>
                <a:gd name="T60" fmla="*/ 1421 w 1536"/>
                <a:gd name="T61" fmla="*/ 121 h 1464"/>
                <a:gd name="T62" fmla="*/ 1427 w 1536"/>
                <a:gd name="T63" fmla="*/ 793 h 1464"/>
                <a:gd name="T64" fmla="*/ 1435 w 1536"/>
                <a:gd name="T65" fmla="*/ 927 h 1464"/>
                <a:gd name="T66" fmla="*/ 1463 w 1536"/>
                <a:gd name="T67" fmla="*/ 982 h 1464"/>
                <a:gd name="T68" fmla="*/ 1536 w 1536"/>
                <a:gd name="T69" fmla="*/ 1119 h 1464"/>
                <a:gd name="T70" fmla="*/ 1366 w 1536"/>
                <a:gd name="T71" fmla="*/ 333 h 1464"/>
                <a:gd name="T72" fmla="*/ 1268 w 1536"/>
                <a:gd name="T73" fmla="*/ 60 h 1464"/>
                <a:gd name="T74" fmla="*/ 152 w 1536"/>
                <a:gd name="T75" fmla="*/ 60 h 1464"/>
                <a:gd name="T76" fmla="*/ 60 w 1536"/>
                <a:gd name="T77" fmla="*/ 166 h 1464"/>
                <a:gd name="T78" fmla="*/ 61 w 1536"/>
                <a:gd name="T79" fmla="*/ 399 h 1464"/>
                <a:gd name="T80" fmla="*/ 944 w 1536"/>
                <a:gd name="T81" fmla="*/ 827 h 1464"/>
                <a:gd name="T82" fmla="*/ 921 w 1536"/>
                <a:gd name="T83" fmla="*/ 846 h 1464"/>
                <a:gd name="T84" fmla="*/ 926 w 1536"/>
                <a:gd name="T85" fmla="*/ 944 h 1464"/>
                <a:gd name="T86" fmla="*/ 857 w 1536"/>
                <a:gd name="T87" fmla="*/ 1043 h 1464"/>
                <a:gd name="T88" fmla="*/ 859 w 1536"/>
                <a:gd name="T89" fmla="*/ 1113 h 1464"/>
                <a:gd name="T90" fmla="*/ 924 w 1536"/>
                <a:gd name="T91" fmla="*/ 1208 h 1464"/>
                <a:gd name="T92" fmla="*/ 917 w 1536"/>
                <a:gd name="T93" fmla="*/ 1306 h 1464"/>
                <a:gd name="T94" fmla="*/ 1014 w 1536"/>
                <a:gd name="T95" fmla="*/ 1300 h 1464"/>
                <a:gd name="T96" fmla="*/ 1115 w 1536"/>
                <a:gd name="T97" fmla="*/ 1373 h 1464"/>
                <a:gd name="T98" fmla="*/ 1184 w 1536"/>
                <a:gd name="T99" fmla="*/ 1366 h 1464"/>
                <a:gd name="T100" fmla="*/ 1281 w 1536"/>
                <a:gd name="T101" fmla="*/ 1303 h 1464"/>
                <a:gd name="T102" fmla="*/ 1378 w 1536"/>
                <a:gd name="T103" fmla="*/ 1310 h 1464"/>
                <a:gd name="T104" fmla="*/ 1373 w 1536"/>
                <a:gd name="T105" fmla="*/ 1213 h 1464"/>
                <a:gd name="T106" fmla="*/ 1444 w 1536"/>
                <a:gd name="T107" fmla="*/ 1113 h 1464"/>
                <a:gd name="T108" fmla="*/ 1439 w 1536"/>
                <a:gd name="T109" fmla="*/ 1043 h 1464"/>
                <a:gd name="T110" fmla="*/ 1374 w 1536"/>
                <a:gd name="T111" fmla="*/ 944 h 1464"/>
                <a:gd name="T112" fmla="*/ 1381 w 1536"/>
                <a:gd name="T113" fmla="*/ 848 h 1464"/>
                <a:gd name="T114" fmla="*/ 1283 w 1536"/>
                <a:gd name="T115" fmla="*/ 853 h 1464"/>
                <a:gd name="T116" fmla="*/ 1183 w 1536"/>
                <a:gd name="T117" fmla="*/ 786 h 1464"/>
                <a:gd name="T118" fmla="*/ 1114 w 1536"/>
                <a:gd name="T119" fmla="*/ 787 h 1464"/>
                <a:gd name="T120" fmla="*/ 1021 w 1536"/>
                <a:gd name="T121" fmla="*/ 851 h 1464"/>
                <a:gd name="T122" fmla="*/ 951 w 1536"/>
                <a:gd name="T123" fmla="*/ 832 h 1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536" h="1464">
                  <a:moveTo>
                    <a:pt x="1536" y="1119"/>
                  </a:moveTo>
                  <a:cubicBezTo>
                    <a:pt x="1523" y="1153"/>
                    <a:pt x="1501" y="1174"/>
                    <a:pt x="1462" y="1173"/>
                  </a:cubicBezTo>
                  <a:cubicBezTo>
                    <a:pt x="1460" y="1173"/>
                    <a:pt x="1456" y="1177"/>
                    <a:pt x="1455" y="1180"/>
                  </a:cubicBezTo>
                  <a:cubicBezTo>
                    <a:pt x="1452" y="1185"/>
                    <a:pt x="1451" y="1191"/>
                    <a:pt x="1449" y="1195"/>
                  </a:cubicBezTo>
                  <a:cubicBezTo>
                    <a:pt x="1438" y="1214"/>
                    <a:pt x="1434" y="1230"/>
                    <a:pt x="1452" y="1250"/>
                  </a:cubicBezTo>
                  <a:cubicBezTo>
                    <a:pt x="1470" y="1272"/>
                    <a:pt x="1465" y="1306"/>
                    <a:pt x="1445" y="1327"/>
                  </a:cubicBezTo>
                  <a:cubicBezTo>
                    <a:pt x="1431" y="1343"/>
                    <a:pt x="1416" y="1359"/>
                    <a:pt x="1400" y="1373"/>
                  </a:cubicBezTo>
                  <a:cubicBezTo>
                    <a:pt x="1371" y="1398"/>
                    <a:pt x="1335" y="1394"/>
                    <a:pt x="1300" y="1363"/>
                  </a:cubicBezTo>
                  <a:cubicBezTo>
                    <a:pt x="1283" y="1370"/>
                    <a:pt x="1266" y="1376"/>
                    <a:pt x="1250" y="1383"/>
                  </a:cubicBezTo>
                  <a:cubicBezTo>
                    <a:pt x="1247" y="1385"/>
                    <a:pt x="1245" y="1390"/>
                    <a:pt x="1245" y="1394"/>
                  </a:cubicBezTo>
                  <a:cubicBezTo>
                    <a:pt x="1242" y="1438"/>
                    <a:pt x="1215" y="1464"/>
                    <a:pt x="1171" y="1464"/>
                  </a:cubicBezTo>
                  <a:cubicBezTo>
                    <a:pt x="1156" y="1464"/>
                    <a:pt x="1140" y="1464"/>
                    <a:pt x="1125" y="1464"/>
                  </a:cubicBezTo>
                  <a:cubicBezTo>
                    <a:pt x="1085" y="1464"/>
                    <a:pt x="1057" y="1438"/>
                    <a:pt x="1055" y="1399"/>
                  </a:cubicBezTo>
                  <a:cubicBezTo>
                    <a:pt x="1054" y="1387"/>
                    <a:pt x="1051" y="1381"/>
                    <a:pt x="1040" y="1380"/>
                  </a:cubicBezTo>
                  <a:cubicBezTo>
                    <a:pt x="1039" y="1379"/>
                    <a:pt x="1038" y="1379"/>
                    <a:pt x="1037" y="1378"/>
                  </a:cubicBezTo>
                  <a:cubicBezTo>
                    <a:pt x="1015" y="1367"/>
                    <a:pt x="997" y="1361"/>
                    <a:pt x="974" y="1381"/>
                  </a:cubicBezTo>
                  <a:cubicBezTo>
                    <a:pt x="954" y="1399"/>
                    <a:pt x="920" y="1392"/>
                    <a:pt x="899" y="1373"/>
                  </a:cubicBezTo>
                  <a:cubicBezTo>
                    <a:pt x="884" y="1359"/>
                    <a:pt x="869" y="1344"/>
                    <a:pt x="855" y="1328"/>
                  </a:cubicBezTo>
                  <a:cubicBezTo>
                    <a:pt x="831" y="1302"/>
                    <a:pt x="831" y="1264"/>
                    <a:pt x="856" y="1237"/>
                  </a:cubicBezTo>
                  <a:cubicBezTo>
                    <a:pt x="863" y="1229"/>
                    <a:pt x="864" y="1223"/>
                    <a:pt x="859" y="1214"/>
                  </a:cubicBezTo>
                  <a:cubicBezTo>
                    <a:pt x="855" y="1208"/>
                    <a:pt x="851" y="1200"/>
                    <a:pt x="850" y="1192"/>
                  </a:cubicBezTo>
                  <a:cubicBezTo>
                    <a:pt x="846" y="1176"/>
                    <a:pt x="838" y="1172"/>
                    <a:pt x="822" y="1172"/>
                  </a:cubicBezTo>
                  <a:cubicBezTo>
                    <a:pt x="745" y="1173"/>
                    <a:pt x="669" y="1173"/>
                    <a:pt x="592" y="1173"/>
                  </a:cubicBezTo>
                  <a:cubicBezTo>
                    <a:pt x="572" y="1173"/>
                    <a:pt x="559" y="1162"/>
                    <a:pt x="558" y="1145"/>
                  </a:cubicBezTo>
                  <a:cubicBezTo>
                    <a:pt x="556" y="1126"/>
                    <a:pt x="569" y="1113"/>
                    <a:pt x="590" y="1113"/>
                  </a:cubicBezTo>
                  <a:cubicBezTo>
                    <a:pt x="642" y="1112"/>
                    <a:pt x="694" y="1113"/>
                    <a:pt x="746" y="1113"/>
                  </a:cubicBezTo>
                  <a:cubicBezTo>
                    <a:pt x="751" y="1113"/>
                    <a:pt x="756" y="1113"/>
                    <a:pt x="763" y="1113"/>
                  </a:cubicBezTo>
                  <a:cubicBezTo>
                    <a:pt x="763" y="1093"/>
                    <a:pt x="763" y="1076"/>
                    <a:pt x="763" y="1058"/>
                  </a:cubicBezTo>
                  <a:cubicBezTo>
                    <a:pt x="763" y="1012"/>
                    <a:pt x="787" y="986"/>
                    <a:pt x="832" y="982"/>
                  </a:cubicBezTo>
                  <a:cubicBezTo>
                    <a:pt x="837" y="982"/>
                    <a:pt x="842" y="977"/>
                    <a:pt x="845" y="974"/>
                  </a:cubicBezTo>
                  <a:cubicBezTo>
                    <a:pt x="847" y="972"/>
                    <a:pt x="847" y="968"/>
                    <a:pt x="848" y="965"/>
                  </a:cubicBezTo>
                  <a:cubicBezTo>
                    <a:pt x="859" y="944"/>
                    <a:pt x="866" y="926"/>
                    <a:pt x="846" y="904"/>
                  </a:cubicBezTo>
                  <a:cubicBezTo>
                    <a:pt x="827" y="883"/>
                    <a:pt x="834" y="849"/>
                    <a:pt x="854" y="828"/>
                  </a:cubicBezTo>
                  <a:cubicBezTo>
                    <a:pt x="868" y="812"/>
                    <a:pt x="883" y="797"/>
                    <a:pt x="898" y="783"/>
                  </a:cubicBezTo>
                  <a:cubicBezTo>
                    <a:pt x="924" y="759"/>
                    <a:pt x="962" y="760"/>
                    <a:pt x="989" y="785"/>
                  </a:cubicBezTo>
                  <a:cubicBezTo>
                    <a:pt x="997" y="792"/>
                    <a:pt x="1002" y="793"/>
                    <a:pt x="1011" y="788"/>
                  </a:cubicBezTo>
                  <a:cubicBezTo>
                    <a:pt x="1024" y="781"/>
                    <a:pt x="1038" y="776"/>
                    <a:pt x="1052" y="770"/>
                  </a:cubicBezTo>
                  <a:cubicBezTo>
                    <a:pt x="1053" y="760"/>
                    <a:pt x="1053" y="750"/>
                    <a:pt x="1056" y="741"/>
                  </a:cubicBezTo>
                  <a:cubicBezTo>
                    <a:pt x="1065" y="713"/>
                    <a:pt x="1083" y="696"/>
                    <a:pt x="1112" y="693"/>
                  </a:cubicBezTo>
                  <a:cubicBezTo>
                    <a:pt x="1134" y="691"/>
                    <a:pt x="1158" y="691"/>
                    <a:pt x="1181" y="692"/>
                  </a:cubicBezTo>
                  <a:cubicBezTo>
                    <a:pt x="1215" y="694"/>
                    <a:pt x="1240" y="719"/>
                    <a:pt x="1243" y="754"/>
                  </a:cubicBezTo>
                  <a:cubicBezTo>
                    <a:pt x="1244" y="767"/>
                    <a:pt x="1248" y="774"/>
                    <a:pt x="1261" y="776"/>
                  </a:cubicBezTo>
                  <a:cubicBezTo>
                    <a:pt x="1263" y="776"/>
                    <a:pt x="1266" y="777"/>
                    <a:pt x="1268" y="779"/>
                  </a:cubicBezTo>
                  <a:cubicBezTo>
                    <a:pt x="1287" y="790"/>
                    <a:pt x="1303" y="794"/>
                    <a:pt x="1322" y="775"/>
                  </a:cubicBezTo>
                  <a:cubicBezTo>
                    <a:pt x="1331" y="766"/>
                    <a:pt x="1349" y="766"/>
                    <a:pt x="1365" y="762"/>
                  </a:cubicBezTo>
                  <a:cubicBezTo>
                    <a:pt x="1365" y="664"/>
                    <a:pt x="1365" y="564"/>
                    <a:pt x="1365" y="462"/>
                  </a:cubicBezTo>
                  <a:cubicBezTo>
                    <a:pt x="931" y="462"/>
                    <a:pt x="497" y="462"/>
                    <a:pt x="61" y="462"/>
                  </a:cubicBezTo>
                  <a:cubicBezTo>
                    <a:pt x="61" y="467"/>
                    <a:pt x="60" y="472"/>
                    <a:pt x="60" y="477"/>
                  </a:cubicBezTo>
                  <a:cubicBezTo>
                    <a:pt x="60" y="652"/>
                    <a:pt x="60" y="827"/>
                    <a:pt x="60" y="1002"/>
                  </a:cubicBezTo>
                  <a:cubicBezTo>
                    <a:pt x="60" y="1029"/>
                    <a:pt x="65" y="1054"/>
                    <a:pt x="81" y="1076"/>
                  </a:cubicBezTo>
                  <a:cubicBezTo>
                    <a:pt x="97" y="1100"/>
                    <a:pt x="119" y="1113"/>
                    <a:pt x="149" y="1113"/>
                  </a:cubicBezTo>
                  <a:cubicBezTo>
                    <a:pt x="205" y="1112"/>
                    <a:pt x="261" y="1113"/>
                    <a:pt x="317" y="1113"/>
                  </a:cubicBezTo>
                  <a:cubicBezTo>
                    <a:pt x="336" y="1113"/>
                    <a:pt x="348" y="1124"/>
                    <a:pt x="349" y="1141"/>
                  </a:cubicBezTo>
                  <a:cubicBezTo>
                    <a:pt x="350" y="1157"/>
                    <a:pt x="339" y="1172"/>
                    <a:pt x="323" y="1172"/>
                  </a:cubicBezTo>
                  <a:cubicBezTo>
                    <a:pt x="257" y="1173"/>
                    <a:pt x="190" y="1176"/>
                    <a:pt x="124" y="1170"/>
                  </a:cubicBezTo>
                  <a:cubicBezTo>
                    <a:pt x="62" y="1165"/>
                    <a:pt x="14" y="1109"/>
                    <a:pt x="3" y="1042"/>
                  </a:cubicBezTo>
                  <a:cubicBezTo>
                    <a:pt x="1" y="1030"/>
                    <a:pt x="0" y="1017"/>
                    <a:pt x="0" y="1005"/>
                  </a:cubicBezTo>
                  <a:cubicBezTo>
                    <a:pt x="0" y="726"/>
                    <a:pt x="0" y="447"/>
                    <a:pt x="0" y="168"/>
                  </a:cubicBezTo>
                  <a:cubicBezTo>
                    <a:pt x="0" y="113"/>
                    <a:pt x="18" y="66"/>
                    <a:pt x="60" y="30"/>
                  </a:cubicBezTo>
                  <a:cubicBezTo>
                    <a:pt x="84" y="10"/>
                    <a:pt x="112" y="0"/>
                    <a:pt x="143" y="0"/>
                  </a:cubicBezTo>
                  <a:cubicBezTo>
                    <a:pt x="523" y="0"/>
                    <a:pt x="903" y="0"/>
                    <a:pt x="1283" y="0"/>
                  </a:cubicBezTo>
                  <a:cubicBezTo>
                    <a:pt x="1349" y="0"/>
                    <a:pt x="1406" y="50"/>
                    <a:pt x="1421" y="121"/>
                  </a:cubicBezTo>
                  <a:cubicBezTo>
                    <a:pt x="1425" y="139"/>
                    <a:pt x="1426" y="158"/>
                    <a:pt x="1426" y="177"/>
                  </a:cubicBezTo>
                  <a:cubicBezTo>
                    <a:pt x="1427" y="382"/>
                    <a:pt x="1427" y="588"/>
                    <a:pt x="1427" y="793"/>
                  </a:cubicBezTo>
                  <a:cubicBezTo>
                    <a:pt x="1427" y="800"/>
                    <a:pt x="1429" y="809"/>
                    <a:pt x="1434" y="814"/>
                  </a:cubicBezTo>
                  <a:cubicBezTo>
                    <a:pt x="1471" y="856"/>
                    <a:pt x="1472" y="885"/>
                    <a:pt x="1435" y="927"/>
                  </a:cubicBezTo>
                  <a:cubicBezTo>
                    <a:pt x="1442" y="944"/>
                    <a:pt x="1448" y="960"/>
                    <a:pt x="1455" y="977"/>
                  </a:cubicBezTo>
                  <a:cubicBezTo>
                    <a:pt x="1456" y="979"/>
                    <a:pt x="1460" y="982"/>
                    <a:pt x="1463" y="982"/>
                  </a:cubicBezTo>
                  <a:cubicBezTo>
                    <a:pt x="1500" y="982"/>
                    <a:pt x="1523" y="1002"/>
                    <a:pt x="1536" y="1035"/>
                  </a:cubicBezTo>
                  <a:cubicBezTo>
                    <a:pt x="1536" y="1063"/>
                    <a:pt x="1536" y="1091"/>
                    <a:pt x="1536" y="1119"/>
                  </a:cubicBezTo>
                  <a:close/>
                  <a:moveTo>
                    <a:pt x="1366" y="399"/>
                  </a:moveTo>
                  <a:cubicBezTo>
                    <a:pt x="1366" y="376"/>
                    <a:pt x="1366" y="354"/>
                    <a:pt x="1366" y="333"/>
                  </a:cubicBezTo>
                  <a:cubicBezTo>
                    <a:pt x="1366" y="273"/>
                    <a:pt x="1367" y="213"/>
                    <a:pt x="1365" y="153"/>
                  </a:cubicBezTo>
                  <a:cubicBezTo>
                    <a:pt x="1363" y="95"/>
                    <a:pt x="1325" y="60"/>
                    <a:pt x="1268" y="60"/>
                  </a:cubicBezTo>
                  <a:cubicBezTo>
                    <a:pt x="1132" y="60"/>
                    <a:pt x="996" y="60"/>
                    <a:pt x="860" y="60"/>
                  </a:cubicBezTo>
                  <a:cubicBezTo>
                    <a:pt x="624" y="60"/>
                    <a:pt x="388" y="60"/>
                    <a:pt x="152" y="60"/>
                  </a:cubicBezTo>
                  <a:cubicBezTo>
                    <a:pt x="126" y="60"/>
                    <a:pt x="105" y="68"/>
                    <a:pt x="88" y="87"/>
                  </a:cubicBezTo>
                  <a:cubicBezTo>
                    <a:pt x="68" y="110"/>
                    <a:pt x="60" y="137"/>
                    <a:pt x="60" y="166"/>
                  </a:cubicBezTo>
                  <a:cubicBezTo>
                    <a:pt x="60" y="240"/>
                    <a:pt x="60" y="313"/>
                    <a:pt x="60" y="387"/>
                  </a:cubicBezTo>
                  <a:cubicBezTo>
                    <a:pt x="60" y="391"/>
                    <a:pt x="61" y="395"/>
                    <a:pt x="61" y="399"/>
                  </a:cubicBezTo>
                  <a:cubicBezTo>
                    <a:pt x="496" y="399"/>
                    <a:pt x="930" y="399"/>
                    <a:pt x="1366" y="399"/>
                  </a:cubicBezTo>
                  <a:close/>
                  <a:moveTo>
                    <a:pt x="944" y="827"/>
                  </a:moveTo>
                  <a:cubicBezTo>
                    <a:pt x="942" y="827"/>
                    <a:pt x="940" y="827"/>
                    <a:pt x="939" y="828"/>
                  </a:cubicBezTo>
                  <a:cubicBezTo>
                    <a:pt x="933" y="834"/>
                    <a:pt x="927" y="840"/>
                    <a:pt x="921" y="846"/>
                  </a:cubicBezTo>
                  <a:cubicBezTo>
                    <a:pt x="894" y="872"/>
                    <a:pt x="894" y="872"/>
                    <a:pt x="920" y="898"/>
                  </a:cubicBezTo>
                  <a:cubicBezTo>
                    <a:pt x="935" y="914"/>
                    <a:pt x="935" y="924"/>
                    <a:pt x="926" y="944"/>
                  </a:cubicBezTo>
                  <a:cubicBezTo>
                    <a:pt x="915" y="966"/>
                    <a:pt x="905" y="989"/>
                    <a:pt x="897" y="1013"/>
                  </a:cubicBezTo>
                  <a:cubicBezTo>
                    <a:pt x="889" y="1036"/>
                    <a:pt x="882" y="1043"/>
                    <a:pt x="857" y="1043"/>
                  </a:cubicBezTo>
                  <a:cubicBezTo>
                    <a:pt x="824" y="1044"/>
                    <a:pt x="824" y="1044"/>
                    <a:pt x="824" y="1077"/>
                  </a:cubicBezTo>
                  <a:cubicBezTo>
                    <a:pt x="824" y="1118"/>
                    <a:pt x="819" y="1112"/>
                    <a:pt x="859" y="1113"/>
                  </a:cubicBezTo>
                  <a:cubicBezTo>
                    <a:pt x="882" y="1113"/>
                    <a:pt x="890" y="1120"/>
                    <a:pt x="897" y="1142"/>
                  </a:cubicBezTo>
                  <a:cubicBezTo>
                    <a:pt x="905" y="1165"/>
                    <a:pt x="914" y="1187"/>
                    <a:pt x="924" y="1208"/>
                  </a:cubicBezTo>
                  <a:cubicBezTo>
                    <a:pt x="937" y="1233"/>
                    <a:pt x="936" y="1242"/>
                    <a:pt x="917" y="1261"/>
                  </a:cubicBezTo>
                  <a:cubicBezTo>
                    <a:pt x="891" y="1287"/>
                    <a:pt x="892" y="1280"/>
                    <a:pt x="917" y="1306"/>
                  </a:cubicBezTo>
                  <a:cubicBezTo>
                    <a:pt x="943" y="1332"/>
                    <a:pt x="943" y="1332"/>
                    <a:pt x="970" y="1306"/>
                  </a:cubicBezTo>
                  <a:cubicBezTo>
                    <a:pt x="985" y="1292"/>
                    <a:pt x="995" y="1291"/>
                    <a:pt x="1014" y="1300"/>
                  </a:cubicBezTo>
                  <a:cubicBezTo>
                    <a:pt x="1036" y="1311"/>
                    <a:pt x="1058" y="1321"/>
                    <a:pt x="1081" y="1329"/>
                  </a:cubicBezTo>
                  <a:cubicBezTo>
                    <a:pt x="1109" y="1338"/>
                    <a:pt x="1115" y="1344"/>
                    <a:pt x="1115" y="1373"/>
                  </a:cubicBezTo>
                  <a:cubicBezTo>
                    <a:pt x="1115" y="1407"/>
                    <a:pt x="1112" y="1404"/>
                    <a:pt x="1146" y="1404"/>
                  </a:cubicBezTo>
                  <a:cubicBezTo>
                    <a:pt x="1184" y="1404"/>
                    <a:pt x="1184" y="1404"/>
                    <a:pt x="1184" y="1366"/>
                  </a:cubicBezTo>
                  <a:cubicBezTo>
                    <a:pt x="1185" y="1345"/>
                    <a:pt x="1192" y="1338"/>
                    <a:pt x="1212" y="1331"/>
                  </a:cubicBezTo>
                  <a:cubicBezTo>
                    <a:pt x="1235" y="1323"/>
                    <a:pt x="1258" y="1314"/>
                    <a:pt x="1281" y="1303"/>
                  </a:cubicBezTo>
                  <a:cubicBezTo>
                    <a:pt x="1305" y="1290"/>
                    <a:pt x="1313" y="1290"/>
                    <a:pt x="1333" y="1310"/>
                  </a:cubicBezTo>
                  <a:cubicBezTo>
                    <a:pt x="1359" y="1336"/>
                    <a:pt x="1352" y="1335"/>
                    <a:pt x="1378" y="1310"/>
                  </a:cubicBezTo>
                  <a:cubicBezTo>
                    <a:pt x="1404" y="1284"/>
                    <a:pt x="1404" y="1284"/>
                    <a:pt x="1378" y="1257"/>
                  </a:cubicBezTo>
                  <a:cubicBezTo>
                    <a:pt x="1364" y="1242"/>
                    <a:pt x="1363" y="1232"/>
                    <a:pt x="1373" y="1213"/>
                  </a:cubicBezTo>
                  <a:cubicBezTo>
                    <a:pt x="1383" y="1191"/>
                    <a:pt x="1393" y="1168"/>
                    <a:pt x="1401" y="1145"/>
                  </a:cubicBezTo>
                  <a:cubicBezTo>
                    <a:pt x="1410" y="1118"/>
                    <a:pt x="1416" y="1113"/>
                    <a:pt x="1444" y="1113"/>
                  </a:cubicBezTo>
                  <a:cubicBezTo>
                    <a:pt x="1479" y="1113"/>
                    <a:pt x="1476" y="1115"/>
                    <a:pt x="1476" y="1081"/>
                  </a:cubicBezTo>
                  <a:cubicBezTo>
                    <a:pt x="1476" y="1044"/>
                    <a:pt x="1476" y="1044"/>
                    <a:pt x="1439" y="1043"/>
                  </a:cubicBezTo>
                  <a:cubicBezTo>
                    <a:pt x="1418" y="1043"/>
                    <a:pt x="1410" y="1035"/>
                    <a:pt x="1403" y="1015"/>
                  </a:cubicBezTo>
                  <a:cubicBezTo>
                    <a:pt x="1394" y="991"/>
                    <a:pt x="1385" y="967"/>
                    <a:pt x="1374" y="944"/>
                  </a:cubicBezTo>
                  <a:cubicBezTo>
                    <a:pt x="1363" y="922"/>
                    <a:pt x="1363" y="913"/>
                    <a:pt x="1381" y="895"/>
                  </a:cubicBezTo>
                  <a:cubicBezTo>
                    <a:pt x="1404" y="871"/>
                    <a:pt x="1404" y="871"/>
                    <a:pt x="1381" y="848"/>
                  </a:cubicBezTo>
                  <a:cubicBezTo>
                    <a:pt x="1356" y="823"/>
                    <a:pt x="1356" y="823"/>
                    <a:pt x="1331" y="848"/>
                  </a:cubicBezTo>
                  <a:cubicBezTo>
                    <a:pt x="1314" y="864"/>
                    <a:pt x="1304" y="864"/>
                    <a:pt x="1283" y="853"/>
                  </a:cubicBezTo>
                  <a:cubicBezTo>
                    <a:pt x="1260" y="842"/>
                    <a:pt x="1236" y="833"/>
                    <a:pt x="1212" y="825"/>
                  </a:cubicBezTo>
                  <a:cubicBezTo>
                    <a:pt x="1190" y="817"/>
                    <a:pt x="1183" y="809"/>
                    <a:pt x="1183" y="786"/>
                  </a:cubicBezTo>
                  <a:cubicBezTo>
                    <a:pt x="1183" y="752"/>
                    <a:pt x="1183" y="752"/>
                    <a:pt x="1150" y="752"/>
                  </a:cubicBezTo>
                  <a:cubicBezTo>
                    <a:pt x="1114" y="752"/>
                    <a:pt x="1114" y="752"/>
                    <a:pt x="1114" y="787"/>
                  </a:cubicBezTo>
                  <a:cubicBezTo>
                    <a:pt x="1113" y="810"/>
                    <a:pt x="1106" y="818"/>
                    <a:pt x="1085" y="825"/>
                  </a:cubicBezTo>
                  <a:cubicBezTo>
                    <a:pt x="1063" y="832"/>
                    <a:pt x="1042" y="840"/>
                    <a:pt x="1021" y="851"/>
                  </a:cubicBezTo>
                  <a:cubicBezTo>
                    <a:pt x="991" y="866"/>
                    <a:pt x="986" y="866"/>
                    <a:pt x="962" y="842"/>
                  </a:cubicBezTo>
                  <a:cubicBezTo>
                    <a:pt x="958" y="839"/>
                    <a:pt x="955" y="835"/>
                    <a:pt x="951" y="832"/>
                  </a:cubicBezTo>
                  <a:cubicBezTo>
                    <a:pt x="949" y="830"/>
                    <a:pt x="946" y="828"/>
                    <a:pt x="944" y="82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" name="Freeform 25">
              <a:extLst>
                <a:ext uri="{FF2B5EF4-FFF2-40B4-BE49-F238E27FC236}">
                  <a16:creationId xmlns:a16="http://schemas.microsoft.com/office/drawing/2014/main" id="{6EDFB117-C29F-983A-B374-81AA6E987981}"/>
                </a:ext>
              </a:extLst>
            </p:cNvPr>
            <p:cNvSpPr>
              <a:spLocks/>
            </p:cNvSpPr>
            <p:nvPr/>
          </p:nvSpPr>
          <p:spPr bwMode="auto">
            <a:xfrm>
              <a:off x="4335463" y="3765550"/>
              <a:ext cx="47625" cy="82550"/>
            </a:xfrm>
            <a:custGeom>
              <a:avLst/>
              <a:gdLst>
                <a:gd name="T0" fmla="*/ 85 w 156"/>
                <a:gd name="T1" fmla="*/ 137 h 274"/>
                <a:gd name="T2" fmla="*/ 15 w 156"/>
                <a:gd name="T3" fmla="*/ 59 h 274"/>
                <a:gd name="T4" fmla="*/ 13 w 156"/>
                <a:gd name="T5" fmla="*/ 12 h 274"/>
                <a:gd name="T6" fmla="*/ 59 w 156"/>
                <a:gd name="T7" fmla="*/ 18 h 274"/>
                <a:gd name="T8" fmla="*/ 139 w 156"/>
                <a:gd name="T9" fmla="*/ 107 h 274"/>
                <a:gd name="T10" fmla="*/ 139 w 156"/>
                <a:gd name="T11" fmla="*/ 167 h 274"/>
                <a:gd name="T12" fmla="*/ 59 w 156"/>
                <a:gd name="T13" fmla="*/ 257 h 274"/>
                <a:gd name="T14" fmla="*/ 14 w 156"/>
                <a:gd name="T15" fmla="*/ 263 h 274"/>
                <a:gd name="T16" fmla="*/ 14 w 156"/>
                <a:gd name="T17" fmla="*/ 216 h 274"/>
                <a:gd name="T18" fmla="*/ 85 w 156"/>
                <a:gd name="T19" fmla="*/ 137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6" h="274">
                  <a:moveTo>
                    <a:pt x="85" y="137"/>
                  </a:moveTo>
                  <a:cubicBezTo>
                    <a:pt x="60" y="110"/>
                    <a:pt x="37" y="84"/>
                    <a:pt x="15" y="59"/>
                  </a:cubicBezTo>
                  <a:cubicBezTo>
                    <a:pt x="0" y="42"/>
                    <a:pt x="0" y="24"/>
                    <a:pt x="13" y="12"/>
                  </a:cubicBezTo>
                  <a:cubicBezTo>
                    <a:pt x="27" y="0"/>
                    <a:pt x="45" y="2"/>
                    <a:pt x="59" y="18"/>
                  </a:cubicBezTo>
                  <a:cubicBezTo>
                    <a:pt x="86" y="48"/>
                    <a:pt x="113" y="77"/>
                    <a:pt x="139" y="107"/>
                  </a:cubicBezTo>
                  <a:cubicBezTo>
                    <a:pt x="156" y="127"/>
                    <a:pt x="156" y="148"/>
                    <a:pt x="139" y="167"/>
                  </a:cubicBezTo>
                  <a:cubicBezTo>
                    <a:pt x="113" y="197"/>
                    <a:pt x="86" y="227"/>
                    <a:pt x="59" y="257"/>
                  </a:cubicBezTo>
                  <a:cubicBezTo>
                    <a:pt x="45" y="272"/>
                    <a:pt x="27" y="274"/>
                    <a:pt x="14" y="263"/>
                  </a:cubicBezTo>
                  <a:cubicBezTo>
                    <a:pt x="0" y="251"/>
                    <a:pt x="0" y="232"/>
                    <a:pt x="14" y="216"/>
                  </a:cubicBezTo>
                  <a:cubicBezTo>
                    <a:pt x="37" y="190"/>
                    <a:pt x="61" y="164"/>
                    <a:pt x="85" y="13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" name="Freeform 26">
              <a:extLst>
                <a:ext uri="{FF2B5EF4-FFF2-40B4-BE49-F238E27FC236}">
                  <a16:creationId xmlns:a16="http://schemas.microsoft.com/office/drawing/2014/main" id="{E20B4897-7E6C-5A06-62F9-BFA748384F73}"/>
                </a:ext>
              </a:extLst>
            </p:cNvPr>
            <p:cNvSpPr>
              <a:spLocks/>
            </p:cNvSpPr>
            <p:nvPr/>
          </p:nvSpPr>
          <p:spPr bwMode="auto">
            <a:xfrm>
              <a:off x="4210050" y="3767138"/>
              <a:ext cx="46038" cy="80963"/>
            </a:xfrm>
            <a:custGeom>
              <a:avLst/>
              <a:gdLst>
                <a:gd name="T0" fmla="*/ 71 w 156"/>
                <a:gd name="T1" fmla="*/ 136 h 272"/>
                <a:gd name="T2" fmla="*/ 139 w 156"/>
                <a:gd name="T3" fmla="*/ 212 h 272"/>
                <a:gd name="T4" fmla="*/ 151 w 156"/>
                <a:gd name="T5" fmla="*/ 231 h 272"/>
                <a:gd name="T6" fmla="*/ 138 w 156"/>
                <a:gd name="T7" fmla="*/ 265 h 272"/>
                <a:gd name="T8" fmla="*/ 100 w 156"/>
                <a:gd name="T9" fmla="*/ 259 h 272"/>
                <a:gd name="T10" fmla="*/ 45 w 156"/>
                <a:gd name="T11" fmla="*/ 198 h 272"/>
                <a:gd name="T12" fmla="*/ 15 w 156"/>
                <a:gd name="T13" fmla="*/ 164 h 272"/>
                <a:gd name="T14" fmla="*/ 15 w 156"/>
                <a:gd name="T15" fmla="*/ 109 h 272"/>
                <a:gd name="T16" fmla="*/ 99 w 156"/>
                <a:gd name="T17" fmla="*/ 14 h 272"/>
                <a:gd name="T18" fmla="*/ 142 w 156"/>
                <a:gd name="T19" fmla="*/ 11 h 272"/>
                <a:gd name="T20" fmla="*/ 144 w 156"/>
                <a:gd name="T21" fmla="*/ 54 h 272"/>
                <a:gd name="T22" fmla="*/ 71 w 156"/>
                <a:gd name="T23" fmla="*/ 136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6" h="272">
                  <a:moveTo>
                    <a:pt x="71" y="136"/>
                  </a:moveTo>
                  <a:cubicBezTo>
                    <a:pt x="94" y="162"/>
                    <a:pt x="117" y="187"/>
                    <a:pt x="139" y="212"/>
                  </a:cubicBezTo>
                  <a:cubicBezTo>
                    <a:pt x="143" y="218"/>
                    <a:pt x="149" y="224"/>
                    <a:pt x="151" y="231"/>
                  </a:cubicBezTo>
                  <a:cubicBezTo>
                    <a:pt x="155" y="245"/>
                    <a:pt x="150" y="257"/>
                    <a:pt x="138" y="265"/>
                  </a:cubicBezTo>
                  <a:cubicBezTo>
                    <a:pt x="126" y="272"/>
                    <a:pt x="110" y="270"/>
                    <a:pt x="100" y="259"/>
                  </a:cubicBezTo>
                  <a:cubicBezTo>
                    <a:pt x="81" y="239"/>
                    <a:pt x="63" y="218"/>
                    <a:pt x="45" y="198"/>
                  </a:cubicBezTo>
                  <a:cubicBezTo>
                    <a:pt x="35" y="186"/>
                    <a:pt x="24" y="175"/>
                    <a:pt x="15" y="164"/>
                  </a:cubicBezTo>
                  <a:cubicBezTo>
                    <a:pt x="1" y="147"/>
                    <a:pt x="0" y="126"/>
                    <a:pt x="15" y="109"/>
                  </a:cubicBezTo>
                  <a:cubicBezTo>
                    <a:pt x="42" y="77"/>
                    <a:pt x="71" y="45"/>
                    <a:pt x="99" y="14"/>
                  </a:cubicBezTo>
                  <a:cubicBezTo>
                    <a:pt x="112" y="1"/>
                    <a:pt x="130" y="0"/>
                    <a:pt x="142" y="11"/>
                  </a:cubicBezTo>
                  <a:cubicBezTo>
                    <a:pt x="154" y="22"/>
                    <a:pt x="156" y="40"/>
                    <a:pt x="144" y="54"/>
                  </a:cubicBezTo>
                  <a:cubicBezTo>
                    <a:pt x="120" y="81"/>
                    <a:pt x="96" y="108"/>
                    <a:pt x="71" y="136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" name="Freeform 27">
              <a:extLst>
                <a:ext uri="{FF2B5EF4-FFF2-40B4-BE49-F238E27FC236}">
                  <a16:creationId xmlns:a16="http://schemas.microsoft.com/office/drawing/2014/main" id="{5F53DE43-8A7E-01C9-FD4F-982F6D37C4EA}"/>
                </a:ext>
              </a:extLst>
            </p:cNvPr>
            <p:cNvSpPr>
              <a:spLocks/>
            </p:cNvSpPr>
            <p:nvPr/>
          </p:nvSpPr>
          <p:spPr bwMode="auto">
            <a:xfrm>
              <a:off x="4276725" y="3757613"/>
              <a:ext cx="38100" cy="96838"/>
            </a:xfrm>
            <a:custGeom>
              <a:avLst/>
              <a:gdLst>
                <a:gd name="T0" fmla="*/ 124 w 124"/>
                <a:gd name="T1" fmla="*/ 37 h 323"/>
                <a:gd name="T2" fmla="*/ 103 w 124"/>
                <a:gd name="T3" fmla="*/ 126 h 323"/>
                <a:gd name="T4" fmla="*/ 63 w 124"/>
                <a:gd name="T5" fmla="*/ 289 h 323"/>
                <a:gd name="T6" fmla="*/ 47 w 124"/>
                <a:gd name="T7" fmla="*/ 315 h 323"/>
                <a:gd name="T8" fmla="*/ 15 w 124"/>
                <a:gd name="T9" fmla="*/ 315 h 323"/>
                <a:gd name="T10" fmla="*/ 3 w 124"/>
                <a:gd name="T11" fmla="*/ 283 h 323"/>
                <a:gd name="T12" fmla="*/ 35 w 124"/>
                <a:gd name="T13" fmla="*/ 148 h 323"/>
                <a:gd name="T14" fmla="*/ 62 w 124"/>
                <a:gd name="T15" fmla="*/ 35 h 323"/>
                <a:gd name="T16" fmla="*/ 112 w 124"/>
                <a:gd name="T17" fmla="*/ 17 h 323"/>
                <a:gd name="T18" fmla="*/ 124 w 124"/>
                <a:gd name="T19" fmla="*/ 37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4" h="323">
                  <a:moveTo>
                    <a:pt x="124" y="37"/>
                  </a:moveTo>
                  <a:cubicBezTo>
                    <a:pt x="116" y="69"/>
                    <a:pt x="109" y="98"/>
                    <a:pt x="103" y="126"/>
                  </a:cubicBezTo>
                  <a:cubicBezTo>
                    <a:pt x="90" y="181"/>
                    <a:pt x="77" y="235"/>
                    <a:pt x="63" y="289"/>
                  </a:cubicBezTo>
                  <a:cubicBezTo>
                    <a:pt x="61" y="299"/>
                    <a:pt x="55" y="309"/>
                    <a:pt x="47" y="315"/>
                  </a:cubicBezTo>
                  <a:cubicBezTo>
                    <a:pt x="38" y="323"/>
                    <a:pt x="26" y="322"/>
                    <a:pt x="15" y="315"/>
                  </a:cubicBezTo>
                  <a:cubicBezTo>
                    <a:pt x="5" y="307"/>
                    <a:pt x="0" y="296"/>
                    <a:pt x="3" y="283"/>
                  </a:cubicBezTo>
                  <a:cubicBezTo>
                    <a:pt x="14" y="238"/>
                    <a:pt x="24" y="193"/>
                    <a:pt x="35" y="148"/>
                  </a:cubicBezTo>
                  <a:cubicBezTo>
                    <a:pt x="44" y="110"/>
                    <a:pt x="53" y="73"/>
                    <a:pt x="62" y="35"/>
                  </a:cubicBezTo>
                  <a:cubicBezTo>
                    <a:pt x="68" y="10"/>
                    <a:pt x="95" y="0"/>
                    <a:pt x="112" y="17"/>
                  </a:cubicBezTo>
                  <a:cubicBezTo>
                    <a:pt x="118" y="22"/>
                    <a:pt x="120" y="31"/>
                    <a:pt x="124" y="3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" name="Freeform 28">
              <a:extLst>
                <a:ext uri="{FF2B5EF4-FFF2-40B4-BE49-F238E27FC236}">
                  <a16:creationId xmlns:a16="http://schemas.microsoft.com/office/drawing/2014/main" id="{4409F4E5-E3DF-0972-A806-CBD94A50FB11}"/>
                </a:ext>
              </a:extLst>
            </p:cNvPr>
            <p:cNvSpPr>
              <a:spLocks/>
            </p:cNvSpPr>
            <p:nvPr/>
          </p:nvSpPr>
          <p:spPr bwMode="auto">
            <a:xfrm>
              <a:off x="4286250" y="3903663"/>
              <a:ext cx="17463" cy="19050"/>
            </a:xfrm>
            <a:custGeom>
              <a:avLst/>
              <a:gdLst>
                <a:gd name="T0" fmla="*/ 32 w 62"/>
                <a:gd name="T1" fmla="*/ 1 h 61"/>
                <a:gd name="T2" fmla="*/ 61 w 62"/>
                <a:gd name="T3" fmla="*/ 32 h 61"/>
                <a:gd name="T4" fmla="*/ 31 w 62"/>
                <a:gd name="T5" fmla="*/ 61 h 61"/>
                <a:gd name="T6" fmla="*/ 0 w 62"/>
                <a:gd name="T7" fmla="*/ 30 h 61"/>
                <a:gd name="T8" fmla="*/ 32 w 62"/>
                <a:gd name="T9" fmla="*/ 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61">
                  <a:moveTo>
                    <a:pt x="32" y="1"/>
                  </a:moveTo>
                  <a:cubicBezTo>
                    <a:pt x="49" y="1"/>
                    <a:pt x="62" y="14"/>
                    <a:pt x="61" y="32"/>
                  </a:cubicBezTo>
                  <a:cubicBezTo>
                    <a:pt x="61" y="48"/>
                    <a:pt x="48" y="61"/>
                    <a:pt x="31" y="61"/>
                  </a:cubicBezTo>
                  <a:cubicBezTo>
                    <a:pt x="15" y="61"/>
                    <a:pt x="0" y="47"/>
                    <a:pt x="0" y="30"/>
                  </a:cubicBezTo>
                  <a:cubicBezTo>
                    <a:pt x="1" y="14"/>
                    <a:pt x="15" y="0"/>
                    <a:pt x="32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" name="Freeform 29">
              <a:extLst>
                <a:ext uri="{FF2B5EF4-FFF2-40B4-BE49-F238E27FC236}">
                  <a16:creationId xmlns:a16="http://schemas.microsoft.com/office/drawing/2014/main" id="{F029F3A5-C724-0ED8-5E3B-A979F64C707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394200" y="3611563"/>
              <a:ext cx="142875" cy="60325"/>
            </a:xfrm>
            <a:custGeom>
              <a:avLst/>
              <a:gdLst>
                <a:gd name="T0" fmla="*/ 244 w 480"/>
                <a:gd name="T1" fmla="*/ 204 h 204"/>
                <a:gd name="T2" fmla="*/ 107 w 480"/>
                <a:gd name="T3" fmla="*/ 204 h 204"/>
                <a:gd name="T4" fmla="*/ 14 w 480"/>
                <a:gd name="T5" fmla="*/ 135 h 204"/>
                <a:gd name="T6" fmla="*/ 44 w 480"/>
                <a:gd name="T7" fmla="*/ 25 h 204"/>
                <a:gd name="T8" fmla="*/ 110 w 480"/>
                <a:gd name="T9" fmla="*/ 1 h 204"/>
                <a:gd name="T10" fmla="*/ 377 w 480"/>
                <a:gd name="T11" fmla="*/ 1 h 204"/>
                <a:gd name="T12" fmla="*/ 479 w 480"/>
                <a:gd name="T13" fmla="*/ 104 h 204"/>
                <a:gd name="T14" fmla="*/ 376 w 480"/>
                <a:gd name="T15" fmla="*/ 204 h 204"/>
                <a:gd name="T16" fmla="*/ 373 w 480"/>
                <a:gd name="T17" fmla="*/ 204 h 204"/>
                <a:gd name="T18" fmla="*/ 244 w 480"/>
                <a:gd name="T19" fmla="*/ 204 h 204"/>
                <a:gd name="T20" fmla="*/ 244 w 480"/>
                <a:gd name="T21" fmla="*/ 204 h 204"/>
                <a:gd name="T22" fmla="*/ 245 w 480"/>
                <a:gd name="T23" fmla="*/ 61 h 204"/>
                <a:gd name="T24" fmla="*/ 112 w 480"/>
                <a:gd name="T25" fmla="*/ 62 h 204"/>
                <a:gd name="T26" fmla="*/ 69 w 480"/>
                <a:gd name="T27" fmla="*/ 102 h 204"/>
                <a:gd name="T28" fmla="*/ 112 w 480"/>
                <a:gd name="T29" fmla="*/ 143 h 204"/>
                <a:gd name="T30" fmla="*/ 376 w 480"/>
                <a:gd name="T31" fmla="*/ 143 h 204"/>
                <a:gd name="T32" fmla="*/ 415 w 480"/>
                <a:gd name="T33" fmla="*/ 119 h 204"/>
                <a:gd name="T34" fmla="*/ 375 w 480"/>
                <a:gd name="T35" fmla="*/ 62 h 204"/>
                <a:gd name="T36" fmla="*/ 245 w 480"/>
                <a:gd name="T37" fmla="*/ 61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80" h="204">
                  <a:moveTo>
                    <a:pt x="244" y="204"/>
                  </a:moveTo>
                  <a:cubicBezTo>
                    <a:pt x="198" y="204"/>
                    <a:pt x="153" y="204"/>
                    <a:pt x="107" y="204"/>
                  </a:cubicBezTo>
                  <a:cubicBezTo>
                    <a:pt x="65" y="203"/>
                    <a:pt x="28" y="175"/>
                    <a:pt x="14" y="135"/>
                  </a:cubicBezTo>
                  <a:cubicBezTo>
                    <a:pt x="0" y="96"/>
                    <a:pt x="12" y="53"/>
                    <a:pt x="44" y="25"/>
                  </a:cubicBezTo>
                  <a:cubicBezTo>
                    <a:pt x="63" y="9"/>
                    <a:pt x="85" y="1"/>
                    <a:pt x="110" y="1"/>
                  </a:cubicBezTo>
                  <a:cubicBezTo>
                    <a:pt x="199" y="0"/>
                    <a:pt x="288" y="0"/>
                    <a:pt x="377" y="1"/>
                  </a:cubicBezTo>
                  <a:cubicBezTo>
                    <a:pt x="436" y="1"/>
                    <a:pt x="480" y="46"/>
                    <a:pt x="479" y="104"/>
                  </a:cubicBezTo>
                  <a:cubicBezTo>
                    <a:pt x="479" y="160"/>
                    <a:pt x="434" y="203"/>
                    <a:pt x="376" y="204"/>
                  </a:cubicBezTo>
                  <a:cubicBezTo>
                    <a:pt x="375" y="204"/>
                    <a:pt x="374" y="204"/>
                    <a:pt x="373" y="204"/>
                  </a:cubicBezTo>
                  <a:cubicBezTo>
                    <a:pt x="330" y="204"/>
                    <a:pt x="287" y="204"/>
                    <a:pt x="244" y="204"/>
                  </a:cubicBezTo>
                  <a:cubicBezTo>
                    <a:pt x="244" y="204"/>
                    <a:pt x="244" y="204"/>
                    <a:pt x="244" y="204"/>
                  </a:cubicBezTo>
                  <a:close/>
                  <a:moveTo>
                    <a:pt x="245" y="61"/>
                  </a:moveTo>
                  <a:cubicBezTo>
                    <a:pt x="201" y="61"/>
                    <a:pt x="156" y="61"/>
                    <a:pt x="112" y="62"/>
                  </a:cubicBezTo>
                  <a:cubicBezTo>
                    <a:pt x="86" y="62"/>
                    <a:pt x="69" y="80"/>
                    <a:pt x="69" y="102"/>
                  </a:cubicBezTo>
                  <a:cubicBezTo>
                    <a:pt x="69" y="125"/>
                    <a:pt x="87" y="143"/>
                    <a:pt x="112" y="143"/>
                  </a:cubicBezTo>
                  <a:cubicBezTo>
                    <a:pt x="200" y="144"/>
                    <a:pt x="288" y="144"/>
                    <a:pt x="376" y="143"/>
                  </a:cubicBezTo>
                  <a:cubicBezTo>
                    <a:pt x="393" y="143"/>
                    <a:pt x="408" y="136"/>
                    <a:pt x="415" y="119"/>
                  </a:cubicBezTo>
                  <a:cubicBezTo>
                    <a:pt x="428" y="91"/>
                    <a:pt x="408" y="62"/>
                    <a:pt x="375" y="62"/>
                  </a:cubicBezTo>
                  <a:cubicBezTo>
                    <a:pt x="332" y="61"/>
                    <a:pt x="288" y="61"/>
                    <a:pt x="245" y="6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" name="Freeform 30">
              <a:extLst>
                <a:ext uri="{FF2B5EF4-FFF2-40B4-BE49-F238E27FC236}">
                  <a16:creationId xmlns:a16="http://schemas.microsoft.com/office/drawing/2014/main" id="{E3BB55E9-65BA-12B2-7B7F-449DD14BFC5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291013" y="3611563"/>
              <a:ext cx="60325" cy="60325"/>
            </a:xfrm>
            <a:custGeom>
              <a:avLst/>
              <a:gdLst>
                <a:gd name="T0" fmla="*/ 203 w 203"/>
                <a:gd name="T1" fmla="*/ 102 h 204"/>
                <a:gd name="T2" fmla="*/ 101 w 203"/>
                <a:gd name="T3" fmla="*/ 204 h 204"/>
                <a:gd name="T4" fmla="*/ 0 w 203"/>
                <a:gd name="T5" fmla="*/ 103 h 204"/>
                <a:gd name="T6" fmla="*/ 102 w 203"/>
                <a:gd name="T7" fmla="*/ 1 h 204"/>
                <a:gd name="T8" fmla="*/ 203 w 203"/>
                <a:gd name="T9" fmla="*/ 102 h 204"/>
                <a:gd name="T10" fmla="*/ 143 w 203"/>
                <a:gd name="T11" fmla="*/ 103 h 204"/>
                <a:gd name="T12" fmla="*/ 102 w 203"/>
                <a:gd name="T13" fmla="*/ 62 h 204"/>
                <a:gd name="T14" fmla="*/ 61 w 203"/>
                <a:gd name="T15" fmla="*/ 101 h 204"/>
                <a:gd name="T16" fmla="*/ 101 w 203"/>
                <a:gd name="T17" fmla="*/ 143 h 204"/>
                <a:gd name="T18" fmla="*/ 143 w 203"/>
                <a:gd name="T19" fmla="*/ 103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3" h="204">
                  <a:moveTo>
                    <a:pt x="203" y="102"/>
                  </a:moveTo>
                  <a:cubicBezTo>
                    <a:pt x="203" y="158"/>
                    <a:pt x="158" y="204"/>
                    <a:pt x="101" y="204"/>
                  </a:cubicBezTo>
                  <a:cubicBezTo>
                    <a:pt x="46" y="204"/>
                    <a:pt x="1" y="158"/>
                    <a:pt x="0" y="103"/>
                  </a:cubicBezTo>
                  <a:cubicBezTo>
                    <a:pt x="0" y="47"/>
                    <a:pt x="46" y="0"/>
                    <a:pt x="102" y="1"/>
                  </a:cubicBezTo>
                  <a:cubicBezTo>
                    <a:pt x="157" y="1"/>
                    <a:pt x="203" y="46"/>
                    <a:pt x="203" y="102"/>
                  </a:cubicBezTo>
                  <a:close/>
                  <a:moveTo>
                    <a:pt x="143" y="103"/>
                  </a:moveTo>
                  <a:cubicBezTo>
                    <a:pt x="143" y="80"/>
                    <a:pt x="124" y="62"/>
                    <a:pt x="102" y="62"/>
                  </a:cubicBezTo>
                  <a:cubicBezTo>
                    <a:pt x="80" y="61"/>
                    <a:pt x="62" y="79"/>
                    <a:pt x="61" y="101"/>
                  </a:cubicBezTo>
                  <a:cubicBezTo>
                    <a:pt x="61" y="124"/>
                    <a:pt x="78" y="143"/>
                    <a:pt x="101" y="143"/>
                  </a:cubicBezTo>
                  <a:cubicBezTo>
                    <a:pt x="123" y="144"/>
                    <a:pt x="142" y="125"/>
                    <a:pt x="143" y="103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" name="Freeform 31">
              <a:extLst>
                <a:ext uri="{FF2B5EF4-FFF2-40B4-BE49-F238E27FC236}">
                  <a16:creationId xmlns:a16="http://schemas.microsoft.com/office/drawing/2014/main" id="{8C0BBC57-DE8D-A3E2-4625-EE5C6F144DA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213225" y="3611563"/>
              <a:ext cx="60325" cy="60325"/>
            </a:xfrm>
            <a:custGeom>
              <a:avLst/>
              <a:gdLst>
                <a:gd name="T0" fmla="*/ 203 w 203"/>
                <a:gd name="T1" fmla="*/ 102 h 204"/>
                <a:gd name="T2" fmla="*/ 101 w 203"/>
                <a:gd name="T3" fmla="*/ 204 h 204"/>
                <a:gd name="T4" fmla="*/ 1 w 203"/>
                <a:gd name="T5" fmla="*/ 103 h 204"/>
                <a:gd name="T6" fmla="*/ 102 w 203"/>
                <a:gd name="T7" fmla="*/ 1 h 204"/>
                <a:gd name="T8" fmla="*/ 203 w 203"/>
                <a:gd name="T9" fmla="*/ 102 h 204"/>
                <a:gd name="T10" fmla="*/ 142 w 203"/>
                <a:gd name="T11" fmla="*/ 102 h 204"/>
                <a:gd name="T12" fmla="*/ 101 w 203"/>
                <a:gd name="T13" fmla="*/ 62 h 204"/>
                <a:gd name="T14" fmla="*/ 61 w 203"/>
                <a:gd name="T15" fmla="*/ 102 h 204"/>
                <a:gd name="T16" fmla="*/ 102 w 203"/>
                <a:gd name="T17" fmla="*/ 143 h 204"/>
                <a:gd name="T18" fmla="*/ 142 w 203"/>
                <a:gd name="T19" fmla="*/ 102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3" h="204">
                  <a:moveTo>
                    <a:pt x="203" y="102"/>
                  </a:moveTo>
                  <a:cubicBezTo>
                    <a:pt x="203" y="158"/>
                    <a:pt x="158" y="204"/>
                    <a:pt x="101" y="204"/>
                  </a:cubicBezTo>
                  <a:cubicBezTo>
                    <a:pt x="46" y="204"/>
                    <a:pt x="1" y="158"/>
                    <a:pt x="1" y="103"/>
                  </a:cubicBezTo>
                  <a:cubicBezTo>
                    <a:pt x="0" y="46"/>
                    <a:pt x="46" y="0"/>
                    <a:pt x="102" y="1"/>
                  </a:cubicBezTo>
                  <a:cubicBezTo>
                    <a:pt x="158" y="1"/>
                    <a:pt x="203" y="46"/>
                    <a:pt x="203" y="102"/>
                  </a:cubicBezTo>
                  <a:close/>
                  <a:moveTo>
                    <a:pt x="142" y="102"/>
                  </a:moveTo>
                  <a:cubicBezTo>
                    <a:pt x="142" y="79"/>
                    <a:pt x="123" y="61"/>
                    <a:pt x="101" y="62"/>
                  </a:cubicBezTo>
                  <a:cubicBezTo>
                    <a:pt x="78" y="62"/>
                    <a:pt x="61" y="80"/>
                    <a:pt x="61" y="102"/>
                  </a:cubicBezTo>
                  <a:cubicBezTo>
                    <a:pt x="61" y="125"/>
                    <a:pt x="80" y="144"/>
                    <a:pt x="102" y="143"/>
                  </a:cubicBezTo>
                  <a:cubicBezTo>
                    <a:pt x="125" y="143"/>
                    <a:pt x="143" y="124"/>
                    <a:pt x="142" y="10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" name="Freeform 32">
              <a:extLst>
                <a:ext uri="{FF2B5EF4-FFF2-40B4-BE49-F238E27FC236}">
                  <a16:creationId xmlns:a16="http://schemas.microsoft.com/office/drawing/2014/main" id="{F51DD881-052D-FCCF-2640-BB118B21907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46588" y="3838575"/>
              <a:ext cx="109538" cy="111125"/>
            </a:xfrm>
            <a:custGeom>
              <a:avLst/>
              <a:gdLst>
                <a:gd name="T0" fmla="*/ 0 w 370"/>
                <a:gd name="T1" fmla="*/ 185 h 370"/>
                <a:gd name="T2" fmla="*/ 185 w 370"/>
                <a:gd name="T3" fmla="*/ 0 h 370"/>
                <a:gd name="T4" fmla="*/ 370 w 370"/>
                <a:gd name="T5" fmla="*/ 185 h 370"/>
                <a:gd name="T6" fmla="*/ 185 w 370"/>
                <a:gd name="T7" fmla="*/ 370 h 370"/>
                <a:gd name="T8" fmla="*/ 0 w 370"/>
                <a:gd name="T9" fmla="*/ 185 h 370"/>
                <a:gd name="T10" fmla="*/ 61 w 370"/>
                <a:gd name="T11" fmla="*/ 185 h 370"/>
                <a:gd name="T12" fmla="*/ 184 w 370"/>
                <a:gd name="T13" fmla="*/ 309 h 370"/>
                <a:gd name="T14" fmla="*/ 309 w 370"/>
                <a:gd name="T15" fmla="*/ 185 h 370"/>
                <a:gd name="T16" fmla="*/ 184 w 370"/>
                <a:gd name="T17" fmla="*/ 61 h 370"/>
                <a:gd name="T18" fmla="*/ 61 w 370"/>
                <a:gd name="T19" fmla="*/ 185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70" h="370">
                  <a:moveTo>
                    <a:pt x="0" y="185"/>
                  </a:moveTo>
                  <a:cubicBezTo>
                    <a:pt x="0" y="83"/>
                    <a:pt x="83" y="0"/>
                    <a:pt x="185" y="0"/>
                  </a:cubicBezTo>
                  <a:cubicBezTo>
                    <a:pt x="287" y="0"/>
                    <a:pt x="370" y="84"/>
                    <a:pt x="370" y="185"/>
                  </a:cubicBezTo>
                  <a:cubicBezTo>
                    <a:pt x="369" y="286"/>
                    <a:pt x="286" y="369"/>
                    <a:pt x="185" y="370"/>
                  </a:cubicBezTo>
                  <a:cubicBezTo>
                    <a:pt x="83" y="370"/>
                    <a:pt x="0" y="287"/>
                    <a:pt x="0" y="185"/>
                  </a:cubicBezTo>
                  <a:close/>
                  <a:moveTo>
                    <a:pt x="61" y="185"/>
                  </a:moveTo>
                  <a:cubicBezTo>
                    <a:pt x="61" y="253"/>
                    <a:pt x="116" y="309"/>
                    <a:pt x="184" y="309"/>
                  </a:cubicBezTo>
                  <a:cubicBezTo>
                    <a:pt x="252" y="309"/>
                    <a:pt x="308" y="254"/>
                    <a:pt x="309" y="185"/>
                  </a:cubicBezTo>
                  <a:cubicBezTo>
                    <a:pt x="310" y="117"/>
                    <a:pt x="253" y="61"/>
                    <a:pt x="184" y="61"/>
                  </a:cubicBezTo>
                  <a:cubicBezTo>
                    <a:pt x="116" y="61"/>
                    <a:pt x="60" y="116"/>
                    <a:pt x="61" y="185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0D98A4AB-3518-3739-9FE3-EC8ABE1F019E}"/>
              </a:ext>
            </a:extLst>
          </p:cNvPr>
          <p:cNvGrpSpPr/>
          <p:nvPr/>
        </p:nvGrpSpPr>
        <p:grpSpPr>
          <a:xfrm>
            <a:off x="6464065" y="3879223"/>
            <a:ext cx="426240" cy="398820"/>
            <a:chOff x="3336925" y="2701926"/>
            <a:chExt cx="542925" cy="508000"/>
          </a:xfrm>
          <a:solidFill>
            <a:schemeClr val="bg1"/>
          </a:solidFill>
        </p:grpSpPr>
        <p:sp>
          <p:nvSpPr>
            <p:cNvPr id="101" name="Freeform 17">
              <a:extLst>
                <a:ext uri="{FF2B5EF4-FFF2-40B4-BE49-F238E27FC236}">
                  <a16:creationId xmlns:a16="http://schemas.microsoft.com/office/drawing/2014/main" id="{5270D0D5-CED8-070C-DC42-4ACA022F13D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36925" y="2701926"/>
              <a:ext cx="542925" cy="508000"/>
            </a:xfrm>
            <a:custGeom>
              <a:avLst/>
              <a:gdLst>
                <a:gd name="T0" fmla="*/ 200 w 3417"/>
                <a:gd name="T1" fmla="*/ 2203 h 3205"/>
                <a:gd name="T2" fmla="*/ 256 w 3417"/>
                <a:gd name="T3" fmla="*/ 2393 h 3205"/>
                <a:gd name="T4" fmla="*/ 3179 w 3417"/>
                <a:gd name="T5" fmla="*/ 2382 h 3205"/>
                <a:gd name="T6" fmla="*/ 200 w 3417"/>
                <a:gd name="T7" fmla="*/ 2203 h 3205"/>
                <a:gd name="T8" fmla="*/ 1511 w 3417"/>
                <a:gd name="T9" fmla="*/ 1677 h 3205"/>
                <a:gd name="T10" fmla="*/ 1408 w 3417"/>
                <a:gd name="T11" fmla="*/ 1903 h 3205"/>
                <a:gd name="T12" fmla="*/ 2006 w 3417"/>
                <a:gd name="T13" fmla="*/ 1937 h 3205"/>
                <a:gd name="T14" fmla="*/ 1935 w 3417"/>
                <a:gd name="T15" fmla="*/ 1706 h 3205"/>
                <a:gd name="T16" fmla="*/ 1708 w 3417"/>
                <a:gd name="T17" fmla="*/ 1603 h 3205"/>
                <a:gd name="T18" fmla="*/ 1572 w 3417"/>
                <a:gd name="T19" fmla="*/ 1207 h 3205"/>
                <a:gd name="T20" fmla="*/ 1335 w 3417"/>
                <a:gd name="T21" fmla="*/ 1311 h 3205"/>
                <a:gd name="T22" fmla="*/ 1142 w 3417"/>
                <a:gd name="T23" fmla="*/ 1195 h 3205"/>
                <a:gd name="T24" fmla="*/ 1120 w 3417"/>
                <a:gd name="T25" fmla="*/ 1508 h 3205"/>
                <a:gd name="T26" fmla="*/ 1025 w 3417"/>
                <a:gd name="T27" fmla="*/ 1749 h 3205"/>
                <a:gd name="T28" fmla="*/ 807 w 3417"/>
                <a:gd name="T29" fmla="*/ 1803 h 3205"/>
                <a:gd name="T30" fmla="*/ 1220 w 3417"/>
                <a:gd name="T31" fmla="*/ 1796 h 3205"/>
                <a:gd name="T32" fmla="*/ 1373 w 3417"/>
                <a:gd name="T33" fmla="*/ 1532 h 3205"/>
                <a:gd name="T34" fmla="*/ 1654 w 3417"/>
                <a:gd name="T35" fmla="*/ 1405 h 3205"/>
                <a:gd name="T36" fmla="*/ 1961 w 3417"/>
                <a:gd name="T37" fmla="*/ 1470 h 3205"/>
                <a:gd name="T38" fmla="*/ 2164 w 3417"/>
                <a:gd name="T39" fmla="*/ 1696 h 3205"/>
                <a:gd name="T40" fmla="*/ 2199 w 3417"/>
                <a:gd name="T41" fmla="*/ 2003 h 3205"/>
                <a:gd name="T42" fmla="*/ 2420 w 3417"/>
                <a:gd name="T43" fmla="*/ 1782 h 3205"/>
                <a:gd name="T44" fmla="*/ 2310 w 3417"/>
                <a:gd name="T45" fmla="*/ 1549 h 3205"/>
                <a:gd name="T46" fmla="*/ 2326 w 3417"/>
                <a:gd name="T47" fmla="*/ 1428 h 3205"/>
                <a:gd name="T48" fmla="*/ 2126 w 3417"/>
                <a:gd name="T49" fmla="*/ 1315 h 3205"/>
                <a:gd name="T50" fmla="*/ 1883 w 3417"/>
                <a:gd name="T51" fmla="*/ 1227 h 3205"/>
                <a:gd name="T52" fmla="*/ 1808 w 3417"/>
                <a:gd name="T53" fmla="*/ 1130 h 3205"/>
                <a:gd name="T54" fmla="*/ 237 w 3417"/>
                <a:gd name="T55" fmla="*/ 223 h 3205"/>
                <a:gd name="T56" fmla="*/ 607 w 3417"/>
                <a:gd name="T57" fmla="*/ 2003 h 3205"/>
                <a:gd name="T58" fmla="*/ 663 w 3417"/>
                <a:gd name="T59" fmla="*/ 1612 h 3205"/>
                <a:gd name="T60" fmla="*/ 789 w 3417"/>
                <a:gd name="T61" fmla="*/ 1407 h 3205"/>
                <a:gd name="T62" fmla="*/ 774 w 3417"/>
                <a:gd name="T63" fmla="*/ 1284 h 3205"/>
                <a:gd name="T64" fmla="*/ 1142 w 3417"/>
                <a:gd name="T65" fmla="*/ 953 h 3205"/>
                <a:gd name="T66" fmla="*/ 1365 w 3417"/>
                <a:gd name="T67" fmla="*/ 1073 h 3205"/>
                <a:gd name="T68" fmla="*/ 1446 w 3417"/>
                <a:gd name="T69" fmla="*/ 823 h 3205"/>
                <a:gd name="T70" fmla="*/ 1953 w 3417"/>
                <a:gd name="T71" fmla="*/ 812 h 3205"/>
                <a:gd name="T72" fmla="*/ 2008 w 3417"/>
                <a:gd name="T73" fmla="*/ 1057 h 3205"/>
                <a:gd name="T74" fmla="*/ 2255 w 3417"/>
                <a:gd name="T75" fmla="*/ 955 h 3205"/>
                <a:gd name="T76" fmla="*/ 2628 w 3417"/>
                <a:gd name="T77" fmla="*/ 1266 h 3205"/>
                <a:gd name="T78" fmla="*/ 2643 w 3417"/>
                <a:gd name="T79" fmla="*/ 1390 h 3205"/>
                <a:gd name="T80" fmla="*/ 2732 w 3417"/>
                <a:gd name="T81" fmla="*/ 1605 h 3205"/>
                <a:gd name="T82" fmla="*/ 2810 w 3417"/>
                <a:gd name="T83" fmla="*/ 1703 h 3205"/>
                <a:gd name="T84" fmla="*/ 3194 w 3417"/>
                <a:gd name="T85" fmla="*/ 239 h 3205"/>
                <a:gd name="T86" fmla="*/ 301 w 3417"/>
                <a:gd name="T87" fmla="*/ 0 h 3205"/>
                <a:gd name="T88" fmla="*/ 3313 w 3417"/>
                <a:gd name="T89" fmla="*/ 74 h 3205"/>
                <a:gd name="T90" fmla="*/ 3417 w 3417"/>
                <a:gd name="T91" fmla="*/ 301 h 3205"/>
                <a:gd name="T92" fmla="*/ 3343 w 3417"/>
                <a:gd name="T93" fmla="*/ 2501 h 3205"/>
                <a:gd name="T94" fmla="*/ 3116 w 3417"/>
                <a:gd name="T95" fmla="*/ 2603 h 3205"/>
                <a:gd name="T96" fmla="*/ 2772 w 3417"/>
                <a:gd name="T97" fmla="*/ 3026 h 3205"/>
                <a:gd name="T98" fmla="*/ 2799 w 3417"/>
                <a:gd name="T99" fmla="*/ 3149 h 3205"/>
                <a:gd name="T100" fmla="*/ 708 w 3417"/>
                <a:gd name="T101" fmla="*/ 3205 h 3205"/>
                <a:gd name="T102" fmla="*/ 610 w 3417"/>
                <a:gd name="T103" fmla="*/ 3128 h 3205"/>
                <a:gd name="T104" fmla="*/ 663 w 3417"/>
                <a:gd name="T105" fmla="*/ 3015 h 3205"/>
                <a:gd name="T106" fmla="*/ 256 w 3417"/>
                <a:gd name="T107" fmla="*/ 2600 h 3205"/>
                <a:gd name="T108" fmla="*/ 49 w 3417"/>
                <a:gd name="T109" fmla="*/ 2467 h 3205"/>
                <a:gd name="T110" fmla="*/ 3 w 3417"/>
                <a:gd name="T111" fmla="*/ 256 h 3205"/>
                <a:gd name="T112" fmla="*/ 137 w 3417"/>
                <a:gd name="T113" fmla="*/ 49 h 3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417" h="3205">
                  <a:moveTo>
                    <a:pt x="1380" y="2603"/>
                  </a:moveTo>
                  <a:lnTo>
                    <a:pt x="1247" y="3005"/>
                  </a:lnTo>
                  <a:lnTo>
                    <a:pt x="2170" y="3005"/>
                  </a:lnTo>
                  <a:lnTo>
                    <a:pt x="2036" y="2603"/>
                  </a:lnTo>
                  <a:lnTo>
                    <a:pt x="1380" y="2603"/>
                  </a:lnTo>
                  <a:close/>
                  <a:moveTo>
                    <a:pt x="200" y="2203"/>
                  </a:moveTo>
                  <a:lnTo>
                    <a:pt x="200" y="2304"/>
                  </a:lnTo>
                  <a:lnTo>
                    <a:pt x="203" y="2327"/>
                  </a:lnTo>
                  <a:lnTo>
                    <a:pt x="210" y="2347"/>
                  </a:lnTo>
                  <a:lnTo>
                    <a:pt x="222" y="2366"/>
                  </a:lnTo>
                  <a:lnTo>
                    <a:pt x="237" y="2382"/>
                  </a:lnTo>
                  <a:lnTo>
                    <a:pt x="256" y="2393"/>
                  </a:lnTo>
                  <a:lnTo>
                    <a:pt x="278" y="2401"/>
                  </a:lnTo>
                  <a:lnTo>
                    <a:pt x="301" y="2403"/>
                  </a:lnTo>
                  <a:lnTo>
                    <a:pt x="3116" y="2403"/>
                  </a:lnTo>
                  <a:lnTo>
                    <a:pt x="3139" y="2401"/>
                  </a:lnTo>
                  <a:lnTo>
                    <a:pt x="3160" y="2393"/>
                  </a:lnTo>
                  <a:lnTo>
                    <a:pt x="3179" y="2382"/>
                  </a:lnTo>
                  <a:lnTo>
                    <a:pt x="3194" y="2366"/>
                  </a:lnTo>
                  <a:lnTo>
                    <a:pt x="3207" y="2347"/>
                  </a:lnTo>
                  <a:lnTo>
                    <a:pt x="3214" y="2327"/>
                  </a:lnTo>
                  <a:lnTo>
                    <a:pt x="3217" y="2304"/>
                  </a:lnTo>
                  <a:lnTo>
                    <a:pt x="3217" y="2203"/>
                  </a:lnTo>
                  <a:lnTo>
                    <a:pt x="200" y="2203"/>
                  </a:lnTo>
                  <a:close/>
                  <a:moveTo>
                    <a:pt x="1708" y="1603"/>
                  </a:moveTo>
                  <a:lnTo>
                    <a:pt x="1664" y="1606"/>
                  </a:lnTo>
                  <a:lnTo>
                    <a:pt x="1622" y="1616"/>
                  </a:lnTo>
                  <a:lnTo>
                    <a:pt x="1581" y="1631"/>
                  </a:lnTo>
                  <a:lnTo>
                    <a:pt x="1545" y="1651"/>
                  </a:lnTo>
                  <a:lnTo>
                    <a:pt x="1511" y="1677"/>
                  </a:lnTo>
                  <a:lnTo>
                    <a:pt x="1482" y="1706"/>
                  </a:lnTo>
                  <a:lnTo>
                    <a:pt x="1456" y="1740"/>
                  </a:lnTo>
                  <a:lnTo>
                    <a:pt x="1436" y="1776"/>
                  </a:lnTo>
                  <a:lnTo>
                    <a:pt x="1421" y="1817"/>
                  </a:lnTo>
                  <a:lnTo>
                    <a:pt x="1412" y="1859"/>
                  </a:lnTo>
                  <a:lnTo>
                    <a:pt x="1408" y="1903"/>
                  </a:lnTo>
                  <a:lnTo>
                    <a:pt x="1410" y="1937"/>
                  </a:lnTo>
                  <a:lnTo>
                    <a:pt x="1416" y="1971"/>
                  </a:lnTo>
                  <a:lnTo>
                    <a:pt x="1425" y="2003"/>
                  </a:lnTo>
                  <a:lnTo>
                    <a:pt x="1992" y="2003"/>
                  </a:lnTo>
                  <a:lnTo>
                    <a:pt x="2001" y="1971"/>
                  </a:lnTo>
                  <a:lnTo>
                    <a:pt x="2006" y="1937"/>
                  </a:lnTo>
                  <a:lnTo>
                    <a:pt x="2008" y="1903"/>
                  </a:lnTo>
                  <a:lnTo>
                    <a:pt x="2005" y="1859"/>
                  </a:lnTo>
                  <a:lnTo>
                    <a:pt x="1996" y="1817"/>
                  </a:lnTo>
                  <a:lnTo>
                    <a:pt x="1980" y="1776"/>
                  </a:lnTo>
                  <a:lnTo>
                    <a:pt x="1960" y="1740"/>
                  </a:lnTo>
                  <a:lnTo>
                    <a:pt x="1935" y="1706"/>
                  </a:lnTo>
                  <a:lnTo>
                    <a:pt x="1905" y="1677"/>
                  </a:lnTo>
                  <a:lnTo>
                    <a:pt x="1872" y="1651"/>
                  </a:lnTo>
                  <a:lnTo>
                    <a:pt x="1834" y="1631"/>
                  </a:lnTo>
                  <a:lnTo>
                    <a:pt x="1795" y="1616"/>
                  </a:lnTo>
                  <a:lnTo>
                    <a:pt x="1752" y="1606"/>
                  </a:lnTo>
                  <a:lnTo>
                    <a:pt x="1708" y="1603"/>
                  </a:lnTo>
                  <a:close/>
                  <a:moveTo>
                    <a:pt x="1608" y="1002"/>
                  </a:moveTo>
                  <a:lnTo>
                    <a:pt x="1608" y="1130"/>
                  </a:lnTo>
                  <a:lnTo>
                    <a:pt x="1605" y="1152"/>
                  </a:lnTo>
                  <a:lnTo>
                    <a:pt x="1599" y="1173"/>
                  </a:lnTo>
                  <a:lnTo>
                    <a:pt x="1588" y="1192"/>
                  </a:lnTo>
                  <a:lnTo>
                    <a:pt x="1572" y="1207"/>
                  </a:lnTo>
                  <a:lnTo>
                    <a:pt x="1555" y="1219"/>
                  </a:lnTo>
                  <a:lnTo>
                    <a:pt x="1533" y="1227"/>
                  </a:lnTo>
                  <a:lnTo>
                    <a:pt x="1472" y="1246"/>
                  </a:lnTo>
                  <a:lnTo>
                    <a:pt x="1413" y="1271"/>
                  </a:lnTo>
                  <a:lnTo>
                    <a:pt x="1355" y="1301"/>
                  </a:lnTo>
                  <a:lnTo>
                    <a:pt x="1335" y="1311"/>
                  </a:lnTo>
                  <a:lnTo>
                    <a:pt x="1313" y="1315"/>
                  </a:lnTo>
                  <a:lnTo>
                    <a:pt x="1291" y="1315"/>
                  </a:lnTo>
                  <a:lnTo>
                    <a:pt x="1271" y="1310"/>
                  </a:lnTo>
                  <a:lnTo>
                    <a:pt x="1251" y="1300"/>
                  </a:lnTo>
                  <a:lnTo>
                    <a:pt x="1233" y="1286"/>
                  </a:lnTo>
                  <a:lnTo>
                    <a:pt x="1142" y="1195"/>
                  </a:lnTo>
                  <a:lnTo>
                    <a:pt x="1000" y="1337"/>
                  </a:lnTo>
                  <a:lnTo>
                    <a:pt x="1091" y="1428"/>
                  </a:lnTo>
                  <a:lnTo>
                    <a:pt x="1106" y="1445"/>
                  </a:lnTo>
                  <a:lnTo>
                    <a:pt x="1115" y="1465"/>
                  </a:lnTo>
                  <a:lnTo>
                    <a:pt x="1120" y="1486"/>
                  </a:lnTo>
                  <a:lnTo>
                    <a:pt x="1120" y="1508"/>
                  </a:lnTo>
                  <a:lnTo>
                    <a:pt x="1116" y="1529"/>
                  </a:lnTo>
                  <a:lnTo>
                    <a:pt x="1107" y="1549"/>
                  </a:lnTo>
                  <a:lnTo>
                    <a:pt x="1077" y="1607"/>
                  </a:lnTo>
                  <a:lnTo>
                    <a:pt x="1052" y="1666"/>
                  </a:lnTo>
                  <a:lnTo>
                    <a:pt x="1033" y="1727"/>
                  </a:lnTo>
                  <a:lnTo>
                    <a:pt x="1025" y="1749"/>
                  </a:lnTo>
                  <a:lnTo>
                    <a:pt x="1013" y="1767"/>
                  </a:lnTo>
                  <a:lnTo>
                    <a:pt x="997" y="1782"/>
                  </a:lnTo>
                  <a:lnTo>
                    <a:pt x="978" y="1793"/>
                  </a:lnTo>
                  <a:lnTo>
                    <a:pt x="958" y="1800"/>
                  </a:lnTo>
                  <a:lnTo>
                    <a:pt x="936" y="1803"/>
                  </a:lnTo>
                  <a:lnTo>
                    <a:pt x="807" y="1803"/>
                  </a:lnTo>
                  <a:lnTo>
                    <a:pt x="807" y="2003"/>
                  </a:lnTo>
                  <a:lnTo>
                    <a:pt x="1218" y="2003"/>
                  </a:lnTo>
                  <a:lnTo>
                    <a:pt x="1210" y="1953"/>
                  </a:lnTo>
                  <a:lnTo>
                    <a:pt x="1207" y="1903"/>
                  </a:lnTo>
                  <a:lnTo>
                    <a:pt x="1210" y="1849"/>
                  </a:lnTo>
                  <a:lnTo>
                    <a:pt x="1220" y="1796"/>
                  </a:lnTo>
                  <a:lnTo>
                    <a:pt x="1233" y="1745"/>
                  </a:lnTo>
                  <a:lnTo>
                    <a:pt x="1253" y="1696"/>
                  </a:lnTo>
                  <a:lnTo>
                    <a:pt x="1276" y="1651"/>
                  </a:lnTo>
                  <a:lnTo>
                    <a:pt x="1305" y="1607"/>
                  </a:lnTo>
                  <a:lnTo>
                    <a:pt x="1337" y="1568"/>
                  </a:lnTo>
                  <a:lnTo>
                    <a:pt x="1373" y="1532"/>
                  </a:lnTo>
                  <a:lnTo>
                    <a:pt x="1413" y="1499"/>
                  </a:lnTo>
                  <a:lnTo>
                    <a:pt x="1456" y="1470"/>
                  </a:lnTo>
                  <a:lnTo>
                    <a:pt x="1502" y="1447"/>
                  </a:lnTo>
                  <a:lnTo>
                    <a:pt x="1550" y="1428"/>
                  </a:lnTo>
                  <a:lnTo>
                    <a:pt x="1601" y="1414"/>
                  </a:lnTo>
                  <a:lnTo>
                    <a:pt x="1654" y="1405"/>
                  </a:lnTo>
                  <a:lnTo>
                    <a:pt x="1708" y="1402"/>
                  </a:lnTo>
                  <a:lnTo>
                    <a:pt x="1763" y="1405"/>
                  </a:lnTo>
                  <a:lnTo>
                    <a:pt x="1816" y="1414"/>
                  </a:lnTo>
                  <a:lnTo>
                    <a:pt x="1866" y="1428"/>
                  </a:lnTo>
                  <a:lnTo>
                    <a:pt x="1915" y="1447"/>
                  </a:lnTo>
                  <a:lnTo>
                    <a:pt x="1961" y="1470"/>
                  </a:lnTo>
                  <a:lnTo>
                    <a:pt x="2003" y="1499"/>
                  </a:lnTo>
                  <a:lnTo>
                    <a:pt x="2044" y="1532"/>
                  </a:lnTo>
                  <a:lnTo>
                    <a:pt x="2080" y="1568"/>
                  </a:lnTo>
                  <a:lnTo>
                    <a:pt x="2112" y="1607"/>
                  </a:lnTo>
                  <a:lnTo>
                    <a:pt x="2140" y="1651"/>
                  </a:lnTo>
                  <a:lnTo>
                    <a:pt x="2164" y="1696"/>
                  </a:lnTo>
                  <a:lnTo>
                    <a:pt x="2184" y="1745"/>
                  </a:lnTo>
                  <a:lnTo>
                    <a:pt x="2197" y="1796"/>
                  </a:lnTo>
                  <a:lnTo>
                    <a:pt x="2205" y="1849"/>
                  </a:lnTo>
                  <a:lnTo>
                    <a:pt x="2208" y="1903"/>
                  </a:lnTo>
                  <a:lnTo>
                    <a:pt x="2206" y="1953"/>
                  </a:lnTo>
                  <a:lnTo>
                    <a:pt x="2199" y="2003"/>
                  </a:lnTo>
                  <a:lnTo>
                    <a:pt x="2610" y="2003"/>
                  </a:lnTo>
                  <a:lnTo>
                    <a:pt x="2610" y="1803"/>
                  </a:lnTo>
                  <a:lnTo>
                    <a:pt x="2481" y="1803"/>
                  </a:lnTo>
                  <a:lnTo>
                    <a:pt x="2458" y="1800"/>
                  </a:lnTo>
                  <a:lnTo>
                    <a:pt x="2438" y="1793"/>
                  </a:lnTo>
                  <a:lnTo>
                    <a:pt x="2420" y="1782"/>
                  </a:lnTo>
                  <a:lnTo>
                    <a:pt x="2404" y="1767"/>
                  </a:lnTo>
                  <a:lnTo>
                    <a:pt x="2392" y="1749"/>
                  </a:lnTo>
                  <a:lnTo>
                    <a:pt x="2384" y="1727"/>
                  </a:lnTo>
                  <a:lnTo>
                    <a:pt x="2365" y="1666"/>
                  </a:lnTo>
                  <a:lnTo>
                    <a:pt x="2340" y="1607"/>
                  </a:lnTo>
                  <a:lnTo>
                    <a:pt x="2310" y="1549"/>
                  </a:lnTo>
                  <a:lnTo>
                    <a:pt x="2301" y="1529"/>
                  </a:lnTo>
                  <a:lnTo>
                    <a:pt x="2297" y="1508"/>
                  </a:lnTo>
                  <a:lnTo>
                    <a:pt x="2297" y="1486"/>
                  </a:lnTo>
                  <a:lnTo>
                    <a:pt x="2302" y="1465"/>
                  </a:lnTo>
                  <a:lnTo>
                    <a:pt x="2311" y="1445"/>
                  </a:lnTo>
                  <a:lnTo>
                    <a:pt x="2326" y="1428"/>
                  </a:lnTo>
                  <a:lnTo>
                    <a:pt x="2416" y="1337"/>
                  </a:lnTo>
                  <a:lnTo>
                    <a:pt x="2275" y="1195"/>
                  </a:lnTo>
                  <a:lnTo>
                    <a:pt x="2184" y="1286"/>
                  </a:lnTo>
                  <a:lnTo>
                    <a:pt x="2166" y="1300"/>
                  </a:lnTo>
                  <a:lnTo>
                    <a:pt x="2146" y="1310"/>
                  </a:lnTo>
                  <a:lnTo>
                    <a:pt x="2126" y="1315"/>
                  </a:lnTo>
                  <a:lnTo>
                    <a:pt x="2104" y="1315"/>
                  </a:lnTo>
                  <a:lnTo>
                    <a:pt x="2082" y="1311"/>
                  </a:lnTo>
                  <a:lnTo>
                    <a:pt x="2062" y="1301"/>
                  </a:lnTo>
                  <a:lnTo>
                    <a:pt x="2004" y="1271"/>
                  </a:lnTo>
                  <a:lnTo>
                    <a:pt x="1945" y="1246"/>
                  </a:lnTo>
                  <a:lnTo>
                    <a:pt x="1883" y="1227"/>
                  </a:lnTo>
                  <a:lnTo>
                    <a:pt x="1862" y="1219"/>
                  </a:lnTo>
                  <a:lnTo>
                    <a:pt x="1845" y="1207"/>
                  </a:lnTo>
                  <a:lnTo>
                    <a:pt x="1829" y="1192"/>
                  </a:lnTo>
                  <a:lnTo>
                    <a:pt x="1818" y="1173"/>
                  </a:lnTo>
                  <a:lnTo>
                    <a:pt x="1811" y="1152"/>
                  </a:lnTo>
                  <a:lnTo>
                    <a:pt x="1808" y="1130"/>
                  </a:lnTo>
                  <a:lnTo>
                    <a:pt x="1808" y="1002"/>
                  </a:lnTo>
                  <a:lnTo>
                    <a:pt x="1608" y="1002"/>
                  </a:lnTo>
                  <a:close/>
                  <a:moveTo>
                    <a:pt x="301" y="200"/>
                  </a:moveTo>
                  <a:lnTo>
                    <a:pt x="278" y="204"/>
                  </a:lnTo>
                  <a:lnTo>
                    <a:pt x="256" y="211"/>
                  </a:lnTo>
                  <a:lnTo>
                    <a:pt x="237" y="223"/>
                  </a:lnTo>
                  <a:lnTo>
                    <a:pt x="222" y="239"/>
                  </a:lnTo>
                  <a:lnTo>
                    <a:pt x="210" y="257"/>
                  </a:lnTo>
                  <a:lnTo>
                    <a:pt x="203" y="278"/>
                  </a:lnTo>
                  <a:lnTo>
                    <a:pt x="200" y="301"/>
                  </a:lnTo>
                  <a:lnTo>
                    <a:pt x="200" y="2003"/>
                  </a:lnTo>
                  <a:lnTo>
                    <a:pt x="607" y="2003"/>
                  </a:lnTo>
                  <a:lnTo>
                    <a:pt x="607" y="1703"/>
                  </a:lnTo>
                  <a:lnTo>
                    <a:pt x="610" y="1680"/>
                  </a:lnTo>
                  <a:lnTo>
                    <a:pt x="618" y="1659"/>
                  </a:lnTo>
                  <a:lnTo>
                    <a:pt x="629" y="1640"/>
                  </a:lnTo>
                  <a:lnTo>
                    <a:pt x="645" y="1625"/>
                  </a:lnTo>
                  <a:lnTo>
                    <a:pt x="663" y="1612"/>
                  </a:lnTo>
                  <a:lnTo>
                    <a:pt x="684" y="1605"/>
                  </a:lnTo>
                  <a:lnTo>
                    <a:pt x="708" y="1603"/>
                  </a:lnTo>
                  <a:lnTo>
                    <a:pt x="862" y="1603"/>
                  </a:lnTo>
                  <a:lnTo>
                    <a:pt x="879" y="1560"/>
                  </a:lnTo>
                  <a:lnTo>
                    <a:pt x="897" y="1517"/>
                  </a:lnTo>
                  <a:lnTo>
                    <a:pt x="789" y="1407"/>
                  </a:lnTo>
                  <a:lnTo>
                    <a:pt x="774" y="1390"/>
                  </a:lnTo>
                  <a:lnTo>
                    <a:pt x="764" y="1369"/>
                  </a:lnTo>
                  <a:lnTo>
                    <a:pt x="760" y="1348"/>
                  </a:lnTo>
                  <a:lnTo>
                    <a:pt x="760" y="1325"/>
                  </a:lnTo>
                  <a:lnTo>
                    <a:pt x="764" y="1305"/>
                  </a:lnTo>
                  <a:lnTo>
                    <a:pt x="774" y="1284"/>
                  </a:lnTo>
                  <a:lnTo>
                    <a:pt x="789" y="1266"/>
                  </a:lnTo>
                  <a:lnTo>
                    <a:pt x="1072" y="983"/>
                  </a:lnTo>
                  <a:lnTo>
                    <a:pt x="1086" y="970"/>
                  </a:lnTo>
                  <a:lnTo>
                    <a:pt x="1104" y="961"/>
                  </a:lnTo>
                  <a:lnTo>
                    <a:pt x="1122" y="955"/>
                  </a:lnTo>
                  <a:lnTo>
                    <a:pt x="1142" y="953"/>
                  </a:lnTo>
                  <a:lnTo>
                    <a:pt x="1162" y="955"/>
                  </a:lnTo>
                  <a:lnTo>
                    <a:pt x="1180" y="961"/>
                  </a:lnTo>
                  <a:lnTo>
                    <a:pt x="1198" y="970"/>
                  </a:lnTo>
                  <a:lnTo>
                    <a:pt x="1213" y="983"/>
                  </a:lnTo>
                  <a:lnTo>
                    <a:pt x="1322" y="1092"/>
                  </a:lnTo>
                  <a:lnTo>
                    <a:pt x="1365" y="1073"/>
                  </a:lnTo>
                  <a:lnTo>
                    <a:pt x="1408" y="1057"/>
                  </a:lnTo>
                  <a:lnTo>
                    <a:pt x="1408" y="902"/>
                  </a:lnTo>
                  <a:lnTo>
                    <a:pt x="1410" y="878"/>
                  </a:lnTo>
                  <a:lnTo>
                    <a:pt x="1418" y="858"/>
                  </a:lnTo>
                  <a:lnTo>
                    <a:pt x="1430" y="839"/>
                  </a:lnTo>
                  <a:lnTo>
                    <a:pt x="1446" y="823"/>
                  </a:lnTo>
                  <a:lnTo>
                    <a:pt x="1464" y="812"/>
                  </a:lnTo>
                  <a:lnTo>
                    <a:pt x="1485" y="804"/>
                  </a:lnTo>
                  <a:lnTo>
                    <a:pt x="1508" y="802"/>
                  </a:lnTo>
                  <a:lnTo>
                    <a:pt x="1909" y="802"/>
                  </a:lnTo>
                  <a:lnTo>
                    <a:pt x="1932" y="804"/>
                  </a:lnTo>
                  <a:lnTo>
                    <a:pt x="1953" y="812"/>
                  </a:lnTo>
                  <a:lnTo>
                    <a:pt x="1971" y="823"/>
                  </a:lnTo>
                  <a:lnTo>
                    <a:pt x="1987" y="839"/>
                  </a:lnTo>
                  <a:lnTo>
                    <a:pt x="1998" y="858"/>
                  </a:lnTo>
                  <a:lnTo>
                    <a:pt x="2006" y="878"/>
                  </a:lnTo>
                  <a:lnTo>
                    <a:pt x="2008" y="902"/>
                  </a:lnTo>
                  <a:lnTo>
                    <a:pt x="2008" y="1057"/>
                  </a:lnTo>
                  <a:lnTo>
                    <a:pt x="2052" y="1073"/>
                  </a:lnTo>
                  <a:lnTo>
                    <a:pt x="2094" y="1092"/>
                  </a:lnTo>
                  <a:lnTo>
                    <a:pt x="2203" y="983"/>
                  </a:lnTo>
                  <a:lnTo>
                    <a:pt x="2219" y="970"/>
                  </a:lnTo>
                  <a:lnTo>
                    <a:pt x="2236" y="961"/>
                  </a:lnTo>
                  <a:lnTo>
                    <a:pt x="2255" y="955"/>
                  </a:lnTo>
                  <a:lnTo>
                    <a:pt x="2275" y="953"/>
                  </a:lnTo>
                  <a:lnTo>
                    <a:pt x="2295" y="955"/>
                  </a:lnTo>
                  <a:lnTo>
                    <a:pt x="2313" y="961"/>
                  </a:lnTo>
                  <a:lnTo>
                    <a:pt x="2330" y="970"/>
                  </a:lnTo>
                  <a:lnTo>
                    <a:pt x="2345" y="983"/>
                  </a:lnTo>
                  <a:lnTo>
                    <a:pt x="2628" y="1266"/>
                  </a:lnTo>
                  <a:lnTo>
                    <a:pt x="2643" y="1284"/>
                  </a:lnTo>
                  <a:lnTo>
                    <a:pt x="2652" y="1305"/>
                  </a:lnTo>
                  <a:lnTo>
                    <a:pt x="2657" y="1325"/>
                  </a:lnTo>
                  <a:lnTo>
                    <a:pt x="2657" y="1348"/>
                  </a:lnTo>
                  <a:lnTo>
                    <a:pt x="2652" y="1369"/>
                  </a:lnTo>
                  <a:lnTo>
                    <a:pt x="2643" y="1390"/>
                  </a:lnTo>
                  <a:lnTo>
                    <a:pt x="2628" y="1407"/>
                  </a:lnTo>
                  <a:lnTo>
                    <a:pt x="2519" y="1517"/>
                  </a:lnTo>
                  <a:lnTo>
                    <a:pt x="2538" y="1560"/>
                  </a:lnTo>
                  <a:lnTo>
                    <a:pt x="2555" y="1603"/>
                  </a:lnTo>
                  <a:lnTo>
                    <a:pt x="2709" y="1603"/>
                  </a:lnTo>
                  <a:lnTo>
                    <a:pt x="2732" y="1605"/>
                  </a:lnTo>
                  <a:lnTo>
                    <a:pt x="2754" y="1612"/>
                  </a:lnTo>
                  <a:lnTo>
                    <a:pt x="2772" y="1625"/>
                  </a:lnTo>
                  <a:lnTo>
                    <a:pt x="2788" y="1640"/>
                  </a:lnTo>
                  <a:lnTo>
                    <a:pt x="2799" y="1659"/>
                  </a:lnTo>
                  <a:lnTo>
                    <a:pt x="2806" y="1680"/>
                  </a:lnTo>
                  <a:lnTo>
                    <a:pt x="2810" y="1703"/>
                  </a:lnTo>
                  <a:lnTo>
                    <a:pt x="2810" y="2003"/>
                  </a:lnTo>
                  <a:lnTo>
                    <a:pt x="3217" y="2003"/>
                  </a:lnTo>
                  <a:lnTo>
                    <a:pt x="3217" y="301"/>
                  </a:lnTo>
                  <a:lnTo>
                    <a:pt x="3214" y="278"/>
                  </a:lnTo>
                  <a:lnTo>
                    <a:pt x="3207" y="257"/>
                  </a:lnTo>
                  <a:lnTo>
                    <a:pt x="3194" y="239"/>
                  </a:lnTo>
                  <a:lnTo>
                    <a:pt x="3179" y="223"/>
                  </a:lnTo>
                  <a:lnTo>
                    <a:pt x="3160" y="211"/>
                  </a:lnTo>
                  <a:lnTo>
                    <a:pt x="3139" y="204"/>
                  </a:lnTo>
                  <a:lnTo>
                    <a:pt x="3116" y="200"/>
                  </a:lnTo>
                  <a:lnTo>
                    <a:pt x="301" y="200"/>
                  </a:lnTo>
                  <a:close/>
                  <a:moveTo>
                    <a:pt x="301" y="0"/>
                  </a:moveTo>
                  <a:lnTo>
                    <a:pt x="3116" y="0"/>
                  </a:lnTo>
                  <a:lnTo>
                    <a:pt x="3161" y="3"/>
                  </a:lnTo>
                  <a:lnTo>
                    <a:pt x="3203" y="14"/>
                  </a:lnTo>
                  <a:lnTo>
                    <a:pt x="3243" y="28"/>
                  </a:lnTo>
                  <a:lnTo>
                    <a:pt x="3280" y="49"/>
                  </a:lnTo>
                  <a:lnTo>
                    <a:pt x="3313" y="74"/>
                  </a:lnTo>
                  <a:lnTo>
                    <a:pt x="3343" y="104"/>
                  </a:lnTo>
                  <a:lnTo>
                    <a:pt x="3368" y="137"/>
                  </a:lnTo>
                  <a:lnTo>
                    <a:pt x="3389" y="174"/>
                  </a:lnTo>
                  <a:lnTo>
                    <a:pt x="3404" y="214"/>
                  </a:lnTo>
                  <a:lnTo>
                    <a:pt x="3414" y="256"/>
                  </a:lnTo>
                  <a:lnTo>
                    <a:pt x="3417" y="301"/>
                  </a:lnTo>
                  <a:lnTo>
                    <a:pt x="3417" y="2304"/>
                  </a:lnTo>
                  <a:lnTo>
                    <a:pt x="3414" y="2347"/>
                  </a:lnTo>
                  <a:lnTo>
                    <a:pt x="3404" y="2390"/>
                  </a:lnTo>
                  <a:lnTo>
                    <a:pt x="3389" y="2430"/>
                  </a:lnTo>
                  <a:lnTo>
                    <a:pt x="3368" y="2467"/>
                  </a:lnTo>
                  <a:lnTo>
                    <a:pt x="3343" y="2501"/>
                  </a:lnTo>
                  <a:lnTo>
                    <a:pt x="3313" y="2530"/>
                  </a:lnTo>
                  <a:lnTo>
                    <a:pt x="3280" y="2556"/>
                  </a:lnTo>
                  <a:lnTo>
                    <a:pt x="3243" y="2576"/>
                  </a:lnTo>
                  <a:lnTo>
                    <a:pt x="3203" y="2591"/>
                  </a:lnTo>
                  <a:lnTo>
                    <a:pt x="3161" y="2600"/>
                  </a:lnTo>
                  <a:lnTo>
                    <a:pt x="3116" y="2603"/>
                  </a:lnTo>
                  <a:lnTo>
                    <a:pt x="2248" y="2603"/>
                  </a:lnTo>
                  <a:lnTo>
                    <a:pt x="2382" y="3005"/>
                  </a:lnTo>
                  <a:lnTo>
                    <a:pt x="2709" y="3005"/>
                  </a:lnTo>
                  <a:lnTo>
                    <a:pt x="2732" y="3007"/>
                  </a:lnTo>
                  <a:lnTo>
                    <a:pt x="2754" y="3015"/>
                  </a:lnTo>
                  <a:lnTo>
                    <a:pt x="2772" y="3026"/>
                  </a:lnTo>
                  <a:lnTo>
                    <a:pt x="2788" y="3042"/>
                  </a:lnTo>
                  <a:lnTo>
                    <a:pt x="2799" y="3061"/>
                  </a:lnTo>
                  <a:lnTo>
                    <a:pt x="2806" y="3081"/>
                  </a:lnTo>
                  <a:lnTo>
                    <a:pt x="2810" y="3104"/>
                  </a:lnTo>
                  <a:lnTo>
                    <a:pt x="2806" y="3128"/>
                  </a:lnTo>
                  <a:lnTo>
                    <a:pt x="2799" y="3149"/>
                  </a:lnTo>
                  <a:lnTo>
                    <a:pt x="2788" y="3167"/>
                  </a:lnTo>
                  <a:lnTo>
                    <a:pt x="2772" y="3183"/>
                  </a:lnTo>
                  <a:lnTo>
                    <a:pt x="2754" y="3194"/>
                  </a:lnTo>
                  <a:lnTo>
                    <a:pt x="2732" y="3202"/>
                  </a:lnTo>
                  <a:lnTo>
                    <a:pt x="2709" y="3205"/>
                  </a:lnTo>
                  <a:lnTo>
                    <a:pt x="708" y="3205"/>
                  </a:lnTo>
                  <a:lnTo>
                    <a:pt x="684" y="3202"/>
                  </a:lnTo>
                  <a:lnTo>
                    <a:pt x="663" y="3194"/>
                  </a:lnTo>
                  <a:lnTo>
                    <a:pt x="645" y="3183"/>
                  </a:lnTo>
                  <a:lnTo>
                    <a:pt x="629" y="3167"/>
                  </a:lnTo>
                  <a:lnTo>
                    <a:pt x="618" y="3149"/>
                  </a:lnTo>
                  <a:lnTo>
                    <a:pt x="610" y="3128"/>
                  </a:lnTo>
                  <a:lnTo>
                    <a:pt x="607" y="3104"/>
                  </a:lnTo>
                  <a:lnTo>
                    <a:pt x="610" y="3081"/>
                  </a:lnTo>
                  <a:lnTo>
                    <a:pt x="618" y="3061"/>
                  </a:lnTo>
                  <a:lnTo>
                    <a:pt x="629" y="3042"/>
                  </a:lnTo>
                  <a:lnTo>
                    <a:pt x="645" y="3026"/>
                  </a:lnTo>
                  <a:lnTo>
                    <a:pt x="663" y="3015"/>
                  </a:lnTo>
                  <a:lnTo>
                    <a:pt x="684" y="3007"/>
                  </a:lnTo>
                  <a:lnTo>
                    <a:pt x="708" y="3005"/>
                  </a:lnTo>
                  <a:lnTo>
                    <a:pt x="1035" y="3005"/>
                  </a:lnTo>
                  <a:lnTo>
                    <a:pt x="1169" y="2603"/>
                  </a:lnTo>
                  <a:lnTo>
                    <a:pt x="301" y="2603"/>
                  </a:lnTo>
                  <a:lnTo>
                    <a:pt x="256" y="2600"/>
                  </a:lnTo>
                  <a:lnTo>
                    <a:pt x="213" y="2591"/>
                  </a:lnTo>
                  <a:lnTo>
                    <a:pt x="174" y="2576"/>
                  </a:lnTo>
                  <a:lnTo>
                    <a:pt x="137" y="2556"/>
                  </a:lnTo>
                  <a:lnTo>
                    <a:pt x="104" y="2530"/>
                  </a:lnTo>
                  <a:lnTo>
                    <a:pt x="74" y="2501"/>
                  </a:lnTo>
                  <a:lnTo>
                    <a:pt x="49" y="2467"/>
                  </a:lnTo>
                  <a:lnTo>
                    <a:pt x="28" y="2430"/>
                  </a:lnTo>
                  <a:lnTo>
                    <a:pt x="12" y="2390"/>
                  </a:lnTo>
                  <a:lnTo>
                    <a:pt x="3" y="2347"/>
                  </a:lnTo>
                  <a:lnTo>
                    <a:pt x="0" y="2304"/>
                  </a:lnTo>
                  <a:lnTo>
                    <a:pt x="0" y="301"/>
                  </a:lnTo>
                  <a:lnTo>
                    <a:pt x="3" y="256"/>
                  </a:lnTo>
                  <a:lnTo>
                    <a:pt x="12" y="214"/>
                  </a:lnTo>
                  <a:lnTo>
                    <a:pt x="28" y="174"/>
                  </a:lnTo>
                  <a:lnTo>
                    <a:pt x="49" y="137"/>
                  </a:lnTo>
                  <a:lnTo>
                    <a:pt x="74" y="104"/>
                  </a:lnTo>
                  <a:lnTo>
                    <a:pt x="104" y="74"/>
                  </a:lnTo>
                  <a:lnTo>
                    <a:pt x="137" y="49"/>
                  </a:lnTo>
                  <a:lnTo>
                    <a:pt x="174" y="28"/>
                  </a:lnTo>
                  <a:lnTo>
                    <a:pt x="213" y="14"/>
                  </a:lnTo>
                  <a:lnTo>
                    <a:pt x="256" y="3"/>
                  </a:lnTo>
                  <a:lnTo>
                    <a:pt x="30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102" name="Freeform 18">
              <a:extLst>
                <a:ext uri="{FF2B5EF4-FFF2-40B4-BE49-F238E27FC236}">
                  <a16:creationId xmlns:a16="http://schemas.microsoft.com/office/drawing/2014/main" id="{82312C73-E468-E1D5-568A-8B16DE81420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19513" y="2765426"/>
              <a:ext cx="95250" cy="95250"/>
            </a:xfrm>
            <a:custGeom>
              <a:avLst/>
              <a:gdLst>
                <a:gd name="T0" fmla="*/ 277 w 601"/>
                <a:gd name="T1" fmla="*/ 202 h 600"/>
                <a:gd name="T2" fmla="*/ 238 w 601"/>
                <a:gd name="T3" fmla="*/ 221 h 600"/>
                <a:gd name="T4" fmla="*/ 210 w 601"/>
                <a:gd name="T5" fmla="*/ 256 h 600"/>
                <a:gd name="T6" fmla="*/ 201 w 601"/>
                <a:gd name="T7" fmla="*/ 299 h 600"/>
                <a:gd name="T8" fmla="*/ 210 w 601"/>
                <a:gd name="T9" fmla="*/ 344 h 600"/>
                <a:gd name="T10" fmla="*/ 238 w 601"/>
                <a:gd name="T11" fmla="*/ 378 h 600"/>
                <a:gd name="T12" fmla="*/ 277 w 601"/>
                <a:gd name="T13" fmla="*/ 397 h 600"/>
                <a:gd name="T14" fmla="*/ 323 w 601"/>
                <a:gd name="T15" fmla="*/ 397 h 600"/>
                <a:gd name="T16" fmla="*/ 363 w 601"/>
                <a:gd name="T17" fmla="*/ 378 h 600"/>
                <a:gd name="T18" fmla="*/ 390 w 601"/>
                <a:gd name="T19" fmla="*/ 344 h 600"/>
                <a:gd name="T20" fmla="*/ 401 w 601"/>
                <a:gd name="T21" fmla="*/ 299 h 600"/>
                <a:gd name="T22" fmla="*/ 390 w 601"/>
                <a:gd name="T23" fmla="*/ 256 h 600"/>
                <a:gd name="T24" fmla="*/ 363 w 601"/>
                <a:gd name="T25" fmla="*/ 221 h 600"/>
                <a:gd name="T26" fmla="*/ 323 w 601"/>
                <a:gd name="T27" fmla="*/ 202 h 600"/>
                <a:gd name="T28" fmla="*/ 300 w 601"/>
                <a:gd name="T29" fmla="*/ 0 h 600"/>
                <a:gd name="T30" fmla="*/ 387 w 601"/>
                <a:gd name="T31" fmla="*/ 12 h 600"/>
                <a:gd name="T32" fmla="*/ 464 w 601"/>
                <a:gd name="T33" fmla="*/ 47 h 600"/>
                <a:gd name="T34" fmla="*/ 527 w 601"/>
                <a:gd name="T35" fmla="*/ 102 h 600"/>
                <a:gd name="T36" fmla="*/ 573 w 601"/>
                <a:gd name="T37" fmla="*/ 173 h 600"/>
                <a:gd name="T38" fmla="*/ 597 w 601"/>
                <a:gd name="T39" fmla="*/ 256 h 600"/>
                <a:gd name="T40" fmla="*/ 597 w 601"/>
                <a:gd name="T41" fmla="*/ 344 h 600"/>
                <a:gd name="T42" fmla="*/ 573 w 601"/>
                <a:gd name="T43" fmla="*/ 426 h 600"/>
                <a:gd name="T44" fmla="*/ 527 w 601"/>
                <a:gd name="T45" fmla="*/ 496 h 600"/>
                <a:gd name="T46" fmla="*/ 464 w 601"/>
                <a:gd name="T47" fmla="*/ 551 h 600"/>
                <a:gd name="T48" fmla="*/ 387 w 601"/>
                <a:gd name="T49" fmla="*/ 587 h 600"/>
                <a:gd name="T50" fmla="*/ 300 w 601"/>
                <a:gd name="T51" fmla="*/ 600 h 600"/>
                <a:gd name="T52" fmla="*/ 214 w 601"/>
                <a:gd name="T53" fmla="*/ 587 h 600"/>
                <a:gd name="T54" fmla="*/ 137 w 601"/>
                <a:gd name="T55" fmla="*/ 551 h 600"/>
                <a:gd name="T56" fmla="*/ 74 w 601"/>
                <a:gd name="T57" fmla="*/ 496 h 600"/>
                <a:gd name="T58" fmla="*/ 27 w 601"/>
                <a:gd name="T59" fmla="*/ 426 h 600"/>
                <a:gd name="T60" fmla="*/ 4 w 601"/>
                <a:gd name="T61" fmla="*/ 344 h 600"/>
                <a:gd name="T62" fmla="*/ 4 w 601"/>
                <a:gd name="T63" fmla="*/ 256 h 600"/>
                <a:gd name="T64" fmla="*/ 27 w 601"/>
                <a:gd name="T65" fmla="*/ 173 h 600"/>
                <a:gd name="T66" fmla="*/ 74 w 601"/>
                <a:gd name="T67" fmla="*/ 102 h 600"/>
                <a:gd name="T68" fmla="*/ 137 w 601"/>
                <a:gd name="T69" fmla="*/ 47 h 600"/>
                <a:gd name="T70" fmla="*/ 214 w 601"/>
                <a:gd name="T71" fmla="*/ 12 h 600"/>
                <a:gd name="T72" fmla="*/ 300 w 601"/>
                <a:gd name="T73" fmla="*/ 0 h 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01" h="600">
                  <a:moveTo>
                    <a:pt x="300" y="200"/>
                  </a:moveTo>
                  <a:lnTo>
                    <a:pt x="277" y="202"/>
                  </a:lnTo>
                  <a:lnTo>
                    <a:pt x="257" y="210"/>
                  </a:lnTo>
                  <a:lnTo>
                    <a:pt x="238" y="221"/>
                  </a:lnTo>
                  <a:lnTo>
                    <a:pt x="222" y="237"/>
                  </a:lnTo>
                  <a:lnTo>
                    <a:pt x="210" y="256"/>
                  </a:lnTo>
                  <a:lnTo>
                    <a:pt x="203" y="276"/>
                  </a:lnTo>
                  <a:lnTo>
                    <a:pt x="201" y="299"/>
                  </a:lnTo>
                  <a:lnTo>
                    <a:pt x="203" y="322"/>
                  </a:lnTo>
                  <a:lnTo>
                    <a:pt x="210" y="344"/>
                  </a:lnTo>
                  <a:lnTo>
                    <a:pt x="222" y="362"/>
                  </a:lnTo>
                  <a:lnTo>
                    <a:pt x="238" y="378"/>
                  </a:lnTo>
                  <a:lnTo>
                    <a:pt x="257" y="389"/>
                  </a:lnTo>
                  <a:lnTo>
                    <a:pt x="277" y="397"/>
                  </a:lnTo>
                  <a:lnTo>
                    <a:pt x="300" y="400"/>
                  </a:lnTo>
                  <a:lnTo>
                    <a:pt x="323" y="397"/>
                  </a:lnTo>
                  <a:lnTo>
                    <a:pt x="345" y="389"/>
                  </a:lnTo>
                  <a:lnTo>
                    <a:pt x="363" y="378"/>
                  </a:lnTo>
                  <a:lnTo>
                    <a:pt x="379" y="362"/>
                  </a:lnTo>
                  <a:lnTo>
                    <a:pt x="390" y="344"/>
                  </a:lnTo>
                  <a:lnTo>
                    <a:pt x="397" y="322"/>
                  </a:lnTo>
                  <a:lnTo>
                    <a:pt x="401" y="299"/>
                  </a:lnTo>
                  <a:lnTo>
                    <a:pt x="397" y="276"/>
                  </a:lnTo>
                  <a:lnTo>
                    <a:pt x="390" y="256"/>
                  </a:lnTo>
                  <a:lnTo>
                    <a:pt x="379" y="237"/>
                  </a:lnTo>
                  <a:lnTo>
                    <a:pt x="363" y="221"/>
                  </a:lnTo>
                  <a:lnTo>
                    <a:pt x="345" y="210"/>
                  </a:lnTo>
                  <a:lnTo>
                    <a:pt x="323" y="202"/>
                  </a:lnTo>
                  <a:lnTo>
                    <a:pt x="300" y="200"/>
                  </a:lnTo>
                  <a:close/>
                  <a:moveTo>
                    <a:pt x="300" y="0"/>
                  </a:moveTo>
                  <a:lnTo>
                    <a:pt x="345" y="3"/>
                  </a:lnTo>
                  <a:lnTo>
                    <a:pt x="387" y="12"/>
                  </a:lnTo>
                  <a:lnTo>
                    <a:pt x="426" y="28"/>
                  </a:lnTo>
                  <a:lnTo>
                    <a:pt x="464" y="47"/>
                  </a:lnTo>
                  <a:lnTo>
                    <a:pt x="497" y="73"/>
                  </a:lnTo>
                  <a:lnTo>
                    <a:pt x="527" y="102"/>
                  </a:lnTo>
                  <a:lnTo>
                    <a:pt x="552" y="136"/>
                  </a:lnTo>
                  <a:lnTo>
                    <a:pt x="573" y="173"/>
                  </a:lnTo>
                  <a:lnTo>
                    <a:pt x="588" y="213"/>
                  </a:lnTo>
                  <a:lnTo>
                    <a:pt x="597" y="256"/>
                  </a:lnTo>
                  <a:lnTo>
                    <a:pt x="601" y="299"/>
                  </a:lnTo>
                  <a:lnTo>
                    <a:pt x="597" y="344"/>
                  </a:lnTo>
                  <a:lnTo>
                    <a:pt x="588" y="386"/>
                  </a:lnTo>
                  <a:lnTo>
                    <a:pt x="573" y="426"/>
                  </a:lnTo>
                  <a:lnTo>
                    <a:pt x="552" y="463"/>
                  </a:lnTo>
                  <a:lnTo>
                    <a:pt x="527" y="496"/>
                  </a:lnTo>
                  <a:lnTo>
                    <a:pt x="497" y="526"/>
                  </a:lnTo>
                  <a:lnTo>
                    <a:pt x="464" y="551"/>
                  </a:lnTo>
                  <a:lnTo>
                    <a:pt x="426" y="572"/>
                  </a:lnTo>
                  <a:lnTo>
                    <a:pt x="387" y="587"/>
                  </a:lnTo>
                  <a:lnTo>
                    <a:pt x="345" y="597"/>
                  </a:lnTo>
                  <a:lnTo>
                    <a:pt x="300" y="600"/>
                  </a:lnTo>
                  <a:lnTo>
                    <a:pt x="255" y="597"/>
                  </a:lnTo>
                  <a:lnTo>
                    <a:pt x="214" y="587"/>
                  </a:lnTo>
                  <a:lnTo>
                    <a:pt x="174" y="572"/>
                  </a:lnTo>
                  <a:lnTo>
                    <a:pt x="137" y="551"/>
                  </a:lnTo>
                  <a:lnTo>
                    <a:pt x="103" y="526"/>
                  </a:lnTo>
                  <a:lnTo>
                    <a:pt x="74" y="496"/>
                  </a:lnTo>
                  <a:lnTo>
                    <a:pt x="48" y="463"/>
                  </a:lnTo>
                  <a:lnTo>
                    <a:pt x="27" y="426"/>
                  </a:lnTo>
                  <a:lnTo>
                    <a:pt x="13" y="386"/>
                  </a:lnTo>
                  <a:lnTo>
                    <a:pt x="4" y="344"/>
                  </a:lnTo>
                  <a:lnTo>
                    <a:pt x="0" y="299"/>
                  </a:lnTo>
                  <a:lnTo>
                    <a:pt x="4" y="256"/>
                  </a:lnTo>
                  <a:lnTo>
                    <a:pt x="13" y="213"/>
                  </a:lnTo>
                  <a:lnTo>
                    <a:pt x="27" y="173"/>
                  </a:lnTo>
                  <a:lnTo>
                    <a:pt x="48" y="136"/>
                  </a:lnTo>
                  <a:lnTo>
                    <a:pt x="74" y="102"/>
                  </a:lnTo>
                  <a:lnTo>
                    <a:pt x="103" y="73"/>
                  </a:lnTo>
                  <a:lnTo>
                    <a:pt x="137" y="47"/>
                  </a:lnTo>
                  <a:lnTo>
                    <a:pt x="174" y="28"/>
                  </a:lnTo>
                  <a:lnTo>
                    <a:pt x="214" y="12"/>
                  </a:lnTo>
                  <a:lnTo>
                    <a:pt x="255" y="3"/>
                  </a:lnTo>
                  <a:lnTo>
                    <a:pt x="30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488A3CA3-9923-8CE8-A3DF-4283435ED64B}"/>
              </a:ext>
            </a:extLst>
          </p:cNvPr>
          <p:cNvGrpSpPr/>
          <p:nvPr/>
        </p:nvGrpSpPr>
        <p:grpSpPr>
          <a:xfrm>
            <a:off x="2253444" y="3857177"/>
            <a:ext cx="446088" cy="442912"/>
            <a:chOff x="2438400" y="2579688"/>
            <a:chExt cx="446088" cy="442912"/>
          </a:xfrm>
          <a:solidFill>
            <a:schemeClr val="bg1"/>
          </a:solidFill>
        </p:grpSpPr>
        <p:sp>
          <p:nvSpPr>
            <p:cNvPr id="104" name="Freeform 237">
              <a:extLst>
                <a:ext uri="{FF2B5EF4-FFF2-40B4-BE49-F238E27FC236}">
                  <a16:creationId xmlns:a16="http://schemas.microsoft.com/office/drawing/2014/main" id="{7395628A-25CA-9833-2331-5194307DCD8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30475" y="2692400"/>
              <a:ext cx="330200" cy="173038"/>
            </a:xfrm>
            <a:custGeom>
              <a:avLst/>
              <a:gdLst>
                <a:gd name="T0" fmla="*/ 723 w 1108"/>
                <a:gd name="T1" fmla="*/ 243 h 578"/>
                <a:gd name="T2" fmla="*/ 870 w 1108"/>
                <a:gd name="T3" fmla="*/ 291 h 578"/>
                <a:gd name="T4" fmla="*/ 1004 w 1108"/>
                <a:gd name="T5" fmla="*/ 242 h 578"/>
                <a:gd name="T6" fmla="*/ 1108 w 1108"/>
                <a:gd name="T7" fmla="*/ 291 h 578"/>
                <a:gd name="T8" fmla="*/ 1074 w 1108"/>
                <a:gd name="T9" fmla="*/ 322 h 578"/>
                <a:gd name="T10" fmla="*/ 990 w 1108"/>
                <a:gd name="T11" fmla="*/ 289 h 578"/>
                <a:gd name="T12" fmla="*/ 905 w 1108"/>
                <a:gd name="T13" fmla="*/ 323 h 578"/>
                <a:gd name="T14" fmla="*/ 890 w 1108"/>
                <a:gd name="T15" fmla="*/ 310 h 578"/>
                <a:gd name="T16" fmla="*/ 887 w 1108"/>
                <a:gd name="T17" fmla="*/ 311 h 578"/>
                <a:gd name="T18" fmla="*/ 894 w 1108"/>
                <a:gd name="T19" fmla="*/ 323 h 578"/>
                <a:gd name="T20" fmla="*/ 754 w 1108"/>
                <a:gd name="T21" fmla="*/ 576 h 578"/>
                <a:gd name="T22" fmla="*/ 171 w 1108"/>
                <a:gd name="T23" fmla="*/ 577 h 578"/>
                <a:gd name="T24" fmla="*/ 6 w 1108"/>
                <a:gd name="T25" fmla="*/ 422 h 578"/>
                <a:gd name="T26" fmla="*/ 143 w 1108"/>
                <a:gd name="T27" fmla="*/ 244 h 578"/>
                <a:gd name="T28" fmla="*/ 156 w 1108"/>
                <a:gd name="T29" fmla="*/ 231 h 578"/>
                <a:gd name="T30" fmla="*/ 440 w 1108"/>
                <a:gd name="T31" fmla="*/ 1 h 578"/>
                <a:gd name="T32" fmla="*/ 720 w 1108"/>
                <a:gd name="T33" fmla="*/ 234 h 578"/>
                <a:gd name="T34" fmla="*/ 723 w 1108"/>
                <a:gd name="T35" fmla="*/ 243 h 578"/>
                <a:gd name="T36" fmla="*/ 679 w 1108"/>
                <a:gd name="T37" fmla="*/ 307 h 578"/>
                <a:gd name="T38" fmla="*/ 456 w 1108"/>
                <a:gd name="T39" fmla="*/ 50 h 578"/>
                <a:gd name="T40" fmla="*/ 300 w 1108"/>
                <a:gd name="T41" fmla="*/ 92 h 578"/>
                <a:gd name="T42" fmla="*/ 197 w 1108"/>
                <a:gd name="T43" fmla="*/ 285 h 578"/>
                <a:gd name="T44" fmla="*/ 127 w 1108"/>
                <a:gd name="T45" fmla="*/ 299 h 578"/>
                <a:gd name="T46" fmla="*/ 56 w 1108"/>
                <a:gd name="T47" fmla="*/ 431 h 578"/>
                <a:gd name="T48" fmla="*/ 171 w 1108"/>
                <a:gd name="T49" fmla="*/ 529 h 578"/>
                <a:gd name="T50" fmla="*/ 374 w 1108"/>
                <a:gd name="T51" fmla="*/ 529 h 578"/>
                <a:gd name="T52" fmla="*/ 750 w 1108"/>
                <a:gd name="T53" fmla="*/ 529 h 578"/>
                <a:gd name="T54" fmla="*/ 860 w 1108"/>
                <a:gd name="T55" fmla="*/ 456 h 578"/>
                <a:gd name="T56" fmla="*/ 839 w 1108"/>
                <a:gd name="T57" fmla="*/ 329 h 578"/>
                <a:gd name="T58" fmla="*/ 712 w 1108"/>
                <a:gd name="T59" fmla="*/ 295 h 578"/>
                <a:gd name="T60" fmla="*/ 679 w 1108"/>
                <a:gd name="T61" fmla="*/ 307 h 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108" h="578">
                  <a:moveTo>
                    <a:pt x="723" y="243"/>
                  </a:moveTo>
                  <a:cubicBezTo>
                    <a:pt x="780" y="236"/>
                    <a:pt x="829" y="252"/>
                    <a:pt x="870" y="291"/>
                  </a:cubicBezTo>
                  <a:cubicBezTo>
                    <a:pt x="908" y="255"/>
                    <a:pt x="952" y="238"/>
                    <a:pt x="1004" y="242"/>
                  </a:cubicBezTo>
                  <a:cubicBezTo>
                    <a:pt x="1044" y="244"/>
                    <a:pt x="1085" y="264"/>
                    <a:pt x="1108" y="291"/>
                  </a:cubicBezTo>
                  <a:cubicBezTo>
                    <a:pt x="1097" y="301"/>
                    <a:pt x="1086" y="311"/>
                    <a:pt x="1074" y="322"/>
                  </a:cubicBezTo>
                  <a:cubicBezTo>
                    <a:pt x="1051" y="302"/>
                    <a:pt x="1023" y="289"/>
                    <a:pt x="990" y="289"/>
                  </a:cubicBezTo>
                  <a:cubicBezTo>
                    <a:pt x="958" y="289"/>
                    <a:pt x="930" y="301"/>
                    <a:pt x="905" y="323"/>
                  </a:cubicBezTo>
                  <a:cubicBezTo>
                    <a:pt x="900" y="318"/>
                    <a:pt x="895" y="314"/>
                    <a:pt x="890" y="310"/>
                  </a:cubicBezTo>
                  <a:cubicBezTo>
                    <a:pt x="889" y="310"/>
                    <a:pt x="888" y="310"/>
                    <a:pt x="887" y="311"/>
                  </a:cubicBezTo>
                  <a:cubicBezTo>
                    <a:pt x="889" y="315"/>
                    <a:pt x="892" y="319"/>
                    <a:pt x="894" y="323"/>
                  </a:cubicBezTo>
                  <a:cubicBezTo>
                    <a:pt x="960" y="433"/>
                    <a:pt x="883" y="575"/>
                    <a:pt x="754" y="576"/>
                  </a:cubicBezTo>
                  <a:cubicBezTo>
                    <a:pt x="559" y="578"/>
                    <a:pt x="365" y="578"/>
                    <a:pt x="171" y="577"/>
                  </a:cubicBezTo>
                  <a:cubicBezTo>
                    <a:pt x="84" y="576"/>
                    <a:pt x="13" y="507"/>
                    <a:pt x="6" y="422"/>
                  </a:cubicBezTo>
                  <a:cubicBezTo>
                    <a:pt x="0" y="337"/>
                    <a:pt x="58" y="260"/>
                    <a:pt x="143" y="244"/>
                  </a:cubicBezTo>
                  <a:cubicBezTo>
                    <a:pt x="151" y="243"/>
                    <a:pt x="154" y="239"/>
                    <a:pt x="156" y="231"/>
                  </a:cubicBezTo>
                  <a:cubicBezTo>
                    <a:pt x="185" y="94"/>
                    <a:pt x="301" y="0"/>
                    <a:pt x="440" y="1"/>
                  </a:cubicBezTo>
                  <a:cubicBezTo>
                    <a:pt x="576" y="2"/>
                    <a:pt x="692" y="98"/>
                    <a:pt x="720" y="234"/>
                  </a:cubicBezTo>
                  <a:cubicBezTo>
                    <a:pt x="721" y="237"/>
                    <a:pt x="722" y="239"/>
                    <a:pt x="723" y="243"/>
                  </a:cubicBezTo>
                  <a:close/>
                  <a:moveTo>
                    <a:pt x="679" y="307"/>
                  </a:moveTo>
                  <a:cubicBezTo>
                    <a:pt x="686" y="164"/>
                    <a:pt x="577" y="58"/>
                    <a:pt x="456" y="50"/>
                  </a:cubicBezTo>
                  <a:cubicBezTo>
                    <a:pt x="399" y="46"/>
                    <a:pt x="347" y="59"/>
                    <a:pt x="300" y="92"/>
                  </a:cubicBezTo>
                  <a:cubicBezTo>
                    <a:pt x="233" y="140"/>
                    <a:pt x="201" y="208"/>
                    <a:pt x="197" y="285"/>
                  </a:cubicBezTo>
                  <a:cubicBezTo>
                    <a:pt x="172" y="290"/>
                    <a:pt x="148" y="291"/>
                    <a:pt x="127" y="299"/>
                  </a:cubicBezTo>
                  <a:cubicBezTo>
                    <a:pt x="75" y="320"/>
                    <a:pt x="46" y="376"/>
                    <a:pt x="56" y="431"/>
                  </a:cubicBezTo>
                  <a:cubicBezTo>
                    <a:pt x="67" y="487"/>
                    <a:pt x="114" y="528"/>
                    <a:pt x="171" y="529"/>
                  </a:cubicBezTo>
                  <a:cubicBezTo>
                    <a:pt x="239" y="530"/>
                    <a:pt x="306" y="529"/>
                    <a:pt x="374" y="529"/>
                  </a:cubicBezTo>
                  <a:cubicBezTo>
                    <a:pt x="499" y="529"/>
                    <a:pt x="625" y="530"/>
                    <a:pt x="750" y="529"/>
                  </a:cubicBezTo>
                  <a:cubicBezTo>
                    <a:pt x="802" y="528"/>
                    <a:pt x="839" y="503"/>
                    <a:pt x="860" y="456"/>
                  </a:cubicBezTo>
                  <a:cubicBezTo>
                    <a:pt x="880" y="410"/>
                    <a:pt x="872" y="366"/>
                    <a:pt x="839" y="329"/>
                  </a:cubicBezTo>
                  <a:cubicBezTo>
                    <a:pt x="805" y="291"/>
                    <a:pt x="761" y="281"/>
                    <a:pt x="712" y="295"/>
                  </a:cubicBezTo>
                  <a:cubicBezTo>
                    <a:pt x="702" y="299"/>
                    <a:pt x="691" y="303"/>
                    <a:pt x="679" y="30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" name="Freeform 238">
              <a:extLst>
                <a:ext uri="{FF2B5EF4-FFF2-40B4-BE49-F238E27FC236}">
                  <a16:creationId xmlns:a16="http://schemas.microsoft.com/office/drawing/2014/main" id="{86342229-17A8-BF0E-6882-7BFB44FE8DE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40025" y="2579688"/>
              <a:ext cx="141288" cy="141288"/>
            </a:xfrm>
            <a:custGeom>
              <a:avLst/>
              <a:gdLst>
                <a:gd name="T0" fmla="*/ 97 w 480"/>
                <a:gd name="T1" fmla="*/ 479 h 479"/>
                <a:gd name="T2" fmla="*/ 97 w 480"/>
                <a:gd name="T3" fmla="*/ 432 h 479"/>
                <a:gd name="T4" fmla="*/ 143 w 480"/>
                <a:gd name="T5" fmla="*/ 432 h 479"/>
                <a:gd name="T6" fmla="*/ 143 w 480"/>
                <a:gd name="T7" fmla="*/ 384 h 479"/>
                <a:gd name="T8" fmla="*/ 79 w 480"/>
                <a:gd name="T9" fmla="*/ 384 h 479"/>
                <a:gd name="T10" fmla="*/ 0 w 480"/>
                <a:gd name="T11" fmla="*/ 305 h 479"/>
                <a:gd name="T12" fmla="*/ 0 w 480"/>
                <a:gd name="T13" fmla="*/ 80 h 479"/>
                <a:gd name="T14" fmla="*/ 79 w 480"/>
                <a:gd name="T15" fmla="*/ 0 h 479"/>
                <a:gd name="T16" fmla="*/ 401 w 480"/>
                <a:gd name="T17" fmla="*/ 0 h 479"/>
                <a:gd name="T18" fmla="*/ 480 w 480"/>
                <a:gd name="T19" fmla="*/ 78 h 479"/>
                <a:gd name="T20" fmla="*/ 480 w 480"/>
                <a:gd name="T21" fmla="*/ 306 h 479"/>
                <a:gd name="T22" fmla="*/ 403 w 480"/>
                <a:gd name="T23" fmla="*/ 384 h 479"/>
                <a:gd name="T24" fmla="*/ 337 w 480"/>
                <a:gd name="T25" fmla="*/ 384 h 479"/>
                <a:gd name="T26" fmla="*/ 337 w 480"/>
                <a:gd name="T27" fmla="*/ 432 h 479"/>
                <a:gd name="T28" fmla="*/ 383 w 480"/>
                <a:gd name="T29" fmla="*/ 432 h 479"/>
                <a:gd name="T30" fmla="*/ 383 w 480"/>
                <a:gd name="T31" fmla="*/ 479 h 479"/>
                <a:gd name="T32" fmla="*/ 97 w 480"/>
                <a:gd name="T33" fmla="*/ 479 h 479"/>
                <a:gd name="T34" fmla="*/ 432 w 480"/>
                <a:gd name="T35" fmla="*/ 239 h 479"/>
                <a:gd name="T36" fmla="*/ 432 w 480"/>
                <a:gd name="T37" fmla="*/ 71 h 479"/>
                <a:gd name="T38" fmla="*/ 404 w 480"/>
                <a:gd name="T39" fmla="*/ 48 h 479"/>
                <a:gd name="T40" fmla="*/ 77 w 480"/>
                <a:gd name="T41" fmla="*/ 48 h 479"/>
                <a:gd name="T42" fmla="*/ 48 w 480"/>
                <a:gd name="T43" fmla="*/ 78 h 479"/>
                <a:gd name="T44" fmla="*/ 48 w 480"/>
                <a:gd name="T45" fmla="*/ 187 h 479"/>
                <a:gd name="T46" fmla="*/ 48 w 480"/>
                <a:gd name="T47" fmla="*/ 239 h 479"/>
                <a:gd name="T48" fmla="*/ 432 w 480"/>
                <a:gd name="T49" fmla="*/ 239 h 479"/>
                <a:gd name="T50" fmla="*/ 432 w 480"/>
                <a:gd name="T51" fmla="*/ 289 h 479"/>
                <a:gd name="T52" fmla="*/ 49 w 480"/>
                <a:gd name="T53" fmla="*/ 289 h 479"/>
                <a:gd name="T54" fmla="*/ 90 w 480"/>
                <a:gd name="T55" fmla="*/ 336 h 479"/>
                <a:gd name="T56" fmla="*/ 285 w 480"/>
                <a:gd name="T57" fmla="*/ 336 h 479"/>
                <a:gd name="T58" fmla="*/ 403 w 480"/>
                <a:gd name="T59" fmla="*/ 336 h 479"/>
                <a:gd name="T60" fmla="*/ 432 w 480"/>
                <a:gd name="T61" fmla="*/ 308 h 479"/>
                <a:gd name="T62" fmla="*/ 432 w 480"/>
                <a:gd name="T63" fmla="*/ 289 h 479"/>
                <a:gd name="T64" fmla="*/ 287 w 480"/>
                <a:gd name="T65" fmla="*/ 385 h 479"/>
                <a:gd name="T66" fmla="*/ 193 w 480"/>
                <a:gd name="T67" fmla="*/ 385 h 479"/>
                <a:gd name="T68" fmla="*/ 193 w 480"/>
                <a:gd name="T69" fmla="*/ 431 h 479"/>
                <a:gd name="T70" fmla="*/ 287 w 480"/>
                <a:gd name="T71" fmla="*/ 431 h 479"/>
                <a:gd name="T72" fmla="*/ 287 w 480"/>
                <a:gd name="T73" fmla="*/ 385 h 4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80" h="479">
                  <a:moveTo>
                    <a:pt x="97" y="479"/>
                  </a:moveTo>
                  <a:cubicBezTo>
                    <a:pt x="97" y="463"/>
                    <a:pt x="97" y="448"/>
                    <a:pt x="97" y="432"/>
                  </a:cubicBezTo>
                  <a:cubicBezTo>
                    <a:pt x="112" y="432"/>
                    <a:pt x="127" y="432"/>
                    <a:pt x="143" y="432"/>
                  </a:cubicBezTo>
                  <a:cubicBezTo>
                    <a:pt x="143" y="416"/>
                    <a:pt x="143" y="401"/>
                    <a:pt x="143" y="384"/>
                  </a:cubicBezTo>
                  <a:cubicBezTo>
                    <a:pt x="122" y="384"/>
                    <a:pt x="100" y="384"/>
                    <a:pt x="79" y="384"/>
                  </a:cubicBezTo>
                  <a:cubicBezTo>
                    <a:pt x="29" y="384"/>
                    <a:pt x="0" y="355"/>
                    <a:pt x="0" y="305"/>
                  </a:cubicBezTo>
                  <a:cubicBezTo>
                    <a:pt x="0" y="230"/>
                    <a:pt x="0" y="155"/>
                    <a:pt x="0" y="80"/>
                  </a:cubicBezTo>
                  <a:cubicBezTo>
                    <a:pt x="0" y="30"/>
                    <a:pt x="29" y="0"/>
                    <a:pt x="79" y="0"/>
                  </a:cubicBezTo>
                  <a:cubicBezTo>
                    <a:pt x="186" y="0"/>
                    <a:pt x="294" y="0"/>
                    <a:pt x="401" y="0"/>
                  </a:cubicBezTo>
                  <a:cubicBezTo>
                    <a:pt x="450" y="0"/>
                    <a:pt x="480" y="29"/>
                    <a:pt x="480" y="78"/>
                  </a:cubicBezTo>
                  <a:cubicBezTo>
                    <a:pt x="480" y="154"/>
                    <a:pt x="480" y="230"/>
                    <a:pt x="480" y="306"/>
                  </a:cubicBezTo>
                  <a:cubicBezTo>
                    <a:pt x="480" y="354"/>
                    <a:pt x="450" y="384"/>
                    <a:pt x="403" y="384"/>
                  </a:cubicBezTo>
                  <a:cubicBezTo>
                    <a:pt x="381" y="384"/>
                    <a:pt x="360" y="384"/>
                    <a:pt x="337" y="384"/>
                  </a:cubicBezTo>
                  <a:cubicBezTo>
                    <a:pt x="337" y="400"/>
                    <a:pt x="337" y="415"/>
                    <a:pt x="337" y="432"/>
                  </a:cubicBezTo>
                  <a:cubicBezTo>
                    <a:pt x="352" y="432"/>
                    <a:pt x="367" y="432"/>
                    <a:pt x="383" y="432"/>
                  </a:cubicBezTo>
                  <a:cubicBezTo>
                    <a:pt x="383" y="448"/>
                    <a:pt x="383" y="463"/>
                    <a:pt x="383" y="479"/>
                  </a:cubicBezTo>
                  <a:cubicBezTo>
                    <a:pt x="288" y="479"/>
                    <a:pt x="193" y="479"/>
                    <a:pt x="97" y="479"/>
                  </a:cubicBezTo>
                  <a:close/>
                  <a:moveTo>
                    <a:pt x="432" y="239"/>
                  </a:moveTo>
                  <a:cubicBezTo>
                    <a:pt x="432" y="182"/>
                    <a:pt x="432" y="126"/>
                    <a:pt x="432" y="71"/>
                  </a:cubicBezTo>
                  <a:cubicBezTo>
                    <a:pt x="431" y="56"/>
                    <a:pt x="421" y="48"/>
                    <a:pt x="404" y="48"/>
                  </a:cubicBezTo>
                  <a:cubicBezTo>
                    <a:pt x="295" y="48"/>
                    <a:pt x="186" y="48"/>
                    <a:pt x="77" y="48"/>
                  </a:cubicBezTo>
                  <a:cubicBezTo>
                    <a:pt x="57" y="48"/>
                    <a:pt x="48" y="57"/>
                    <a:pt x="48" y="78"/>
                  </a:cubicBezTo>
                  <a:cubicBezTo>
                    <a:pt x="48" y="114"/>
                    <a:pt x="48" y="150"/>
                    <a:pt x="48" y="187"/>
                  </a:cubicBezTo>
                  <a:cubicBezTo>
                    <a:pt x="48" y="204"/>
                    <a:pt x="48" y="222"/>
                    <a:pt x="48" y="239"/>
                  </a:cubicBezTo>
                  <a:cubicBezTo>
                    <a:pt x="176" y="239"/>
                    <a:pt x="303" y="239"/>
                    <a:pt x="432" y="239"/>
                  </a:cubicBezTo>
                  <a:close/>
                  <a:moveTo>
                    <a:pt x="432" y="289"/>
                  </a:moveTo>
                  <a:cubicBezTo>
                    <a:pt x="303" y="289"/>
                    <a:pt x="176" y="289"/>
                    <a:pt x="49" y="289"/>
                  </a:cubicBezTo>
                  <a:cubicBezTo>
                    <a:pt x="45" y="330"/>
                    <a:pt x="51" y="336"/>
                    <a:pt x="90" y="336"/>
                  </a:cubicBezTo>
                  <a:cubicBezTo>
                    <a:pt x="155" y="336"/>
                    <a:pt x="220" y="336"/>
                    <a:pt x="285" y="336"/>
                  </a:cubicBezTo>
                  <a:cubicBezTo>
                    <a:pt x="324" y="336"/>
                    <a:pt x="364" y="336"/>
                    <a:pt x="403" y="336"/>
                  </a:cubicBezTo>
                  <a:cubicBezTo>
                    <a:pt x="423" y="336"/>
                    <a:pt x="432" y="327"/>
                    <a:pt x="432" y="308"/>
                  </a:cubicBezTo>
                  <a:cubicBezTo>
                    <a:pt x="432" y="302"/>
                    <a:pt x="432" y="296"/>
                    <a:pt x="432" y="289"/>
                  </a:cubicBezTo>
                  <a:close/>
                  <a:moveTo>
                    <a:pt x="287" y="385"/>
                  </a:moveTo>
                  <a:cubicBezTo>
                    <a:pt x="255" y="385"/>
                    <a:pt x="224" y="385"/>
                    <a:pt x="193" y="385"/>
                  </a:cubicBezTo>
                  <a:cubicBezTo>
                    <a:pt x="193" y="401"/>
                    <a:pt x="193" y="416"/>
                    <a:pt x="193" y="431"/>
                  </a:cubicBezTo>
                  <a:cubicBezTo>
                    <a:pt x="225" y="431"/>
                    <a:pt x="256" y="431"/>
                    <a:pt x="287" y="431"/>
                  </a:cubicBezTo>
                  <a:cubicBezTo>
                    <a:pt x="287" y="415"/>
                    <a:pt x="287" y="400"/>
                    <a:pt x="287" y="385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" name="Freeform 239">
              <a:extLst>
                <a:ext uri="{FF2B5EF4-FFF2-40B4-BE49-F238E27FC236}">
                  <a16:creationId xmlns:a16="http://schemas.microsoft.com/office/drawing/2014/main" id="{FF272CBC-8F3F-7943-A9D1-49C534BB6C7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51138" y="2879725"/>
              <a:ext cx="133350" cy="142875"/>
            </a:xfrm>
            <a:custGeom>
              <a:avLst/>
              <a:gdLst>
                <a:gd name="T0" fmla="*/ 25 w 450"/>
                <a:gd name="T1" fmla="*/ 309 h 480"/>
                <a:gd name="T2" fmla="*/ 27 w 450"/>
                <a:gd name="T3" fmla="*/ 168 h 480"/>
                <a:gd name="T4" fmla="*/ 10 w 450"/>
                <a:gd name="T5" fmla="*/ 62 h 480"/>
                <a:gd name="T6" fmla="*/ 80 w 450"/>
                <a:gd name="T7" fmla="*/ 0 h 480"/>
                <a:gd name="T8" fmla="*/ 370 w 450"/>
                <a:gd name="T9" fmla="*/ 0 h 480"/>
                <a:gd name="T10" fmla="*/ 440 w 450"/>
                <a:gd name="T11" fmla="*/ 65 h 480"/>
                <a:gd name="T12" fmla="*/ 440 w 450"/>
                <a:gd name="T13" fmla="*/ 127 h 480"/>
                <a:gd name="T14" fmla="*/ 426 w 450"/>
                <a:gd name="T15" fmla="*/ 169 h 480"/>
                <a:gd name="T16" fmla="*/ 425 w 450"/>
                <a:gd name="T17" fmla="*/ 314 h 480"/>
                <a:gd name="T18" fmla="*/ 440 w 450"/>
                <a:gd name="T19" fmla="*/ 418 h 480"/>
                <a:gd name="T20" fmla="*/ 370 w 450"/>
                <a:gd name="T21" fmla="*/ 480 h 480"/>
                <a:gd name="T22" fmla="*/ 80 w 450"/>
                <a:gd name="T23" fmla="*/ 480 h 480"/>
                <a:gd name="T24" fmla="*/ 9 w 450"/>
                <a:gd name="T25" fmla="*/ 413 h 480"/>
                <a:gd name="T26" fmla="*/ 10 w 450"/>
                <a:gd name="T27" fmla="*/ 355 h 480"/>
                <a:gd name="T28" fmla="*/ 25 w 450"/>
                <a:gd name="T29" fmla="*/ 309 h 480"/>
                <a:gd name="T30" fmla="*/ 227 w 450"/>
                <a:gd name="T31" fmla="*/ 336 h 480"/>
                <a:gd name="T32" fmla="*/ 86 w 450"/>
                <a:gd name="T33" fmla="*/ 336 h 480"/>
                <a:gd name="T34" fmla="*/ 57 w 450"/>
                <a:gd name="T35" fmla="*/ 364 h 480"/>
                <a:gd name="T36" fmla="*/ 57 w 450"/>
                <a:gd name="T37" fmla="*/ 406 h 480"/>
                <a:gd name="T38" fmla="*/ 82 w 450"/>
                <a:gd name="T39" fmla="*/ 432 h 480"/>
                <a:gd name="T40" fmla="*/ 367 w 450"/>
                <a:gd name="T41" fmla="*/ 432 h 480"/>
                <a:gd name="T42" fmla="*/ 393 w 450"/>
                <a:gd name="T43" fmla="*/ 406 h 480"/>
                <a:gd name="T44" fmla="*/ 393 w 450"/>
                <a:gd name="T45" fmla="*/ 366 h 480"/>
                <a:gd name="T46" fmla="*/ 363 w 450"/>
                <a:gd name="T47" fmla="*/ 336 h 480"/>
                <a:gd name="T48" fmla="*/ 227 w 450"/>
                <a:gd name="T49" fmla="*/ 336 h 480"/>
                <a:gd name="T50" fmla="*/ 224 w 450"/>
                <a:gd name="T51" fmla="*/ 288 h 480"/>
                <a:gd name="T52" fmla="*/ 364 w 450"/>
                <a:gd name="T53" fmla="*/ 288 h 480"/>
                <a:gd name="T54" fmla="*/ 393 w 450"/>
                <a:gd name="T55" fmla="*/ 259 h 480"/>
                <a:gd name="T56" fmla="*/ 393 w 450"/>
                <a:gd name="T57" fmla="*/ 218 h 480"/>
                <a:gd name="T58" fmla="*/ 367 w 450"/>
                <a:gd name="T59" fmla="*/ 192 h 480"/>
                <a:gd name="T60" fmla="*/ 325 w 450"/>
                <a:gd name="T61" fmla="*/ 192 h 480"/>
                <a:gd name="T62" fmla="*/ 88 w 450"/>
                <a:gd name="T63" fmla="*/ 192 h 480"/>
                <a:gd name="T64" fmla="*/ 57 w 450"/>
                <a:gd name="T65" fmla="*/ 223 h 480"/>
                <a:gd name="T66" fmla="*/ 57 w 450"/>
                <a:gd name="T67" fmla="*/ 257 h 480"/>
                <a:gd name="T68" fmla="*/ 88 w 450"/>
                <a:gd name="T69" fmla="*/ 288 h 480"/>
                <a:gd name="T70" fmla="*/ 224 w 450"/>
                <a:gd name="T71" fmla="*/ 288 h 480"/>
                <a:gd name="T72" fmla="*/ 223 w 450"/>
                <a:gd name="T73" fmla="*/ 144 h 480"/>
                <a:gd name="T74" fmla="*/ 364 w 450"/>
                <a:gd name="T75" fmla="*/ 144 h 480"/>
                <a:gd name="T76" fmla="*/ 393 w 450"/>
                <a:gd name="T77" fmla="*/ 115 h 480"/>
                <a:gd name="T78" fmla="*/ 393 w 450"/>
                <a:gd name="T79" fmla="*/ 73 h 480"/>
                <a:gd name="T80" fmla="*/ 367 w 450"/>
                <a:gd name="T81" fmla="*/ 48 h 480"/>
                <a:gd name="T82" fmla="*/ 83 w 450"/>
                <a:gd name="T83" fmla="*/ 48 h 480"/>
                <a:gd name="T84" fmla="*/ 57 w 450"/>
                <a:gd name="T85" fmla="*/ 74 h 480"/>
                <a:gd name="T86" fmla="*/ 57 w 450"/>
                <a:gd name="T87" fmla="*/ 114 h 480"/>
                <a:gd name="T88" fmla="*/ 87 w 450"/>
                <a:gd name="T89" fmla="*/ 144 h 480"/>
                <a:gd name="T90" fmla="*/ 223 w 450"/>
                <a:gd name="T91" fmla="*/ 144 h 4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50" h="480">
                  <a:moveTo>
                    <a:pt x="25" y="309"/>
                  </a:moveTo>
                  <a:cubicBezTo>
                    <a:pt x="1" y="274"/>
                    <a:pt x="1" y="206"/>
                    <a:pt x="27" y="168"/>
                  </a:cubicBezTo>
                  <a:cubicBezTo>
                    <a:pt x="0" y="137"/>
                    <a:pt x="8" y="98"/>
                    <a:pt x="10" y="62"/>
                  </a:cubicBezTo>
                  <a:cubicBezTo>
                    <a:pt x="12" y="27"/>
                    <a:pt x="44" y="0"/>
                    <a:pt x="80" y="0"/>
                  </a:cubicBezTo>
                  <a:cubicBezTo>
                    <a:pt x="176" y="0"/>
                    <a:pt x="273" y="0"/>
                    <a:pt x="370" y="0"/>
                  </a:cubicBezTo>
                  <a:cubicBezTo>
                    <a:pt x="407" y="0"/>
                    <a:pt x="438" y="29"/>
                    <a:pt x="440" y="65"/>
                  </a:cubicBezTo>
                  <a:cubicBezTo>
                    <a:pt x="442" y="86"/>
                    <a:pt x="443" y="106"/>
                    <a:pt x="440" y="127"/>
                  </a:cubicBezTo>
                  <a:cubicBezTo>
                    <a:pt x="438" y="141"/>
                    <a:pt x="431" y="154"/>
                    <a:pt x="426" y="169"/>
                  </a:cubicBezTo>
                  <a:cubicBezTo>
                    <a:pt x="449" y="215"/>
                    <a:pt x="448" y="263"/>
                    <a:pt x="425" y="314"/>
                  </a:cubicBezTo>
                  <a:cubicBezTo>
                    <a:pt x="450" y="343"/>
                    <a:pt x="442" y="382"/>
                    <a:pt x="440" y="418"/>
                  </a:cubicBezTo>
                  <a:cubicBezTo>
                    <a:pt x="438" y="453"/>
                    <a:pt x="406" y="480"/>
                    <a:pt x="370" y="480"/>
                  </a:cubicBezTo>
                  <a:cubicBezTo>
                    <a:pt x="273" y="480"/>
                    <a:pt x="176" y="480"/>
                    <a:pt x="80" y="480"/>
                  </a:cubicBezTo>
                  <a:cubicBezTo>
                    <a:pt x="42" y="480"/>
                    <a:pt x="11" y="450"/>
                    <a:pt x="9" y="413"/>
                  </a:cubicBezTo>
                  <a:cubicBezTo>
                    <a:pt x="8" y="394"/>
                    <a:pt x="7" y="374"/>
                    <a:pt x="10" y="355"/>
                  </a:cubicBezTo>
                  <a:cubicBezTo>
                    <a:pt x="12" y="340"/>
                    <a:pt x="19" y="326"/>
                    <a:pt x="25" y="309"/>
                  </a:cubicBezTo>
                  <a:close/>
                  <a:moveTo>
                    <a:pt x="227" y="336"/>
                  </a:moveTo>
                  <a:cubicBezTo>
                    <a:pt x="180" y="336"/>
                    <a:pt x="133" y="336"/>
                    <a:pt x="86" y="336"/>
                  </a:cubicBezTo>
                  <a:cubicBezTo>
                    <a:pt x="66" y="336"/>
                    <a:pt x="57" y="345"/>
                    <a:pt x="57" y="364"/>
                  </a:cubicBezTo>
                  <a:cubicBezTo>
                    <a:pt x="57" y="378"/>
                    <a:pt x="57" y="392"/>
                    <a:pt x="57" y="406"/>
                  </a:cubicBezTo>
                  <a:cubicBezTo>
                    <a:pt x="58" y="422"/>
                    <a:pt x="67" y="432"/>
                    <a:pt x="82" y="432"/>
                  </a:cubicBezTo>
                  <a:cubicBezTo>
                    <a:pt x="177" y="432"/>
                    <a:pt x="272" y="432"/>
                    <a:pt x="367" y="432"/>
                  </a:cubicBezTo>
                  <a:cubicBezTo>
                    <a:pt x="383" y="432"/>
                    <a:pt x="392" y="422"/>
                    <a:pt x="393" y="406"/>
                  </a:cubicBezTo>
                  <a:cubicBezTo>
                    <a:pt x="393" y="393"/>
                    <a:pt x="393" y="380"/>
                    <a:pt x="393" y="366"/>
                  </a:cubicBezTo>
                  <a:cubicBezTo>
                    <a:pt x="393" y="344"/>
                    <a:pt x="384" y="336"/>
                    <a:pt x="363" y="336"/>
                  </a:cubicBezTo>
                  <a:cubicBezTo>
                    <a:pt x="317" y="336"/>
                    <a:pt x="272" y="336"/>
                    <a:pt x="227" y="336"/>
                  </a:cubicBezTo>
                  <a:close/>
                  <a:moveTo>
                    <a:pt x="224" y="288"/>
                  </a:moveTo>
                  <a:cubicBezTo>
                    <a:pt x="271" y="288"/>
                    <a:pt x="317" y="288"/>
                    <a:pt x="364" y="288"/>
                  </a:cubicBezTo>
                  <a:cubicBezTo>
                    <a:pt x="384" y="288"/>
                    <a:pt x="393" y="279"/>
                    <a:pt x="393" y="259"/>
                  </a:cubicBezTo>
                  <a:cubicBezTo>
                    <a:pt x="393" y="245"/>
                    <a:pt x="393" y="232"/>
                    <a:pt x="393" y="218"/>
                  </a:cubicBezTo>
                  <a:cubicBezTo>
                    <a:pt x="392" y="201"/>
                    <a:pt x="383" y="192"/>
                    <a:pt x="367" y="192"/>
                  </a:cubicBezTo>
                  <a:cubicBezTo>
                    <a:pt x="353" y="192"/>
                    <a:pt x="339" y="192"/>
                    <a:pt x="325" y="192"/>
                  </a:cubicBezTo>
                  <a:cubicBezTo>
                    <a:pt x="246" y="192"/>
                    <a:pt x="167" y="192"/>
                    <a:pt x="88" y="192"/>
                  </a:cubicBezTo>
                  <a:cubicBezTo>
                    <a:pt x="65" y="192"/>
                    <a:pt x="57" y="200"/>
                    <a:pt x="57" y="223"/>
                  </a:cubicBezTo>
                  <a:cubicBezTo>
                    <a:pt x="57" y="234"/>
                    <a:pt x="57" y="246"/>
                    <a:pt x="57" y="257"/>
                  </a:cubicBezTo>
                  <a:cubicBezTo>
                    <a:pt x="57" y="280"/>
                    <a:pt x="65" y="288"/>
                    <a:pt x="88" y="288"/>
                  </a:cubicBezTo>
                  <a:cubicBezTo>
                    <a:pt x="133" y="288"/>
                    <a:pt x="179" y="288"/>
                    <a:pt x="224" y="288"/>
                  </a:cubicBezTo>
                  <a:close/>
                  <a:moveTo>
                    <a:pt x="223" y="144"/>
                  </a:moveTo>
                  <a:cubicBezTo>
                    <a:pt x="270" y="144"/>
                    <a:pt x="317" y="144"/>
                    <a:pt x="364" y="144"/>
                  </a:cubicBezTo>
                  <a:cubicBezTo>
                    <a:pt x="384" y="144"/>
                    <a:pt x="393" y="135"/>
                    <a:pt x="393" y="115"/>
                  </a:cubicBezTo>
                  <a:cubicBezTo>
                    <a:pt x="393" y="101"/>
                    <a:pt x="393" y="87"/>
                    <a:pt x="393" y="73"/>
                  </a:cubicBezTo>
                  <a:cubicBezTo>
                    <a:pt x="392" y="58"/>
                    <a:pt x="383" y="48"/>
                    <a:pt x="367" y="48"/>
                  </a:cubicBezTo>
                  <a:cubicBezTo>
                    <a:pt x="272" y="48"/>
                    <a:pt x="177" y="48"/>
                    <a:pt x="83" y="48"/>
                  </a:cubicBezTo>
                  <a:cubicBezTo>
                    <a:pt x="67" y="48"/>
                    <a:pt x="58" y="58"/>
                    <a:pt x="57" y="74"/>
                  </a:cubicBezTo>
                  <a:cubicBezTo>
                    <a:pt x="57" y="87"/>
                    <a:pt x="57" y="100"/>
                    <a:pt x="57" y="114"/>
                  </a:cubicBezTo>
                  <a:cubicBezTo>
                    <a:pt x="57" y="135"/>
                    <a:pt x="66" y="144"/>
                    <a:pt x="87" y="144"/>
                  </a:cubicBezTo>
                  <a:cubicBezTo>
                    <a:pt x="133" y="144"/>
                    <a:pt x="178" y="144"/>
                    <a:pt x="223" y="144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" name="Freeform 240">
              <a:extLst>
                <a:ext uri="{FF2B5EF4-FFF2-40B4-BE49-F238E27FC236}">
                  <a16:creationId xmlns:a16="http://schemas.microsoft.com/office/drawing/2014/main" id="{BEEA1BA9-B30F-A7BA-103B-88527D4403E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438400" y="2879725"/>
              <a:ext cx="174625" cy="142875"/>
            </a:xfrm>
            <a:custGeom>
              <a:avLst/>
              <a:gdLst>
                <a:gd name="T0" fmla="*/ 531 w 588"/>
                <a:gd name="T1" fmla="*/ 334 h 480"/>
                <a:gd name="T2" fmla="*/ 573 w 588"/>
                <a:gd name="T3" fmla="*/ 416 h 480"/>
                <a:gd name="T4" fmla="*/ 485 w 588"/>
                <a:gd name="T5" fmla="*/ 480 h 480"/>
                <a:gd name="T6" fmla="*/ 97 w 588"/>
                <a:gd name="T7" fmla="*/ 480 h 480"/>
                <a:gd name="T8" fmla="*/ 3 w 588"/>
                <a:gd name="T9" fmla="*/ 395 h 480"/>
                <a:gd name="T10" fmla="*/ 51 w 588"/>
                <a:gd name="T11" fmla="*/ 334 h 480"/>
                <a:gd name="T12" fmla="*/ 51 w 588"/>
                <a:gd name="T13" fmla="*/ 318 h 480"/>
                <a:gd name="T14" fmla="*/ 51 w 588"/>
                <a:gd name="T15" fmla="*/ 77 h 480"/>
                <a:gd name="T16" fmla="*/ 128 w 588"/>
                <a:gd name="T17" fmla="*/ 0 h 480"/>
                <a:gd name="T18" fmla="*/ 454 w 588"/>
                <a:gd name="T19" fmla="*/ 0 h 480"/>
                <a:gd name="T20" fmla="*/ 531 w 588"/>
                <a:gd name="T21" fmla="*/ 78 h 480"/>
                <a:gd name="T22" fmla="*/ 531 w 588"/>
                <a:gd name="T23" fmla="*/ 318 h 480"/>
                <a:gd name="T24" fmla="*/ 531 w 588"/>
                <a:gd name="T25" fmla="*/ 334 h 480"/>
                <a:gd name="T26" fmla="*/ 483 w 588"/>
                <a:gd name="T27" fmla="*/ 336 h 480"/>
                <a:gd name="T28" fmla="*/ 483 w 588"/>
                <a:gd name="T29" fmla="*/ 321 h 480"/>
                <a:gd name="T30" fmla="*/ 483 w 588"/>
                <a:gd name="T31" fmla="*/ 80 h 480"/>
                <a:gd name="T32" fmla="*/ 451 w 588"/>
                <a:gd name="T33" fmla="*/ 48 h 480"/>
                <a:gd name="T34" fmla="*/ 131 w 588"/>
                <a:gd name="T35" fmla="*/ 48 h 480"/>
                <a:gd name="T36" fmla="*/ 99 w 588"/>
                <a:gd name="T37" fmla="*/ 80 h 480"/>
                <a:gd name="T38" fmla="*/ 99 w 588"/>
                <a:gd name="T39" fmla="*/ 321 h 480"/>
                <a:gd name="T40" fmla="*/ 99 w 588"/>
                <a:gd name="T41" fmla="*/ 336 h 480"/>
                <a:gd name="T42" fmla="*/ 483 w 588"/>
                <a:gd name="T43" fmla="*/ 336 h 480"/>
                <a:gd name="T44" fmla="*/ 530 w 588"/>
                <a:gd name="T45" fmla="*/ 385 h 480"/>
                <a:gd name="T46" fmla="*/ 52 w 588"/>
                <a:gd name="T47" fmla="*/ 385 h 480"/>
                <a:gd name="T48" fmla="*/ 99 w 588"/>
                <a:gd name="T49" fmla="*/ 432 h 480"/>
                <a:gd name="T50" fmla="*/ 483 w 588"/>
                <a:gd name="T51" fmla="*/ 432 h 480"/>
                <a:gd name="T52" fmla="*/ 530 w 588"/>
                <a:gd name="T53" fmla="*/ 385 h 4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88" h="480">
                  <a:moveTo>
                    <a:pt x="531" y="334"/>
                  </a:moveTo>
                  <a:cubicBezTo>
                    <a:pt x="575" y="347"/>
                    <a:pt x="588" y="373"/>
                    <a:pt x="573" y="416"/>
                  </a:cubicBezTo>
                  <a:cubicBezTo>
                    <a:pt x="560" y="454"/>
                    <a:pt x="525" y="480"/>
                    <a:pt x="485" y="480"/>
                  </a:cubicBezTo>
                  <a:cubicBezTo>
                    <a:pt x="356" y="480"/>
                    <a:pt x="226" y="480"/>
                    <a:pt x="97" y="480"/>
                  </a:cubicBezTo>
                  <a:cubicBezTo>
                    <a:pt x="49" y="480"/>
                    <a:pt x="9" y="442"/>
                    <a:pt x="3" y="395"/>
                  </a:cubicBezTo>
                  <a:cubicBezTo>
                    <a:pt x="0" y="363"/>
                    <a:pt x="15" y="344"/>
                    <a:pt x="51" y="334"/>
                  </a:cubicBezTo>
                  <a:cubicBezTo>
                    <a:pt x="51" y="329"/>
                    <a:pt x="51" y="324"/>
                    <a:pt x="51" y="318"/>
                  </a:cubicBezTo>
                  <a:cubicBezTo>
                    <a:pt x="51" y="238"/>
                    <a:pt x="51" y="157"/>
                    <a:pt x="51" y="77"/>
                  </a:cubicBezTo>
                  <a:cubicBezTo>
                    <a:pt x="51" y="30"/>
                    <a:pt x="81" y="0"/>
                    <a:pt x="128" y="0"/>
                  </a:cubicBezTo>
                  <a:cubicBezTo>
                    <a:pt x="237" y="0"/>
                    <a:pt x="345" y="0"/>
                    <a:pt x="454" y="0"/>
                  </a:cubicBezTo>
                  <a:cubicBezTo>
                    <a:pt x="501" y="0"/>
                    <a:pt x="531" y="30"/>
                    <a:pt x="531" y="78"/>
                  </a:cubicBezTo>
                  <a:cubicBezTo>
                    <a:pt x="531" y="158"/>
                    <a:pt x="531" y="238"/>
                    <a:pt x="531" y="318"/>
                  </a:cubicBezTo>
                  <a:cubicBezTo>
                    <a:pt x="531" y="323"/>
                    <a:pt x="531" y="329"/>
                    <a:pt x="531" y="334"/>
                  </a:cubicBezTo>
                  <a:close/>
                  <a:moveTo>
                    <a:pt x="483" y="336"/>
                  </a:moveTo>
                  <a:cubicBezTo>
                    <a:pt x="483" y="330"/>
                    <a:pt x="483" y="326"/>
                    <a:pt x="483" y="321"/>
                  </a:cubicBezTo>
                  <a:cubicBezTo>
                    <a:pt x="483" y="241"/>
                    <a:pt x="483" y="160"/>
                    <a:pt x="483" y="80"/>
                  </a:cubicBezTo>
                  <a:cubicBezTo>
                    <a:pt x="483" y="56"/>
                    <a:pt x="475" y="48"/>
                    <a:pt x="451" y="48"/>
                  </a:cubicBezTo>
                  <a:cubicBezTo>
                    <a:pt x="344" y="48"/>
                    <a:pt x="238" y="48"/>
                    <a:pt x="131" y="48"/>
                  </a:cubicBezTo>
                  <a:cubicBezTo>
                    <a:pt x="107" y="48"/>
                    <a:pt x="99" y="56"/>
                    <a:pt x="99" y="80"/>
                  </a:cubicBezTo>
                  <a:cubicBezTo>
                    <a:pt x="99" y="161"/>
                    <a:pt x="99" y="241"/>
                    <a:pt x="99" y="321"/>
                  </a:cubicBezTo>
                  <a:cubicBezTo>
                    <a:pt x="99" y="326"/>
                    <a:pt x="99" y="331"/>
                    <a:pt x="99" y="336"/>
                  </a:cubicBezTo>
                  <a:cubicBezTo>
                    <a:pt x="228" y="336"/>
                    <a:pt x="354" y="336"/>
                    <a:pt x="483" y="336"/>
                  </a:cubicBezTo>
                  <a:close/>
                  <a:moveTo>
                    <a:pt x="530" y="385"/>
                  </a:moveTo>
                  <a:cubicBezTo>
                    <a:pt x="370" y="385"/>
                    <a:pt x="211" y="385"/>
                    <a:pt x="52" y="385"/>
                  </a:cubicBezTo>
                  <a:cubicBezTo>
                    <a:pt x="54" y="413"/>
                    <a:pt x="72" y="432"/>
                    <a:pt x="99" y="432"/>
                  </a:cubicBezTo>
                  <a:cubicBezTo>
                    <a:pt x="227" y="432"/>
                    <a:pt x="355" y="432"/>
                    <a:pt x="483" y="432"/>
                  </a:cubicBezTo>
                  <a:cubicBezTo>
                    <a:pt x="510" y="432"/>
                    <a:pt x="528" y="413"/>
                    <a:pt x="530" y="385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" name="Freeform 241">
              <a:extLst>
                <a:ext uri="{FF2B5EF4-FFF2-40B4-BE49-F238E27FC236}">
                  <a16:creationId xmlns:a16="http://schemas.microsoft.com/office/drawing/2014/main" id="{A8950F43-D76D-5EDE-7BBC-1A6AB8DDD3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439988" y="2579688"/>
              <a:ext cx="100013" cy="142875"/>
            </a:xfrm>
            <a:custGeom>
              <a:avLst/>
              <a:gdLst>
                <a:gd name="T0" fmla="*/ 0 w 336"/>
                <a:gd name="T1" fmla="*/ 238 h 480"/>
                <a:gd name="T2" fmla="*/ 0 w 336"/>
                <a:gd name="T3" fmla="*/ 78 h 480"/>
                <a:gd name="T4" fmla="*/ 77 w 336"/>
                <a:gd name="T5" fmla="*/ 0 h 480"/>
                <a:gd name="T6" fmla="*/ 259 w 336"/>
                <a:gd name="T7" fmla="*/ 0 h 480"/>
                <a:gd name="T8" fmla="*/ 336 w 336"/>
                <a:gd name="T9" fmla="*/ 77 h 480"/>
                <a:gd name="T10" fmla="*/ 336 w 336"/>
                <a:gd name="T11" fmla="*/ 403 h 480"/>
                <a:gd name="T12" fmla="*/ 259 w 336"/>
                <a:gd name="T13" fmla="*/ 480 h 480"/>
                <a:gd name="T14" fmla="*/ 77 w 336"/>
                <a:gd name="T15" fmla="*/ 480 h 480"/>
                <a:gd name="T16" fmla="*/ 0 w 336"/>
                <a:gd name="T17" fmla="*/ 402 h 480"/>
                <a:gd name="T18" fmla="*/ 0 w 336"/>
                <a:gd name="T19" fmla="*/ 238 h 480"/>
                <a:gd name="T20" fmla="*/ 49 w 336"/>
                <a:gd name="T21" fmla="*/ 145 h 480"/>
                <a:gd name="T22" fmla="*/ 49 w 336"/>
                <a:gd name="T23" fmla="*/ 335 h 480"/>
                <a:gd name="T24" fmla="*/ 287 w 336"/>
                <a:gd name="T25" fmla="*/ 335 h 480"/>
                <a:gd name="T26" fmla="*/ 287 w 336"/>
                <a:gd name="T27" fmla="*/ 145 h 480"/>
                <a:gd name="T28" fmla="*/ 49 w 336"/>
                <a:gd name="T29" fmla="*/ 145 h 480"/>
                <a:gd name="T30" fmla="*/ 48 w 336"/>
                <a:gd name="T31" fmla="*/ 95 h 480"/>
                <a:gd name="T32" fmla="*/ 288 w 336"/>
                <a:gd name="T33" fmla="*/ 95 h 480"/>
                <a:gd name="T34" fmla="*/ 288 w 336"/>
                <a:gd name="T35" fmla="*/ 72 h 480"/>
                <a:gd name="T36" fmla="*/ 264 w 336"/>
                <a:gd name="T37" fmla="*/ 48 h 480"/>
                <a:gd name="T38" fmla="*/ 72 w 336"/>
                <a:gd name="T39" fmla="*/ 48 h 480"/>
                <a:gd name="T40" fmla="*/ 48 w 336"/>
                <a:gd name="T41" fmla="*/ 72 h 480"/>
                <a:gd name="T42" fmla="*/ 48 w 336"/>
                <a:gd name="T43" fmla="*/ 95 h 480"/>
                <a:gd name="T44" fmla="*/ 48 w 336"/>
                <a:gd name="T45" fmla="*/ 384 h 480"/>
                <a:gd name="T46" fmla="*/ 48 w 336"/>
                <a:gd name="T47" fmla="*/ 408 h 480"/>
                <a:gd name="T48" fmla="*/ 72 w 336"/>
                <a:gd name="T49" fmla="*/ 432 h 480"/>
                <a:gd name="T50" fmla="*/ 264 w 336"/>
                <a:gd name="T51" fmla="*/ 432 h 480"/>
                <a:gd name="T52" fmla="*/ 288 w 336"/>
                <a:gd name="T53" fmla="*/ 408 h 480"/>
                <a:gd name="T54" fmla="*/ 288 w 336"/>
                <a:gd name="T55" fmla="*/ 384 h 480"/>
                <a:gd name="T56" fmla="*/ 48 w 336"/>
                <a:gd name="T57" fmla="*/ 384 h 4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36" h="480">
                  <a:moveTo>
                    <a:pt x="0" y="238"/>
                  </a:moveTo>
                  <a:cubicBezTo>
                    <a:pt x="0" y="185"/>
                    <a:pt x="0" y="132"/>
                    <a:pt x="0" y="78"/>
                  </a:cubicBezTo>
                  <a:cubicBezTo>
                    <a:pt x="0" y="30"/>
                    <a:pt x="30" y="0"/>
                    <a:pt x="77" y="0"/>
                  </a:cubicBezTo>
                  <a:cubicBezTo>
                    <a:pt x="138" y="0"/>
                    <a:pt x="198" y="0"/>
                    <a:pt x="259" y="0"/>
                  </a:cubicBezTo>
                  <a:cubicBezTo>
                    <a:pt x="306" y="0"/>
                    <a:pt x="336" y="30"/>
                    <a:pt x="336" y="77"/>
                  </a:cubicBezTo>
                  <a:cubicBezTo>
                    <a:pt x="336" y="186"/>
                    <a:pt x="336" y="294"/>
                    <a:pt x="336" y="403"/>
                  </a:cubicBezTo>
                  <a:cubicBezTo>
                    <a:pt x="336" y="450"/>
                    <a:pt x="306" y="480"/>
                    <a:pt x="259" y="480"/>
                  </a:cubicBezTo>
                  <a:cubicBezTo>
                    <a:pt x="198" y="480"/>
                    <a:pt x="138" y="480"/>
                    <a:pt x="77" y="480"/>
                  </a:cubicBezTo>
                  <a:cubicBezTo>
                    <a:pt x="30" y="480"/>
                    <a:pt x="0" y="450"/>
                    <a:pt x="0" y="402"/>
                  </a:cubicBezTo>
                  <a:cubicBezTo>
                    <a:pt x="0" y="347"/>
                    <a:pt x="0" y="293"/>
                    <a:pt x="0" y="238"/>
                  </a:cubicBezTo>
                  <a:close/>
                  <a:moveTo>
                    <a:pt x="49" y="145"/>
                  </a:moveTo>
                  <a:cubicBezTo>
                    <a:pt x="49" y="209"/>
                    <a:pt x="49" y="272"/>
                    <a:pt x="49" y="335"/>
                  </a:cubicBezTo>
                  <a:cubicBezTo>
                    <a:pt x="129" y="335"/>
                    <a:pt x="208" y="335"/>
                    <a:pt x="287" y="335"/>
                  </a:cubicBezTo>
                  <a:cubicBezTo>
                    <a:pt x="287" y="271"/>
                    <a:pt x="287" y="208"/>
                    <a:pt x="287" y="145"/>
                  </a:cubicBezTo>
                  <a:cubicBezTo>
                    <a:pt x="207" y="145"/>
                    <a:pt x="129" y="145"/>
                    <a:pt x="49" y="145"/>
                  </a:cubicBezTo>
                  <a:close/>
                  <a:moveTo>
                    <a:pt x="48" y="95"/>
                  </a:moveTo>
                  <a:cubicBezTo>
                    <a:pt x="129" y="95"/>
                    <a:pt x="208" y="95"/>
                    <a:pt x="288" y="95"/>
                  </a:cubicBezTo>
                  <a:cubicBezTo>
                    <a:pt x="288" y="87"/>
                    <a:pt x="288" y="79"/>
                    <a:pt x="288" y="72"/>
                  </a:cubicBezTo>
                  <a:cubicBezTo>
                    <a:pt x="287" y="58"/>
                    <a:pt x="278" y="48"/>
                    <a:pt x="264" y="48"/>
                  </a:cubicBezTo>
                  <a:cubicBezTo>
                    <a:pt x="200" y="48"/>
                    <a:pt x="136" y="48"/>
                    <a:pt x="72" y="48"/>
                  </a:cubicBezTo>
                  <a:cubicBezTo>
                    <a:pt x="58" y="48"/>
                    <a:pt x="49" y="58"/>
                    <a:pt x="48" y="72"/>
                  </a:cubicBezTo>
                  <a:cubicBezTo>
                    <a:pt x="48" y="79"/>
                    <a:pt x="48" y="87"/>
                    <a:pt x="48" y="95"/>
                  </a:cubicBezTo>
                  <a:close/>
                  <a:moveTo>
                    <a:pt x="48" y="384"/>
                  </a:moveTo>
                  <a:cubicBezTo>
                    <a:pt x="48" y="393"/>
                    <a:pt x="48" y="401"/>
                    <a:pt x="48" y="408"/>
                  </a:cubicBezTo>
                  <a:cubicBezTo>
                    <a:pt x="49" y="422"/>
                    <a:pt x="58" y="432"/>
                    <a:pt x="72" y="432"/>
                  </a:cubicBezTo>
                  <a:cubicBezTo>
                    <a:pt x="136" y="432"/>
                    <a:pt x="200" y="432"/>
                    <a:pt x="264" y="432"/>
                  </a:cubicBezTo>
                  <a:cubicBezTo>
                    <a:pt x="278" y="432"/>
                    <a:pt x="287" y="422"/>
                    <a:pt x="288" y="408"/>
                  </a:cubicBezTo>
                  <a:cubicBezTo>
                    <a:pt x="288" y="400"/>
                    <a:pt x="288" y="393"/>
                    <a:pt x="288" y="384"/>
                  </a:cubicBezTo>
                  <a:cubicBezTo>
                    <a:pt x="207" y="384"/>
                    <a:pt x="129" y="384"/>
                    <a:pt x="48" y="384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" name="Freeform 242">
              <a:extLst>
                <a:ext uri="{FF2B5EF4-FFF2-40B4-BE49-F238E27FC236}">
                  <a16:creationId xmlns:a16="http://schemas.microsoft.com/office/drawing/2014/main" id="{4557EA9D-80C1-BA0A-F7D4-7791F67B7F92}"/>
                </a:ext>
              </a:extLst>
            </p:cNvPr>
            <p:cNvSpPr>
              <a:spLocks/>
            </p:cNvSpPr>
            <p:nvPr/>
          </p:nvSpPr>
          <p:spPr bwMode="auto">
            <a:xfrm>
              <a:off x="2606675" y="2598738"/>
              <a:ext cx="109538" cy="41275"/>
            </a:xfrm>
            <a:custGeom>
              <a:avLst/>
              <a:gdLst>
                <a:gd name="T0" fmla="*/ 370 w 370"/>
                <a:gd name="T1" fmla="*/ 108 h 141"/>
                <a:gd name="T2" fmla="*/ 336 w 370"/>
                <a:gd name="T3" fmla="*/ 141 h 141"/>
                <a:gd name="T4" fmla="*/ 185 w 370"/>
                <a:gd name="T5" fmla="*/ 79 h 141"/>
                <a:gd name="T6" fmla="*/ 32 w 370"/>
                <a:gd name="T7" fmla="*/ 141 h 141"/>
                <a:gd name="T8" fmla="*/ 0 w 370"/>
                <a:gd name="T9" fmla="*/ 107 h 141"/>
                <a:gd name="T10" fmla="*/ 370 w 370"/>
                <a:gd name="T11" fmla="*/ 108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0" h="141">
                  <a:moveTo>
                    <a:pt x="370" y="108"/>
                  </a:moveTo>
                  <a:cubicBezTo>
                    <a:pt x="358" y="119"/>
                    <a:pt x="348" y="130"/>
                    <a:pt x="336" y="141"/>
                  </a:cubicBezTo>
                  <a:cubicBezTo>
                    <a:pt x="294" y="101"/>
                    <a:pt x="243" y="79"/>
                    <a:pt x="185" y="79"/>
                  </a:cubicBezTo>
                  <a:cubicBezTo>
                    <a:pt x="125" y="79"/>
                    <a:pt x="75" y="101"/>
                    <a:pt x="32" y="141"/>
                  </a:cubicBezTo>
                  <a:cubicBezTo>
                    <a:pt x="21" y="130"/>
                    <a:pt x="10" y="119"/>
                    <a:pt x="0" y="107"/>
                  </a:cubicBezTo>
                  <a:cubicBezTo>
                    <a:pt x="90" y="11"/>
                    <a:pt x="262" y="0"/>
                    <a:pt x="370" y="108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" name="Freeform 243">
              <a:extLst>
                <a:ext uri="{FF2B5EF4-FFF2-40B4-BE49-F238E27FC236}">
                  <a16:creationId xmlns:a16="http://schemas.microsoft.com/office/drawing/2014/main" id="{5FDA9D5E-406A-0A22-A874-858477F6345C}"/>
                </a:ext>
              </a:extLst>
            </p:cNvPr>
            <p:cNvSpPr>
              <a:spLocks/>
            </p:cNvSpPr>
            <p:nvPr/>
          </p:nvSpPr>
          <p:spPr bwMode="auto">
            <a:xfrm>
              <a:off x="2770188" y="2727325"/>
              <a:ext cx="109538" cy="41275"/>
            </a:xfrm>
            <a:custGeom>
              <a:avLst/>
              <a:gdLst>
                <a:gd name="T0" fmla="*/ 335 w 370"/>
                <a:gd name="T1" fmla="*/ 136 h 136"/>
                <a:gd name="T2" fmla="*/ 33 w 370"/>
                <a:gd name="T3" fmla="*/ 136 h 136"/>
                <a:gd name="T4" fmla="*/ 0 w 370"/>
                <a:gd name="T5" fmla="*/ 103 h 136"/>
                <a:gd name="T6" fmla="*/ 370 w 370"/>
                <a:gd name="T7" fmla="*/ 104 h 136"/>
                <a:gd name="T8" fmla="*/ 335 w 370"/>
                <a:gd name="T9" fmla="*/ 136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0" h="136">
                  <a:moveTo>
                    <a:pt x="335" y="136"/>
                  </a:moveTo>
                  <a:cubicBezTo>
                    <a:pt x="250" y="54"/>
                    <a:pt x="118" y="55"/>
                    <a:pt x="33" y="136"/>
                  </a:cubicBezTo>
                  <a:cubicBezTo>
                    <a:pt x="22" y="125"/>
                    <a:pt x="11" y="114"/>
                    <a:pt x="0" y="103"/>
                  </a:cubicBezTo>
                  <a:cubicBezTo>
                    <a:pt x="96" y="4"/>
                    <a:pt x="267" y="0"/>
                    <a:pt x="370" y="104"/>
                  </a:cubicBezTo>
                  <a:cubicBezTo>
                    <a:pt x="358" y="115"/>
                    <a:pt x="347" y="125"/>
                    <a:pt x="335" y="136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" name="Freeform 244">
              <a:extLst>
                <a:ext uri="{FF2B5EF4-FFF2-40B4-BE49-F238E27FC236}">
                  <a16:creationId xmlns:a16="http://schemas.microsoft.com/office/drawing/2014/main" id="{E8776743-5260-94C2-520C-283303C58AFF}"/>
                </a:ext>
              </a:extLst>
            </p:cNvPr>
            <p:cNvSpPr>
              <a:spLocks/>
            </p:cNvSpPr>
            <p:nvPr/>
          </p:nvSpPr>
          <p:spPr bwMode="auto">
            <a:xfrm>
              <a:off x="2441575" y="2728913"/>
              <a:ext cx="111125" cy="39688"/>
            </a:xfrm>
            <a:custGeom>
              <a:avLst/>
              <a:gdLst>
                <a:gd name="T0" fmla="*/ 33 w 371"/>
                <a:gd name="T1" fmla="*/ 135 h 135"/>
                <a:gd name="T2" fmla="*/ 0 w 371"/>
                <a:gd name="T3" fmla="*/ 102 h 135"/>
                <a:gd name="T4" fmla="*/ 371 w 371"/>
                <a:gd name="T5" fmla="*/ 103 h 135"/>
                <a:gd name="T6" fmla="*/ 336 w 371"/>
                <a:gd name="T7" fmla="*/ 134 h 135"/>
                <a:gd name="T8" fmla="*/ 185 w 371"/>
                <a:gd name="T9" fmla="*/ 73 h 135"/>
                <a:gd name="T10" fmla="*/ 33 w 371"/>
                <a:gd name="T11" fmla="*/ 135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1" h="135">
                  <a:moveTo>
                    <a:pt x="33" y="135"/>
                  </a:moveTo>
                  <a:cubicBezTo>
                    <a:pt x="21" y="124"/>
                    <a:pt x="10" y="113"/>
                    <a:pt x="0" y="102"/>
                  </a:cubicBezTo>
                  <a:cubicBezTo>
                    <a:pt x="92" y="0"/>
                    <a:pt x="277" y="0"/>
                    <a:pt x="371" y="103"/>
                  </a:cubicBezTo>
                  <a:cubicBezTo>
                    <a:pt x="360" y="113"/>
                    <a:pt x="348" y="123"/>
                    <a:pt x="336" y="134"/>
                  </a:cubicBezTo>
                  <a:cubicBezTo>
                    <a:pt x="295" y="95"/>
                    <a:pt x="244" y="73"/>
                    <a:pt x="185" y="73"/>
                  </a:cubicBezTo>
                  <a:cubicBezTo>
                    <a:pt x="127" y="73"/>
                    <a:pt x="76" y="94"/>
                    <a:pt x="33" y="135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" name="Freeform 245">
              <a:extLst>
                <a:ext uri="{FF2B5EF4-FFF2-40B4-BE49-F238E27FC236}">
                  <a16:creationId xmlns:a16="http://schemas.microsoft.com/office/drawing/2014/main" id="{96D138B3-4667-D51E-C577-8ADA7084C040}"/>
                </a:ext>
              </a:extLst>
            </p:cNvPr>
            <p:cNvSpPr>
              <a:spLocks/>
            </p:cNvSpPr>
            <p:nvPr/>
          </p:nvSpPr>
          <p:spPr bwMode="auto">
            <a:xfrm>
              <a:off x="2606675" y="2890838"/>
              <a:ext cx="109538" cy="42863"/>
            </a:xfrm>
            <a:custGeom>
              <a:avLst/>
              <a:gdLst>
                <a:gd name="T0" fmla="*/ 370 w 370"/>
                <a:gd name="T1" fmla="*/ 107 h 141"/>
                <a:gd name="T2" fmla="*/ 336 w 370"/>
                <a:gd name="T3" fmla="*/ 140 h 141"/>
                <a:gd name="T4" fmla="*/ 185 w 370"/>
                <a:gd name="T5" fmla="*/ 78 h 141"/>
                <a:gd name="T6" fmla="*/ 32 w 370"/>
                <a:gd name="T7" fmla="*/ 141 h 141"/>
                <a:gd name="T8" fmla="*/ 0 w 370"/>
                <a:gd name="T9" fmla="*/ 106 h 141"/>
                <a:gd name="T10" fmla="*/ 370 w 370"/>
                <a:gd name="T11" fmla="*/ 107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0" h="141">
                  <a:moveTo>
                    <a:pt x="370" y="107"/>
                  </a:moveTo>
                  <a:cubicBezTo>
                    <a:pt x="358" y="118"/>
                    <a:pt x="348" y="129"/>
                    <a:pt x="336" y="140"/>
                  </a:cubicBezTo>
                  <a:cubicBezTo>
                    <a:pt x="294" y="100"/>
                    <a:pt x="244" y="78"/>
                    <a:pt x="185" y="78"/>
                  </a:cubicBezTo>
                  <a:cubicBezTo>
                    <a:pt x="125" y="78"/>
                    <a:pt x="75" y="100"/>
                    <a:pt x="32" y="141"/>
                  </a:cubicBezTo>
                  <a:cubicBezTo>
                    <a:pt x="21" y="129"/>
                    <a:pt x="10" y="118"/>
                    <a:pt x="0" y="106"/>
                  </a:cubicBezTo>
                  <a:cubicBezTo>
                    <a:pt x="92" y="9"/>
                    <a:pt x="264" y="0"/>
                    <a:pt x="370" y="10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" name="Freeform 246">
              <a:extLst>
                <a:ext uri="{FF2B5EF4-FFF2-40B4-BE49-F238E27FC236}">
                  <a16:creationId xmlns:a16="http://schemas.microsoft.com/office/drawing/2014/main" id="{E0AEBA2B-5A13-308A-BE77-BA77A3AFF403}"/>
                </a:ext>
              </a:extLst>
            </p:cNvPr>
            <p:cNvSpPr>
              <a:spLocks/>
            </p:cNvSpPr>
            <p:nvPr/>
          </p:nvSpPr>
          <p:spPr bwMode="auto">
            <a:xfrm>
              <a:off x="2627313" y="2632075"/>
              <a:ext cx="68263" cy="28575"/>
            </a:xfrm>
            <a:custGeom>
              <a:avLst/>
              <a:gdLst>
                <a:gd name="T0" fmla="*/ 201 w 234"/>
                <a:gd name="T1" fmla="*/ 97 h 98"/>
                <a:gd name="T2" fmla="*/ 31 w 234"/>
                <a:gd name="T3" fmla="*/ 98 h 98"/>
                <a:gd name="T4" fmla="*/ 0 w 234"/>
                <a:gd name="T5" fmla="*/ 64 h 98"/>
                <a:gd name="T6" fmla="*/ 234 w 234"/>
                <a:gd name="T7" fmla="*/ 66 h 98"/>
                <a:gd name="T8" fmla="*/ 201 w 234"/>
                <a:gd name="T9" fmla="*/ 97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4" h="98">
                  <a:moveTo>
                    <a:pt x="201" y="97"/>
                  </a:moveTo>
                  <a:cubicBezTo>
                    <a:pt x="148" y="53"/>
                    <a:pt x="85" y="52"/>
                    <a:pt x="31" y="98"/>
                  </a:cubicBezTo>
                  <a:cubicBezTo>
                    <a:pt x="21" y="87"/>
                    <a:pt x="11" y="75"/>
                    <a:pt x="0" y="64"/>
                  </a:cubicBezTo>
                  <a:cubicBezTo>
                    <a:pt x="54" y="0"/>
                    <a:pt x="179" y="0"/>
                    <a:pt x="234" y="66"/>
                  </a:cubicBezTo>
                  <a:cubicBezTo>
                    <a:pt x="223" y="76"/>
                    <a:pt x="212" y="86"/>
                    <a:pt x="201" y="9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" name="Freeform 247">
              <a:extLst>
                <a:ext uri="{FF2B5EF4-FFF2-40B4-BE49-F238E27FC236}">
                  <a16:creationId xmlns:a16="http://schemas.microsoft.com/office/drawing/2014/main" id="{ED436A5B-2609-2DD0-34B7-DDCE08E4C14A}"/>
                </a:ext>
              </a:extLst>
            </p:cNvPr>
            <p:cNvSpPr>
              <a:spLocks/>
            </p:cNvSpPr>
            <p:nvPr/>
          </p:nvSpPr>
          <p:spPr bwMode="auto">
            <a:xfrm>
              <a:off x="2462213" y="2759075"/>
              <a:ext cx="69850" cy="30163"/>
            </a:xfrm>
            <a:custGeom>
              <a:avLst/>
              <a:gdLst>
                <a:gd name="T0" fmla="*/ 232 w 232"/>
                <a:gd name="T1" fmla="*/ 68 h 101"/>
                <a:gd name="T2" fmla="*/ 200 w 232"/>
                <a:gd name="T3" fmla="*/ 101 h 101"/>
                <a:gd name="T4" fmla="*/ 30 w 232"/>
                <a:gd name="T5" fmla="*/ 101 h 101"/>
                <a:gd name="T6" fmla="*/ 0 w 232"/>
                <a:gd name="T7" fmla="*/ 67 h 101"/>
                <a:gd name="T8" fmla="*/ 232 w 232"/>
                <a:gd name="T9" fmla="*/ 68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2" h="101">
                  <a:moveTo>
                    <a:pt x="232" y="68"/>
                  </a:moveTo>
                  <a:cubicBezTo>
                    <a:pt x="221" y="79"/>
                    <a:pt x="211" y="90"/>
                    <a:pt x="200" y="101"/>
                  </a:cubicBezTo>
                  <a:cubicBezTo>
                    <a:pt x="141" y="51"/>
                    <a:pt x="77" y="61"/>
                    <a:pt x="30" y="101"/>
                  </a:cubicBezTo>
                  <a:cubicBezTo>
                    <a:pt x="20" y="90"/>
                    <a:pt x="10" y="78"/>
                    <a:pt x="0" y="67"/>
                  </a:cubicBezTo>
                  <a:cubicBezTo>
                    <a:pt x="54" y="5"/>
                    <a:pt x="169" y="0"/>
                    <a:pt x="232" y="68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" name="Freeform 248">
              <a:extLst>
                <a:ext uri="{FF2B5EF4-FFF2-40B4-BE49-F238E27FC236}">
                  <a16:creationId xmlns:a16="http://schemas.microsoft.com/office/drawing/2014/main" id="{607825F5-5390-C76D-C90E-18BD1261FF4E}"/>
                </a:ext>
              </a:extLst>
            </p:cNvPr>
            <p:cNvSpPr>
              <a:spLocks/>
            </p:cNvSpPr>
            <p:nvPr/>
          </p:nvSpPr>
          <p:spPr bwMode="auto">
            <a:xfrm>
              <a:off x="2625725" y="2924175"/>
              <a:ext cx="69850" cy="28575"/>
            </a:xfrm>
            <a:custGeom>
              <a:avLst/>
              <a:gdLst>
                <a:gd name="T0" fmla="*/ 234 w 234"/>
                <a:gd name="T1" fmla="*/ 66 h 98"/>
                <a:gd name="T2" fmla="*/ 202 w 234"/>
                <a:gd name="T3" fmla="*/ 98 h 98"/>
                <a:gd name="T4" fmla="*/ 32 w 234"/>
                <a:gd name="T5" fmla="*/ 98 h 98"/>
                <a:gd name="T6" fmla="*/ 0 w 234"/>
                <a:gd name="T7" fmla="*/ 65 h 98"/>
                <a:gd name="T8" fmla="*/ 234 w 234"/>
                <a:gd name="T9" fmla="*/ 66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4" h="98">
                  <a:moveTo>
                    <a:pt x="234" y="66"/>
                  </a:moveTo>
                  <a:cubicBezTo>
                    <a:pt x="224" y="76"/>
                    <a:pt x="213" y="87"/>
                    <a:pt x="202" y="98"/>
                  </a:cubicBezTo>
                  <a:cubicBezTo>
                    <a:pt x="146" y="52"/>
                    <a:pt x="89" y="52"/>
                    <a:pt x="32" y="98"/>
                  </a:cubicBezTo>
                  <a:cubicBezTo>
                    <a:pt x="21" y="87"/>
                    <a:pt x="11" y="76"/>
                    <a:pt x="0" y="65"/>
                  </a:cubicBezTo>
                  <a:cubicBezTo>
                    <a:pt x="57" y="0"/>
                    <a:pt x="181" y="0"/>
                    <a:pt x="234" y="66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" name="Freeform 249">
              <a:extLst>
                <a:ext uri="{FF2B5EF4-FFF2-40B4-BE49-F238E27FC236}">
                  <a16:creationId xmlns:a16="http://schemas.microsoft.com/office/drawing/2014/main" id="{7055E978-AE80-7F73-E9C3-617D3BA289EA}"/>
                </a:ext>
              </a:extLst>
            </p:cNvPr>
            <p:cNvSpPr>
              <a:spLocks/>
            </p:cNvSpPr>
            <p:nvPr/>
          </p:nvSpPr>
          <p:spPr bwMode="auto">
            <a:xfrm>
              <a:off x="2646363" y="2662238"/>
              <a:ext cx="30163" cy="17463"/>
            </a:xfrm>
            <a:custGeom>
              <a:avLst/>
              <a:gdLst>
                <a:gd name="T0" fmla="*/ 29 w 102"/>
                <a:gd name="T1" fmla="*/ 56 h 58"/>
                <a:gd name="T2" fmla="*/ 0 w 102"/>
                <a:gd name="T3" fmla="*/ 28 h 58"/>
                <a:gd name="T4" fmla="*/ 102 w 102"/>
                <a:gd name="T5" fmla="*/ 30 h 58"/>
                <a:gd name="T6" fmla="*/ 70 w 102"/>
                <a:gd name="T7" fmla="*/ 57 h 58"/>
                <a:gd name="T8" fmla="*/ 62 w 102"/>
                <a:gd name="T9" fmla="*/ 58 h 58"/>
                <a:gd name="T10" fmla="*/ 29 w 102"/>
                <a:gd name="T11" fmla="*/ 56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2" h="58">
                  <a:moveTo>
                    <a:pt x="29" y="56"/>
                  </a:moveTo>
                  <a:cubicBezTo>
                    <a:pt x="21" y="48"/>
                    <a:pt x="11" y="38"/>
                    <a:pt x="0" y="28"/>
                  </a:cubicBezTo>
                  <a:cubicBezTo>
                    <a:pt x="24" y="0"/>
                    <a:pt x="69" y="0"/>
                    <a:pt x="102" y="30"/>
                  </a:cubicBezTo>
                  <a:cubicBezTo>
                    <a:pt x="91" y="39"/>
                    <a:pt x="81" y="48"/>
                    <a:pt x="70" y="57"/>
                  </a:cubicBezTo>
                  <a:cubicBezTo>
                    <a:pt x="68" y="58"/>
                    <a:pt x="65" y="58"/>
                    <a:pt x="62" y="58"/>
                  </a:cubicBezTo>
                  <a:cubicBezTo>
                    <a:pt x="52" y="58"/>
                    <a:pt x="42" y="57"/>
                    <a:pt x="29" y="56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" name="Freeform 250">
              <a:extLst>
                <a:ext uri="{FF2B5EF4-FFF2-40B4-BE49-F238E27FC236}">
                  <a16:creationId xmlns:a16="http://schemas.microsoft.com/office/drawing/2014/main" id="{1E15A29A-7933-3935-FE83-B4711CA16DC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09875" y="2790825"/>
              <a:ext cx="30163" cy="17463"/>
            </a:xfrm>
            <a:custGeom>
              <a:avLst/>
              <a:gdLst>
                <a:gd name="T0" fmla="*/ 98 w 98"/>
                <a:gd name="T1" fmla="*/ 28 h 58"/>
                <a:gd name="T2" fmla="*/ 69 w 98"/>
                <a:gd name="T3" fmla="*/ 58 h 58"/>
                <a:gd name="T4" fmla="*/ 30 w 98"/>
                <a:gd name="T5" fmla="*/ 58 h 58"/>
                <a:gd name="T6" fmla="*/ 0 w 98"/>
                <a:gd name="T7" fmla="*/ 29 h 58"/>
                <a:gd name="T8" fmla="*/ 98 w 98"/>
                <a:gd name="T9" fmla="*/ 2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58">
                  <a:moveTo>
                    <a:pt x="98" y="28"/>
                  </a:moveTo>
                  <a:cubicBezTo>
                    <a:pt x="87" y="39"/>
                    <a:pt x="77" y="50"/>
                    <a:pt x="69" y="58"/>
                  </a:cubicBezTo>
                  <a:cubicBezTo>
                    <a:pt x="55" y="58"/>
                    <a:pt x="44" y="58"/>
                    <a:pt x="30" y="58"/>
                  </a:cubicBezTo>
                  <a:cubicBezTo>
                    <a:pt x="22" y="50"/>
                    <a:pt x="11" y="39"/>
                    <a:pt x="0" y="29"/>
                  </a:cubicBezTo>
                  <a:cubicBezTo>
                    <a:pt x="21" y="1"/>
                    <a:pt x="72" y="0"/>
                    <a:pt x="98" y="28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" name="Freeform 251">
              <a:extLst>
                <a:ext uri="{FF2B5EF4-FFF2-40B4-BE49-F238E27FC236}">
                  <a16:creationId xmlns:a16="http://schemas.microsoft.com/office/drawing/2014/main" id="{13029FEF-BF96-BFA8-B271-49DFD34E5796}"/>
                </a:ext>
              </a:extLst>
            </p:cNvPr>
            <p:cNvSpPr>
              <a:spLocks/>
            </p:cNvSpPr>
            <p:nvPr/>
          </p:nvSpPr>
          <p:spPr bwMode="auto">
            <a:xfrm>
              <a:off x="2482850" y="2790825"/>
              <a:ext cx="28575" cy="17463"/>
            </a:xfrm>
            <a:custGeom>
              <a:avLst/>
              <a:gdLst>
                <a:gd name="T0" fmla="*/ 98 w 98"/>
                <a:gd name="T1" fmla="*/ 31 h 60"/>
                <a:gd name="T2" fmla="*/ 68 w 98"/>
                <a:gd name="T3" fmla="*/ 60 h 60"/>
                <a:gd name="T4" fmla="*/ 29 w 98"/>
                <a:gd name="T5" fmla="*/ 60 h 60"/>
                <a:gd name="T6" fmla="*/ 0 w 98"/>
                <a:gd name="T7" fmla="*/ 30 h 60"/>
                <a:gd name="T8" fmla="*/ 98 w 98"/>
                <a:gd name="T9" fmla="*/ 31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0">
                  <a:moveTo>
                    <a:pt x="98" y="31"/>
                  </a:moveTo>
                  <a:cubicBezTo>
                    <a:pt x="87" y="42"/>
                    <a:pt x="76" y="52"/>
                    <a:pt x="68" y="60"/>
                  </a:cubicBezTo>
                  <a:cubicBezTo>
                    <a:pt x="55" y="60"/>
                    <a:pt x="43" y="60"/>
                    <a:pt x="29" y="60"/>
                  </a:cubicBezTo>
                  <a:cubicBezTo>
                    <a:pt x="21" y="52"/>
                    <a:pt x="11" y="41"/>
                    <a:pt x="0" y="30"/>
                  </a:cubicBezTo>
                  <a:cubicBezTo>
                    <a:pt x="13" y="6"/>
                    <a:pt x="73" y="0"/>
                    <a:pt x="98" y="3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" name="Freeform 252">
              <a:extLst>
                <a:ext uri="{FF2B5EF4-FFF2-40B4-BE49-F238E27FC236}">
                  <a16:creationId xmlns:a16="http://schemas.microsoft.com/office/drawing/2014/main" id="{394C4993-5AFD-BA52-61EF-CFAA5961D78A}"/>
                </a:ext>
              </a:extLst>
            </p:cNvPr>
            <p:cNvSpPr>
              <a:spLocks/>
            </p:cNvSpPr>
            <p:nvPr/>
          </p:nvSpPr>
          <p:spPr bwMode="auto">
            <a:xfrm>
              <a:off x="2646363" y="2955925"/>
              <a:ext cx="28575" cy="17463"/>
            </a:xfrm>
            <a:custGeom>
              <a:avLst/>
              <a:gdLst>
                <a:gd name="T0" fmla="*/ 63 w 96"/>
                <a:gd name="T1" fmla="*/ 58 h 58"/>
                <a:gd name="T2" fmla="*/ 29 w 96"/>
                <a:gd name="T3" fmla="*/ 58 h 58"/>
                <a:gd name="T4" fmla="*/ 0 w 96"/>
                <a:gd name="T5" fmla="*/ 29 h 58"/>
                <a:gd name="T6" fmla="*/ 96 w 96"/>
                <a:gd name="T7" fmla="*/ 25 h 58"/>
                <a:gd name="T8" fmla="*/ 63 w 96"/>
                <a:gd name="T9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" h="58">
                  <a:moveTo>
                    <a:pt x="63" y="58"/>
                  </a:moveTo>
                  <a:cubicBezTo>
                    <a:pt x="54" y="58"/>
                    <a:pt x="43" y="58"/>
                    <a:pt x="29" y="58"/>
                  </a:cubicBezTo>
                  <a:cubicBezTo>
                    <a:pt x="21" y="50"/>
                    <a:pt x="11" y="39"/>
                    <a:pt x="0" y="29"/>
                  </a:cubicBezTo>
                  <a:cubicBezTo>
                    <a:pt x="21" y="1"/>
                    <a:pt x="68" y="0"/>
                    <a:pt x="96" y="25"/>
                  </a:cubicBezTo>
                  <a:cubicBezTo>
                    <a:pt x="85" y="36"/>
                    <a:pt x="74" y="46"/>
                    <a:pt x="63" y="58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" name="Freeform 253">
              <a:extLst>
                <a:ext uri="{FF2B5EF4-FFF2-40B4-BE49-F238E27FC236}">
                  <a16:creationId xmlns:a16="http://schemas.microsoft.com/office/drawing/2014/main" id="{B92442DA-053E-728F-4F2F-2C98B797619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40013" y="2794000"/>
              <a:ext cx="42863" cy="42863"/>
            </a:xfrm>
            <a:custGeom>
              <a:avLst/>
              <a:gdLst>
                <a:gd name="T0" fmla="*/ 73 w 144"/>
                <a:gd name="T1" fmla="*/ 144 h 144"/>
                <a:gd name="T2" fmla="*/ 0 w 144"/>
                <a:gd name="T3" fmla="*/ 72 h 144"/>
                <a:gd name="T4" fmla="*/ 71 w 144"/>
                <a:gd name="T5" fmla="*/ 0 h 144"/>
                <a:gd name="T6" fmla="*/ 144 w 144"/>
                <a:gd name="T7" fmla="*/ 72 h 144"/>
                <a:gd name="T8" fmla="*/ 73 w 144"/>
                <a:gd name="T9" fmla="*/ 144 h 144"/>
                <a:gd name="T10" fmla="*/ 72 w 144"/>
                <a:gd name="T11" fmla="*/ 96 h 144"/>
                <a:gd name="T12" fmla="*/ 96 w 144"/>
                <a:gd name="T13" fmla="*/ 72 h 144"/>
                <a:gd name="T14" fmla="*/ 72 w 144"/>
                <a:gd name="T15" fmla="*/ 48 h 144"/>
                <a:gd name="T16" fmla="*/ 48 w 144"/>
                <a:gd name="T17" fmla="*/ 72 h 144"/>
                <a:gd name="T18" fmla="*/ 72 w 144"/>
                <a:gd name="T19" fmla="*/ 96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4" h="144">
                  <a:moveTo>
                    <a:pt x="73" y="144"/>
                  </a:moveTo>
                  <a:cubicBezTo>
                    <a:pt x="33" y="144"/>
                    <a:pt x="0" y="112"/>
                    <a:pt x="0" y="72"/>
                  </a:cubicBezTo>
                  <a:cubicBezTo>
                    <a:pt x="0" y="33"/>
                    <a:pt x="32" y="0"/>
                    <a:pt x="71" y="0"/>
                  </a:cubicBezTo>
                  <a:cubicBezTo>
                    <a:pt x="111" y="0"/>
                    <a:pt x="144" y="32"/>
                    <a:pt x="144" y="72"/>
                  </a:cubicBezTo>
                  <a:cubicBezTo>
                    <a:pt x="144" y="111"/>
                    <a:pt x="112" y="144"/>
                    <a:pt x="73" y="144"/>
                  </a:cubicBezTo>
                  <a:close/>
                  <a:moveTo>
                    <a:pt x="72" y="96"/>
                  </a:moveTo>
                  <a:cubicBezTo>
                    <a:pt x="85" y="96"/>
                    <a:pt x="96" y="85"/>
                    <a:pt x="96" y="72"/>
                  </a:cubicBezTo>
                  <a:cubicBezTo>
                    <a:pt x="96" y="59"/>
                    <a:pt x="85" y="48"/>
                    <a:pt x="72" y="48"/>
                  </a:cubicBezTo>
                  <a:cubicBezTo>
                    <a:pt x="59" y="48"/>
                    <a:pt x="48" y="59"/>
                    <a:pt x="48" y="72"/>
                  </a:cubicBezTo>
                  <a:cubicBezTo>
                    <a:pt x="48" y="85"/>
                    <a:pt x="59" y="96"/>
                    <a:pt x="72" y="96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" name="Freeform 254">
              <a:extLst>
                <a:ext uri="{FF2B5EF4-FFF2-40B4-BE49-F238E27FC236}">
                  <a16:creationId xmlns:a16="http://schemas.microsoft.com/office/drawing/2014/main" id="{1606359D-BE62-A202-4E6A-7F1933B59CA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97163" y="2794000"/>
              <a:ext cx="42863" cy="42863"/>
            </a:xfrm>
            <a:custGeom>
              <a:avLst/>
              <a:gdLst>
                <a:gd name="T0" fmla="*/ 72 w 144"/>
                <a:gd name="T1" fmla="*/ 144 h 144"/>
                <a:gd name="T2" fmla="*/ 0 w 144"/>
                <a:gd name="T3" fmla="*/ 72 h 144"/>
                <a:gd name="T4" fmla="*/ 72 w 144"/>
                <a:gd name="T5" fmla="*/ 0 h 144"/>
                <a:gd name="T6" fmla="*/ 144 w 144"/>
                <a:gd name="T7" fmla="*/ 72 h 144"/>
                <a:gd name="T8" fmla="*/ 72 w 144"/>
                <a:gd name="T9" fmla="*/ 144 h 144"/>
                <a:gd name="T10" fmla="*/ 96 w 144"/>
                <a:gd name="T11" fmla="*/ 73 h 144"/>
                <a:gd name="T12" fmla="*/ 73 w 144"/>
                <a:gd name="T13" fmla="*/ 48 h 144"/>
                <a:gd name="T14" fmla="*/ 48 w 144"/>
                <a:gd name="T15" fmla="*/ 71 h 144"/>
                <a:gd name="T16" fmla="*/ 71 w 144"/>
                <a:gd name="T17" fmla="*/ 96 h 144"/>
                <a:gd name="T18" fmla="*/ 96 w 144"/>
                <a:gd name="T19" fmla="*/ 7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4" h="144">
                  <a:moveTo>
                    <a:pt x="72" y="144"/>
                  </a:moveTo>
                  <a:cubicBezTo>
                    <a:pt x="33" y="144"/>
                    <a:pt x="0" y="111"/>
                    <a:pt x="0" y="72"/>
                  </a:cubicBezTo>
                  <a:cubicBezTo>
                    <a:pt x="0" y="32"/>
                    <a:pt x="32" y="0"/>
                    <a:pt x="72" y="0"/>
                  </a:cubicBezTo>
                  <a:cubicBezTo>
                    <a:pt x="112" y="0"/>
                    <a:pt x="144" y="33"/>
                    <a:pt x="144" y="72"/>
                  </a:cubicBezTo>
                  <a:cubicBezTo>
                    <a:pt x="144" y="112"/>
                    <a:pt x="111" y="144"/>
                    <a:pt x="72" y="144"/>
                  </a:cubicBezTo>
                  <a:close/>
                  <a:moveTo>
                    <a:pt x="96" y="73"/>
                  </a:moveTo>
                  <a:cubicBezTo>
                    <a:pt x="96" y="60"/>
                    <a:pt x="86" y="49"/>
                    <a:pt x="73" y="48"/>
                  </a:cubicBezTo>
                  <a:cubicBezTo>
                    <a:pt x="60" y="48"/>
                    <a:pt x="49" y="58"/>
                    <a:pt x="48" y="71"/>
                  </a:cubicBezTo>
                  <a:cubicBezTo>
                    <a:pt x="48" y="84"/>
                    <a:pt x="58" y="95"/>
                    <a:pt x="71" y="96"/>
                  </a:cubicBezTo>
                  <a:cubicBezTo>
                    <a:pt x="84" y="96"/>
                    <a:pt x="95" y="86"/>
                    <a:pt x="96" y="73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" name="Freeform 255">
              <a:extLst>
                <a:ext uri="{FF2B5EF4-FFF2-40B4-BE49-F238E27FC236}">
                  <a16:creationId xmlns:a16="http://schemas.microsoft.com/office/drawing/2014/main" id="{F23D9AC5-ED6F-DD56-DF00-D316159EF89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82863" y="2792413"/>
              <a:ext cx="42863" cy="44450"/>
            </a:xfrm>
            <a:custGeom>
              <a:avLst/>
              <a:gdLst>
                <a:gd name="T0" fmla="*/ 144 w 144"/>
                <a:gd name="T1" fmla="*/ 74 h 145"/>
                <a:gd name="T2" fmla="*/ 72 w 144"/>
                <a:gd name="T3" fmla="*/ 145 h 145"/>
                <a:gd name="T4" fmla="*/ 0 w 144"/>
                <a:gd name="T5" fmla="*/ 72 h 145"/>
                <a:gd name="T6" fmla="*/ 73 w 144"/>
                <a:gd name="T7" fmla="*/ 1 h 145"/>
                <a:gd name="T8" fmla="*/ 144 w 144"/>
                <a:gd name="T9" fmla="*/ 74 h 145"/>
                <a:gd name="T10" fmla="*/ 96 w 144"/>
                <a:gd name="T11" fmla="*/ 72 h 145"/>
                <a:gd name="T12" fmla="*/ 71 w 144"/>
                <a:gd name="T13" fmla="*/ 49 h 145"/>
                <a:gd name="T14" fmla="*/ 48 w 144"/>
                <a:gd name="T15" fmla="*/ 74 h 145"/>
                <a:gd name="T16" fmla="*/ 73 w 144"/>
                <a:gd name="T17" fmla="*/ 97 h 145"/>
                <a:gd name="T18" fmla="*/ 96 w 144"/>
                <a:gd name="T19" fmla="*/ 72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4" h="145">
                  <a:moveTo>
                    <a:pt x="144" y="74"/>
                  </a:moveTo>
                  <a:cubicBezTo>
                    <a:pt x="144" y="113"/>
                    <a:pt x="111" y="145"/>
                    <a:pt x="72" y="145"/>
                  </a:cubicBezTo>
                  <a:cubicBezTo>
                    <a:pt x="32" y="145"/>
                    <a:pt x="0" y="112"/>
                    <a:pt x="0" y="72"/>
                  </a:cubicBezTo>
                  <a:cubicBezTo>
                    <a:pt x="0" y="33"/>
                    <a:pt x="34" y="0"/>
                    <a:pt x="73" y="1"/>
                  </a:cubicBezTo>
                  <a:cubicBezTo>
                    <a:pt x="113" y="2"/>
                    <a:pt x="144" y="34"/>
                    <a:pt x="144" y="74"/>
                  </a:cubicBezTo>
                  <a:close/>
                  <a:moveTo>
                    <a:pt x="96" y="72"/>
                  </a:moveTo>
                  <a:cubicBezTo>
                    <a:pt x="96" y="59"/>
                    <a:pt x="84" y="49"/>
                    <a:pt x="71" y="49"/>
                  </a:cubicBezTo>
                  <a:cubicBezTo>
                    <a:pt x="58" y="49"/>
                    <a:pt x="48" y="61"/>
                    <a:pt x="48" y="74"/>
                  </a:cubicBezTo>
                  <a:cubicBezTo>
                    <a:pt x="48" y="87"/>
                    <a:pt x="60" y="97"/>
                    <a:pt x="73" y="97"/>
                  </a:cubicBezTo>
                  <a:cubicBezTo>
                    <a:pt x="86" y="97"/>
                    <a:pt x="96" y="85"/>
                    <a:pt x="96" y="7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" name="Freeform 256">
              <a:extLst>
                <a:ext uri="{FF2B5EF4-FFF2-40B4-BE49-F238E27FC236}">
                  <a16:creationId xmlns:a16="http://schemas.microsoft.com/office/drawing/2014/main" id="{F6AA3DE7-7BFA-505A-9405-55A5DB8E3E07}"/>
                </a:ext>
              </a:extLst>
            </p:cNvPr>
            <p:cNvSpPr>
              <a:spLocks/>
            </p:cNvSpPr>
            <p:nvPr/>
          </p:nvSpPr>
          <p:spPr bwMode="auto">
            <a:xfrm>
              <a:off x="2603500" y="2722563"/>
              <a:ext cx="57150" cy="55563"/>
            </a:xfrm>
            <a:custGeom>
              <a:avLst/>
              <a:gdLst>
                <a:gd name="T0" fmla="*/ 4 w 194"/>
                <a:gd name="T1" fmla="*/ 191 h 191"/>
                <a:gd name="T2" fmla="*/ 194 w 194"/>
                <a:gd name="T3" fmla="*/ 1 h 191"/>
                <a:gd name="T4" fmla="*/ 194 w 194"/>
                <a:gd name="T5" fmla="*/ 47 h 191"/>
                <a:gd name="T6" fmla="*/ 94 w 194"/>
                <a:gd name="T7" fmla="*/ 90 h 191"/>
                <a:gd name="T8" fmla="*/ 51 w 194"/>
                <a:gd name="T9" fmla="*/ 191 h 191"/>
                <a:gd name="T10" fmla="*/ 4 w 194"/>
                <a:gd name="T11" fmla="*/ 191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4" h="191">
                  <a:moveTo>
                    <a:pt x="4" y="191"/>
                  </a:moveTo>
                  <a:cubicBezTo>
                    <a:pt x="0" y="98"/>
                    <a:pt x="83" y="0"/>
                    <a:pt x="194" y="1"/>
                  </a:cubicBezTo>
                  <a:cubicBezTo>
                    <a:pt x="194" y="16"/>
                    <a:pt x="194" y="31"/>
                    <a:pt x="194" y="47"/>
                  </a:cubicBezTo>
                  <a:cubicBezTo>
                    <a:pt x="156" y="50"/>
                    <a:pt x="121" y="62"/>
                    <a:pt x="94" y="90"/>
                  </a:cubicBezTo>
                  <a:cubicBezTo>
                    <a:pt x="66" y="118"/>
                    <a:pt x="52" y="152"/>
                    <a:pt x="51" y="191"/>
                  </a:cubicBezTo>
                  <a:cubicBezTo>
                    <a:pt x="35" y="191"/>
                    <a:pt x="19" y="191"/>
                    <a:pt x="4" y="19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" name="Freeform 257">
              <a:extLst>
                <a:ext uri="{FF2B5EF4-FFF2-40B4-BE49-F238E27FC236}">
                  <a16:creationId xmlns:a16="http://schemas.microsoft.com/office/drawing/2014/main" id="{DC321611-F20B-E9B7-FFF5-77F8AD1AF48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482850" y="2908300"/>
              <a:ext cx="85725" cy="55563"/>
            </a:xfrm>
            <a:custGeom>
              <a:avLst/>
              <a:gdLst>
                <a:gd name="T0" fmla="*/ 286 w 286"/>
                <a:gd name="T1" fmla="*/ 0 h 190"/>
                <a:gd name="T2" fmla="*/ 286 w 286"/>
                <a:gd name="T3" fmla="*/ 190 h 190"/>
                <a:gd name="T4" fmla="*/ 0 w 286"/>
                <a:gd name="T5" fmla="*/ 190 h 190"/>
                <a:gd name="T6" fmla="*/ 0 w 286"/>
                <a:gd name="T7" fmla="*/ 0 h 190"/>
                <a:gd name="T8" fmla="*/ 286 w 286"/>
                <a:gd name="T9" fmla="*/ 0 h 190"/>
                <a:gd name="T10" fmla="*/ 238 w 286"/>
                <a:gd name="T11" fmla="*/ 48 h 190"/>
                <a:gd name="T12" fmla="*/ 48 w 286"/>
                <a:gd name="T13" fmla="*/ 48 h 190"/>
                <a:gd name="T14" fmla="*/ 48 w 286"/>
                <a:gd name="T15" fmla="*/ 142 h 190"/>
                <a:gd name="T16" fmla="*/ 238 w 286"/>
                <a:gd name="T17" fmla="*/ 142 h 190"/>
                <a:gd name="T18" fmla="*/ 238 w 286"/>
                <a:gd name="T19" fmla="*/ 48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6" h="190">
                  <a:moveTo>
                    <a:pt x="286" y="0"/>
                  </a:moveTo>
                  <a:cubicBezTo>
                    <a:pt x="286" y="64"/>
                    <a:pt x="286" y="126"/>
                    <a:pt x="286" y="190"/>
                  </a:cubicBezTo>
                  <a:cubicBezTo>
                    <a:pt x="191" y="190"/>
                    <a:pt x="96" y="190"/>
                    <a:pt x="0" y="190"/>
                  </a:cubicBezTo>
                  <a:cubicBezTo>
                    <a:pt x="0" y="127"/>
                    <a:pt x="0" y="64"/>
                    <a:pt x="0" y="0"/>
                  </a:cubicBezTo>
                  <a:cubicBezTo>
                    <a:pt x="95" y="0"/>
                    <a:pt x="190" y="0"/>
                    <a:pt x="286" y="0"/>
                  </a:cubicBezTo>
                  <a:close/>
                  <a:moveTo>
                    <a:pt x="238" y="48"/>
                  </a:moveTo>
                  <a:cubicBezTo>
                    <a:pt x="174" y="48"/>
                    <a:pt x="111" y="48"/>
                    <a:pt x="48" y="48"/>
                  </a:cubicBezTo>
                  <a:cubicBezTo>
                    <a:pt x="48" y="80"/>
                    <a:pt x="48" y="111"/>
                    <a:pt x="48" y="142"/>
                  </a:cubicBezTo>
                  <a:cubicBezTo>
                    <a:pt x="112" y="142"/>
                    <a:pt x="175" y="142"/>
                    <a:pt x="238" y="142"/>
                  </a:cubicBezTo>
                  <a:cubicBezTo>
                    <a:pt x="238" y="111"/>
                    <a:pt x="238" y="80"/>
                    <a:pt x="238" y="48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8DBE2A2A-7277-BC90-3A77-1C6AEC494A24}"/>
              </a:ext>
            </a:extLst>
          </p:cNvPr>
          <p:cNvGrpSpPr/>
          <p:nvPr/>
        </p:nvGrpSpPr>
        <p:grpSpPr>
          <a:xfrm>
            <a:off x="2104218" y="2577444"/>
            <a:ext cx="473075" cy="457200"/>
            <a:chOff x="-1584325" y="1898650"/>
            <a:chExt cx="473075" cy="457200"/>
          </a:xfrm>
          <a:solidFill>
            <a:schemeClr val="bg1"/>
          </a:solidFill>
        </p:grpSpPr>
        <p:sp>
          <p:nvSpPr>
            <p:cNvPr id="126" name="Freeform 5">
              <a:extLst>
                <a:ext uri="{FF2B5EF4-FFF2-40B4-BE49-F238E27FC236}">
                  <a16:creationId xmlns:a16="http://schemas.microsoft.com/office/drawing/2014/main" id="{37340352-F296-DCC6-E6BB-71D183C908D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1443038" y="2095500"/>
              <a:ext cx="190500" cy="188913"/>
            </a:xfrm>
            <a:custGeom>
              <a:avLst/>
              <a:gdLst>
                <a:gd name="T0" fmla="*/ 0 w 576"/>
                <a:gd name="T1" fmla="*/ 289 h 576"/>
                <a:gd name="T2" fmla="*/ 576 w 576"/>
                <a:gd name="T3" fmla="*/ 290 h 576"/>
                <a:gd name="T4" fmla="*/ 211 w 576"/>
                <a:gd name="T5" fmla="*/ 421 h 576"/>
                <a:gd name="T6" fmla="*/ 326 w 576"/>
                <a:gd name="T7" fmla="*/ 505 h 576"/>
                <a:gd name="T8" fmla="*/ 211 w 576"/>
                <a:gd name="T9" fmla="*/ 421 h 576"/>
                <a:gd name="T10" fmla="*/ 366 w 576"/>
                <a:gd name="T11" fmla="*/ 155 h 576"/>
                <a:gd name="T12" fmla="*/ 252 w 576"/>
                <a:gd name="T13" fmla="*/ 69 h 576"/>
                <a:gd name="T14" fmla="*/ 191 w 576"/>
                <a:gd name="T15" fmla="*/ 263 h 576"/>
                <a:gd name="T16" fmla="*/ 377 w 576"/>
                <a:gd name="T17" fmla="*/ 202 h 576"/>
                <a:gd name="T18" fmla="*/ 191 w 576"/>
                <a:gd name="T19" fmla="*/ 263 h 576"/>
                <a:gd name="T20" fmla="*/ 191 w 576"/>
                <a:gd name="T21" fmla="*/ 313 h 576"/>
                <a:gd name="T22" fmla="*/ 288 w 576"/>
                <a:gd name="T23" fmla="*/ 361 h 576"/>
                <a:gd name="T24" fmla="*/ 385 w 576"/>
                <a:gd name="T25" fmla="*/ 313 h 576"/>
                <a:gd name="T26" fmla="*/ 143 w 576"/>
                <a:gd name="T27" fmla="*/ 263 h 576"/>
                <a:gd name="T28" fmla="*/ 149 w 576"/>
                <a:gd name="T29" fmla="*/ 181 h 576"/>
                <a:gd name="T30" fmla="*/ 48 w 576"/>
                <a:gd name="T31" fmla="*/ 263 h 576"/>
                <a:gd name="T32" fmla="*/ 95 w 576"/>
                <a:gd name="T33" fmla="*/ 430 h 576"/>
                <a:gd name="T34" fmla="*/ 152 w 576"/>
                <a:gd name="T35" fmla="*/ 389 h 576"/>
                <a:gd name="T36" fmla="*/ 48 w 576"/>
                <a:gd name="T37" fmla="*/ 313 h 576"/>
                <a:gd name="T38" fmla="*/ 424 w 576"/>
                <a:gd name="T39" fmla="*/ 387 h 576"/>
                <a:gd name="T40" fmla="*/ 481 w 576"/>
                <a:gd name="T41" fmla="*/ 431 h 576"/>
                <a:gd name="T42" fmla="*/ 433 w 576"/>
                <a:gd name="T43" fmla="*/ 313 h 576"/>
                <a:gd name="T44" fmla="*/ 429 w 576"/>
                <a:gd name="T45" fmla="*/ 180 h 576"/>
                <a:gd name="T46" fmla="*/ 433 w 576"/>
                <a:gd name="T47" fmla="*/ 263 h 576"/>
                <a:gd name="T48" fmla="*/ 481 w 576"/>
                <a:gd name="T49" fmla="*/ 146 h 576"/>
                <a:gd name="T50" fmla="*/ 388 w 576"/>
                <a:gd name="T51" fmla="*/ 508 h 576"/>
                <a:gd name="T52" fmla="*/ 412 w 576"/>
                <a:gd name="T53" fmla="*/ 442 h 576"/>
                <a:gd name="T54" fmla="*/ 413 w 576"/>
                <a:gd name="T55" fmla="*/ 134 h 576"/>
                <a:gd name="T56" fmla="*/ 388 w 576"/>
                <a:gd name="T57" fmla="*/ 68 h 576"/>
                <a:gd name="T58" fmla="*/ 413 w 576"/>
                <a:gd name="T59" fmla="*/ 134 h 576"/>
                <a:gd name="T60" fmla="*/ 187 w 576"/>
                <a:gd name="T61" fmla="*/ 506 h 576"/>
                <a:gd name="T62" fmla="*/ 164 w 576"/>
                <a:gd name="T63" fmla="*/ 442 h 576"/>
                <a:gd name="T64" fmla="*/ 128 w 576"/>
                <a:gd name="T65" fmla="*/ 108 h 576"/>
                <a:gd name="T66" fmla="*/ 191 w 576"/>
                <a:gd name="T67" fmla="*/ 71 h 576"/>
                <a:gd name="T68" fmla="*/ 128 w 576"/>
                <a:gd name="T69" fmla="*/ 108 h 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76" h="576">
                  <a:moveTo>
                    <a:pt x="287" y="576"/>
                  </a:moveTo>
                  <a:cubicBezTo>
                    <a:pt x="130" y="576"/>
                    <a:pt x="0" y="446"/>
                    <a:pt x="0" y="289"/>
                  </a:cubicBezTo>
                  <a:cubicBezTo>
                    <a:pt x="0" y="130"/>
                    <a:pt x="129" y="0"/>
                    <a:pt x="286" y="0"/>
                  </a:cubicBezTo>
                  <a:cubicBezTo>
                    <a:pt x="448" y="0"/>
                    <a:pt x="576" y="128"/>
                    <a:pt x="576" y="290"/>
                  </a:cubicBezTo>
                  <a:cubicBezTo>
                    <a:pt x="576" y="447"/>
                    <a:pt x="446" y="576"/>
                    <a:pt x="287" y="576"/>
                  </a:cubicBezTo>
                  <a:close/>
                  <a:moveTo>
                    <a:pt x="211" y="421"/>
                  </a:moveTo>
                  <a:cubicBezTo>
                    <a:pt x="217" y="451"/>
                    <a:pt x="233" y="484"/>
                    <a:pt x="249" y="504"/>
                  </a:cubicBezTo>
                  <a:cubicBezTo>
                    <a:pt x="274" y="535"/>
                    <a:pt x="301" y="536"/>
                    <a:pt x="326" y="505"/>
                  </a:cubicBezTo>
                  <a:cubicBezTo>
                    <a:pt x="346" y="481"/>
                    <a:pt x="357" y="452"/>
                    <a:pt x="367" y="421"/>
                  </a:cubicBezTo>
                  <a:cubicBezTo>
                    <a:pt x="314" y="404"/>
                    <a:pt x="262" y="404"/>
                    <a:pt x="211" y="421"/>
                  </a:cubicBezTo>
                  <a:close/>
                  <a:moveTo>
                    <a:pt x="210" y="155"/>
                  </a:moveTo>
                  <a:cubicBezTo>
                    <a:pt x="263" y="172"/>
                    <a:pt x="314" y="172"/>
                    <a:pt x="366" y="155"/>
                  </a:cubicBezTo>
                  <a:cubicBezTo>
                    <a:pt x="356" y="123"/>
                    <a:pt x="346" y="94"/>
                    <a:pt x="325" y="69"/>
                  </a:cubicBezTo>
                  <a:cubicBezTo>
                    <a:pt x="301" y="41"/>
                    <a:pt x="276" y="41"/>
                    <a:pt x="252" y="69"/>
                  </a:cubicBezTo>
                  <a:cubicBezTo>
                    <a:pt x="231" y="94"/>
                    <a:pt x="219" y="123"/>
                    <a:pt x="210" y="155"/>
                  </a:cubicBezTo>
                  <a:close/>
                  <a:moveTo>
                    <a:pt x="191" y="263"/>
                  </a:moveTo>
                  <a:cubicBezTo>
                    <a:pt x="257" y="263"/>
                    <a:pt x="320" y="263"/>
                    <a:pt x="385" y="263"/>
                  </a:cubicBezTo>
                  <a:cubicBezTo>
                    <a:pt x="382" y="243"/>
                    <a:pt x="380" y="223"/>
                    <a:pt x="377" y="202"/>
                  </a:cubicBezTo>
                  <a:cubicBezTo>
                    <a:pt x="317" y="220"/>
                    <a:pt x="259" y="220"/>
                    <a:pt x="199" y="202"/>
                  </a:cubicBezTo>
                  <a:cubicBezTo>
                    <a:pt x="196" y="224"/>
                    <a:pt x="194" y="243"/>
                    <a:pt x="191" y="263"/>
                  </a:cubicBezTo>
                  <a:close/>
                  <a:moveTo>
                    <a:pt x="385" y="313"/>
                  </a:moveTo>
                  <a:cubicBezTo>
                    <a:pt x="319" y="313"/>
                    <a:pt x="256" y="313"/>
                    <a:pt x="191" y="313"/>
                  </a:cubicBezTo>
                  <a:cubicBezTo>
                    <a:pt x="194" y="333"/>
                    <a:pt x="196" y="353"/>
                    <a:pt x="199" y="370"/>
                  </a:cubicBezTo>
                  <a:cubicBezTo>
                    <a:pt x="230" y="367"/>
                    <a:pt x="259" y="361"/>
                    <a:pt x="288" y="361"/>
                  </a:cubicBezTo>
                  <a:cubicBezTo>
                    <a:pt x="318" y="361"/>
                    <a:pt x="347" y="367"/>
                    <a:pt x="378" y="370"/>
                  </a:cubicBezTo>
                  <a:cubicBezTo>
                    <a:pt x="380" y="353"/>
                    <a:pt x="382" y="333"/>
                    <a:pt x="385" y="313"/>
                  </a:cubicBezTo>
                  <a:close/>
                  <a:moveTo>
                    <a:pt x="48" y="263"/>
                  </a:moveTo>
                  <a:cubicBezTo>
                    <a:pt x="81" y="263"/>
                    <a:pt x="112" y="263"/>
                    <a:pt x="143" y="263"/>
                  </a:cubicBezTo>
                  <a:cubicBezTo>
                    <a:pt x="146" y="239"/>
                    <a:pt x="149" y="215"/>
                    <a:pt x="152" y="192"/>
                  </a:cubicBezTo>
                  <a:cubicBezTo>
                    <a:pt x="152" y="188"/>
                    <a:pt x="152" y="182"/>
                    <a:pt x="149" y="181"/>
                  </a:cubicBezTo>
                  <a:cubicBezTo>
                    <a:pt x="132" y="169"/>
                    <a:pt x="114" y="157"/>
                    <a:pt x="95" y="146"/>
                  </a:cubicBezTo>
                  <a:cubicBezTo>
                    <a:pt x="69" y="180"/>
                    <a:pt x="53" y="219"/>
                    <a:pt x="48" y="263"/>
                  </a:cubicBezTo>
                  <a:close/>
                  <a:moveTo>
                    <a:pt x="48" y="313"/>
                  </a:moveTo>
                  <a:cubicBezTo>
                    <a:pt x="54" y="358"/>
                    <a:pt x="69" y="397"/>
                    <a:pt x="95" y="430"/>
                  </a:cubicBezTo>
                  <a:cubicBezTo>
                    <a:pt x="113" y="419"/>
                    <a:pt x="129" y="408"/>
                    <a:pt x="145" y="398"/>
                  </a:cubicBezTo>
                  <a:cubicBezTo>
                    <a:pt x="148" y="396"/>
                    <a:pt x="152" y="392"/>
                    <a:pt x="152" y="389"/>
                  </a:cubicBezTo>
                  <a:cubicBezTo>
                    <a:pt x="149" y="364"/>
                    <a:pt x="146" y="338"/>
                    <a:pt x="143" y="313"/>
                  </a:cubicBezTo>
                  <a:cubicBezTo>
                    <a:pt x="111" y="313"/>
                    <a:pt x="80" y="313"/>
                    <a:pt x="48" y="313"/>
                  </a:cubicBezTo>
                  <a:close/>
                  <a:moveTo>
                    <a:pt x="433" y="313"/>
                  </a:moveTo>
                  <a:cubicBezTo>
                    <a:pt x="430" y="338"/>
                    <a:pt x="427" y="363"/>
                    <a:pt x="424" y="387"/>
                  </a:cubicBezTo>
                  <a:cubicBezTo>
                    <a:pt x="424" y="390"/>
                    <a:pt x="426" y="395"/>
                    <a:pt x="429" y="397"/>
                  </a:cubicBezTo>
                  <a:cubicBezTo>
                    <a:pt x="446" y="408"/>
                    <a:pt x="463" y="419"/>
                    <a:pt x="481" y="431"/>
                  </a:cubicBezTo>
                  <a:cubicBezTo>
                    <a:pt x="507" y="396"/>
                    <a:pt x="523" y="357"/>
                    <a:pt x="528" y="313"/>
                  </a:cubicBezTo>
                  <a:cubicBezTo>
                    <a:pt x="496" y="313"/>
                    <a:pt x="464" y="313"/>
                    <a:pt x="433" y="313"/>
                  </a:cubicBezTo>
                  <a:close/>
                  <a:moveTo>
                    <a:pt x="481" y="146"/>
                  </a:moveTo>
                  <a:cubicBezTo>
                    <a:pt x="463" y="157"/>
                    <a:pt x="445" y="168"/>
                    <a:pt x="429" y="180"/>
                  </a:cubicBezTo>
                  <a:cubicBezTo>
                    <a:pt x="426" y="181"/>
                    <a:pt x="424" y="186"/>
                    <a:pt x="424" y="189"/>
                  </a:cubicBezTo>
                  <a:cubicBezTo>
                    <a:pt x="427" y="214"/>
                    <a:pt x="430" y="238"/>
                    <a:pt x="433" y="263"/>
                  </a:cubicBezTo>
                  <a:cubicBezTo>
                    <a:pt x="465" y="263"/>
                    <a:pt x="496" y="263"/>
                    <a:pt x="528" y="263"/>
                  </a:cubicBezTo>
                  <a:cubicBezTo>
                    <a:pt x="522" y="219"/>
                    <a:pt x="507" y="180"/>
                    <a:pt x="481" y="146"/>
                  </a:cubicBezTo>
                  <a:close/>
                  <a:moveTo>
                    <a:pt x="386" y="505"/>
                  </a:moveTo>
                  <a:cubicBezTo>
                    <a:pt x="387" y="506"/>
                    <a:pt x="388" y="507"/>
                    <a:pt x="388" y="508"/>
                  </a:cubicBezTo>
                  <a:cubicBezTo>
                    <a:pt x="408" y="495"/>
                    <a:pt x="427" y="482"/>
                    <a:pt x="449" y="468"/>
                  </a:cubicBezTo>
                  <a:cubicBezTo>
                    <a:pt x="434" y="458"/>
                    <a:pt x="424" y="450"/>
                    <a:pt x="412" y="442"/>
                  </a:cubicBezTo>
                  <a:cubicBezTo>
                    <a:pt x="403" y="464"/>
                    <a:pt x="395" y="485"/>
                    <a:pt x="386" y="505"/>
                  </a:cubicBezTo>
                  <a:close/>
                  <a:moveTo>
                    <a:pt x="413" y="134"/>
                  </a:moveTo>
                  <a:cubicBezTo>
                    <a:pt x="424" y="125"/>
                    <a:pt x="435" y="117"/>
                    <a:pt x="449" y="107"/>
                  </a:cubicBezTo>
                  <a:cubicBezTo>
                    <a:pt x="427" y="93"/>
                    <a:pt x="407" y="81"/>
                    <a:pt x="388" y="68"/>
                  </a:cubicBezTo>
                  <a:cubicBezTo>
                    <a:pt x="388" y="69"/>
                    <a:pt x="387" y="70"/>
                    <a:pt x="386" y="71"/>
                  </a:cubicBezTo>
                  <a:cubicBezTo>
                    <a:pt x="395" y="91"/>
                    <a:pt x="403" y="111"/>
                    <a:pt x="413" y="134"/>
                  </a:cubicBezTo>
                  <a:close/>
                  <a:moveTo>
                    <a:pt x="128" y="469"/>
                  </a:moveTo>
                  <a:cubicBezTo>
                    <a:pt x="150" y="483"/>
                    <a:pt x="168" y="494"/>
                    <a:pt x="187" y="506"/>
                  </a:cubicBezTo>
                  <a:cubicBezTo>
                    <a:pt x="188" y="505"/>
                    <a:pt x="188" y="504"/>
                    <a:pt x="189" y="503"/>
                  </a:cubicBezTo>
                  <a:cubicBezTo>
                    <a:pt x="181" y="483"/>
                    <a:pt x="173" y="464"/>
                    <a:pt x="164" y="442"/>
                  </a:cubicBezTo>
                  <a:cubicBezTo>
                    <a:pt x="153" y="451"/>
                    <a:pt x="142" y="458"/>
                    <a:pt x="128" y="469"/>
                  </a:cubicBezTo>
                  <a:close/>
                  <a:moveTo>
                    <a:pt x="128" y="108"/>
                  </a:moveTo>
                  <a:cubicBezTo>
                    <a:pt x="142" y="118"/>
                    <a:pt x="153" y="125"/>
                    <a:pt x="164" y="133"/>
                  </a:cubicBezTo>
                  <a:cubicBezTo>
                    <a:pt x="174" y="111"/>
                    <a:pt x="182" y="91"/>
                    <a:pt x="191" y="71"/>
                  </a:cubicBezTo>
                  <a:cubicBezTo>
                    <a:pt x="190" y="70"/>
                    <a:pt x="189" y="69"/>
                    <a:pt x="189" y="68"/>
                  </a:cubicBezTo>
                  <a:cubicBezTo>
                    <a:pt x="169" y="81"/>
                    <a:pt x="150" y="93"/>
                    <a:pt x="128" y="108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7" name="Freeform 6">
              <a:extLst>
                <a:ext uri="{FF2B5EF4-FFF2-40B4-BE49-F238E27FC236}">
                  <a16:creationId xmlns:a16="http://schemas.microsoft.com/office/drawing/2014/main" id="{603D0DB8-DDA0-8C2A-6F11-C576643E742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1371600" y="2244725"/>
              <a:ext cx="260350" cy="111125"/>
            </a:xfrm>
            <a:custGeom>
              <a:avLst/>
              <a:gdLst>
                <a:gd name="T0" fmla="*/ 147 w 794"/>
                <a:gd name="T1" fmla="*/ 338 h 339"/>
                <a:gd name="T2" fmla="*/ 147 w 794"/>
                <a:gd name="T3" fmla="*/ 290 h 339"/>
                <a:gd name="T4" fmla="*/ 163 w 794"/>
                <a:gd name="T5" fmla="*/ 290 h 339"/>
                <a:gd name="T6" fmla="*/ 302 w 794"/>
                <a:gd name="T7" fmla="*/ 290 h 339"/>
                <a:gd name="T8" fmla="*/ 314 w 794"/>
                <a:gd name="T9" fmla="*/ 290 h 339"/>
                <a:gd name="T10" fmla="*/ 338 w 794"/>
                <a:gd name="T11" fmla="*/ 266 h 339"/>
                <a:gd name="T12" fmla="*/ 314 w 794"/>
                <a:gd name="T13" fmla="*/ 242 h 339"/>
                <a:gd name="T14" fmla="*/ 74 w 794"/>
                <a:gd name="T15" fmla="*/ 242 h 339"/>
                <a:gd name="T16" fmla="*/ 49 w 794"/>
                <a:gd name="T17" fmla="*/ 266 h 339"/>
                <a:gd name="T18" fmla="*/ 4 w 794"/>
                <a:gd name="T19" fmla="*/ 266 h 339"/>
                <a:gd name="T20" fmla="*/ 74 w 794"/>
                <a:gd name="T21" fmla="*/ 194 h 339"/>
                <a:gd name="T22" fmla="*/ 249 w 794"/>
                <a:gd name="T23" fmla="*/ 194 h 339"/>
                <a:gd name="T24" fmla="*/ 267 w 794"/>
                <a:gd name="T25" fmla="*/ 194 h 339"/>
                <a:gd name="T26" fmla="*/ 271 w 794"/>
                <a:gd name="T27" fmla="*/ 172 h 339"/>
                <a:gd name="T28" fmla="*/ 481 w 794"/>
                <a:gd name="T29" fmla="*/ 2 h 339"/>
                <a:gd name="T30" fmla="*/ 610 w 794"/>
                <a:gd name="T31" fmla="*/ 5 h 339"/>
                <a:gd name="T32" fmla="*/ 794 w 794"/>
                <a:gd name="T33" fmla="*/ 210 h 339"/>
                <a:gd name="T34" fmla="*/ 794 w 794"/>
                <a:gd name="T35" fmla="*/ 257 h 339"/>
                <a:gd name="T36" fmla="*/ 761 w 794"/>
                <a:gd name="T37" fmla="*/ 290 h 339"/>
                <a:gd name="T38" fmla="*/ 398 w 794"/>
                <a:gd name="T39" fmla="*/ 290 h 339"/>
                <a:gd name="T40" fmla="*/ 375 w 794"/>
                <a:gd name="T41" fmla="*/ 302 h 339"/>
                <a:gd name="T42" fmla="*/ 318 w 794"/>
                <a:gd name="T43" fmla="*/ 338 h 339"/>
                <a:gd name="T44" fmla="*/ 147 w 794"/>
                <a:gd name="T45" fmla="*/ 338 h 339"/>
                <a:gd name="T46" fmla="*/ 746 w 794"/>
                <a:gd name="T47" fmla="*/ 242 h 339"/>
                <a:gd name="T48" fmla="*/ 746 w 794"/>
                <a:gd name="T49" fmla="*/ 222 h 339"/>
                <a:gd name="T50" fmla="*/ 601 w 794"/>
                <a:gd name="T51" fmla="*/ 53 h 339"/>
                <a:gd name="T52" fmla="*/ 481 w 794"/>
                <a:gd name="T53" fmla="*/ 50 h 339"/>
                <a:gd name="T54" fmla="*/ 365 w 794"/>
                <a:gd name="T55" fmla="*/ 98 h 339"/>
                <a:gd name="T56" fmla="*/ 316 w 794"/>
                <a:gd name="T57" fmla="*/ 194 h 339"/>
                <a:gd name="T58" fmla="*/ 376 w 794"/>
                <a:gd name="T59" fmla="*/ 231 h 339"/>
                <a:gd name="T60" fmla="*/ 395 w 794"/>
                <a:gd name="T61" fmla="*/ 242 h 339"/>
                <a:gd name="T62" fmla="*/ 731 w 794"/>
                <a:gd name="T63" fmla="*/ 242 h 339"/>
                <a:gd name="T64" fmla="*/ 746 w 794"/>
                <a:gd name="T65" fmla="*/ 242 h 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94" h="339">
                  <a:moveTo>
                    <a:pt x="147" y="338"/>
                  </a:moveTo>
                  <a:cubicBezTo>
                    <a:pt x="147" y="322"/>
                    <a:pt x="147" y="307"/>
                    <a:pt x="147" y="290"/>
                  </a:cubicBezTo>
                  <a:cubicBezTo>
                    <a:pt x="152" y="290"/>
                    <a:pt x="157" y="290"/>
                    <a:pt x="163" y="290"/>
                  </a:cubicBezTo>
                  <a:cubicBezTo>
                    <a:pt x="209" y="290"/>
                    <a:pt x="256" y="290"/>
                    <a:pt x="302" y="290"/>
                  </a:cubicBezTo>
                  <a:cubicBezTo>
                    <a:pt x="306" y="290"/>
                    <a:pt x="310" y="290"/>
                    <a:pt x="314" y="290"/>
                  </a:cubicBezTo>
                  <a:cubicBezTo>
                    <a:pt x="328" y="289"/>
                    <a:pt x="338" y="279"/>
                    <a:pt x="338" y="266"/>
                  </a:cubicBezTo>
                  <a:cubicBezTo>
                    <a:pt x="338" y="253"/>
                    <a:pt x="328" y="242"/>
                    <a:pt x="314" y="242"/>
                  </a:cubicBezTo>
                  <a:cubicBezTo>
                    <a:pt x="234" y="242"/>
                    <a:pt x="154" y="242"/>
                    <a:pt x="74" y="242"/>
                  </a:cubicBezTo>
                  <a:cubicBezTo>
                    <a:pt x="59" y="242"/>
                    <a:pt x="52" y="252"/>
                    <a:pt x="49" y="266"/>
                  </a:cubicBezTo>
                  <a:cubicBezTo>
                    <a:pt x="34" y="266"/>
                    <a:pt x="19" y="266"/>
                    <a:pt x="4" y="266"/>
                  </a:cubicBezTo>
                  <a:cubicBezTo>
                    <a:pt x="0" y="229"/>
                    <a:pt x="33" y="194"/>
                    <a:pt x="74" y="194"/>
                  </a:cubicBezTo>
                  <a:cubicBezTo>
                    <a:pt x="132" y="194"/>
                    <a:pt x="191" y="194"/>
                    <a:pt x="249" y="194"/>
                  </a:cubicBezTo>
                  <a:cubicBezTo>
                    <a:pt x="254" y="194"/>
                    <a:pt x="260" y="194"/>
                    <a:pt x="267" y="194"/>
                  </a:cubicBezTo>
                  <a:cubicBezTo>
                    <a:pt x="268" y="186"/>
                    <a:pt x="270" y="179"/>
                    <a:pt x="271" y="172"/>
                  </a:cubicBezTo>
                  <a:cubicBezTo>
                    <a:pt x="293" y="73"/>
                    <a:pt x="380" y="2"/>
                    <a:pt x="481" y="2"/>
                  </a:cubicBezTo>
                  <a:cubicBezTo>
                    <a:pt x="524" y="2"/>
                    <a:pt x="567" y="0"/>
                    <a:pt x="610" y="5"/>
                  </a:cubicBezTo>
                  <a:cubicBezTo>
                    <a:pt x="712" y="17"/>
                    <a:pt x="791" y="108"/>
                    <a:pt x="794" y="210"/>
                  </a:cubicBezTo>
                  <a:cubicBezTo>
                    <a:pt x="794" y="226"/>
                    <a:pt x="794" y="241"/>
                    <a:pt x="794" y="257"/>
                  </a:cubicBezTo>
                  <a:cubicBezTo>
                    <a:pt x="794" y="282"/>
                    <a:pt x="787" y="290"/>
                    <a:pt x="761" y="290"/>
                  </a:cubicBezTo>
                  <a:cubicBezTo>
                    <a:pt x="640" y="290"/>
                    <a:pt x="519" y="290"/>
                    <a:pt x="398" y="290"/>
                  </a:cubicBezTo>
                  <a:cubicBezTo>
                    <a:pt x="388" y="290"/>
                    <a:pt x="381" y="291"/>
                    <a:pt x="375" y="302"/>
                  </a:cubicBezTo>
                  <a:cubicBezTo>
                    <a:pt x="363" y="325"/>
                    <a:pt x="343" y="337"/>
                    <a:pt x="318" y="338"/>
                  </a:cubicBezTo>
                  <a:cubicBezTo>
                    <a:pt x="261" y="339"/>
                    <a:pt x="205" y="338"/>
                    <a:pt x="147" y="338"/>
                  </a:cubicBezTo>
                  <a:close/>
                  <a:moveTo>
                    <a:pt x="746" y="242"/>
                  </a:moveTo>
                  <a:cubicBezTo>
                    <a:pt x="746" y="234"/>
                    <a:pt x="746" y="228"/>
                    <a:pt x="746" y="222"/>
                  </a:cubicBezTo>
                  <a:cubicBezTo>
                    <a:pt x="745" y="133"/>
                    <a:pt x="688" y="64"/>
                    <a:pt x="601" y="53"/>
                  </a:cubicBezTo>
                  <a:cubicBezTo>
                    <a:pt x="562" y="47"/>
                    <a:pt x="521" y="50"/>
                    <a:pt x="481" y="50"/>
                  </a:cubicBezTo>
                  <a:cubicBezTo>
                    <a:pt x="436" y="50"/>
                    <a:pt x="397" y="66"/>
                    <a:pt x="365" y="98"/>
                  </a:cubicBezTo>
                  <a:cubicBezTo>
                    <a:pt x="338" y="124"/>
                    <a:pt x="322" y="155"/>
                    <a:pt x="316" y="194"/>
                  </a:cubicBezTo>
                  <a:cubicBezTo>
                    <a:pt x="343" y="197"/>
                    <a:pt x="364" y="208"/>
                    <a:pt x="376" y="231"/>
                  </a:cubicBezTo>
                  <a:cubicBezTo>
                    <a:pt x="381" y="240"/>
                    <a:pt x="386" y="242"/>
                    <a:pt x="395" y="242"/>
                  </a:cubicBezTo>
                  <a:cubicBezTo>
                    <a:pt x="507" y="242"/>
                    <a:pt x="619" y="242"/>
                    <a:pt x="731" y="242"/>
                  </a:cubicBezTo>
                  <a:cubicBezTo>
                    <a:pt x="736" y="242"/>
                    <a:pt x="740" y="242"/>
                    <a:pt x="746" y="24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" name="Freeform 7">
              <a:extLst>
                <a:ext uri="{FF2B5EF4-FFF2-40B4-BE49-F238E27FC236}">
                  <a16:creationId xmlns:a16="http://schemas.microsoft.com/office/drawing/2014/main" id="{697D3A2B-B649-21FA-41EA-B7EE7C3FE9D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1584325" y="2244725"/>
              <a:ext cx="252413" cy="111125"/>
            </a:xfrm>
            <a:custGeom>
              <a:avLst/>
              <a:gdLst>
                <a:gd name="T0" fmla="*/ 722 w 770"/>
                <a:gd name="T1" fmla="*/ 267 h 339"/>
                <a:gd name="T2" fmla="*/ 768 w 770"/>
                <a:gd name="T3" fmla="*/ 267 h 339"/>
                <a:gd name="T4" fmla="*/ 701 w 770"/>
                <a:gd name="T5" fmla="*/ 338 h 339"/>
                <a:gd name="T6" fmla="*/ 453 w 770"/>
                <a:gd name="T7" fmla="*/ 338 h 339"/>
                <a:gd name="T8" fmla="*/ 396 w 770"/>
                <a:gd name="T9" fmla="*/ 302 h 339"/>
                <a:gd name="T10" fmla="*/ 373 w 770"/>
                <a:gd name="T11" fmla="*/ 290 h 339"/>
                <a:gd name="T12" fmla="*/ 35 w 770"/>
                <a:gd name="T13" fmla="*/ 290 h 339"/>
                <a:gd name="T14" fmla="*/ 1 w 770"/>
                <a:gd name="T15" fmla="*/ 256 h 339"/>
                <a:gd name="T16" fmla="*/ 11 w 770"/>
                <a:gd name="T17" fmla="*/ 157 h 339"/>
                <a:gd name="T18" fmla="*/ 214 w 770"/>
                <a:gd name="T19" fmla="*/ 2 h 339"/>
                <a:gd name="T20" fmla="*/ 343 w 770"/>
                <a:gd name="T21" fmla="*/ 5 h 339"/>
                <a:gd name="T22" fmla="*/ 527 w 770"/>
                <a:gd name="T23" fmla="*/ 187 h 339"/>
                <a:gd name="T24" fmla="*/ 528 w 770"/>
                <a:gd name="T25" fmla="*/ 193 h 339"/>
                <a:gd name="T26" fmla="*/ 624 w 770"/>
                <a:gd name="T27" fmla="*/ 193 h 339"/>
                <a:gd name="T28" fmla="*/ 624 w 770"/>
                <a:gd name="T29" fmla="*/ 242 h 339"/>
                <a:gd name="T30" fmla="*/ 579 w 770"/>
                <a:gd name="T31" fmla="*/ 242 h 339"/>
                <a:gd name="T32" fmla="*/ 466 w 770"/>
                <a:gd name="T33" fmla="*/ 242 h 339"/>
                <a:gd name="T34" fmla="*/ 433 w 770"/>
                <a:gd name="T35" fmla="*/ 266 h 339"/>
                <a:gd name="T36" fmla="*/ 465 w 770"/>
                <a:gd name="T37" fmla="*/ 290 h 339"/>
                <a:gd name="T38" fmla="*/ 685 w 770"/>
                <a:gd name="T39" fmla="*/ 290 h 339"/>
                <a:gd name="T40" fmla="*/ 722 w 770"/>
                <a:gd name="T41" fmla="*/ 267 h 339"/>
                <a:gd name="T42" fmla="*/ 478 w 770"/>
                <a:gd name="T43" fmla="*/ 194 h 339"/>
                <a:gd name="T44" fmla="*/ 342 w 770"/>
                <a:gd name="T45" fmla="*/ 54 h 339"/>
                <a:gd name="T46" fmla="*/ 214 w 770"/>
                <a:gd name="T47" fmla="*/ 50 h 339"/>
                <a:gd name="T48" fmla="*/ 79 w 770"/>
                <a:gd name="T49" fmla="*/ 123 h 339"/>
                <a:gd name="T50" fmla="*/ 50 w 770"/>
                <a:gd name="T51" fmla="*/ 242 h 339"/>
                <a:gd name="T52" fmla="*/ 381 w 770"/>
                <a:gd name="T53" fmla="*/ 242 h 339"/>
                <a:gd name="T54" fmla="*/ 393 w 770"/>
                <a:gd name="T55" fmla="*/ 232 h 339"/>
                <a:gd name="T56" fmla="*/ 459 w 770"/>
                <a:gd name="T57" fmla="*/ 194 h 339"/>
                <a:gd name="T58" fmla="*/ 478 w 770"/>
                <a:gd name="T59" fmla="*/ 194 h 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770" h="339">
                  <a:moveTo>
                    <a:pt x="722" y="267"/>
                  </a:moveTo>
                  <a:cubicBezTo>
                    <a:pt x="738" y="267"/>
                    <a:pt x="753" y="267"/>
                    <a:pt x="768" y="267"/>
                  </a:cubicBezTo>
                  <a:cubicBezTo>
                    <a:pt x="770" y="302"/>
                    <a:pt x="739" y="337"/>
                    <a:pt x="701" y="338"/>
                  </a:cubicBezTo>
                  <a:cubicBezTo>
                    <a:pt x="619" y="339"/>
                    <a:pt x="536" y="338"/>
                    <a:pt x="453" y="338"/>
                  </a:cubicBezTo>
                  <a:cubicBezTo>
                    <a:pt x="428" y="337"/>
                    <a:pt x="407" y="324"/>
                    <a:pt x="396" y="302"/>
                  </a:cubicBezTo>
                  <a:cubicBezTo>
                    <a:pt x="390" y="292"/>
                    <a:pt x="384" y="290"/>
                    <a:pt x="373" y="290"/>
                  </a:cubicBezTo>
                  <a:cubicBezTo>
                    <a:pt x="261" y="290"/>
                    <a:pt x="148" y="290"/>
                    <a:pt x="35" y="290"/>
                  </a:cubicBezTo>
                  <a:cubicBezTo>
                    <a:pt x="8" y="290"/>
                    <a:pt x="0" y="283"/>
                    <a:pt x="1" y="256"/>
                  </a:cubicBezTo>
                  <a:cubicBezTo>
                    <a:pt x="3" y="223"/>
                    <a:pt x="2" y="189"/>
                    <a:pt x="11" y="157"/>
                  </a:cubicBezTo>
                  <a:cubicBezTo>
                    <a:pt x="35" y="66"/>
                    <a:pt x="120" y="3"/>
                    <a:pt x="214" y="2"/>
                  </a:cubicBezTo>
                  <a:cubicBezTo>
                    <a:pt x="257" y="2"/>
                    <a:pt x="300" y="0"/>
                    <a:pt x="343" y="5"/>
                  </a:cubicBezTo>
                  <a:cubicBezTo>
                    <a:pt x="439" y="17"/>
                    <a:pt x="512" y="91"/>
                    <a:pt x="527" y="187"/>
                  </a:cubicBezTo>
                  <a:cubicBezTo>
                    <a:pt x="527" y="189"/>
                    <a:pt x="527" y="190"/>
                    <a:pt x="528" y="193"/>
                  </a:cubicBezTo>
                  <a:cubicBezTo>
                    <a:pt x="559" y="193"/>
                    <a:pt x="591" y="193"/>
                    <a:pt x="624" y="193"/>
                  </a:cubicBezTo>
                  <a:cubicBezTo>
                    <a:pt x="624" y="210"/>
                    <a:pt x="624" y="225"/>
                    <a:pt x="624" y="242"/>
                  </a:cubicBezTo>
                  <a:cubicBezTo>
                    <a:pt x="609" y="242"/>
                    <a:pt x="594" y="242"/>
                    <a:pt x="579" y="242"/>
                  </a:cubicBezTo>
                  <a:cubicBezTo>
                    <a:pt x="541" y="242"/>
                    <a:pt x="504" y="242"/>
                    <a:pt x="466" y="242"/>
                  </a:cubicBezTo>
                  <a:cubicBezTo>
                    <a:pt x="444" y="242"/>
                    <a:pt x="433" y="251"/>
                    <a:pt x="433" y="266"/>
                  </a:cubicBezTo>
                  <a:cubicBezTo>
                    <a:pt x="433" y="282"/>
                    <a:pt x="444" y="290"/>
                    <a:pt x="465" y="290"/>
                  </a:cubicBezTo>
                  <a:cubicBezTo>
                    <a:pt x="538" y="290"/>
                    <a:pt x="612" y="290"/>
                    <a:pt x="685" y="290"/>
                  </a:cubicBezTo>
                  <a:cubicBezTo>
                    <a:pt x="704" y="290"/>
                    <a:pt x="718" y="287"/>
                    <a:pt x="722" y="267"/>
                  </a:cubicBezTo>
                  <a:close/>
                  <a:moveTo>
                    <a:pt x="478" y="194"/>
                  </a:moveTo>
                  <a:cubicBezTo>
                    <a:pt x="474" y="128"/>
                    <a:pt x="412" y="62"/>
                    <a:pt x="342" y="54"/>
                  </a:cubicBezTo>
                  <a:cubicBezTo>
                    <a:pt x="300" y="48"/>
                    <a:pt x="257" y="50"/>
                    <a:pt x="214" y="50"/>
                  </a:cubicBezTo>
                  <a:cubicBezTo>
                    <a:pt x="157" y="51"/>
                    <a:pt x="112" y="76"/>
                    <a:pt x="79" y="123"/>
                  </a:cubicBezTo>
                  <a:cubicBezTo>
                    <a:pt x="54" y="158"/>
                    <a:pt x="46" y="198"/>
                    <a:pt x="50" y="242"/>
                  </a:cubicBezTo>
                  <a:cubicBezTo>
                    <a:pt x="161" y="242"/>
                    <a:pt x="271" y="242"/>
                    <a:pt x="381" y="242"/>
                  </a:cubicBezTo>
                  <a:cubicBezTo>
                    <a:pt x="385" y="242"/>
                    <a:pt x="391" y="237"/>
                    <a:pt x="393" y="232"/>
                  </a:cubicBezTo>
                  <a:cubicBezTo>
                    <a:pt x="408" y="207"/>
                    <a:pt x="430" y="195"/>
                    <a:pt x="459" y="194"/>
                  </a:cubicBezTo>
                  <a:cubicBezTo>
                    <a:pt x="465" y="194"/>
                    <a:pt x="471" y="194"/>
                    <a:pt x="478" y="194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" name="Freeform 8">
              <a:extLst>
                <a:ext uri="{FF2B5EF4-FFF2-40B4-BE49-F238E27FC236}">
                  <a16:creationId xmlns:a16="http://schemas.microsoft.com/office/drawing/2014/main" id="{2ADB9BA5-3259-94CE-B598-043B7E3D994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1435100" y="1984375"/>
              <a:ext cx="174625" cy="95250"/>
            </a:xfrm>
            <a:custGeom>
              <a:avLst/>
              <a:gdLst>
                <a:gd name="T0" fmla="*/ 264 w 529"/>
                <a:gd name="T1" fmla="*/ 290 h 290"/>
                <a:gd name="T2" fmla="*/ 34 w 529"/>
                <a:gd name="T3" fmla="*/ 290 h 290"/>
                <a:gd name="T4" fmla="*/ 1 w 529"/>
                <a:gd name="T5" fmla="*/ 257 h 290"/>
                <a:gd name="T6" fmla="*/ 10 w 529"/>
                <a:gd name="T7" fmla="*/ 159 h 290"/>
                <a:gd name="T8" fmla="*/ 215 w 529"/>
                <a:gd name="T9" fmla="*/ 2 h 290"/>
                <a:gd name="T10" fmla="*/ 345 w 529"/>
                <a:gd name="T11" fmla="*/ 5 h 290"/>
                <a:gd name="T12" fmla="*/ 529 w 529"/>
                <a:gd name="T13" fmla="*/ 212 h 290"/>
                <a:gd name="T14" fmla="*/ 529 w 529"/>
                <a:gd name="T15" fmla="*/ 258 h 290"/>
                <a:gd name="T16" fmla="*/ 498 w 529"/>
                <a:gd name="T17" fmla="*/ 290 h 290"/>
                <a:gd name="T18" fmla="*/ 264 w 529"/>
                <a:gd name="T19" fmla="*/ 290 h 290"/>
                <a:gd name="T20" fmla="*/ 50 w 529"/>
                <a:gd name="T21" fmla="*/ 241 h 290"/>
                <a:gd name="T22" fmla="*/ 481 w 529"/>
                <a:gd name="T23" fmla="*/ 241 h 290"/>
                <a:gd name="T24" fmla="*/ 481 w 529"/>
                <a:gd name="T25" fmla="*/ 219 h 290"/>
                <a:gd name="T26" fmla="*/ 337 w 529"/>
                <a:gd name="T27" fmla="*/ 53 h 290"/>
                <a:gd name="T28" fmla="*/ 223 w 529"/>
                <a:gd name="T29" fmla="*/ 50 h 290"/>
                <a:gd name="T30" fmla="*/ 50 w 529"/>
                <a:gd name="T31" fmla="*/ 241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29" h="290">
                  <a:moveTo>
                    <a:pt x="264" y="290"/>
                  </a:moveTo>
                  <a:cubicBezTo>
                    <a:pt x="187" y="290"/>
                    <a:pt x="111" y="290"/>
                    <a:pt x="34" y="290"/>
                  </a:cubicBezTo>
                  <a:cubicBezTo>
                    <a:pt x="9" y="290"/>
                    <a:pt x="0" y="283"/>
                    <a:pt x="1" y="257"/>
                  </a:cubicBezTo>
                  <a:cubicBezTo>
                    <a:pt x="3" y="224"/>
                    <a:pt x="2" y="191"/>
                    <a:pt x="10" y="159"/>
                  </a:cubicBezTo>
                  <a:cubicBezTo>
                    <a:pt x="34" y="66"/>
                    <a:pt x="119" y="3"/>
                    <a:pt x="215" y="2"/>
                  </a:cubicBezTo>
                  <a:cubicBezTo>
                    <a:pt x="258" y="2"/>
                    <a:pt x="302" y="0"/>
                    <a:pt x="345" y="5"/>
                  </a:cubicBezTo>
                  <a:cubicBezTo>
                    <a:pt x="447" y="17"/>
                    <a:pt x="527" y="108"/>
                    <a:pt x="529" y="212"/>
                  </a:cubicBezTo>
                  <a:cubicBezTo>
                    <a:pt x="529" y="227"/>
                    <a:pt x="529" y="243"/>
                    <a:pt x="529" y="258"/>
                  </a:cubicBezTo>
                  <a:cubicBezTo>
                    <a:pt x="529" y="282"/>
                    <a:pt x="521" y="290"/>
                    <a:pt x="498" y="290"/>
                  </a:cubicBezTo>
                  <a:cubicBezTo>
                    <a:pt x="420" y="290"/>
                    <a:pt x="342" y="290"/>
                    <a:pt x="264" y="290"/>
                  </a:cubicBezTo>
                  <a:close/>
                  <a:moveTo>
                    <a:pt x="50" y="241"/>
                  </a:moveTo>
                  <a:cubicBezTo>
                    <a:pt x="194" y="241"/>
                    <a:pt x="337" y="241"/>
                    <a:pt x="481" y="241"/>
                  </a:cubicBezTo>
                  <a:cubicBezTo>
                    <a:pt x="481" y="233"/>
                    <a:pt x="481" y="226"/>
                    <a:pt x="481" y="219"/>
                  </a:cubicBezTo>
                  <a:cubicBezTo>
                    <a:pt x="480" y="133"/>
                    <a:pt x="422" y="64"/>
                    <a:pt x="337" y="53"/>
                  </a:cubicBezTo>
                  <a:cubicBezTo>
                    <a:pt x="299" y="48"/>
                    <a:pt x="261" y="50"/>
                    <a:pt x="223" y="50"/>
                  </a:cubicBezTo>
                  <a:cubicBezTo>
                    <a:pt x="116" y="50"/>
                    <a:pt x="41" y="132"/>
                    <a:pt x="50" y="24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0" name="Freeform 9">
              <a:extLst>
                <a:ext uri="{FF2B5EF4-FFF2-40B4-BE49-F238E27FC236}">
                  <a16:creationId xmlns:a16="http://schemas.microsoft.com/office/drawing/2014/main" id="{A366FB1C-9670-29A6-D879-1D302994C77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1555750" y="1927225"/>
              <a:ext cx="147638" cy="222250"/>
            </a:xfrm>
            <a:custGeom>
              <a:avLst/>
              <a:gdLst>
                <a:gd name="T0" fmla="*/ 93 w 447"/>
                <a:gd name="T1" fmla="*/ 394 h 675"/>
                <a:gd name="T2" fmla="*/ 90 w 447"/>
                <a:gd name="T3" fmla="*/ 662 h 675"/>
                <a:gd name="T4" fmla="*/ 42 w 447"/>
                <a:gd name="T5" fmla="*/ 675 h 675"/>
                <a:gd name="T6" fmla="*/ 27 w 447"/>
                <a:gd name="T7" fmla="*/ 579 h 675"/>
                <a:gd name="T8" fmla="*/ 45 w 447"/>
                <a:gd name="T9" fmla="*/ 383 h 675"/>
                <a:gd name="T10" fmla="*/ 40 w 447"/>
                <a:gd name="T11" fmla="*/ 368 h 675"/>
                <a:gd name="T12" fmla="*/ 19 w 447"/>
                <a:gd name="T13" fmla="*/ 253 h 675"/>
                <a:gd name="T14" fmla="*/ 123 w 447"/>
                <a:gd name="T15" fmla="*/ 204 h 675"/>
                <a:gd name="T16" fmla="*/ 141 w 447"/>
                <a:gd name="T17" fmla="*/ 195 h 675"/>
                <a:gd name="T18" fmla="*/ 426 w 447"/>
                <a:gd name="T19" fmla="*/ 1 h 675"/>
                <a:gd name="T20" fmla="*/ 434 w 447"/>
                <a:gd name="T21" fmla="*/ 0 h 675"/>
                <a:gd name="T22" fmla="*/ 436 w 447"/>
                <a:gd name="T23" fmla="*/ 4 h 675"/>
                <a:gd name="T24" fmla="*/ 447 w 447"/>
                <a:gd name="T25" fmla="*/ 45 h 675"/>
                <a:gd name="T26" fmla="*/ 296 w 447"/>
                <a:gd name="T27" fmla="*/ 114 h 675"/>
                <a:gd name="T28" fmla="*/ 175 w 447"/>
                <a:gd name="T29" fmla="*/ 229 h 675"/>
                <a:gd name="T30" fmla="*/ 93 w 447"/>
                <a:gd name="T31" fmla="*/ 394 h 675"/>
                <a:gd name="T32" fmla="*/ 104 w 447"/>
                <a:gd name="T33" fmla="*/ 249 h 675"/>
                <a:gd name="T34" fmla="*/ 57 w 447"/>
                <a:gd name="T35" fmla="*/ 297 h 675"/>
                <a:gd name="T36" fmla="*/ 107 w 447"/>
                <a:gd name="T37" fmla="*/ 345 h 675"/>
                <a:gd name="T38" fmla="*/ 153 w 447"/>
                <a:gd name="T39" fmla="*/ 296 h 675"/>
                <a:gd name="T40" fmla="*/ 104 w 447"/>
                <a:gd name="T41" fmla="*/ 249 h 6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47" h="675">
                  <a:moveTo>
                    <a:pt x="93" y="394"/>
                  </a:moveTo>
                  <a:cubicBezTo>
                    <a:pt x="68" y="482"/>
                    <a:pt x="67" y="571"/>
                    <a:pt x="90" y="662"/>
                  </a:cubicBezTo>
                  <a:cubicBezTo>
                    <a:pt x="75" y="666"/>
                    <a:pt x="60" y="670"/>
                    <a:pt x="42" y="675"/>
                  </a:cubicBezTo>
                  <a:cubicBezTo>
                    <a:pt x="37" y="642"/>
                    <a:pt x="30" y="611"/>
                    <a:pt x="27" y="579"/>
                  </a:cubicBezTo>
                  <a:cubicBezTo>
                    <a:pt x="21" y="513"/>
                    <a:pt x="28" y="448"/>
                    <a:pt x="45" y="383"/>
                  </a:cubicBezTo>
                  <a:cubicBezTo>
                    <a:pt x="46" y="379"/>
                    <a:pt x="44" y="371"/>
                    <a:pt x="40" y="368"/>
                  </a:cubicBezTo>
                  <a:cubicBezTo>
                    <a:pt x="9" y="337"/>
                    <a:pt x="0" y="292"/>
                    <a:pt x="19" y="253"/>
                  </a:cubicBezTo>
                  <a:cubicBezTo>
                    <a:pt x="38" y="215"/>
                    <a:pt x="78" y="195"/>
                    <a:pt x="123" y="204"/>
                  </a:cubicBezTo>
                  <a:cubicBezTo>
                    <a:pt x="133" y="205"/>
                    <a:pt x="136" y="201"/>
                    <a:pt x="141" y="195"/>
                  </a:cubicBezTo>
                  <a:cubicBezTo>
                    <a:pt x="215" y="99"/>
                    <a:pt x="311" y="35"/>
                    <a:pt x="426" y="1"/>
                  </a:cubicBezTo>
                  <a:cubicBezTo>
                    <a:pt x="429" y="0"/>
                    <a:pt x="431" y="0"/>
                    <a:pt x="434" y="0"/>
                  </a:cubicBezTo>
                  <a:cubicBezTo>
                    <a:pt x="435" y="2"/>
                    <a:pt x="436" y="3"/>
                    <a:pt x="436" y="4"/>
                  </a:cubicBezTo>
                  <a:cubicBezTo>
                    <a:pt x="440" y="17"/>
                    <a:pt x="443" y="30"/>
                    <a:pt x="447" y="45"/>
                  </a:cubicBezTo>
                  <a:cubicBezTo>
                    <a:pt x="393" y="60"/>
                    <a:pt x="342" y="83"/>
                    <a:pt x="296" y="114"/>
                  </a:cubicBezTo>
                  <a:cubicBezTo>
                    <a:pt x="249" y="146"/>
                    <a:pt x="208" y="184"/>
                    <a:pt x="175" y="229"/>
                  </a:cubicBezTo>
                  <a:cubicBezTo>
                    <a:pt x="234" y="299"/>
                    <a:pt x="186" y="398"/>
                    <a:pt x="93" y="394"/>
                  </a:cubicBezTo>
                  <a:close/>
                  <a:moveTo>
                    <a:pt x="104" y="249"/>
                  </a:moveTo>
                  <a:cubicBezTo>
                    <a:pt x="78" y="249"/>
                    <a:pt x="57" y="271"/>
                    <a:pt x="57" y="297"/>
                  </a:cubicBezTo>
                  <a:cubicBezTo>
                    <a:pt x="57" y="324"/>
                    <a:pt x="80" y="346"/>
                    <a:pt x="107" y="345"/>
                  </a:cubicBezTo>
                  <a:cubicBezTo>
                    <a:pt x="132" y="344"/>
                    <a:pt x="154" y="322"/>
                    <a:pt x="153" y="296"/>
                  </a:cubicBezTo>
                  <a:cubicBezTo>
                    <a:pt x="152" y="270"/>
                    <a:pt x="130" y="249"/>
                    <a:pt x="104" y="249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1" name="Freeform 10">
              <a:extLst>
                <a:ext uri="{FF2B5EF4-FFF2-40B4-BE49-F238E27FC236}">
                  <a16:creationId xmlns:a16="http://schemas.microsoft.com/office/drawing/2014/main" id="{D1FDB89C-F439-CF9B-A1FA-970D49892FC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1285875" y="1925638"/>
              <a:ext cx="146050" cy="222250"/>
            </a:xfrm>
            <a:custGeom>
              <a:avLst/>
              <a:gdLst>
                <a:gd name="T0" fmla="*/ 0 w 447"/>
                <a:gd name="T1" fmla="*/ 48 h 677"/>
                <a:gd name="T2" fmla="*/ 13 w 447"/>
                <a:gd name="T3" fmla="*/ 0 h 677"/>
                <a:gd name="T4" fmla="*/ 96 w 447"/>
                <a:gd name="T5" fmla="*/ 32 h 677"/>
                <a:gd name="T6" fmla="*/ 306 w 447"/>
                <a:gd name="T7" fmla="*/ 197 h 677"/>
                <a:gd name="T8" fmla="*/ 325 w 447"/>
                <a:gd name="T9" fmla="*/ 206 h 677"/>
                <a:gd name="T10" fmla="*/ 427 w 447"/>
                <a:gd name="T11" fmla="*/ 255 h 677"/>
                <a:gd name="T12" fmla="*/ 409 w 447"/>
                <a:gd name="T13" fmla="*/ 368 h 677"/>
                <a:gd name="T14" fmla="*/ 402 w 447"/>
                <a:gd name="T15" fmla="*/ 392 h 677"/>
                <a:gd name="T16" fmla="*/ 403 w 447"/>
                <a:gd name="T17" fmla="*/ 677 h 677"/>
                <a:gd name="T18" fmla="*/ 357 w 447"/>
                <a:gd name="T19" fmla="*/ 665 h 677"/>
                <a:gd name="T20" fmla="*/ 354 w 447"/>
                <a:gd name="T21" fmla="*/ 396 h 677"/>
                <a:gd name="T22" fmla="*/ 272 w 447"/>
                <a:gd name="T23" fmla="*/ 232 h 677"/>
                <a:gd name="T24" fmla="*/ 0 w 447"/>
                <a:gd name="T25" fmla="*/ 48 h 677"/>
                <a:gd name="T26" fmla="*/ 342 w 447"/>
                <a:gd name="T27" fmla="*/ 252 h 677"/>
                <a:gd name="T28" fmla="*/ 294 w 447"/>
                <a:gd name="T29" fmla="*/ 300 h 677"/>
                <a:gd name="T30" fmla="*/ 341 w 447"/>
                <a:gd name="T31" fmla="*/ 348 h 677"/>
                <a:gd name="T32" fmla="*/ 390 w 447"/>
                <a:gd name="T33" fmla="*/ 300 h 677"/>
                <a:gd name="T34" fmla="*/ 342 w 447"/>
                <a:gd name="T35" fmla="*/ 252 h 6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47" h="677">
                  <a:moveTo>
                    <a:pt x="0" y="48"/>
                  </a:moveTo>
                  <a:cubicBezTo>
                    <a:pt x="4" y="32"/>
                    <a:pt x="8" y="17"/>
                    <a:pt x="13" y="0"/>
                  </a:cubicBezTo>
                  <a:cubicBezTo>
                    <a:pt x="42" y="11"/>
                    <a:pt x="70" y="20"/>
                    <a:pt x="96" y="32"/>
                  </a:cubicBezTo>
                  <a:cubicBezTo>
                    <a:pt x="180" y="69"/>
                    <a:pt x="250" y="125"/>
                    <a:pt x="306" y="197"/>
                  </a:cubicBezTo>
                  <a:cubicBezTo>
                    <a:pt x="311" y="204"/>
                    <a:pt x="315" y="208"/>
                    <a:pt x="325" y="206"/>
                  </a:cubicBezTo>
                  <a:cubicBezTo>
                    <a:pt x="367" y="198"/>
                    <a:pt x="408" y="218"/>
                    <a:pt x="427" y="255"/>
                  </a:cubicBezTo>
                  <a:cubicBezTo>
                    <a:pt x="447" y="292"/>
                    <a:pt x="440" y="338"/>
                    <a:pt x="409" y="368"/>
                  </a:cubicBezTo>
                  <a:cubicBezTo>
                    <a:pt x="401" y="375"/>
                    <a:pt x="400" y="382"/>
                    <a:pt x="402" y="392"/>
                  </a:cubicBezTo>
                  <a:cubicBezTo>
                    <a:pt x="428" y="486"/>
                    <a:pt x="428" y="580"/>
                    <a:pt x="403" y="677"/>
                  </a:cubicBezTo>
                  <a:cubicBezTo>
                    <a:pt x="388" y="673"/>
                    <a:pt x="373" y="669"/>
                    <a:pt x="357" y="665"/>
                  </a:cubicBezTo>
                  <a:cubicBezTo>
                    <a:pt x="380" y="574"/>
                    <a:pt x="380" y="485"/>
                    <a:pt x="354" y="396"/>
                  </a:cubicBezTo>
                  <a:cubicBezTo>
                    <a:pt x="262" y="401"/>
                    <a:pt x="212" y="302"/>
                    <a:pt x="272" y="232"/>
                  </a:cubicBezTo>
                  <a:cubicBezTo>
                    <a:pt x="203" y="141"/>
                    <a:pt x="112" y="80"/>
                    <a:pt x="0" y="48"/>
                  </a:cubicBezTo>
                  <a:close/>
                  <a:moveTo>
                    <a:pt x="342" y="252"/>
                  </a:moveTo>
                  <a:cubicBezTo>
                    <a:pt x="316" y="252"/>
                    <a:pt x="294" y="273"/>
                    <a:pt x="294" y="300"/>
                  </a:cubicBezTo>
                  <a:cubicBezTo>
                    <a:pt x="294" y="326"/>
                    <a:pt x="315" y="348"/>
                    <a:pt x="341" y="348"/>
                  </a:cubicBezTo>
                  <a:cubicBezTo>
                    <a:pt x="368" y="348"/>
                    <a:pt x="390" y="326"/>
                    <a:pt x="390" y="300"/>
                  </a:cubicBezTo>
                  <a:cubicBezTo>
                    <a:pt x="390" y="273"/>
                    <a:pt x="368" y="252"/>
                    <a:pt x="342" y="25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2" name="Freeform 11">
              <a:extLst>
                <a:ext uri="{FF2B5EF4-FFF2-40B4-BE49-F238E27FC236}">
                  <a16:creationId xmlns:a16="http://schemas.microsoft.com/office/drawing/2014/main" id="{3E2D8466-92FD-9265-09A5-1B464375A63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1387475" y="1898650"/>
              <a:ext cx="79375" cy="79375"/>
            </a:xfrm>
            <a:custGeom>
              <a:avLst/>
              <a:gdLst>
                <a:gd name="T0" fmla="*/ 240 w 240"/>
                <a:gd name="T1" fmla="*/ 122 h 241"/>
                <a:gd name="T2" fmla="*/ 119 w 240"/>
                <a:gd name="T3" fmla="*/ 241 h 241"/>
                <a:gd name="T4" fmla="*/ 0 w 240"/>
                <a:gd name="T5" fmla="*/ 121 h 241"/>
                <a:gd name="T6" fmla="*/ 122 w 240"/>
                <a:gd name="T7" fmla="*/ 1 h 241"/>
                <a:gd name="T8" fmla="*/ 240 w 240"/>
                <a:gd name="T9" fmla="*/ 122 h 241"/>
                <a:gd name="T10" fmla="*/ 192 w 240"/>
                <a:gd name="T11" fmla="*/ 122 h 241"/>
                <a:gd name="T12" fmla="*/ 121 w 240"/>
                <a:gd name="T13" fmla="*/ 49 h 241"/>
                <a:gd name="T14" fmla="*/ 48 w 240"/>
                <a:gd name="T15" fmla="*/ 120 h 241"/>
                <a:gd name="T16" fmla="*/ 119 w 240"/>
                <a:gd name="T17" fmla="*/ 193 h 241"/>
                <a:gd name="T18" fmla="*/ 192 w 240"/>
                <a:gd name="T19" fmla="*/ 122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0" h="241">
                  <a:moveTo>
                    <a:pt x="240" y="122"/>
                  </a:moveTo>
                  <a:cubicBezTo>
                    <a:pt x="240" y="188"/>
                    <a:pt x="186" y="241"/>
                    <a:pt x="119" y="241"/>
                  </a:cubicBezTo>
                  <a:cubicBezTo>
                    <a:pt x="54" y="241"/>
                    <a:pt x="0" y="187"/>
                    <a:pt x="0" y="121"/>
                  </a:cubicBezTo>
                  <a:cubicBezTo>
                    <a:pt x="0" y="54"/>
                    <a:pt x="54" y="0"/>
                    <a:pt x="122" y="1"/>
                  </a:cubicBezTo>
                  <a:cubicBezTo>
                    <a:pt x="187" y="2"/>
                    <a:pt x="240" y="56"/>
                    <a:pt x="240" y="122"/>
                  </a:cubicBezTo>
                  <a:close/>
                  <a:moveTo>
                    <a:pt x="192" y="122"/>
                  </a:moveTo>
                  <a:cubicBezTo>
                    <a:pt x="193" y="82"/>
                    <a:pt x="160" y="50"/>
                    <a:pt x="121" y="49"/>
                  </a:cubicBezTo>
                  <a:cubicBezTo>
                    <a:pt x="81" y="49"/>
                    <a:pt x="49" y="81"/>
                    <a:pt x="48" y="120"/>
                  </a:cubicBezTo>
                  <a:cubicBezTo>
                    <a:pt x="48" y="160"/>
                    <a:pt x="80" y="193"/>
                    <a:pt x="119" y="193"/>
                  </a:cubicBezTo>
                  <a:cubicBezTo>
                    <a:pt x="159" y="193"/>
                    <a:pt x="191" y="161"/>
                    <a:pt x="192" y="12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" name="Freeform 12">
              <a:extLst>
                <a:ext uri="{FF2B5EF4-FFF2-40B4-BE49-F238E27FC236}">
                  <a16:creationId xmlns:a16="http://schemas.microsoft.com/office/drawing/2014/main" id="{CE3AE55C-5286-D19A-43F9-179DCDC78EF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1536700" y="2159000"/>
              <a:ext cx="79375" cy="79375"/>
            </a:xfrm>
            <a:custGeom>
              <a:avLst/>
              <a:gdLst>
                <a:gd name="T0" fmla="*/ 240 w 240"/>
                <a:gd name="T1" fmla="*/ 120 h 240"/>
                <a:gd name="T2" fmla="*/ 120 w 240"/>
                <a:gd name="T3" fmla="*/ 240 h 240"/>
                <a:gd name="T4" fmla="*/ 0 w 240"/>
                <a:gd name="T5" fmla="*/ 121 h 240"/>
                <a:gd name="T6" fmla="*/ 121 w 240"/>
                <a:gd name="T7" fmla="*/ 0 h 240"/>
                <a:gd name="T8" fmla="*/ 240 w 240"/>
                <a:gd name="T9" fmla="*/ 120 h 240"/>
                <a:gd name="T10" fmla="*/ 120 w 240"/>
                <a:gd name="T11" fmla="*/ 192 h 240"/>
                <a:gd name="T12" fmla="*/ 192 w 240"/>
                <a:gd name="T13" fmla="*/ 119 h 240"/>
                <a:gd name="T14" fmla="*/ 120 w 240"/>
                <a:gd name="T15" fmla="*/ 48 h 240"/>
                <a:gd name="T16" fmla="*/ 48 w 240"/>
                <a:gd name="T17" fmla="*/ 121 h 240"/>
                <a:gd name="T18" fmla="*/ 120 w 240"/>
                <a:gd name="T19" fmla="*/ 192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0" h="240">
                  <a:moveTo>
                    <a:pt x="240" y="120"/>
                  </a:moveTo>
                  <a:cubicBezTo>
                    <a:pt x="240" y="186"/>
                    <a:pt x="186" y="240"/>
                    <a:pt x="120" y="240"/>
                  </a:cubicBezTo>
                  <a:cubicBezTo>
                    <a:pt x="54" y="240"/>
                    <a:pt x="0" y="186"/>
                    <a:pt x="0" y="121"/>
                  </a:cubicBezTo>
                  <a:cubicBezTo>
                    <a:pt x="0" y="54"/>
                    <a:pt x="54" y="0"/>
                    <a:pt x="121" y="0"/>
                  </a:cubicBezTo>
                  <a:cubicBezTo>
                    <a:pt x="186" y="0"/>
                    <a:pt x="240" y="54"/>
                    <a:pt x="240" y="120"/>
                  </a:cubicBezTo>
                  <a:close/>
                  <a:moveTo>
                    <a:pt x="120" y="192"/>
                  </a:moveTo>
                  <a:cubicBezTo>
                    <a:pt x="160" y="192"/>
                    <a:pt x="192" y="159"/>
                    <a:pt x="192" y="119"/>
                  </a:cubicBezTo>
                  <a:cubicBezTo>
                    <a:pt x="192" y="80"/>
                    <a:pt x="159" y="48"/>
                    <a:pt x="120" y="48"/>
                  </a:cubicBezTo>
                  <a:cubicBezTo>
                    <a:pt x="80" y="48"/>
                    <a:pt x="48" y="81"/>
                    <a:pt x="48" y="121"/>
                  </a:cubicBezTo>
                  <a:cubicBezTo>
                    <a:pt x="48" y="160"/>
                    <a:pt x="81" y="192"/>
                    <a:pt x="120" y="19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" name="Freeform 13">
              <a:extLst>
                <a:ext uri="{FF2B5EF4-FFF2-40B4-BE49-F238E27FC236}">
                  <a16:creationId xmlns:a16="http://schemas.microsoft.com/office/drawing/2014/main" id="{8DB70377-FC46-FB72-64ED-D69C61C6C2E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1236663" y="2159000"/>
              <a:ext cx="77788" cy="79375"/>
            </a:xfrm>
            <a:custGeom>
              <a:avLst/>
              <a:gdLst>
                <a:gd name="T0" fmla="*/ 240 w 240"/>
                <a:gd name="T1" fmla="*/ 121 h 240"/>
                <a:gd name="T2" fmla="*/ 120 w 240"/>
                <a:gd name="T3" fmla="*/ 240 h 240"/>
                <a:gd name="T4" fmla="*/ 0 w 240"/>
                <a:gd name="T5" fmla="*/ 120 h 240"/>
                <a:gd name="T6" fmla="*/ 121 w 240"/>
                <a:gd name="T7" fmla="*/ 0 h 240"/>
                <a:gd name="T8" fmla="*/ 240 w 240"/>
                <a:gd name="T9" fmla="*/ 121 h 240"/>
                <a:gd name="T10" fmla="*/ 192 w 240"/>
                <a:gd name="T11" fmla="*/ 120 h 240"/>
                <a:gd name="T12" fmla="*/ 120 w 240"/>
                <a:gd name="T13" fmla="*/ 48 h 240"/>
                <a:gd name="T14" fmla="*/ 48 w 240"/>
                <a:gd name="T15" fmla="*/ 120 h 240"/>
                <a:gd name="T16" fmla="*/ 120 w 240"/>
                <a:gd name="T17" fmla="*/ 192 h 240"/>
                <a:gd name="T18" fmla="*/ 192 w 240"/>
                <a:gd name="T19" fmla="*/ 12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0" h="240">
                  <a:moveTo>
                    <a:pt x="240" y="121"/>
                  </a:moveTo>
                  <a:cubicBezTo>
                    <a:pt x="240" y="186"/>
                    <a:pt x="186" y="240"/>
                    <a:pt x="120" y="240"/>
                  </a:cubicBezTo>
                  <a:cubicBezTo>
                    <a:pt x="54" y="240"/>
                    <a:pt x="0" y="186"/>
                    <a:pt x="0" y="120"/>
                  </a:cubicBezTo>
                  <a:cubicBezTo>
                    <a:pt x="0" y="53"/>
                    <a:pt x="54" y="0"/>
                    <a:pt x="121" y="0"/>
                  </a:cubicBezTo>
                  <a:cubicBezTo>
                    <a:pt x="187" y="1"/>
                    <a:pt x="240" y="55"/>
                    <a:pt x="240" y="121"/>
                  </a:cubicBezTo>
                  <a:close/>
                  <a:moveTo>
                    <a:pt x="192" y="120"/>
                  </a:moveTo>
                  <a:cubicBezTo>
                    <a:pt x="192" y="80"/>
                    <a:pt x="159" y="48"/>
                    <a:pt x="120" y="48"/>
                  </a:cubicBezTo>
                  <a:cubicBezTo>
                    <a:pt x="80" y="48"/>
                    <a:pt x="48" y="81"/>
                    <a:pt x="48" y="120"/>
                  </a:cubicBezTo>
                  <a:cubicBezTo>
                    <a:pt x="48" y="160"/>
                    <a:pt x="81" y="192"/>
                    <a:pt x="120" y="192"/>
                  </a:cubicBezTo>
                  <a:cubicBezTo>
                    <a:pt x="160" y="192"/>
                    <a:pt x="192" y="159"/>
                    <a:pt x="192" y="12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5615715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0F473CE-0892-6E64-3DF2-0C4CE5196A56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No manual data entry at any step in the pipeline.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22375F3-8921-72D6-9312-812922FA90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Pipeline</a:t>
            </a:r>
          </a:p>
        </p:txBody>
      </p:sp>
      <p:sp>
        <p:nvSpPr>
          <p:cNvPr id="4" name="Freeform 5">
            <a:extLst>
              <a:ext uri="{FF2B5EF4-FFF2-40B4-BE49-F238E27FC236}">
                <a16:creationId xmlns:a16="http://schemas.microsoft.com/office/drawing/2014/main" id="{31B25EB2-BB46-19E4-7AD0-DDD82A287CB8}"/>
              </a:ext>
            </a:extLst>
          </p:cNvPr>
          <p:cNvSpPr>
            <a:spLocks/>
          </p:cNvSpPr>
          <p:nvPr/>
        </p:nvSpPr>
        <p:spPr bwMode="auto">
          <a:xfrm>
            <a:off x="433390" y="1225550"/>
            <a:ext cx="1647314" cy="977936"/>
          </a:xfrm>
          <a:custGeom>
            <a:avLst/>
            <a:gdLst>
              <a:gd name="T0" fmla="*/ 673 w 691"/>
              <a:gd name="T1" fmla="*/ 173 h 409"/>
              <a:gd name="T2" fmla="*/ 517 w 691"/>
              <a:gd name="T3" fmla="*/ 18 h 409"/>
              <a:gd name="T4" fmla="*/ 484 w 691"/>
              <a:gd name="T5" fmla="*/ 31 h 409"/>
              <a:gd name="T6" fmla="*/ 484 w 691"/>
              <a:gd name="T7" fmla="*/ 39 h 409"/>
              <a:gd name="T8" fmla="*/ 439 w 691"/>
              <a:gd name="T9" fmla="*/ 85 h 409"/>
              <a:gd name="T10" fmla="*/ 155 w 691"/>
              <a:gd name="T11" fmla="*/ 85 h 409"/>
              <a:gd name="T12" fmla="*/ 0 w 691"/>
              <a:gd name="T13" fmla="*/ 324 h 409"/>
              <a:gd name="T14" fmla="*/ 439 w 691"/>
              <a:gd name="T15" fmla="*/ 324 h 409"/>
              <a:gd name="T16" fmla="*/ 484 w 691"/>
              <a:gd name="T17" fmla="*/ 370 h 409"/>
              <a:gd name="T18" fmla="*/ 484 w 691"/>
              <a:gd name="T19" fmla="*/ 378 h 409"/>
              <a:gd name="T20" fmla="*/ 517 w 691"/>
              <a:gd name="T21" fmla="*/ 391 h 409"/>
              <a:gd name="T22" fmla="*/ 673 w 691"/>
              <a:gd name="T23" fmla="*/ 236 h 409"/>
              <a:gd name="T24" fmla="*/ 673 w 691"/>
              <a:gd name="T25" fmla="*/ 173 h 4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691" h="409">
                <a:moveTo>
                  <a:pt x="673" y="173"/>
                </a:moveTo>
                <a:cubicBezTo>
                  <a:pt x="517" y="18"/>
                  <a:pt x="517" y="18"/>
                  <a:pt x="517" y="18"/>
                </a:cubicBezTo>
                <a:cubicBezTo>
                  <a:pt x="499" y="0"/>
                  <a:pt x="484" y="6"/>
                  <a:pt x="484" y="31"/>
                </a:cubicBezTo>
                <a:cubicBezTo>
                  <a:pt x="484" y="39"/>
                  <a:pt x="484" y="39"/>
                  <a:pt x="484" y="39"/>
                </a:cubicBezTo>
                <a:cubicBezTo>
                  <a:pt x="484" y="64"/>
                  <a:pt x="464" y="85"/>
                  <a:pt x="439" y="85"/>
                </a:cubicBezTo>
                <a:cubicBezTo>
                  <a:pt x="155" y="85"/>
                  <a:pt x="155" y="85"/>
                  <a:pt x="155" y="85"/>
                </a:cubicBezTo>
                <a:cubicBezTo>
                  <a:pt x="0" y="324"/>
                  <a:pt x="0" y="324"/>
                  <a:pt x="0" y="324"/>
                </a:cubicBezTo>
                <a:cubicBezTo>
                  <a:pt x="439" y="324"/>
                  <a:pt x="439" y="324"/>
                  <a:pt x="439" y="324"/>
                </a:cubicBezTo>
                <a:cubicBezTo>
                  <a:pt x="464" y="324"/>
                  <a:pt x="484" y="345"/>
                  <a:pt x="484" y="370"/>
                </a:cubicBezTo>
                <a:cubicBezTo>
                  <a:pt x="484" y="378"/>
                  <a:pt x="484" y="378"/>
                  <a:pt x="484" y="378"/>
                </a:cubicBezTo>
                <a:cubicBezTo>
                  <a:pt x="484" y="403"/>
                  <a:pt x="499" y="409"/>
                  <a:pt x="517" y="391"/>
                </a:cubicBezTo>
                <a:cubicBezTo>
                  <a:pt x="673" y="236"/>
                  <a:pt x="673" y="236"/>
                  <a:pt x="673" y="236"/>
                </a:cubicBezTo>
                <a:cubicBezTo>
                  <a:pt x="691" y="219"/>
                  <a:pt x="691" y="190"/>
                  <a:pt x="673" y="17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Source</a:t>
            </a:r>
          </a:p>
        </p:txBody>
      </p:sp>
      <p:sp>
        <p:nvSpPr>
          <p:cNvPr id="5" name="Freeform 6">
            <a:extLst>
              <a:ext uri="{FF2B5EF4-FFF2-40B4-BE49-F238E27FC236}">
                <a16:creationId xmlns:a16="http://schemas.microsoft.com/office/drawing/2014/main" id="{785D5858-511C-8735-B20C-B82B9007889E}"/>
              </a:ext>
            </a:extLst>
          </p:cNvPr>
          <p:cNvSpPr>
            <a:spLocks/>
          </p:cNvSpPr>
          <p:nvPr/>
        </p:nvSpPr>
        <p:spPr bwMode="auto">
          <a:xfrm>
            <a:off x="433391" y="2054735"/>
            <a:ext cx="337601" cy="348740"/>
          </a:xfrm>
          <a:custGeom>
            <a:avLst/>
            <a:gdLst>
              <a:gd name="T0" fmla="*/ 0 w 166"/>
              <a:gd name="T1" fmla="*/ 0 h 171"/>
              <a:gd name="T2" fmla="*/ 0 w 166"/>
              <a:gd name="T3" fmla="*/ 146 h 171"/>
              <a:gd name="T4" fmla="*/ 26 w 166"/>
              <a:gd name="T5" fmla="*/ 156 h 171"/>
              <a:gd name="T6" fmla="*/ 166 w 166"/>
              <a:gd name="T7" fmla="*/ 0 h 171"/>
              <a:gd name="T8" fmla="*/ 0 w 166"/>
              <a:gd name="T9" fmla="*/ 0 h 1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6" h="171">
                <a:moveTo>
                  <a:pt x="0" y="0"/>
                </a:moveTo>
                <a:cubicBezTo>
                  <a:pt x="0" y="146"/>
                  <a:pt x="0" y="146"/>
                  <a:pt x="0" y="146"/>
                </a:cubicBezTo>
                <a:cubicBezTo>
                  <a:pt x="0" y="167"/>
                  <a:pt x="12" y="171"/>
                  <a:pt x="26" y="156"/>
                </a:cubicBezTo>
                <a:cubicBezTo>
                  <a:pt x="166" y="0"/>
                  <a:pt x="166" y="0"/>
                  <a:pt x="166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51A76C80-046F-394D-10E7-64528918EC84}"/>
              </a:ext>
            </a:extLst>
          </p:cNvPr>
          <p:cNvSpPr>
            <a:spLocks/>
          </p:cNvSpPr>
          <p:nvPr/>
        </p:nvSpPr>
        <p:spPr bwMode="auto">
          <a:xfrm>
            <a:off x="2100265" y="1225550"/>
            <a:ext cx="1647314" cy="977936"/>
          </a:xfrm>
          <a:custGeom>
            <a:avLst/>
            <a:gdLst>
              <a:gd name="T0" fmla="*/ 673 w 691"/>
              <a:gd name="T1" fmla="*/ 173 h 409"/>
              <a:gd name="T2" fmla="*/ 517 w 691"/>
              <a:gd name="T3" fmla="*/ 18 h 409"/>
              <a:gd name="T4" fmla="*/ 484 w 691"/>
              <a:gd name="T5" fmla="*/ 31 h 409"/>
              <a:gd name="T6" fmla="*/ 484 w 691"/>
              <a:gd name="T7" fmla="*/ 39 h 409"/>
              <a:gd name="T8" fmla="*/ 439 w 691"/>
              <a:gd name="T9" fmla="*/ 85 h 409"/>
              <a:gd name="T10" fmla="*/ 155 w 691"/>
              <a:gd name="T11" fmla="*/ 85 h 409"/>
              <a:gd name="T12" fmla="*/ 0 w 691"/>
              <a:gd name="T13" fmla="*/ 324 h 409"/>
              <a:gd name="T14" fmla="*/ 439 w 691"/>
              <a:gd name="T15" fmla="*/ 324 h 409"/>
              <a:gd name="T16" fmla="*/ 484 w 691"/>
              <a:gd name="T17" fmla="*/ 370 h 409"/>
              <a:gd name="T18" fmla="*/ 484 w 691"/>
              <a:gd name="T19" fmla="*/ 378 h 409"/>
              <a:gd name="T20" fmla="*/ 517 w 691"/>
              <a:gd name="T21" fmla="*/ 391 h 409"/>
              <a:gd name="T22" fmla="*/ 673 w 691"/>
              <a:gd name="T23" fmla="*/ 236 h 409"/>
              <a:gd name="T24" fmla="*/ 673 w 691"/>
              <a:gd name="T25" fmla="*/ 173 h 4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691" h="409">
                <a:moveTo>
                  <a:pt x="673" y="173"/>
                </a:moveTo>
                <a:cubicBezTo>
                  <a:pt x="517" y="18"/>
                  <a:pt x="517" y="18"/>
                  <a:pt x="517" y="18"/>
                </a:cubicBezTo>
                <a:cubicBezTo>
                  <a:pt x="499" y="0"/>
                  <a:pt x="484" y="6"/>
                  <a:pt x="484" y="31"/>
                </a:cubicBezTo>
                <a:cubicBezTo>
                  <a:pt x="484" y="39"/>
                  <a:pt x="484" y="39"/>
                  <a:pt x="484" y="39"/>
                </a:cubicBezTo>
                <a:cubicBezTo>
                  <a:pt x="484" y="64"/>
                  <a:pt x="464" y="85"/>
                  <a:pt x="439" y="85"/>
                </a:cubicBezTo>
                <a:cubicBezTo>
                  <a:pt x="155" y="85"/>
                  <a:pt x="155" y="85"/>
                  <a:pt x="155" y="85"/>
                </a:cubicBezTo>
                <a:cubicBezTo>
                  <a:pt x="0" y="324"/>
                  <a:pt x="0" y="324"/>
                  <a:pt x="0" y="324"/>
                </a:cubicBezTo>
                <a:cubicBezTo>
                  <a:pt x="439" y="324"/>
                  <a:pt x="439" y="324"/>
                  <a:pt x="439" y="324"/>
                </a:cubicBezTo>
                <a:cubicBezTo>
                  <a:pt x="464" y="324"/>
                  <a:pt x="484" y="345"/>
                  <a:pt x="484" y="370"/>
                </a:cubicBezTo>
                <a:cubicBezTo>
                  <a:pt x="484" y="378"/>
                  <a:pt x="484" y="378"/>
                  <a:pt x="484" y="378"/>
                </a:cubicBezTo>
                <a:cubicBezTo>
                  <a:pt x="484" y="403"/>
                  <a:pt x="499" y="409"/>
                  <a:pt x="517" y="391"/>
                </a:cubicBezTo>
                <a:cubicBezTo>
                  <a:pt x="673" y="236"/>
                  <a:pt x="673" y="236"/>
                  <a:pt x="673" y="236"/>
                </a:cubicBezTo>
                <a:cubicBezTo>
                  <a:pt x="691" y="219"/>
                  <a:pt x="691" y="190"/>
                  <a:pt x="673" y="17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Extraction</a:t>
            </a:r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8D73CDA2-5BC4-4B7F-F6DB-11CE0F819CF9}"/>
              </a:ext>
            </a:extLst>
          </p:cNvPr>
          <p:cNvSpPr>
            <a:spLocks/>
          </p:cNvSpPr>
          <p:nvPr/>
        </p:nvSpPr>
        <p:spPr bwMode="auto">
          <a:xfrm>
            <a:off x="2100266" y="2054735"/>
            <a:ext cx="337601" cy="348740"/>
          </a:xfrm>
          <a:custGeom>
            <a:avLst/>
            <a:gdLst>
              <a:gd name="T0" fmla="*/ 0 w 166"/>
              <a:gd name="T1" fmla="*/ 0 h 171"/>
              <a:gd name="T2" fmla="*/ 0 w 166"/>
              <a:gd name="T3" fmla="*/ 146 h 171"/>
              <a:gd name="T4" fmla="*/ 26 w 166"/>
              <a:gd name="T5" fmla="*/ 156 h 171"/>
              <a:gd name="T6" fmla="*/ 166 w 166"/>
              <a:gd name="T7" fmla="*/ 0 h 171"/>
              <a:gd name="T8" fmla="*/ 0 w 166"/>
              <a:gd name="T9" fmla="*/ 0 h 1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6" h="171">
                <a:moveTo>
                  <a:pt x="0" y="0"/>
                </a:moveTo>
                <a:cubicBezTo>
                  <a:pt x="0" y="146"/>
                  <a:pt x="0" y="146"/>
                  <a:pt x="0" y="146"/>
                </a:cubicBezTo>
                <a:cubicBezTo>
                  <a:pt x="0" y="167"/>
                  <a:pt x="12" y="171"/>
                  <a:pt x="26" y="156"/>
                </a:cubicBezTo>
                <a:cubicBezTo>
                  <a:pt x="166" y="0"/>
                  <a:pt x="166" y="0"/>
                  <a:pt x="166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Freeform 5">
            <a:extLst>
              <a:ext uri="{FF2B5EF4-FFF2-40B4-BE49-F238E27FC236}">
                <a16:creationId xmlns:a16="http://schemas.microsoft.com/office/drawing/2014/main" id="{AA16030A-44DB-12E1-1D3A-9F5DCB69E4D0}"/>
              </a:ext>
            </a:extLst>
          </p:cNvPr>
          <p:cNvSpPr>
            <a:spLocks/>
          </p:cNvSpPr>
          <p:nvPr/>
        </p:nvSpPr>
        <p:spPr bwMode="auto">
          <a:xfrm>
            <a:off x="3767140" y="1225550"/>
            <a:ext cx="1647314" cy="977936"/>
          </a:xfrm>
          <a:custGeom>
            <a:avLst/>
            <a:gdLst>
              <a:gd name="T0" fmla="*/ 673 w 691"/>
              <a:gd name="T1" fmla="*/ 173 h 409"/>
              <a:gd name="T2" fmla="*/ 517 w 691"/>
              <a:gd name="T3" fmla="*/ 18 h 409"/>
              <a:gd name="T4" fmla="*/ 484 w 691"/>
              <a:gd name="T5" fmla="*/ 31 h 409"/>
              <a:gd name="T6" fmla="*/ 484 w 691"/>
              <a:gd name="T7" fmla="*/ 39 h 409"/>
              <a:gd name="T8" fmla="*/ 439 w 691"/>
              <a:gd name="T9" fmla="*/ 85 h 409"/>
              <a:gd name="T10" fmla="*/ 155 w 691"/>
              <a:gd name="T11" fmla="*/ 85 h 409"/>
              <a:gd name="T12" fmla="*/ 0 w 691"/>
              <a:gd name="T13" fmla="*/ 324 h 409"/>
              <a:gd name="T14" fmla="*/ 439 w 691"/>
              <a:gd name="T15" fmla="*/ 324 h 409"/>
              <a:gd name="T16" fmla="*/ 484 w 691"/>
              <a:gd name="T17" fmla="*/ 370 h 409"/>
              <a:gd name="T18" fmla="*/ 484 w 691"/>
              <a:gd name="T19" fmla="*/ 378 h 409"/>
              <a:gd name="T20" fmla="*/ 517 w 691"/>
              <a:gd name="T21" fmla="*/ 391 h 409"/>
              <a:gd name="T22" fmla="*/ 673 w 691"/>
              <a:gd name="T23" fmla="*/ 236 h 409"/>
              <a:gd name="T24" fmla="*/ 673 w 691"/>
              <a:gd name="T25" fmla="*/ 173 h 4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691" h="409">
                <a:moveTo>
                  <a:pt x="673" y="173"/>
                </a:moveTo>
                <a:cubicBezTo>
                  <a:pt x="517" y="18"/>
                  <a:pt x="517" y="18"/>
                  <a:pt x="517" y="18"/>
                </a:cubicBezTo>
                <a:cubicBezTo>
                  <a:pt x="499" y="0"/>
                  <a:pt x="484" y="6"/>
                  <a:pt x="484" y="31"/>
                </a:cubicBezTo>
                <a:cubicBezTo>
                  <a:pt x="484" y="39"/>
                  <a:pt x="484" y="39"/>
                  <a:pt x="484" y="39"/>
                </a:cubicBezTo>
                <a:cubicBezTo>
                  <a:pt x="484" y="64"/>
                  <a:pt x="464" y="85"/>
                  <a:pt x="439" y="85"/>
                </a:cubicBezTo>
                <a:cubicBezTo>
                  <a:pt x="155" y="85"/>
                  <a:pt x="155" y="85"/>
                  <a:pt x="155" y="85"/>
                </a:cubicBezTo>
                <a:cubicBezTo>
                  <a:pt x="0" y="324"/>
                  <a:pt x="0" y="324"/>
                  <a:pt x="0" y="324"/>
                </a:cubicBezTo>
                <a:cubicBezTo>
                  <a:pt x="439" y="324"/>
                  <a:pt x="439" y="324"/>
                  <a:pt x="439" y="324"/>
                </a:cubicBezTo>
                <a:cubicBezTo>
                  <a:pt x="464" y="324"/>
                  <a:pt x="484" y="345"/>
                  <a:pt x="484" y="370"/>
                </a:cubicBezTo>
                <a:cubicBezTo>
                  <a:pt x="484" y="378"/>
                  <a:pt x="484" y="378"/>
                  <a:pt x="484" y="378"/>
                </a:cubicBezTo>
                <a:cubicBezTo>
                  <a:pt x="484" y="403"/>
                  <a:pt x="499" y="409"/>
                  <a:pt x="517" y="391"/>
                </a:cubicBezTo>
                <a:cubicBezTo>
                  <a:pt x="673" y="236"/>
                  <a:pt x="673" y="236"/>
                  <a:pt x="673" y="236"/>
                </a:cubicBezTo>
                <a:cubicBezTo>
                  <a:pt x="691" y="219"/>
                  <a:pt x="691" y="190"/>
                  <a:pt x="673" y="173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Processing</a:t>
            </a:r>
          </a:p>
        </p:txBody>
      </p:sp>
      <p:sp>
        <p:nvSpPr>
          <p:cNvPr id="9" name="Freeform 6">
            <a:extLst>
              <a:ext uri="{FF2B5EF4-FFF2-40B4-BE49-F238E27FC236}">
                <a16:creationId xmlns:a16="http://schemas.microsoft.com/office/drawing/2014/main" id="{EF42EE28-FB12-4E19-9D8A-DA14FCDB829B}"/>
              </a:ext>
            </a:extLst>
          </p:cNvPr>
          <p:cNvSpPr>
            <a:spLocks/>
          </p:cNvSpPr>
          <p:nvPr/>
        </p:nvSpPr>
        <p:spPr bwMode="auto">
          <a:xfrm>
            <a:off x="3767141" y="2054735"/>
            <a:ext cx="337601" cy="348740"/>
          </a:xfrm>
          <a:custGeom>
            <a:avLst/>
            <a:gdLst>
              <a:gd name="T0" fmla="*/ 0 w 166"/>
              <a:gd name="T1" fmla="*/ 0 h 171"/>
              <a:gd name="T2" fmla="*/ 0 w 166"/>
              <a:gd name="T3" fmla="*/ 146 h 171"/>
              <a:gd name="T4" fmla="*/ 26 w 166"/>
              <a:gd name="T5" fmla="*/ 156 h 171"/>
              <a:gd name="T6" fmla="*/ 166 w 166"/>
              <a:gd name="T7" fmla="*/ 0 h 171"/>
              <a:gd name="T8" fmla="*/ 0 w 166"/>
              <a:gd name="T9" fmla="*/ 0 h 1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6" h="171">
                <a:moveTo>
                  <a:pt x="0" y="0"/>
                </a:moveTo>
                <a:cubicBezTo>
                  <a:pt x="0" y="146"/>
                  <a:pt x="0" y="146"/>
                  <a:pt x="0" y="146"/>
                </a:cubicBezTo>
                <a:cubicBezTo>
                  <a:pt x="0" y="167"/>
                  <a:pt x="12" y="171"/>
                  <a:pt x="26" y="156"/>
                </a:cubicBezTo>
                <a:cubicBezTo>
                  <a:pt x="166" y="0"/>
                  <a:pt x="166" y="0"/>
                  <a:pt x="166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5">
            <a:extLst>
              <a:ext uri="{FF2B5EF4-FFF2-40B4-BE49-F238E27FC236}">
                <a16:creationId xmlns:a16="http://schemas.microsoft.com/office/drawing/2014/main" id="{195A8DE0-1EE3-120B-1348-AFD04AC4942D}"/>
              </a:ext>
            </a:extLst>
          </p:cNvPr>
          <p:cNvSpPr>
            <a:spLocks/>
          </p:cNvSpPr>
          <p:nvPr/>
        </p:nvSpPr>
        <p:spPr bwMode="auto">
          <a:xfrm>
            <a:off x="5434015" y="1225550"/>
            <a:ext cx="1647314" cy="977936"/>
          </a:xfrm>
          <a:custGeom>
            <a:avLst/>
            <a:gdLst>
              <a:gd name="T0" fmla="*/ 673 w 691"/>
              <a:gd name="T1" fmla="*/ 173 h 409"/>
              <a:gd name="T2" fmla="*/ 517 w 691"/>
              <a:gd name="T3" fmla="*/ 18 h 409"/>
              <a:gd name="T4" fmla="*/ 484 w 691"/>
              <a:gd name="T5" fmla="*/ 31 h 409"/>
              <a:gd name="T6" fmla="*/ 484 w 691"/>
              <a:gd name="T7" fmla="*/ 39 h 409"/>
              <a:gd name="T8" fmla="*/ 439 w 691"/>
              <a:gd name="T9" fmla="*/ 85 h 409"/>
              <a:gd name="T10" fmla="*/ 155 w 691"/>
              <a:gd name="T11" fmla="*/ 85 h 409"/>
              <a:gd name="T12" fmla="*/ 0 w 691"/>
              <a:gd name="T13" fmla="*/ 324 h 409"/>
              <a:gd name="T14" fmla="*/ 439 w 691"/>
              <a:gd name="T15" fmla="*/ 324 h 409"/>
              <a:gd name="T16" fmla="*/ 484 w 691"/>
              <a:gd name="T17" fmla="*/ 370 h 409"/>
              <a:gd name="T18" fmla="*/ 484 w 691"/>
              <a:gd name="T19" fmla="*/ 378 h 409"/>
              <a:gd name="T20" fmla="*/ 517 w 691"/>
              <a:gd name="T21" fmla="*/ 391 h 409"/>
              <a:gd name="T22" fmla="*/ 673 w 691"/>
              <a:gd name="T23" fmla="*/ 236 h 409"/>
              <a:gd name="T24" fmla="*/ 673 w 691"/>
              <a:gd name="T25" fmla="*/ 173 h 4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691" h="409">
                <a:moveTo>
                  <a:pt x="673" y="173"/>
                </a:moveTo>
                <a:cubicBezTo>
                  <a:pt x="517" y="18"/>
                  <a:pt x="517" y="18"/>
                  <a:pt x="517" y="18"/>
                </a:cubicBezTo>
                <a:cubicBezTo>
                  <a:pt x="499" y="0"/>
                  <a:pt x="484" y="6"/>
                  <a:pt x="484" y="31"/>
                </a:cubicBezTo>
                <a:cubicBezTo>
                  <a:pt x="484" y="39"/>
                  <a:pt x="484" y="39"/>
                  <a:pt x="484" y="39"/>
                </a:cubicBezTo>
                <a:cubicBezTo>
                  <a:pt x="484" y="64"/>
                  <a:pt x="464" y="85"/>
                  <a:pt x="439" y="85"/>
                </a:cubicBezTo>
                <a:cubicBezTo>
                  <a:pt x="155" y="85"/>
                  <a:pt x="155" y="85"/>
                  <a:pt x="155" y="85"/>
                </a:cubicBezTo>
                <a:cubicBezTo>
                  <a:pt x="0" y="324"/>
                  <a:pt x="0" y="324"/>
                  <a:pt x="0" y="324"/>
                </a:cubicBezTo>
                <a:cubicBezTo>
                  <a:pt x="439" y="324"/>
                  <a:pt x="439" y="324"/>
                  <a:pt x="439" y="324"/>
                </a:cubicBezTo>
                <a:cubicBezTo>
                  <a:pt x="464" y="324"/>
                  <a:pt x="484" y="345"/>
                  <a:pt x="484" y="370"/>
                </a:cubicBezTo>
                <a:cubicBezTo>
                  <a:pt x="484" y="378"/>
                  <a:pt x="484" y="378"/>
                  <a:pt x="484" y="378"/>
                </a:cubicBezTo>
                <a:cubicBezTo>
                  <a:pt x="484" y="403"/>
                  <a:pt x="499" y="409"/>
                  <a:pt x="517" y="391"/>
                </a:cubicBezTo>
                <a:cubicBezTo>
                  <a:pt x="673" y="236"/>
                  <a:pt x="673" y="236"/>
                  <a:pt x="673" y="236"/>
                </a:cubicBezTo>
                <a:cubicBezTo>
                  <a:pt x="691" y="219"/>
                  <a:pt x="691" y="190"/>
                  <a:pt x="673" y="173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Display</a:t>
            </a:r>
          </a:p>
        </p:txBody>
      </p:sp>
      <p:sp>
        <p:nvSpPr>
          <p:cNvPr id="11" name="Freeform 6">
            <a:extLst>
              <a:ext uri="{FF2B5EF4-FFF2-40B4-BE49-F238E27FC236}">
                <a16:creationId xmlns:a16="http://schemas.microsoft.com/office/drawing/2014/main" id="{8252EB44-7BDD-C12E-2F00-B16D2150DB84}"/>
              </a:ext>
            </a:extLst>
          </p:cNvPr>
          <p:cNvSpPr>
            <a:spLocks/>
          </p:cNvSpPr>
          <p:nvPr/>
        </p:nvSpPr>
        <p:spPr bwMode="auto">
          <a:xfrm>
            <a:off x="5434016" y="2054735"/>
            <a:ext cx="337601" cy="348740"/>
          </a:xfrm>
          <a:custGeom>
            <a:avLst/>
            <a:gdLst>
              <a:gd name="T0" fmla="*/ 0 w 166"/>
              <a:gd name="T1" fmla="*/ 0 h 171"/>
              <a:gd name="T2" fmla="*/ 0 w 166"/>
              <a:gd name="T3" fmla="*/ 146 h 171"/>
              <a:gd name="T4" fmla="*/ 26 w 166"/>
              <a:gd name="T5" fmla="*/ 156 h 171"/>
              <a:gd name="T6" fmla="*/ 166 w 166"/>
              <a:gd name="T7" fmla="*/ 0 h 171"/>
              <a:gd name="T8" fmla="*/ 0 w 166"/>
              <a:gd name="T9" fmla="*/ 0 h 1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6" h="171">
                <a:moveTo>
                  <a:pt x="0" y="0"/>
                </a:moveTo>
                <a:cubicBezTo>
                  <a:pt x="0" y="146"/>
                  <a:pt x="0" y="146"/>
                  <a:pt x="0" y="146"/>
                </a:cubicBezTo>
                <a:cubicBezTo>
                  <a:pt x="0" y="167"/>
                  <a:pt x="12" y="171"/>
                  <a:pt x="26" y="156"/>
                </a:cubicBezTo>
                <a:cubicBezTo>
                  <a:pt x="166" y="0"/>
                  <a:pt x="166" y="0"/>
                  <a:pt x="166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5">
            <a:extLst>
              <a:ext uri="{FF2B5EF4-FFF2-40B4-BE49-F238E27FC236}">
                <a16:creationId xmlns:a16="http://schemas.microsoft.com/office/drawing/2014/main" id="{0BF82012-9ABF-41D7-59E5-1F55120F51B2}"/>
              </a:ext>
            </a:extLst>
          </p:cNvPr>
          <p:cNvSpPr>
            <a:spLocks/>
          </p:cNvSpPr>
          <p:nvPr/>
        </p:nvSpPr>
        <p:spPr bwMode="auto">
          <a:xfrm>
            <a:off x="7100890" y="1225550"/>
            <a:ext cx="1647314" cy="977936"/>
          </a:xfrm>
          <a:custGeom>
            <a:avLst/>
            <a:gdLst>
              <a:gd name="T0" fmla="*/ 673 w 691"/>
              <a:gd name="T1" fmla="*/ 173 h 409"/>
              <a:gd name="T2" fmla="*/ 517 w 691"/>
              <a:gd name="T3" fmla="*/ 18 h 409"/>
              <a:gd name="T4" fmla="*/ 484 w 691"/>
              <a:gd name="T5" fmla="*/ 31 h 409"/>
              <a:gd name="T6" fmla="*/ 484 w 691"/>
              <a:gd name="T7" fmla="*/ 39 h 409"/>
              <a:gd name="T8" fmla="*/ 439 w 691"/>
              <a:gd name="T9" fmla="*/ 85 h 409"/>
              <a:gd name="T10" fmla="*/ 155 w 691"/>
              <a:gd name="T11" fmla="*/ 85 h 409"/>
              <a:gd name="T12" fmla="*/ 0 w 691"/>
              <a:gd name="T13" fmla="*/ 324 h 409"/>
              <a:gd name="T14" fmla="*/ 439 w 691"/>
              <a:gd name="T15" fmla="*/ 324 h 409"/>
              <a:gd name="T16" fmla="*/ 484 w 691"/>
              <a:gd name="T17" fmla="*/ 370 h 409"/>
              <a:gd name="T18" fmla="*/ 484 w 691"/>
              <a:gd name="T19" fmla="*/ 378 h 409"/>
              <a:gd name="T20" fmla="*/ 517 w 691"/>
              <a:gd name="T21" fmla="*/ 391 h 409"/>
              <a:gd name="T22" fmla="*/ 673 w 691"/>
              <a:gd name="T23" fmla="*/ 236 h 409"/>
              <a:gd name="T24" fmla="*/ 673 w 691"/>
              <a:gd name="T25" fmla="*/ 173 h 4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691" h="409">
                <a:moveTo>
                  <a:pt x="673" y="173"/>
                </a:moveTo>
                <a:cubicBezTo>
                  <a:pt x="517" y="18"/>
                  <a:pt x="517" y="18"/>
                  <a:pt x="517" y="18"/>
                </a:cubicBezTo>
                <a:cubicBezTo>
                  <a:pt x="499" y="0"/>
                  <a:pt x="484" y="6"/>
                  <a:pt x="484" y="31"/>
                </a:cubicBezTo>
                <a:cubicBezTo>
                  <a:pt x="484" y="39"/>
                  <a:pt x="484" y="39"/>
                  <a:pt x="484" y="39"/>
                </a:cubicBezTo>
                <a:cubicBezTo>
                  <a:pt x="484" y="64"/>
                  <a:pt x="464" y="85"/>
                  <a:pt x="439" y="85"/>
                </a:cubicBezTo>
                <a:cubicBezTo>
                  <a:pt x="155" y="85"/>
                  <a:pt x="155" y="85"/>
                  <a:pt x="155" y="85"/>
                </a:cubicBezTo>
                <a:cubicBezTo>
                  <a:pt x="0" y="324"/>
                  <a:pt x="0" y="324"/>
                  <a:pt x="0" y="324"/>
                </a:cubicBezTo>
                <a:cubicBezTo>
                  <a:pt x="439" y="324"/>
                  <a:pt x="439" y="324"/>
                  <a:pt x="439" y="324"/>
                </a:cubicBezTo>
                <a:cubicBezTo>
                  <a:pt x="464" y="324"/>
                  <a:pt x="484" y="345"/>
                  <a:pt x="484" y="370"/>
                </a:cubicBezTo>
                <a:cubicBezTo>
                  <a:pt x="484" y="378"/>
                  <a:pt x="484" y="378"/>
                  <a:pt x="484" y="378"/>
                </a:cubicBezTo>
                <a:cubicBezTo>
                  <a:pt x="484" y="403"/>
                  <a:pt x="499" y="409"/>
                  <a:pt x="517" y="391"/>
                </a:cubicBezTo>
                <a:cubicBezTo>
                  <a:pt x="673" y="236"/>
                  <a:pt x="673" y="236"/>
                  <a:pt x="673" y="236"/>
                </a:cubicBezTo>
                <a:cubicBezTo>
                  <a:pt x="691" y="219"/>
                  <a:pt x="691" y="190"/>
                  <a:pt x="673" y="173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Archival</a:t>
            </a:r>
          </a:p>
        </p:txBody>
      </p:sp>
      <p:sp>
        <p:nvSpPr>
          <p:cNvPr id="13" name="Freeform 6">
            <a:extLst>
              <a:ext uri="{FF2B5EF4-FFF2-40B4-BE49-F238E27FC236}">
                <a16:creationId xmlns:a16="http://schemas.microsoft.com/office/drawing/2014/main" id="{7C7C1C63-0D13-2083-2CD8-305C576C9551}"/>
              </a:ext>
            </a:extLst>
          </p:cNvPr>
          <p:cNvSpPr>
            <a:spLocks/>
          </p:cNvSpPr>
          <p:nvPr/>
        </p:nvSpPr>
        <p:spPr bwMode="auto">
          <a:xfrm>
            <a:off x="7100891" y="2054735"/>
            <a:ext cx="337601" cy="348740"/>
          </a:xfrm>
          <a:custGeom>
            <a:avLst/>
            <a:gdLst>
              <a:gd name="T0" fmla="*/ 0 w 166"/>
              <a:gd name="T1" fmla="*/ 0 h 171"/>
              <a:gd name="T2" fmla="*/ 0 w 166"/>
              <a:gd name="T3" fmla="*/ 146 h 171"/>
              <a:gd name="T4" fmla="*/ 26 w 166"/>
              <a:gd name="T5" fmla="*/ 156 h 171"/>
              <a:gd name="T6" fmla="*/ 166 w 166"/>
              <a:gd name="T7" fmla="*/ 0 h 171"/>
              <a:gd name="T8" fmla="*/ 0 w 166"/>
              <a:gd name="T9" fmla="*/ 0 h 1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6" h="171">
                <a:moveTo>
                  <a:pt x="0" y="0"/>
                </a:moveTo>
                <a:cubicBezTo>
                  <a:pt x="0" y="146"/>
                  <a:pt x="0" y="146"/>
                  <a:pt x="0" y="146"/>
                </a:cubicBezTo>
                <a:cubicBezTo>
                  <a:pt x="0" y="167"/>
                  <a:pt x="12" y="171"/>
                  <a:pt x="26" y="156"/>
                </a:cubicBezTo>
                <a:cubicBezTo>
                  <a:pt x="166" y="0"/>
                  <a:pt x="166" y="0"/>
                  <a:pt x="166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2123239-5CCF-31B2-C7C0-B3594C1F9D1A}"/>
              </a:ext>
            </a:extLst>
          </p:cNvPr>
          <p:cNvSpPr/>
          <p:nvPr/>
        </p:nvSpPr>
        <p:spPr>
          <a:xfrm>
            <a:off x="495301" y="4508611"/>
            <a:ext cx="1543052" cy="7295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0520A6C8-E986-455F-116B-B86979075CF4}"/>
              </a:ext>
            </a:extLst>
          </p:cNvPr>
          <p:cNvSpPr/>
          <p:nvPr/>
        </p:nvSpPr>
        <p:spPr>
          <a:xfrm>
            <a:off x="958354" y="4236616"/>
            <a:ext cx="616944" cy="616944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6D9F4D09-7AE3-86FF-27A3-5630F7334C18}"/>
              </a:ext>
            </a:extLst>
          </p:cNvPr>
          <p:cNvCxnSpPr/>
          <p:nvPr/>
        </p:nvCxnSpPr>
        <p:spPr>
          <a:xfrm>
            <a:off x="433389" y="2498723"/>
            <a:ext cx="0" cy="1920240"/>
          </a:xfrm>
          <a:prstGeom prst="straightConnector1">
            <a:avLst/>
          </a:prstGeom>
          <a:ln w="15875" cap="rnd">
            <a:solidFill>
              <a:schemeClr val="tx1">
                <a:lumMod val="50000"/>
                <a:lumOff val="50000"/>
              </a:schemeClr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69D580C3-5E90-6CEF-1202-391B1DF8D709}"/>
              </a:ext>
            </a:extLst>
          </p:cNvPr>
          <p:cNvSpPr/>
          <p:nvPr/>
        </p:nvSpPr>
        <p:spPr>
          <a:xfrm>
            <a:off x="2162176" y="4508611"/>
            <a:ext cx="1543052" cy="7295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ABD6D0FA-599C-FAD0-05CD-3E905B48FD69}"/>
              </a:ext>
            </a:extLst>
          </p:cNvPr>
          <p:cNvSpPr/>
          <p:nvPr/>
        </p:nvSpPr>
        <p:spPr>
          <a:xfrm>
            <a:off x="2625229" y="4236616"/>
            <a:ext cx="616944" cy="61694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1645216F-28D4-85B1-E42C-ABF39469373D}"/>
              </a:ext>
            </a:extLst>
          </p:cNvPr>
          <p:cNvCxnSpPr/>
          <p:nvPr/>
        </p:nvCxnSpPr>
        <p:spPr>
          <a:xfrm>
            <a:off x="2100264" y="2498723"/>
            <a:ext cx="0" cy="1920240"/>
          </a:xfrm>
          <a:prstGeom prst="straightConnector1">
            <a:avLst/>
          </a:prstGeom>
          <a:ln w="15875" cap="rnd">
            <a:solidFill>
              <a:schemeClr val="tx1">
                <a:lumMod val="50000"/>
                <a:lumOff val="50000"/>
              </a:schemeClr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52E11C01-1796-7FEB-F35A-FCEB888C35DC}"/>
              </a:ext>
            </a:extLst>
          </p:cNvPr>
          <p:cNvSpPr/>
          <p:nvPr/>
        </p:nvSpPr>
        <p:spPr>
          <a:xfrm>
            <a:off x="3829051" y="4508611"/>
            <a:ext cx="1543052" cy="7295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397BBA9C-5E5A-3638-B7D7-8189390DD21C}"/>
              </a:ext>
            </a:extLst>
          </p:cNvPr>
          <p:cNvSpPr/>
          <p:nvPr/>
        </p:nvSpPr>
        <p:spPr>
          <a:xfrm>
            <a:off x="4292102" y="4236616"/>
            <a:ext cx="616944" cy="61694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3472286F-6E44-EDA5-28DF-022AA25FB3B3}"/>
              </a:ext>
            </a:extLst>
          </p:cNvPr>
          <p:cNvCxnSpPr/>
          <p:nvPr/>
        </p:nvCxnSpPr>
        <p:spPr>
          <a:xfrm>
            <a:off x="3767137" y="2498723"/>
            <a:ext cx="0" cy="1920240"/>
          </a:xfrm>
          <a:prstGeom prst="straightConnector1">
            <a:avLst/>
          </a:prstGeom>
          <a:ln w="15875" cap="rnd">
            <a:solidFill>
              <a:schemeClr val="tx1">
                <a:lumMod val="50000"/>
                <a:lumOff val="50000"/>
              </a:schemeClr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6D9A0021-D186-B492-B929-6A3A6C1434FB}"/>
              </a:ext>
            </a:extLst>
          </p:cNvPr>
          <p:cNvSpPr/>
          <p:nvPr/>
        </p:nvSpPr>
        <p:spPr>
          <a:xfrm>
            <a:off x="5495923" y="4508611"/>
            <a:ext cx="1543052" cy="7295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5F2760DF-A1E3-2542-1AFE-E8F845F8026C}"/>
              </a:ext>
            </a:extLst>
          </p:cNvPr>
          <p:cNvSpPr/>
          <p:nvPr/>
        </p:nvSpPr>
        <p:spPr>
          <a:xfrm>
            <a:off x="5958974" y="4236616"/>
            <a:ext cx="616944" cy="616944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52AA1433-C921-6E72-F2F9-DC74D679D83E}"/>
              </a:ext>
            </a:extLst>
          </p:cNvPr>
          <p:cNvCxnSpPr/>
          <p:nvPr/>
        </p:nvCxnSpPr>
        <p:spPr>
          <a:xfrm>
            <a:off x="5434009" y="2498723"/>
            <a:ext cx="0" cy="1920240"/>
          </a:xfrm>
          <a:prstGeom prst="straightConnector1">
            <a:avLst/>
          </a:prstGeom>
          <a:ln w="15875" cap="rnd">
            <a:solidFill>
              <a:schemeClr val="tx1">
                <a:lumMod val="50000"/>
                <a:lumOff val="50000"/>
              </a:schemeClr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>
            <a:extLst>
              <a:ext uri="{FF2B5EF4-FFF2-40B4-BE49-F238E27FC236}">
                <a16:creationId xmlns:a16="http://schemas.microsoft.com/office/drawing/2014/main" id="{1B56CF17-4EAA-C4B2-9E65-E01EE6E84181}"/>
              </a:ext>
            </a:extLst>
          </p:cNvPr>
          <p:cNvSpPr/>
          <p:nvPr/>
        </p:nvSpPr>
        <p:spPr>
          <a:xfrm>
            <a:off x="7162792" y="4508611"/>
            <a:ext cx="1543052" cy="7295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21383936-E02C-DB1D-7087-FC0DE34AD819}"/>
              </a:ext>
            </a:extLst>
          </p:cNvPr>
          <p:cNvSpPr/>
          <p:nvPr/>
        </p:nvSpPr>
        <p:spPr>
          <a:xfrm>
            <a:off x="7625845" y="4236616"/>
            <a:ext cx="616944" cy="616944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7E815130-3B4C-9E0B-A919-040265E5FCDC}"/>
              </a:ext>
            </a:extLst>
          </p:cNvPr>
          <p:cNvCxnSpPr/>
          <p:nvPr/>
        </p:nvCxnSpPr>
        <p:spPr>
          <a:xfrm>
            <a:off x="7100880" y="2498723"/>
            <a:ext cx="0" cy="1920240"/>
          </a:xfrm>
          <a:prstGeom prst="straightConnector1">
            <a:avLst/>
          </a:prstGeom>
          <a:ln w="15875" cap="rnd">
            <a:solidFill>
              <a:schemeClr val="tx1">
                <a:lumMod val="50000"/>
                <a:lumOff val="50000"/>
              </a:schemeClr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ectangle 33">
            <a:extLst>
              <a:ext uri="{FF2B5EF4-FFF2-40B4-BE49-F238E27FC236}">
                <a16:creationId xmlns:a16="http://schemas.microsoft.com/office/drawing/2014/main" id="{7E364FDD-8272-F11F-1FB1-275808E63C53}"/>
              </a:ext>
            </a:extLst>
          </p:cNvPr>
          <p:cNvSpPr/>
          <p:nvPr/>
        </p:nvSpPr>
        <p:spPr>
          <a:xfrm flipH="1">
            <a:off x="557871" y="2496810"/>
            <a:ext cx="1304241" cy="1318951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b="1" dirty="0">
                <a:solidFill>
                  <a:schemeClr val="accent1"/>
                </a:solidFill>
                <a:latin typeface="+mj-lt"/>
              </a:rPr>
              <a:t>MS Project</a:t>
            </a:r>
          </a:p>
          <a:p>
            <a:pPr>
              <a:lnSpc>
                <a:spcPct val="120000"/>
              </a:lnSpc>
            </a:pP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All report content is driven by fields that already exist in the schedule.  </a:t>
            </a:r>
          </a:p>
          <a:p>
            <a:pPr>
              <a:lnSpc>
                <a:spcPct val="120000"/>
              </a:lnSpc>
            </a:pP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No external data sources required.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1864472F-B32B-6798-C394-E17B9468A0AB}"/>
              </a:ext>
            </a:extLst>
          </p:cNvPr>
          <p:cNvSpPr/>
          <p:nvPr/>
        </p:nvSpPr>
        <p:spPr>
          <a:xfrm flipH="1">
            <a:off x="2224744" y="2496810"/>
            <a:ext cx="1304241" cy="1318951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b="1" dirty="0">
                <a:solidFill>
                  <a:schemeClr val="accent2"/>
                </a:solidFill>
                <a:latin typeface="+mj-lt"/>
              </a:rPr>
              <a:t>Export XMLs</a:t>
            </a:r>
          </a:p>
          <a:p>
            <a:pPr>
              <a:lnSpc>
                <a:spcPct val="120000"/>
              </a:lnSpc>
            </a:pP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Standard .</a:t>
            </a:r>
            <a:r>
              <a:rPr lang="en-US" sz="1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xls</a:t>
            </a: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or .csv export from MS Project.  </a:t>
            </a:r>
          </a:p>
          <a:p>
            <a:pPr>
              <a:lnSpc>
                <a:spcPct val="120000"/>
              </a:lnSpc>
            </a:pP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No special configuration beyond what you already do today.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5E870CBC-E884-63F6-4529-25F8F028C30E}"/>
              </a:ext>
            </a:extLst>
          </p:cNvPr>
          <p:cNvSpPr/>
          <p:nvPr/>
        </p:nvSpPr>
        <p:spPr>
          <a:xfrm flipH="1">
            <a:off x="3891617" y="2496810"/>
            <a:ext cx="1304241" cy="1503617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b="1" dirty="0">
                <a:solidFill>
                  <a:schemeClr val="accent3"/>
                </a:solidFill>
                <a:latin typeface="+mj-lt"/>
              </a:rPr>
              <a:t>Python Scripts </a:t>
            </a:r>
          </a:p>
          <a:p>
            <a:pPr>
              <a:lnSpc>
                <a:spcPct val="120000"/>
              </a:lnSpc>
            </a:pP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Field mapping and data validation.</a:t>
            </a:r>
          </a:p>
          <a:p>
            <a:pPr>
              <a:lnSpc>
                <a:spcPct val="120000"/>
              </a:lnSpc>
            </a:pP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Data formatting and schedule logic processing.</a:t>
            </a:r>
          </a:p>
          <a:p>
            <a:pPr>
              <a:lnSpc>
                <a:spcPct val="120000"/>
              </a:lnSpc>
            </a:pP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Chart generation and HTML layout rendering.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C6B1CF50-3E19-8B7C-A137-A4D0502307F1}"/>
              </a:ext>
            </a:extLst>
          </p:cNvPr>
          <p:cNvSpPr/>
          <p:nvPr/>
        </p:nvSpPr>
        <p:spPr>
          <a:xfrm flipH="1">
            <a:off x="5558490" y="2496810"/>
            <a:ext cx="1304241" cy="1134285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b="1" dirty="0">
                <a:solidFill>
                  <a:schemeClr val="accent4"/>
                </a:solidFill>
                <a:latin typeface="+mj-lt"/>
              </a:rPr>
              <a:t>HTML Dashboards</a:t>
            </a:r>
          </a:p>
          <a:p>
            <a:pPr>
              <a:lnSpc>
                <a:spcPct val="120000"/>
              </a:lnSpc>
            </a:pP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Self-contained files written to the output folder.</a:t>
            </a:r>
          </a:p>
          <a:p>
            <a:pPr>
              <a:lnSpc>
                <a:spcPct val="120000"/>
              </a:lnSpc>
            </a:pP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Ready to distribute immediately.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29370520-0E29-3875-57E9-DACD463391CA}"/>
              </a:ext>
            </a:extLst>
          </p:cNvPr>
          <p:cNvSpPr/>
          <p:nvPr/>
        </p:nvSpPr>
        <p:spPr>
          <a:xfrm flipH="1">
            <a:off x="7225362" y="2496810"/>
            <a:ext cx="1304241" cy="1688283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b="1" dirty="0">
                <a:solidFill>
                  <a:schemeClr val="accent5"/>
                </a:solidFill>
                <a:latin typeface="+mj-lt"/>
              </a:rPr>
              <a:t>Save &amp; Archive</a:t>
            </a:r>
          </a:p>
          <a:p>
            <a:pPr>
              <a:lnSpc>
                <a:spcPct val="120000"/>
              </a:lnSpc>
            </a:pP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Copy outputs to a dated folder (e.g., YYYY-MM) after each cycle.</a:t>
            </a:r>
          </a:p>
          <a:p>
            <a:pPr>
              <a:lnSpc>
                <a:spcPct val="120000"/>
              </a:lnSpc>
            </a:pP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Builds a full historical record and enables month-over-month comparison.</a:t>
            </a:r>
          </a:p>
        </p:txBody>
      </p:sp>
      <p:sp>
        <p:nvSpPr>
          <p:cNvPr id="40" name="Shape 2932">
            <a:extLst>
              <a:ext uri="{FF2B5EF4-FFF2-40B4-BE49-F238E27FC236}">
                <a16:creationId xmlns:a16="http://schemas.microsoft.com/office/drawing/2014/main" id="{881DFB92-3596-7300-1BB2-87E72E4E046E}"/>
              </a:ext>
            </a:extLst>
          </p:cNvPr>
          <p:cNvSpPr/>
          <p:nvPr/>
        </p:nvSpPr>
        <p:spPr>
          <a:xfrm>
            <a:off x="2806217" y="4440783"/>
            <a:ext cx="254967" cy="2086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64" y="12000"/>
                </a:moveTo>
                <a:cubicBezTo>
                  <a:pt x="1421" y="12000"/>
                  <a:pt x="982" y="11462"/>
                  <a:pt x="982" y="10800"/>
                </a:cubicBezTo>
                <a:cubicBezTo>
                  <a:pt x="982" y="10138"/>
                  <a:pt x="1421" y="9600"/>
                  <a:pt x="1964" y="9600"/>
                </a:cubicBezTo>
                <a:cubicBezTo>
                  <a:pt x="2505" y="9600"/>
                  <a:pt x="2945" y="10138"/>
                  <a:pt x="2945" y="10800"/>
                </a:cubicBezTo>
                <a:cubicBezTo>
                  <a:pt x="2945" y="11462"/>
                  <a:pt x="2505" y="12000"/>
                  <a:pt x="1964" y="12000"/>
                </a:cubicBezTo>
                <a:moveTo>
                  <a:pt x="21456" y="10376"/>
                </a:moveTo>
                <a:lnTo>
                  <a:pt x="18511" y="6776"/>
                </a:lnTo>
                <a:cubicBezTo>
                  <a:pt x="18422" y="6667"/>
                  <a:pt x="18299" y="6600"/>
                  <a:pt x="18164" y="6600"/>
                </a:cubicBezTo>
                <a:cubicBezTo>
                  <a:pt x="17892" y="6600"/>
                  <a:pt x="17673" y="6869"/>
                  <a:pt x="17673" y="7200"/>
                </a:cubicBezTo>
                <a:cubicBezTo>
                  <a:pt x="17673" y="7366"/>
                  <a:pt x="17728" y="7516"/>
                  <a:pt x="17817" y="7624"/>
                </a:cubicBezTo>
                <a:lnTo>
                  <a:pt x="19924" y="10200"/>
                </a:lnTo>
                <a:lnTo>
                  <a:pt x="8058" y="10200"/>
                </a:lnTo>
                <a:lnTo>
                  <a:pt x="14727" y="2048"/>
                </a:lnTo>
                <a:lnTo>
                  <a:pt x="14727" y="5400"/>
                </a:lnTo>
                <a:cubicBezTo>
                  <a:pt x="14727" y="5732"/>
                  <a:pt x="14947" y="6000"/>
                  <a:pt x="15218" y="6000"/>
                </a:cubicBezTo>
                <a:cubicBezTo>
                  <a:pt x="15489" y="6000"/>
                  <a:pt x="15709" y="5732"/>
                  <a:pt x="15709" y="5400"/>
                </a:cubicBezTo>
                <a:lnTo>
                  <a:pt x="15709" y="600"/>
                </a:lnTo>
                <a:cubicBezTo>
                  <a:pt x="15709" y="269"/>
                  <a:pt x="15489" y="0"/>
                  <a:pt x="15218" y="0"/>
                </a:cubicBezTo>
                <a:lnTo>
                  <a:pt x="11291" y="0"/>
                </a:lnTo>
                <a:cubicBezTo>
                  <a:pt x="11020" y="0"/>
                  <a:pt x="10800" y="269"/>
                  <a:pt x="10800" y="600"/>
                </a:cubicBezTo>
                <a:cubicBezTo>
                  <a:pt x="10800" y="932"/>
                  <a:pt x="11020" y="1200"/>
                  <a:pt x="11291" y="1200"/>
                </a:cubicBezTo>
                <a:lnTo>
                  <a:pt x="14033" y="1200"/>
                </a:lnTo>
                <a:lnTo>
                  <a:pt x="6669" y="10200"/>
                </a:lnTo>
                <a:lnTo>
                  <a:pt x="3858" y="10200"/>
                </a:lnTo>
                <a:cubicBezTo>
                  <a:pt x="3639" y="9167"/>
                  <a:pt x="2877" y="8400"/>
                  <a:pt x="1964" y="8400"/>
                </a:cubicBezTo>
                <a:cubicBezTo>
                  <a:pt x="879" y="8400"/>
                  <a:pt x="0" y="9475"/>
                  <a:pt x="0" y="10800"/>
                </a:cubicBezTo>
                <a:cubicBezTo>
                  <a:pt x="0" y="12125"/>
                  <a:pt x="879" y="13200"/>
                  <a:pt x="1964" y="13200"/>
                </a:cubicBezTo>
                <a:cubicBezTo>
                  <a:pt x="2877" y="13200"/>
                  <a:pt x="3639" y="12434"/>
                  <a:pt x="3858" y="11400"/>
                </a:cubicBezTo>
                <a:lnTo>
                  <a:pt x="6669" y="11400"/>
                </a:lnTo>
                <a:lnTo>
                  <a:pt x="14033" y="20400"/>
                </a:lnTo>
                <a:lnTo>
                  <a:pt x="11291" y="20400"/>
                </a:lnTo>
                <a:cubicBezTo>
                  <a:pt x="11020" y="20400"/>
                  <a:pt x="10800" y="20669"/>
                  <a:pt x="10800" y="21000"/>
                </a:cubicBezTo>
                <a:cubicBezTo>
                  <a:pt x="10800" y="21332"/>
                  <a:pt x="11020" y="21600"/>
                  <a:pt x="11291" y="21600"/>
                </a:cubicBezTo>
                <a:lnTo>
                  <a:pt x="15218" y="21600"/>
                </a:lnTo>
                <a:cubicBezTo>
                  <a:pt x="15489" y="21600"/>
                  <a:pt x="15709" y="21332"/>
                  <a:pt x="15709" y="21000"/>
                </a:cubicBezTo>
                <a:lnTo>
                  <a:pt x="15709" y="16200"/>
                </a:lnTo>
                <a:cubicBezTo>
                  <a:pt x="15709" y="15869"/>
                  <a:pt x="15489" y="15600"/>
                  <a:pt x="15218" y="15600"/>
                </a:cubicBezTo>
                <a:cubicBezTo>
                  <a:pt x="14947" y="15600"/>
                  <a:pt x="14727" y="15869"/>
                  <a:pt x="14727" y="16200"/>
                </a:cubicBezTo>
                <a:lnTo>
                  <a:pt x="14727" y="19552"/>
                </a:lnTo>
                <a:lnTo>
                  <a:pt x="8058" y="11400"/>
                </a:lnTo>
                <a:lnTo>
                  <a:pt x="19924" y="11400"/>
                </a:lnTo>
                <a:lnTo>
                  <a:pt x="17817" y="13976"/>
                </a:lnTo>
                <a:cubicBezTo>
                  <a:pt x="17728" y="14085"/>
                  <a:pt x="17673" y="14235"/>
                  <a:pt x="17673" y="14400"/>
                </a:cubicBezTo>
                <a:cubicBezTo>
                  <a:pt x="17673" y="14732"/>
                  <a:pt x="17892" y="15000"/>
                  <a:pt x="18164" y="15000"/>
                </a:cubicBezTo>
                <a:cubicBezTo>
                  <a:pt x="18299" y="15000"/>
                  <a:pt x="18422" y="14933"/>
                  <a:pt x="18511" y="14824"/>
                </a:cubicBezTo>
                <a:lnTo>
                  <a:pt x="21456" y="11224"/>
                </a:lnTo>
                <a:cubicBezTo>
                  <a:pt x="21545" y="11116"/>
                  <a:pt x="21600" y="10966"/>
                  <a:pt x="21600" y="10800"/>
                </a:cubicBezTo>
                <a:cubicBezTo>
                  <a:pt x="21600" y="10635"/>
                  <a:pt x="21545" y="10485"/>
                  <a:pt x="21456" y="10376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5357" tIns="5357" rIns="5357" bIns="5357" anchor="ctr"/>
          <a:lstStyle/>
          <a:p>
            <a:pPr defTabSz="64275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422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Gill Sans"/>
              <a:ea typeface="Calibri" charset="0"/>
              <a:cs typeface="Calibri" charset="0"/>
              <a:sym typeface="Gill Sans"/>
            </a:endParaRPr>
          </a:p>
        </p:txBody>
      </p:sp>
      <p:sp>
        <p:nvSpPr>
          <p:cNvPr id="42" name="Shape 2930">
            <a:extLst>
              <a:ext uri="{FF2B5EF4-FFF2-40B4-BE49-F238E27FC236}">
                <a16:creationId xmlns:a16="http://schemas.microsoft.com/office/drawing/2014/main" id="{321EFE70-E886-EE86-6F56-4F37757D193D}"/>
              </a:ext>
            </a:extLst>
          </p:cNvPr>
          <p:cNvSpPr/>
          <p:nvPr/>
        </p:nvSpPr>
        <p:spPr>
          <a:xfrm>
            <a:off x="4463313" y="4465941"/>
            <a:ext cx="254967" cy="1622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955" y="1543"/>
                </a:moveTo>
                <a:cubicBezTo>
                  <a:pt x="12837" y="1543"/>
                  <a:pt x="10309" y="5515"/>
                  <a:pt x="10309" y="10414"/>
                </a:cubicBezTo>
                <a:lnTo>
                  <a:pt x="10309" y="11186"/>
                </a:lnTo>
                <a:cubicBezTo>
                  <a:pt x="10309" y="15233"/>
                  <a:pt x="8221" y="18514"/>
                  <a:pt x="5645" y="18514"/>
                </a:cubicBezTo>
                <a:cubicBezTo>
                  <a:pt x="3070" y="18514"/>
                  <a:pt x="982" y="15233"/>
                  <a:pt x="982" y="11186"/>
                </a:cubicBezTo>
                <a:lnTo>
                  <a:pt x="982" y="10414"/>
                </a:lnTo>
                <a:cubicBezTo>
                  <a:pt x="982" y="6367"/>
                  <a:pt x="3070" y="3086"/>
                  <a:pt x="5645" y="3086"/>
                </a:cubicBezTo>
                <a:cubicBezTo>
                  <a:pt x="6670" y="3086"/>
                  <a:pt x="7575" y="3630"/>
                  <a:pt x="8321" y="4629"/>
                </a:cubicBezTo>
                <a:lnTo>
                  <a:pt x="6382" y="4629"/>
                </a:lnTo>
                <a:cubicBezTo>
                  <a:pt x="6110" y="4629"/>
                  <a:pt x="5891" y="4974"/>
                  <a:pt x="5891" y="5400"/>
                </a:cubicBezTo>
                <a:cubicBezTo>
                  <a:pt x="5891" y="5826"/>
                  <a:pt x="6110" y="6171"/>
                  <a:pt x="6382" y="6171"/>
                </a:cubicBezTo>
                <a:lnTo>
                  <a:pt x="9327" y="6171"/>
                </a:lnTo>
                <a:cubicBezTo>
                  <a:pt x="9599" y="6171"/>
                  <a:pt x="9818" y="5826"/>
                  <a:pt x="9818" y="5400"/>
                </a:cubicBezTo>
                <a:lnTo>
                  <a:pt x="9818" y="771"/>
                </a:lnTo>
                <a:cubicBezTo>
                  <a:pt x="9818" y="346"/>
                  <a:pt x="9599" y="0"/>
                  <a:pt x="9327" y="0"/>
                </a:cubicBezTo>
                <a:cubicBezTo>
                  <a:pt x="9056" y="0"/>
                  <a:pt x="8836" y="346"/>
                  <a:pt x="8836" y="771"/>
                </a:cubicBezTo>
                <a:lnTo>
                  <a:pt x="8836" y="3321"/>
                </a:lnTo>
                <a:cubicBezTo>
                  <a:pt x="7879" y="2160"/>
                  <a:pt x="6706" y="1543"/>
                  <a:pt x="5645" y="1543"/>
                </a:cubicBezTo>
                <a:cubicBezTo>
                  <a:pt x="2527" y="1543"/>
                  <a:pt x="0" y="5515"/>
                  <a:pt x="0" y="10414"/>
                </a:cubicBezTo>
                <a:lnTo>
                  <a:pt x="0" y="11186"/>
                </a:lnTo>
                <a:cubicBezTo>
                  <a:pt x="0" y="16085"/>
                  <a:pt x="2527" y="20057"/>
                  <a:pt x="5645" y="20057"/>
                </a:cubicBezTo>
                <a:cubicBezTo>
                  <a:pt x="8763" y="20057"/>
                  <a:pt x="11291" y="16085"/>
                  <a:pt x="11291" y="11186"/>
                </a:cubicBezTo>
                <a:lnTo>
                  <a:pt x="11291" y="10414"/>
                </a:lnTo>
                <a:cubicBezTo>
                  <a:pt x="11291" y="6367"/>
                  <a:pt x="13379" y="3086"/>
                  <a:pt x="15955" y="3086"/>
                </a:cubicBezTo>
                <a:cubicBezTo>
                  <a:pt x="18530" y="3086"/>
                  <a:pt x="20618" y="6367"/>
                  <a:pt x="20618" y="10414"/>
                </a:cubicBezTo>
                <a:lnTo>
                  <a:pt x="20618" y="11186"/>
                </a:lnTo>
                <a:cubicBezTo>
                  <a:pt x="20618" y="15233"/>
                  <a:pt x="18530" y="18514"/>
                  <a:pt x="15955" y="18514"/>
                </a:cubicBezTo>
                <a:cubicBezTo>
                  <a:pt x="14930" y="18514"/>
                  <a:pt x="14025" y="17970"/>
                  <a:pt x="13279" y="16971"/>
                </a:cubicBezTo>
                <a:lnTo>
                  <a:pt x="15218" y="16971"/>
                </a:lnTo>
                <a:cubicBezTo>
                  <a:pt x="15490" y="16971"/>
                  <a:pt x="15709" y="16626"/>
                  <a:pt x="15709" y="16200"/>
                </a:cubicBezTo>
                <a:cubicBezTo>
                  <a:pt x="15709" y="15774"/>
                  <a:pt x="15490" y="15429"/>
                  <a:pt x="15218" y="15429"/>
                </a:cubicBezTo>
                <a:lnTo>
                  <a:pt x="12273" y="15429"/>
                </a:lnTo>
                <a:cubicBezTo>
                  <a:pt x="12001" y="15429"/>
                  <a:pt x="11782" y="15774"/>
                  <a:pt x="11782" y="16200"/>
                </a:cubicBezTo>
                <a:lnTo>
                  <a:pt x="11782" y="20829"/>
                </a:lnTo>
                <a:cubicBezTo>
                  <a:pt x="11782" y="21255"/>
                  <a:pt x="12001" y="21600"/>
                  <a:pt x="12273" y="21600"/>
                </a:cubicBezTo>
                <a:cubicBezTo>
                  <a:pt x="12544" y="21600"/>
                  <a:pt x="12764" y="21255"/>
                  <a:pt x="12764" y="20829"/>
                </a:cubicBezTo>
                <a:lnTo>
                  <a:pt x="12764" y="18279"/>
                </a:lnTo>
                <a:cubicBezTo>
                  <a:pt x="13721" y="19441"/>
                  <a:pt x="14894" y="20057"/>
                  <a:pt x="15955" y="20057"/>
                </a:cubicBezTo>
                <a:cubicBezTo>
                  <a:pt x="19073" y="20057"/>
                  <a:pt x="21600" y="16085"/>
                  <a:pt x="21600" y="11186"/>
                </a:cubicBezTo>
                <a:lnTo>
                  <a:pt x="21600" y="10414"/>
                </a:lnTo>
                <a:cubicBezTo>
                  <a:pt x="21600" y="5515"/>
                  <a:pt x="19073" y="1543"/>
                  <a:pt x="15955" y="1543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5357" tIns="5357" rIns="5357" bIns="5357" anchor="ctr"/>
          <a:lstStyle/>
          <a:p>
            <a:pPr defTabSz="64275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422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Gill Sans"/>
              <a:ea typeface="Calibri" charset="0"/>
              <a:cs typeface="Calibri" charset="0"/>
              <a:sym typeface="Gill Sans"/>
            </a:endParaRPr>
          </a:p>
        </p:txBody>
      </p:sp>
      <p:sp>
        <p:nvSpPr>
          <p:cNvPr id="44" name="Shape 2835">
            <a:extLst>
              <a:ext uri="{FF2B5EF4-FFF2-40B4-BE49-F238E27FC236}">
                <a16:creationId xmlns:a16="http://schemas.microsoft.com/office/drawing/2014/main" id="{49386F58-64B8-A7EE-C300-8FC1CFF13125}"/>
              </a:ext>
            </a:extLst>
          </p:cNvPr>
          <p:cNvSpPr/>
          <p:nvPr/>
        </p:nvSpPr>
        <p:spPr>
          <a:xfrm>
            <a:off x="6172200" y="4417465"/>
            <a:ext cx="255245" cy="25524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218" y="5891"/>
                </a:moveTo>
                <a:lnTo>
                  <a:pt x="8345" y="5891"/>
                </a:lnTo>
                <a:cubicBezTo>
                  <a:pt x="8075" y="5891"/>
                  <a:pt x="7855" y="6111"/>
                  <a:pt x="7855" y="6382"/>
                </a:cubicBezTo>
                <a:cubicBezTo>
                  <a:pt x="7855" y="6653"/>
                  <a:pt x="8075" y="6873"/>
                  <a:pt x="8345" y="6873"/>
                </a:cubicBezTo>
                <a:lnTo>
                  <a:pt x="15218" y="6873"/>
                </a:lnTo>
                <a:cubicBezTo>
                  <a:pt x="15489" y="6873"/>
                  <a:pt x="15709" y="6653"/>
                  <a:pt x="15709" y="6382"/>
                </a:cubicBezTo>
                <a:cubicBezTo>
                  <a:pt x="15709" y="6111"/>
                  <a:pt x="15489" y="5891"/>
                  <a:pt x="15218" y="5891"/>
                </a:cubicBezTo>
                <a:moveTo>
                  <a:pt x="6382" y="5891"/>
                </a:moveTo>
                <a:cubicBezTo>
                  <a:pt x="6111" y="5891"/>
                  <a:pt x="5891" y="6111"/>
                  <a:pt x="5891" y="6382"/>
                </a:cubicBezTo>
                <a:cubicBezTo>
                  <a:pt x="5891" y="6653"/>
                  <a:pt x="6111" y="6873"/>
                  <a:pt x="6382" y="6873"/>
                </a:cubicBezTo>
                <a:cubicBezTo>
                  <a:pt x="6653" y="6873"/>
                  <a:pt x="6873" y="6653"/>
                  <a:pt x="6873" y="6382"/>
                </a:cubicBezTo>
                <a:cubicBezTo>
                  <a:pt x="6873" y="6111"/>
                  <a:pt x="6653" y="5891"/>
                  <a:pt x="6382" y="5891"/>
                </a:cubicBezTo>
                <a:moveTo>
                  <a:pt x="19636" y="0"/>
                </a:moveTo>
                <a:lnTo>
                  <a:pt x="5891" y="0"/>
                </a:lnTo>
                <a:cubicBezTo>
                  <a:pt x="4806" y="0"/>
                  <a:pt x="3927" y="879"/>
                  <a:pt x="3927" y="1964"/>
                </a:cubicBezTo>
                <a:lnTo>
                  <a:pt x="3927" y="2455"/>
                </a:lnTo>
                <a:cubicBezTo>
                  <a:pt x="3927" y="2726"/>
                  <a:pt x="4147" y="2945"/>
                  <a:pt x="4418" y="2945"/>
                </a:cubicBezTo>
                <a:cubicBezTo>
                  <a:pt x="4689" y="2945"/>
                  <a:pt x="4909" y="2726"/>
                  <a:pt x="4909" y="2455"/>
                </a:cubicBezTo>
                <a:lnTo>
                  <a:pt x="4909" y="1964"/>
                </a:lnTo>
                <a:cubicBezTo>
                  <a:pt x="4909" y="1422"/>
                  <a:pt x="5349" y="982"/>
                  <a:pt x="5891" y="982"/>
                </a:cubicBezTo>
                <a:lnTo>
                  <a:pt x="19636" y="982"/>
                </a:lnTo>
                <a:cubicBezTo>
                  <a:pt x="20178" y="982"/>
                  <a:pt x="20618" y="1422"/>
                  <a:pt x="20618" y="1964"/>
                </a:cubicBezTo>
                <a:lnTo>
                  <a:pt x="20618" y="15709"/>
                </a:lnTo>
                <a:cubicBezTo>
                  <a:pt x="20618" y="16252"/>
                  <a:pt x="20178" y="16691"/>
                  <a:pt x="19636" y="16691"/>
                </a:cubicBezTo>
                <a:lnTo>
                  <a:pt x="19145" y="16691"/>
                </a:lnTo>
                <a:cubicBezTo>
                  <a:pt x="18875" y="16691"/>
                  <a:pt x="18655" y="16910"/>
                  <a:pt x="18655" y="17182"/>
                </a:cubicBezTo>
                <a:cubicBezTo>
                  <a:pt x="18655" y="17453"/>
                  <a:pt x="18875" y="17673"/>
                  <a:pt x="19145" y="17673"/>
                </a:cubicBezTo>
                <a:lnTo>
                  <a:pt x="19636" y="17673"/>
                </a:lnTo>
                <a:cubicBezTo>
                  <a:pt x="20721" y="17673"/>
                  <a:pt x="21600" y="16794"/>
                  <a:pt x="21600" y="15709"/>
                </a:cubicBezTo>
                <a:lnTo>
                  <a:pt x="21600" y="1964"/>
                </a:lnTo>
                <a:cubicBezTo>
                  <a:pt x="21600" y="879"/>
                  <a:pt x="20721" y="0"/>
                  <a:pt x="19636" y="0"/>
                </a:cubicBezTo>
                <a:moveTo>
                  <a:pt x="2455" y="5891"/>
                </a:moveTo>
                <a:cubicBezTo>
                  <a:pt x="2184" y="5891"/>
                  <a:pt x="1964" y="6111"/>
                  <a:pt x="1964" y="6382"/>
                </a:cubicBezTo>
                <a:cubicBezTo>
                  <a:pt x="1964" y="6653"/>
                  <a:pt x="2184" y="6873"/>
                  <a:pt x="2455" y="6873"/>
                </a:cubicBezTo>
                <a:cubicBezTo>
                  <a:pt x="2725" y="6873"/>
                  <a:pt x="2945" y="6653"/>
                  <a:pt x="2945" y="6382"/>
                </a:cubicBezTo>
                <a:cubicBezTo>
                  <a:pt x="2945" y="6111"/>
                  <a:pt x="2725" y="5891"/>
                  <a:pt x="2455" y="5891"/>
                </a:cubicBezTo>
                <a:moveTo>
                  <a:pt x="4418" y="5891"/>
                </a:moveTo>
                <a:cubicBezTo>
                  <a:pt x="4147" y="5891"/>
                  <a:pt x="3927" y="6111"/>
                  <a:pt x="3927" y="6382"/>
                </a:cubicBezTo>
                <a:cubicBezTo>
                  <a:pt x="3927" y="6653"/>
                  <a:pt x="4147" y="6873"/>
                  <a:pt x="4418" y="6873"/>
                </a:cubicBezTo>
                <a:cubicBezTo>
                  <a:pt x="4689" y="6873"/>
                  <a:pt x="4909" y="6653"/>
                  <a:pt x="4909" y="6382"/>
                </a:cubicBezTo>
                <a:cubicBezTo>
                  <a:pt x="4909" y="6111"/>
                  <a:pt x="4689" y="5891"/>
                  <a:pt x="4418" y="5891"/>
                </a:cubicBezTo>
                <a:moveTo>
                  <a:pt x="16691" y="7855"/>
                </a:moveTo>
                <a:lnTo>
                  <a:pt x="982" y="7855"/>
                </a:lnTo>
                <a:lnTo>
                  <a:pt x="982" y="5891"/>
                </a:lnTo>
                <a:cubicBezTo>
                  <a:pt x="982" y="5349"/>
                  <a:pt x="1422" y="4909"/>
                  <a:pt x="1964" y="4909"/>
                </a:cubicBezTo>
                <a:lnTo>
                  <a:pt x="15709" y="4909"/>
                </a:lnTo>
                <a:cubicBezTo>
                  <a:pt x="16251" y="4909"/>
                  <a:pt x="16691" y="5349"/>
                  <a:pt x="16691" y="5891"/>
                </a:cubicBezTo>
                <a:cubicBezTo>
                  <a:pt x="16691" y="5891"/>
                  <a:pt x="16691" y="7855"/>
                  <a:pt x="16691" y="7855"/>
                </a:cubicBezTo>
                <a:close/>
                <a:moveTo>
                  <a:pt x="16691" y="19636"/>
                </a:moveTo>
                <a:cubicBezTo>
                  <a:pt x="16691" y="20178"/>
                  <a:pt x="16251" y="20618"/>
                  <a:pt x="15709" y="20618"/>
                </a:cubicBezTo>
                <a:lnTo>
                  <a:pt x="1964" y="20618"/>
                </a:lnTo>
                <a:cubicBezTo>
                  <a:pt x="1422" y="20618"/>
                  <a:pt x="982" y="20178"/>
                  <a:pt x="982" y="19636"/>
                </a:cubicBezTo>
                <a:lnTo>
                  <a:pt x="982" y="8836"/>
                </a:lnTo>
                <a:lnTo>
                  <a:pt x="16691" y="8836"/>
                </a:lnTo>
                <a:cubicBezTo>
                  <a:pt x="16691" y="8836"/>
                  <a:pt x="16691" y="19636"/>
                  <a:pt x="16691" y="19636"/>
                </a:cubicBezTo>
                <a:close/>
                <a:moveTo>
                  <a:pt x="15709" y="3927"/>
                </a:moveTo>
                <a:lnTo>
                  <a:pt x="1964" y="3927"/>
                </a:lnTo>
                <a:cubicBezTo>
                  <a:pt x="879" y="3927"/>
                  <a:pt x="0" y="4806"/>
                  <a:pt x="0" y="5891"/>
                </a:cubicBezTo>
                <a:lnTo>
                  <a:pt x="0" y="19636"/>
                </a:lnTo>
                <a:cubicBezTo>
                  <a:pt x="0" y="20721"/>
                  <a:pt x="879" y="21600"/>
                  <a:pt x="1964" y="21600"/>
                </a:cubicBezTo>
                <a:lnTo>
                  <a:pt x="15709" y="21600"/>
                </a:lnTo>
                <a:cubicBezTo>
                  <a:pt x="16794" y="21600"/>
                  <a:pt x="17673" y="20721"/>
                  <a:pt x="17673" y="19636"/>
                </a:cubicBezTo>
                <a:lnTo>
                  <a:pt x="17673" y="5891"/>
                </a:lnTo>
                <a:cubicBezTo>
                  <a:pt x="17673" y="4806"/>
                  <a:pt x="16794" y="3927"/>
                  <a:pt x="15709" y="3927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5357" tIns="5357" rIns="5357" bIns="5357" anchor="ctr"/>
          <a:lstStyle/>
          <a:p>
            <a:pPr defTabSz="64275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422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Gill Sans"/>
              <a:ea typeface="Calibri" charset="0"/>
              <a:cs typeface="Calibri" charset="0"/>
              <a:sym typeface="Gill Sans"/>
            </a:endParaRPr>
          </a:p>
        </p:txBody>
      </p:sp>
      <p:sp>
        <p:nvSpPr>
          <p:cNvPr id="46" name="Shape 2842">
            <a:extLst>
              <a:ext uri="{FF2B5EF4-FFF2-40B4-BE49-F238E27FC236}">
                <a16:creationId xmlns:a16="http://schemas.microsoft.com/office/drawing/2014/main" id="{4D386A67-626F-2922-D812-0723947F70C6}"/>
              </a:ext>
            </a:extLst>
          </p:cNvPr>
          <p:cNvSpPr/>
          <p:nvPr/>
        </p:nvSpPr>
        <p:spPr>
          <a:xfrm>
            <a:off x="7806694" y="4417465"/>
            <a:ext cx="255245" cy="25524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11782"/>
                </a:moveTo>
                <a:lnTo>
                  <a:pt x="982" y="11782"/>
                </a:lnTo>
                <a:lnTo>
                  <a:pt x="982" y="6873"/>
                </a:lnTo>
                <a:lnTo>
                  <a:pt x="6907" y="6873"/>
                </a:lnTo>
                <a:cubicBezTo>
                  <a:pt x="7149" y="8810"/>
                  <a:pt x="8798" y="10309"/>
                  <a:pt x="10800" y="10309"/>
                </a:cubicBezTo>
                <a:cubicBezTo>
                  <a:pt x="12802" y="10309"/>
                  <a:pt x="14451" y="8810"/>
                  <a:pt x="14693" y="6873"/>
                </a:cubicBezTo>
                <a:lnTo>
                  <a:pt x="20618" y="6873"/>
                </a:lnTo>
                <a:cubicBezTo>
                  <a:pt x="20618" y="6873"/>
                  <a:pt x="20618" y="11782"/>
                  <a:pt x="20618" y="11782"/>
                </a:cubicBezTo>
                <a:close/>
                <a:moveTo>
                  <a:pt x="20264" y="14727"/>
                </a:moveTo>
                <a:lnTo>
                  <a:pt x="14236" y="14727"/>
                </a:lnTo>
                <a:cubicBezTo>
                  <a:pt x="13966" y="14727"/>
                  <a:pt x="13745" y="14947"/>
                  <a:pt x="13745" y="15218"/>
                </a:cubicBezTo>
                <a:cubicBezTo>
                  <a:pt x="13745" y="16845"/>
                  <a:pt x="12427" y="18164"/>
                  <a:pt x="10800" y="18164"/>
                </a:cubicBezTo>
                <a:cubicBezTo>
                  <a:pt x="9173" y="18164"/>
                  <a:pt x="7855" y="16845"/>
                  <a:pt x="7855" y="15218"/>
                </a:cubicBezTo>
                <a:cubicBezTo>
                  <a:pt x="7855" y="14947"/>
                  <a:pt x="7634" y="14727"/>
                  <a:pt x="7364" y="14727"/>
                </a:cubicBezTo>
                <a:lnTo>
                  <a:pt x="1336" y="14727"/>
                </a:lnTo>
                <a:lnTo>
                  <a:pt x="2682" y="12764"/>
                </a:lnTo>
                <a:lnTo>
                  <a:pt x="18918" y="12764"/>
                </a:lnTo>
                <a:cubicBezTo>
                  <a:pt x="18918" y="12764"/>
                  <a:pt x="20264" y="14727"/>
                  <a:pt x="20264" y="14727"/>
                </a:cubicBezTo>
                <a:close/>
                <a:moveTo>
                  <a:pt x="20618" y="20618"/>
                </a:moveTo>
                <a:lnTo>
                  <a:pt x="982" y="20618"/>
                </a:lnTo>
                <a:lnTo>
                  <a:pt x="982" y="15709"/>
                </a:lnTo>
                <a:lnTo>
                  <a:pt x="6907" y="15709"/>
                </a:lnTo>
                <a:cubicBezTo>
                  <a:pt x="7149" y="17646"/>
                  <a:pt x="8798" y="19145"/>
                  <a:pt x="10800" y="19145"/>
                </a:cubicBezTo>
                <a:cubicBezTo>
                  <a:pt x="12802" y="19145"/>
                  <a:pt x="14451" y="17646"/>
                  <a:pt x="14693" y="15709"/>
                </a:cubicBezTo>
                <a:lnTo>
                  <a:pt x="20618" y="15709"/>
                </a:lnTo>
                <a:cubicBezTo>
                  <a:pt x="20618" y="15709"/>
                  <a:pt x="20618" y="20618"/>
                  <a:pt x="20618" y="20618"/>
                </a:cubicBezTo>
                <a:close/>
                <a:moveTo>
                  <a:pt x="4702" y="982"/>
                </a:moveTo>
                <a:lnTo>
                  <a:pt x="16898" y="982"/>
                </a:lnTo>
                <a:lnTo>
                  <a:pt x="20264" y="5891"/>
                </a:lnTo>
                <a:lnTo>
                  <a:pt x="14236" y="5891"/>
                </a:lnTo>
                <a:cubicBezTo>
                  <a:pt x="13966" y="5891"/>
                  <a:pt x="13745" y="6111"/>
                  <a:pt x="13745" y="6382"/>
                </a:cubicBezTo>
                <a:cubicBezTo>
                  <a:pt x="13745" y="8009"/>
                  <a:pt x="12427" y="9327"/>
                  <a:pt x="10800" y="9327"/>
                </a:cubicBezTo>
                <a:cubicBezTo>
                  <a:pt x="9173" y="9327"/>
                  <a:pt x="7855" y="8009"/>
                  <a:pt x="7855" y="6382"/>
                </a:cubicBezTo>
                <a:cubicBezTo>
                  <a:pt x="7855" y="6111"/>
                  <a:pt x="7634" y="5891"/>
                  <a:pt x="7364" y="5891"/>
                </a:cubicBezTo>
                <a:lnTo>
                  <a:pt x="1336" y="5891"/>
                </a:lnTo>
                <a:cubicBezTo>
                  <a:pt x="1336" y="5891"/>
                  <a:pt x="4702" y="982"/>
                  <a:pt x="4702" y="982"/>
                </a:cubicBezTo>
                <a:close/>
                <a:moveTo>
                  <a:pt x="21600" y="12273"/>
                </a:moveTo>
                <a:lnTo>
                  <a:pt x="21600" y="6382"/>
                </a:lnTo>
                <a:cubicBezTo>
                  <a:pt x="21600" y="6303"/>
                  <a:pt x="21577" y="6231"/>
                  <a:pt x="21543" y="6165"/>
                </a:cubicBezTo>
                <a:lnTo>
                  <a:pt x="21548" y="6162"/>
                </a:lnTo>
                <a:lnTo>
                  <a:pt x="17621" y="272"/>
                </a:lnTo>
                <a:lnTo>
                  <a:pt x="17616" y="274"/>
                </a:lnTo>
                <a:cubicBezTo>
                  <a:pt x="17536" y="113"/>
                  <a:pt x="17374" y="0"/>
                  <a:pt x="17182" y="0"/>
                </a:cubicBezTo>
                <a:lnTo>
                  <a:pt x="4418" y="0"/>
                </a:lnTo>
                <a:cubicBezTo>
                  <a:pt x="4226" y="0"/>
                  <a:pt x="4064" y="113"/>
                  <a:pt x="3984" y="274"/>
                </a:cubicBezTo>
                <a:lnTo>
                  <a:pt x="3979" y="272"/>
                </a:lnTo>
                <a:lnTo>
                  <a:pt x="52" y="6162"/>
                </a:lnTo>
                <a:lnTo>
                  <a:pt x="57" y="6165"/>
                </a:lnTo>
                <a:cubicBezTo>
                  <a:pt x="23" y="6231"/>
                  <a:pt x="0" y="6303"/>
                  <a:pt x="0" y="6382"/>
                </a:cubicBezTo>
                <a:lnTo>
                  <a:pt x="0" y="12273"/>
                </a:lnTo>
                <a:cubicBezTo>
                  <a:pt x="0" y="12544"/>
                  <a:pt x="220" y="12764"/>
                  <a:pt x="491" y="12764"/>
                </a:cubicBezTo>
                <a:lnTo>
                  <a:pt x="1542" y="12764"/>
                </a:lnTo>
                <a:lnTo>
                  <a:pt x="52" y="14999"/>
                </a:lnTo>
                <a:lnTo>
                  <a:pt x="57" y="15001"/>
                </a:lnTo>
                <a:cubicBezTo>
                  <a:pt x="23" y="15067"/>
                  <a:pt x="0" y="15139"/>
                  <a:pt x="0" y="15218"/>
                </a:cubicBezTo>
                <a:lnTo>
                  <a:pt x="0" y="21109"/>
                </a:lnTo>
                <a:cubicBezTo>
                  <a:pt x="0" y="21380"/>
                  <a:pt x="220" y="21600"/>
                  <a:pt x="491" y="21600"/>
                </a:cubicBezTo>
                <a:lnTo>
                  <a:pt x="21109" y="21600"/>
                </a:lnTo>
                <a:cubicBezTo>
                  <a:pt x="21380" y="21600"/>
                  <a:pt x="21600" y="21380"/>
                  <a:pt x="21600" y="21109"/>
                </a:cubicBezTo>
                <a:lnTo>
                  <a:pt x="21600" y="15218"/>
                </a:lnTo>
                <a:cubicBezTo>
                  <a:pt x="21600" y="15139"/>
                  <a:pt x="21577" y="15067"/>
                  <a:pt x="21543" y="15001"/>
                </a:cubicBezTo>
                <a:lnTo>
                  <a:pt x="21548" y="14999"/>
                </a:lnTo>
                <a:lnTo>
                  <a:pt x="20058" y="12764"/>
                </a:lnTo>
                <a:lnTo>
                  <a:pt x="21109" y="12764"/>
                </a:lnTo>
                <a:cubicBezTo>
                  <a:pt x="21380" y="12764"/>
                  <a:pt x="21600" y="12544"/>
                  <a:pt x="21600" y="12273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5357" tIns="5357" rIns="5357" bIns="5357" anchor="ctr"/>
          <a:lstStyle/>
          <a:p>
            <a:pPr defTabSz="64275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422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Gill Sans"/>
              <a:ea typeface="Calibri" charset="0"/>
              <a:cs typeface="Calibri" charset="0"/>
              <a:sym typeface="Gill Sans"/>
            </a:endParaRPr>
          </a:p>
        </p:txBody>
      </p:sp>
      <p:sp>
        <p:nvSpPr>
          <p:cNvPr id="48" name="Shape 2940">
            <a:extLst>
              <a:ext uri="{FF2B5EF4-FFF2-40B4-BE49-F238E27FC236}">
                <a16:creationId xmlns:a16="http://schemas.microsoft.com/office/drawing/2014/main" id="{AE1C1657-42AB-E0AC-75F3-73110B1DEB7E}"/>
              </a:ext>
            </a:extLst>
          </p:cNvPr>
          <p:cNvSpPr/>
          <p:nvPr/>
        </p:nvSpPr>
        <p:spPr>
          <a:xfrm>
            <a:off x="1139342" y="4417605"/>
            <a:ext cx="254967" cy="2549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8345"/>
                </a:moveTo>
                <a:cubicBezTo>
                  <a:pt x="9444" y="8345"/>
                  <a:pt x="8345" y="9444"/>
                  <a:pt x="8345" y="10800"/>
                </a:cubicBezTo>
                <a:cubicBezTo>
                  <a:pt x="8345" y="12156"/>
                  <a:pt x="9444" y="13255"/>
                  <a:pt x="10800" y="13255"/>
                </a:cubicBezTo>
                <a:cubicBezTo>
                  <a:pt x="12156" y="13255"/>
                  <a:pt x="13255" y="12156"/>
                  <a:pt x="13255" y="10800"/>
                </a:cubicBezTo>
                <a:cubicBezTo>
                  <a:pt x="13255" y="9444"/>
                  <a:pt x="12156" y="8345"/>
                  <a:pt x="10800" y="8345"/>
                </a:cubicBezTo>
                <a:moveTo>
                  <a:pt x="11291" y="20593"/>
                </a:moveTo>
                <a:lnTo>
                  <a:pt x="11291" y="17182"/>
                </a:lnTo>
                <a:cubicBezTo>
                  <a:pt x="11291" y="16910"/>
                  <a:pt x="11071" y="16691"/>
                  <a:pt x="10800" y="16691"/>
                </a:cubicBezTo>
                <a:cubicBezTo>
                  <a:pt x="10529" y="16691"/>
                  <a:pt x="10309" y="16910"/>
                  <a:pt x="10309" y="17182"/>
                </a:cubicBezTo>
                <a:lnTo>
                  <a:pt x="10309" y="20593"/>
                </a:lnTo>
                <a:cubicBezTo>
                  <a:pt x="5280" y="20344"/>
                  <a:pt x="1255" y="16319"/>
                  <a:pt x="1006" y="11291"/>
                </a:cubicBezTo>
                <a:lnTo>
                  <a:pt x="4418" y="11291"/>
                </a:lnTo>
                <a:cubicBezTo>
                  <a:pt x="4690" y="11291"/>
                  <a:pt x="4909" y="11071"/>
                  <a:pt x="4909" y="10800"/>
                </a:cubicBezTo>
                <a:cubicBezTo>
                  <a:pt x="4909" y="10529"/>
                  <a:pt x="4690" y="10309"/>
                  <a:pt x="4418" y="10309"/>
                </a:cubicBezTo>
                <a:lnTo>
                  <a:pt x="1006" y="10309"/>
                </a:lnTo>
                <a:cubicBezTo>
                  <a:pt x="1255" y="5281"/>
                  <a:pt x="5280" y="1256"/>
                  <a:pt x="10309" y="1007"/>
                </a:cubicBezTo>
                <a:lnTo>
                  <a:pt x="10309" y="4418"/>
                </a:lnTo>
                <a:cubicBezTo>
                  <a:pt x="10309" y="4690"/>
                  <a:pt x="10529" y="4909"/>
                  <a:pt x="10800" y="4909"/>
                </a:cubicBezTo>
                <a:cubicBezTo>
                  <a:pt x="11071" y="4909"/>
                  <a:pt x="11291" y="4690"/>
                  <a:pt x="11291" y="4418"/>
                </a:cubicBezTo>
                <a:lnTo>
                  <a:pt x="11291" y="1007"/>
                </a:lnTo>
                <a:cubicBezTo>
                  <a:pt x="16320" y="1256"/>
                  <a:pt x="20345" y="5281"/>
                  <a:pt x="20594" y="10309"/>
                </a:cubicBezTo>
                <a:lnTo>
                  <a:pt x="17182" y="10309"/>
                </a:lnTo>
                <a:cubicBezTo>
                  <a:pt x="16910" y="10309"/>
                  <a:pt x="16691" y="10529"/>
                  <a:pt x="16691" y="10800"/>
                </a:cubicBezTo>
                <a:cubicBezTo>
                  <a:pt x="16691" y="11071"/>
                  <a:pt x="16910" y="11291"/>
                  <a:pt x="17182" y="11291"/>
                </a:cubicBezTo>
                <a:lnTo>
                  <a:pt x="20594" y="11291"/>
                </a:lnTo>
                <a:cubicBezTo>
                  <a:pt x="20345" y="16319"/>
                  <a:pt x="16320" y="20344"/>
                  <a:pt x="11291" y="20593"/>
                </a:cubicBezTo>
                <a:moveTo>
                  <a:pt x="10800" y="0"/>
                </a:moveTo>
                <a:cubicBezTo>
                  <a:pt x="10800" y="0"/>
                  <a:pt x="10800" y="0"/>
                  <a:pt x="10800" y="0"/>
                </a:cubicBezTo>
                <a:cubicBezTo>
                  <a:pt x="10800" y="0"/>
                  <a:pt x="10800" y="0"/>
                  <a:pt x="10800" y="0"/>
                </a:cubicBezTo>
                <a:cubicBezTo>
                  <a:pt x="4835" y="0"/>
                  <a:pt x="0" y="4836"/>
                  <a:pt x="0" y="10800"/>
                </a:cubicBezTo>
                <a:cubicBezTo>
                  <a:pt x="0" y="16765"/>
                  <a:pt x="4835" y="21600"/>
                  <a:pt x="10800" y="21600"/>
                </a:cubicBezTo>
                <a:cubicBezTo>
                  <a:pt x="16765" y="21600"/>
                  <a:pt x="21600" y="16765"/>
                  <a:pt x="21600" y="10800"/>
                </a:cubicBezTo>
                <a:cubicBezTo>
                  <a:pt x="21600" y="4836"/>
                  <a:pt x="16765" y="0"/>
                  <a:pt x="10800" y="0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5357" tIns="5357" rIns="5357" bIns="5357" anchor="ctr"/>
          <a:lstStyle/>
          <a:p>
            <a:pPr defTabSz="64275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422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Gill Sans"/>
              <a:ea typeface="Calibri" charset="0"/>
              <a:cs typeface="Calibri" charset="0"/>
              <a:sym typeface="Gill Sans"/>
            </a:endParaRPr>
          </a:p>
        </p:txBody>
      </p:sp>
    </p:spTree>
    <p:extLst>
      <p:ext uri="{BB962C8B-B14F-4D97-AF65-F5344CB8AC3E}">
        <p14:creationId xmlns:p14="http://schemas.microsoft.com/office/powerpoint/2010/main" val="11282841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E539EF5-CCB4-BBDE-3861-54D95456D13D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Steps 1–3 are the same work you would do today. Step 4 is where automation replaces hours of manual effort.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6A762D3-89D8-F8FF-148F-DF3A2FD5EB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Monthly Process Checklist</a:t>
            </a: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65AAF327-F390-46AE-D818-E78E55D8E9FB}"/>
              </a:ext>
            </a:extLst>
          </p:cNvPr>
          <p:cNvSpPr>
            <a:spLocks/>
          </p:cNvSpPr>
          <p:nvPr/>
        </p:nvSpPr>
        <p:spPr bwMode="auto">
          <a:xfrm>
            <a:off x="387820" y="1304544"/>
            <a:ext cx="1395192" cy="304792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B1849B99-6EAF-6C2C-96F1-304114249DAD}"/>
              </a:ext>
            </a:extLst>
          </p:cNvPr>
          <p:cNvGrpSpPr/>
          <p:nvPr/>
        </p:nvGrpSpPr>
        <p:grpSpPr>
          <a:xfrm>
            <a:off x="1780223" y="1304544"/>
            <a:ext cx="1395192" cy="3047922"/>
            <a:chOff x="1780223" y="1498294"/>
            <a:chExt cx="1395192" cy="2660422"/>
          </a:xfrm>
        </p:grpSpPr>
        <p:sp>
          <p:nvSpPr>
            <p:cNvPr id="8" name="Freeform 5">
              <a:extLst>
                <a:ext uri="{FF2B5EF4-FFF2-40B4-BE49-F238E27FC236}">
                  <a16:creationId xmlns:a16="http://schemas.microsoft.com/office/drawing/2014/main" id="{31BC0710-D3E3-1FC0-C51D-651DAB808D34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0223" y="1498294"/>
              <a:ext cx="1395192" cy="266042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16">
              <a:extLst>
                <a:ext uri="{FF2B5EF4-FFF2-40B4-BE49-F238E27FC236}">
                  <a16:creationId xmlns:a16="http://schemas.microsoft.com/office/drawing/2014/main" id="{469DE015-F93C-492E-8692-86331E5EC6B2}"/>
                </a:ext>
              </a:extLst>
            </p:cNvPr>
            <p:cNvSpPr/>
            <p:nvPr/>
          </p:nvSpPr>
          <p:spPr>
            <a:xfrm>
              <a:off x="1783504" y="1518906"/>
              <a:ext cx="102446" cy="2619199"/>
            </a:xfrm>
            <a:custGeom>
              <a:avLst/>
              <a:gdLst>
                <a:gd name="connsiteX0" fmla="*/ 0 w 44662"/>
                <a:gd name="connsiteY0" fmla="*/ 0 h 2619199"/>
                <a:gd name="connsiteX1" fmla="*/ 1700 w 44662"/>
                <a:gd name="connsiteY1" fmla="*/ 6413 h 2619199"/>
                <a:gd name="connsiteX2" fmla="*/ 44662 w 44662"/>
                <a:gd name="connsiteY2" fmla="*/ 1309599 h 2619199"/>
                <a:gd name="connsiteX3" fmla="*/ 1700 w 44662"/>
                <a:gd name="connsiteY3" fmla="*/ 2612785 h 2619199"/>
                <a:gd name="connsiteX4" fmla="*/ 0 w 44662"/>
                <a:gd name="connsiteY4" fmla="*/ 2619199 h 2619199"/>
                <a:gd name="connsiteX5" fmla="*/ 0 w 44662"/>
                <a:gd name="connsiteY5" fmla="*/ 0 h 2619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4662" h="2619199">
                  <a:moveTo>
                    <a:pt x="0" y="0"/>
                  </a:moveTo>
                  <a:lnTo>
                    <a:pt x="1700" y="6413"/>
                  </a:lnTo>
                  <a:cubicBezTo>
                    <a:pt x="26218" y="130450"/>
                    <a:pt x="44662" y="666776"/>
                    <a:pt x="44662" y="1309599"/>
                  </a:cubicBezTo>
                  <a:cubicBezTo>
                    <a:pt x="44662" y="1952422"/>
                    <a:pt x="26218" y="2488748"/>
                    <a:pt x="1700" y="2612785"/>
                  </a:cubicBezTo>
                  <a:lnTo>
                    <a:pt x="0" y="2619199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>
                    <a:alpha val="30000"/>
                  </a:schemeClr>
                </a:gs>
                <a:gs pos="65000">
                  <a:schemeClr val="tx1">
                    <a:tint val="23500"/>
                    <a:satMod val="160000"/>
                    <a:alpha val="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>
                <a:solidFill>
                  <a:schemeClr val="bg1"/>
                </a:solidFill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CDC15082-C090-7830-1906-56A83F91D8A4}"/>
              </a:ext>
            </a:extLst>
          </p:cNvPr>
          <p:cNvGrpSpPr/>
          <p:nvPr/>
        </p:nvGrpSpPr>
        <p:grpSpPr>
          <a:xfrm>
            <a:off x="1618997" y="2665886"/>
            <a:ext cx="325242" cy="325240"/>
            <a:chOff x="1582012" y="2628901"/>
            <a:chExt cx="399212" cy="399210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56855EAB-9A4B-CBBA-9350-A14DE49FA3A4}"/>
                </a:ext>
              </a:extLst>
            </p:cNvPr>
            <p:cNvSpPr/>
            <p:nvPr/>
          </p:nvSpPr>
          <p:spPr>
            <a:xfrm>
              <a:off x="1582012" y="2628901"/>
              <a:ext cx="399212" cy="39921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>
              <a:outerShdw blurRad="50800" dist="38100" sx="95000" sy="95000" algn="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>
                <a:solidFill>
                  <a:schemeClr val="bg1"/>
                </a:solidFill>
              </a:endParaRPr>
            </a:p>
          </p:txBody>
        </p:sp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7B57267B-5B34-F407-24D2-89543B77C3EB}"/>
                </a:ext>
              </a:extLst>
            </p:cNvPr>
            <p:cNvSpPr>
              <a:spLocks/>
            </p:cNvSpPr>
            <p:nvPr/>
          </p:nvSpPr>
          <p:spPr bwMode="auto">
            <a:xfrm>
              <a:off x="1661762" y="2725346"/>
              <a:ext cx="239712" cy="206320"/>
            </a:xfrm>
            <a:custGeom>
              <a:avLst/>
              <a:gdLst>
                <a:gd name="T0" fmla="*/ 47 w 82"/>
                <a:gd name="T1" fmla="*/ 2 h 70"/>
                <a:gd name="T2" fmla="*/ 40 w 82"/>
                <a:gd name="T3" fmla="*/ 2 h 70"/>
                <a:gd name="T4" fmla="*/ 41 w 82"/>
                <a:gd name="T5" fmla="*/ 8 h 70"/>
                <a:gd name="T6" fmla="*/ 64 w 82"/>
                <a:gd name="T7" fmla="*/ 30 h 70"/>
                <a:gd name="T8" fmla="*/ 4 w 82"/>
                <a:gd name="T9" fmla="*/ 30 h 70"/>
                <a:gd name="T10" fmla="*/ 0 w 82"/>
                <a:gd name="T11" fmla="*/ 35 h 70"/>
                <a:gd name="T12" fmla="*/ 4 w 82"/>
                <a:gd name="T13" fmla="*/ 40 h 70"/>
                <a:gd name="T14" fmla="*/ 64 w 82"/>
                <a:gd name="T15" fmla="*/ 40 h 70"/>
                <a:gd name="T16" fmla="*/ 41 w 82"/>
                <a:gd name="T17" fmla="*/ 62 h 70"/>
                <a:gd name="T18" fmla="*/ 40 w 82"/>
                <a:gd name="T19" fmla="*/ 68 h 70"/>
                <a:gd name="T20" fmla="*/ 47 w 82"/>
                <a:gd name="T21" fmla="*/ 68 h 70"/>
                <a:gd name="T22" fmla="*/ 82 w 82"/>
                <a:gd name="T23" fmla="*/ 35 h 70"/>
                <a:gd name="T24" fmla="*/ 47 w 82"/>
                <a:gd name="T25" fmla="*/ 2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2" h="70">
                  <a:moveTo>
                    <a:pt x="47" y="2"/>
                  </a:moveTo>
                  <a:cubicBezTo>
                    <a:pt x="45" y="0"/>
                    <a:pt x="42" y="0"/>
                    <a:pt x="40" y="2"/>
                  </a:cubicBezTo>
                  <a:cubicBezTo>
                    <a:pt x="39" y="4"/>
                    <a:pt x="39" y="7"/>
                    <a:pt x="41" y="8"/>
                  </a:cubicBezTo>
                  <a:cubicBezTo>
                    <a:pt x="64" y="30"/>
                    <a:pt x="64" y="30"/>
                    <a:pt x="64" y="30"/>
                  </a:cubicBezTo>
                  <a:cubicBezTo>
                    <a:pt x="4" y="30"/>
                    <a:pt x="4" y="30"/>
                    <a:pt x="4" y="30"/>
                  </a:cubicBezTo>
                  <a:cubicBezTo>
                    <a:pt x="2" y="30"/>
                    <a:pt x="0" y="32"/>
                    <a:pt x="0" y="35"/>
                  </a:cubicBezTo>
                  <a:cubicBezTo>
                    <a:pt x="0" y="38"/>
                    <a:pt x="2" y="40"/>
                    <a:pt x="4" y="40"/>
                  </a:cubicBezTo>
                  <a:cubicBezTo>
                    <a:pt x="64" y="40"/>
                    <a:pt x="64" y="40"/>
                    <a:pt x="64" y="40"/>
                  </a:cubicBezTo>
                  <a:cubicBezTo>
                    <a:pt x="41" y="62"/>
                    <a:pt x="41" y="62"/>
                    <a:pt x="41" y="62"/>
                  </a:cubicBezTo>
                  <a:cubicBezTo>
                    <a:pt x="39" y="63"/>
                    <a:pt x="39" y="66"/>
                    <a:pt x="40" y="68"/>
                  </a:cubicBezTo>
                  <a:cubicBezTo>
                    <a:pt x="42" y="70"/>
                    <a:pt x="45" y="70"/>
                    <a:pt x="47" y="68"/>
                  </a:cubicBezTo>
                  <a:cubicBezTo>
                    <a:pt x="82" y="35"/>
                    <a:pt x="82" y="35"/>
                    <a:pt x="82" y="35"/>
                  </a:cubicBezTo>
                  <a:lnTo>
                    <a:pt x="47" y="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910940D9-1AD2-35DC-5CE7-83AB60A9BA40}"/>
              </a:ext>
            </a:extLst>
          </p:cNvPr>
          <p:cNvGrpSpPr/>
          <p:nvPr/>
        </p:nvGrpSpPr>
        <p:grpSpPr>
          <a:xfrm>
            <a:off x="3175415" y="1304544"/>
            <a:ext cx="1395192" cy="3047922"/>
            <a:chOff x="3175415" y="1498294"/>
            <a:chExt cx="1395192" cy="2660422"/>
          </a:xfrm>
        </p:grpSpPr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14A71B51-8E30-1FE0-B603-47E5B717F473}"/>
                </a:ext>
              </a:extLst>
            </p:cNvPr>
            <p:cNvSpPr>
              <a:spLocks/>
            </p:cNvSpPr>
            <p:nvPr/>
          </p:nvSpPr>
          <p:spPr bwMode="auto">
            <a:xfrm>
              <a:off x="3175415" y="1498294"/>
              <a:ext cx="1395192" cy="266042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17">
              <a:extLst>
                <a:ext uri="{FF2B5EF4-FFF2-40B4-BE49-F238E27FC236}">
                  <a16:creationId xmlns:a16="http://schemas.microsoft.com/office/drawing/2014/main" id="{E71CC03B-5B1D-EABD-676C-9EDB639A7132}"/>
                </a:ext>
              </a:extLst>
            </p:cNvPr>
            <p:cNvSpPr/>
            <p:nvPr/>
          </p:nvSpPr>
          <p:spPr>
            <a:xfrm>
              <a:off x="3175415" y="1518906"/>
              <a:ext cx="102446" cy="2619199"/>
            </a:xfrm>
            <a:custGeom>
              <a:avLst/>
              <a:gdLst>
                <a:gd name="connsiteX0" fmla="*/ 0 w 44662"/>
                <a:gd name="connsiteY0" fmla="*/ 0 h 2619199"/>
                <a:gd name="connsiteX1" fmla="*/ 1700 w 44662"/>
                <a:gd name="connsiteY1" fmla="*/ 6413 h 2619199"/>
                <a:gd name="connsiteX2" fmla="*/ 44662 w 44662"/>
                <a:gd name="connsiteY2" fmla="*/ 1309599 h 2619199"/>
                <a:gd name="connsiteX3" fmla="*/ 1700 w 44662"/>
                <a:gd name="connsiteY3" fmla="*/ 2612785 h 2619199"/>
                <a:gd name="connsiteX4" fmla="*/ 0 w 44662"/>
                <a:gd name="connsiteY4" fmla="*/ 2619199 h 2619199"/>
                <a:gd name="connsiteX5" fmla="*/ 0 w 44662"/>
                <a:gd name="connsiteY5" fmla="*/ 0 h 2619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4662" h="2619199">
                  <a:moveTo>
                    <a:pt x="0" y="0"/>
                  </a:moveTo>
                  <a:lnTo>
                    <a:pt x="1700" y="6413"/>
                  </a:lnTo>
                  <a:cubicBezTo>
                    <a:pt x="26218" y="130450"/>
                    <a:pt x="44662" y="666776"/>
                    <a:pt x="44662" y="1309599"/>
                  </a:cubicBezTo>
                  <a:cubicBezTo>
                    <a:pt x="44662" y="1952422"/>
                    <a:pt x="26218" y="2488748"/>
                    <a:pt x="1700" y="2612785"/>
                  </a:cubicBezTo>
                  <a:lnTo>
                    <a:pt x="0" y="2619199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>
                    <a:alpha val="30000"/>
                  </a:schemeClr>
                </a:gs>
                <a:gs pos="65000">
                  <a:schemeClr val="tx1">
                    <a:tint val="23500"/>
                    <a:satMod val="160000"/>
                    <a:alpha val="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>
                <a:solidFill>
                  <a:schemeClr val="bg1"/>
                </a:solidFill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EA4C43-F8C4-B502-465D-DBCC29D736A7}"/>
              </a:ext>
            </a:extLst>
          </p:cNvPr>
          <p:cNvGrpSpPr/>
          <p:nvPr/>
        </p:nvGrpSpPr>
        <p:grpSpPr>
          <a:xfrm>
            <a:off x="4570607" y="1304544"/>
            <a:ext cx="1395192" cy="3047922"/>
            <a:chOff x="4570607" y="1498294"/>
            <a:chExt cx="1395192" cy="2660422"/>
          </a:xfrm>
        </p:grpSpPr>
        <p:sp>
          <p:nvSpPr>
            <p:cNvPr id="17" name="Freeform 5">
              <a:extLst>
                <a:ext uri="{FF2B5EF4-FFF2-40B4-BE49-F238E27FC236}">
                  <a16:creationId xmlns:a16="http://schemas.microsoft.com/office/drawing/2014/main" id="{A0814102-BC02-8D77-B78D-F50F23077850}"/>
                </a:ext>
              </a:extLst>
            </p:cNvPr>
            <p:cNvSpPr>
              <a:spLocks/>
            </p:cNvSpPr>
            <p:nvPr/>
          </p:nvSpPr>
          <p:spPr bwMode="auto">
            <a:xfrm>
              <a:off x="4570607" y="1498294"/>
              <a:ext cx="1395192" cy="266042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D46F2150-325C-D1AD-9271-B931160A7AD8}"/>
                </a:ext>
              </a:extLst>
            </p:cNvPr>
            <p:cNvSpPr/>
            <p:nvPr/>
          </p:nvSpPr>
          <p:spPr>
            <a:xfrm>
              <a:off x="4570607" y="1518906"/>
              <a:ext cx="102446" cy="2619199"/>
            </a:xfrm>
            <a:custGeom>
              <a:avLst/>
              <a:gdLst>
                <a:gd name="connsiteX0" fmla="*/ 0 w 44662"/>
                <a:gd name="connsiteY0" fmla="*/ 0 h 2619199"/>
                <a:gd name="connsiteX1" fmla="*/ 1700 w 44662"/>
                <a:gd name="connsiteY1" fmla="*/ 6413 h 2619199"/>
                <a:gd name="connsiteX2" fmla="*/ 44662 w 44662"/>
                <a:gd name="connsiteY2" fmla="*/ 1309599 h 2619199"/>
                <a:gd name="connsiteX3" fmla="*/ 1700 w 44662"/>
                <a:gd name="connsiteY3" fmla="*/ 2612785 h 2619199"/>
                <a:gd name="connsiteX4" fmla="*/ 0 w 44662"/>
                <a:gd name="connsiteY4" fmla="*/ 2619199 h 2619199"/>
                <a:gd name="connsiteX5" fmla="*/ 0 w 44662"/>
                <a:gd name="connsiteY5" fmla="*/ 0 h 2619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4662" h="2619199">
                  <a:moveTo>
                    <a:pt x="0" y="0"/>
                  </a:moveTo>
                  <a:lnTo>
                    <a:pt x="1700" y="6413"/>
                  </a:lnTo>
                  <a:cubicBezTo>
                    <a:pt x="26218" y="130450"/>
                    <a:pt x="44662" y="666776"/>
                    <a:pt x="44662" y="1309599"/>
                  </a:cubicBezTo>
                  <a:cubicBezTo>
                    <a:pt x="44662" y="1952422"/>
                    <a:pt x="26218" y="2488748"/>
                    <a:pt x="1700" y="2612785"/>
                  </a:cubicBezTo>
                  <a:lnTo>
                    <a:pt x="0" y="2619199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>
                    <a:alpha val="30000"/>
                  </a:schemeClr>
                </a:gs>
                <a:gs pos="65000">
                  <a:schemeClr val="tx1">
                    <a:tint val="23500"/>
                    <a:satMod val="160000"/>
                    <a:alpha val="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>
                <a:solidFill>
                  <a:schemeClr val="bg1"/>
                </a:solidFill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A02C3837-08BD-79C1-38D1-1EAEBB60599C}"/>
              </a:ext>
            </a:extLst>
          </p:cNvPr>
          <p:cNvGrpSpPr/>
          <p:nvPr/>
        </p:nvGrpSpPr>
        <p:grpSpPr>
          <a:xfrm>
            <a:off x="5965799" y="1304544"/>
            <a:ext cx="1395192" cy="3047922"/>
            <a:chOff x="5965799" y="1498294"/>
            <a:chExt cx="1395192" cy="2660422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97878C05-21FC-B7B6-9946-A2E3BC1CB5F1}"/>
                </a:ext>
              </a:extLst>
            </p:cNvPr>
            <p:cNvSpPr>
              <a:spLocks/>
            </p:cNvSpPr>
            <p:nvPr/>
          </p:nvSpPr>
          <p:spPr bwMode="auto">
            <a:xfrm>
              <a:off x="5965799" y="1498294"/>
              <a:ext cx="1395192" cy="266042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9">
              <a:extLst>
                <a:ext uri="{FF2B5EF4-FFF2-40B4-BE49-F238E27FC236}">
                  <a16:creationId xmlns:a16="http://schemas.microsoft.com/office/drawing/2014/main" id="{B149E0B4-559A-FCE7-9A5A-5AC040BE58D7}"/>
                </a:ext>
              </a:extLst>
            </p:cNvPr>
            <p:cNvSpPr/>
            <p:nvPr/>
          </p:nvSpPr>
          <p:spPr>
            <a:xfrm>
              <a:off x="5965799" y="1518906"/>
              <a:ext cx="102446" cy="2619199"/>
            </a:xfrm>
            <a:custGeom>
              <a:avLst/>
              <a:gdLst>
                <a:gd name="connsiteX0" fmla="*/ 0 w 44662"/>
                <a:gd name="connsiteY0" fmla="*/ 0 h 2619199"/>
                <a:gd name="connsiteX1" fmla="*/ 1700 w 44662"/>
                <a:gd name="connsiteY1" fmla="*/ 6413 h 2619199"/>
                <a:gd name="connsiteX2" fmla="*/ 44662 w 44662"/>
                <a:gd name="connsiteY2" fmla="*/ 1309599 h 2619199"/>
                <a:gd name="connsiteX3" fmla="*/ 1700 w 44662"/>
                <a:gd name="connsiteY3" fmla="*/ 2612785 h 2619199"/>
                <a:gd name="connsiteX4" fmla="*/ 0 w 44662"/>
                <a:gd name="connsiteY4" fmla="*/ 2619199 h 2619199"/>
                <a:gd name="connsiteX5" fmla="*/ 0 w 44662"/>
                <a:gd name="connsiteY5" fmla="*/ 0 h 2619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4662" h="2619199">
                  <a:moveTo>
                    <a:pt x="0" y="0"/>
                  </a:moveTo>
                  <a:lnTo>
                    <a:pt x="1700" y="6413"/>
                  </a:lnTo>
                  <a:cubicBezTo>
                    <a:pt x="26218" y="130450"/>
                    <a:pt x="44662" y="666776"/>
                    <a:pt x="44662" y="1309599"/>
                  </a:cubicBezTo>
                  <a:cubicBezTo>
                    <a:pt x="44662" y="1952422"/>
                    <a:pt x="26218" y="2488748"/>
                    <a:pt x="1700" y="2612785"/>
                  </a:cubicBezTo>
                  <a:lnTo>
                    <a:pt x="0" y="2619199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>
                    <a:alpha val="30000"/>
                  </a:schemeClr>
                </a:gs>
                <a:gs pos="65000">
                  <a:schemeClr val="tx1">
                    <a:tint val="23500"/>
                    <a:satMod val="160000"/>
                    <a:alpha val="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>
                <a:solidFill>
                  <a:schemeClr val="bg1"/>
                </a:solidFill>
              </a:endParaRP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E610B1F6-7D96-34B3-870A-F665A454C745}"/>
              </a:ext>
            </a:extLst>
          </p:cNvPr>
          <p:cNvGrpSpPr/>
          <p:nvPr/>
        </p:nvGrpSpPr>
        <p:grpSpPr>
          <a:xfrm>
            <a:off x="7360991" y="1304544"/>
            <a:ext cx="1395192" cy="3047922"/>
            <a:chOff x="7360991" y="1498294"/>
            <a:chExt cx="1395192" cy="2660422"/>
          </a:xfrm>
        </p:grpSpPr>
        <p:sp>
          <p:nvSpPr>
            <p:cNvPr id="23" name="Freeform 5">
              <a:extLst>
                <a:ext uri="{FF2B5EF4-FFF2-40B4-BE49-F238E27FC236}">
                  <a16:creationId xmlns:a16="http://schemas.microsoft.com/office/drawing/2014/main" id="{DC127A30-8E29-05F6-03DD-40720CD2AEAF}"/>
                </a:ext>
              </a:extLst>
            </p:cNvPr>
            <p:cNvSpPr>
              <a:spLocks/>
            </p:cNvSpPr>
            <p:nvPr/>
          </p:nvSpPr>
          <p:spPr bwMode="auto">
            <a:xfrm>
              <a:off x="7360991" y="1498294"/>
              <a:ext cx="1395192" cy="2660422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F18DFDAE-D85E-B714-B6AF-A7DA804748DA}"/>
                </a:ext>
              </a:extLst>
            </p:cNvPr>
            <p:cNvSpPr/>
            <p:nvPr/>
          </p:nvSpPr>
          <p:spPr>
            <a:xfrm>
              <a:off x="7360991" y="1518906"/>
              <a:ext cx="102446" cy="2619199"/>
            </a:xfrm>
            <a:custGeom>
              <a:avLst/>
              <a:gdLst>
                <a:gd name="connsiteX0" fmla="*/ 0 w 44662"/>
                <a:gd name="connsiteY0" fmla="*/ 0 h 2619199"/>
                <a:gd name="connsiteX1" fmla="*/ 1700 w 44662"/>
                <a:gd name="connsiteY1" fmla="*/ 6413 h 2619199"/>
                <a:gd name="connsiteX2" fmla="*/ 44662 w 44662"/>
                <a:gd name="connsiteY2" fmla="*/ 1309599 h 2619199"/>
                <a:gd name="connsiteX3" fmla="*/ 1700 w 44662"/>
                <a:gd name="connsiteY3" fmla="*/ 2612785 h 2619199"/>
                <a:gd name="connsiteX4" fmla="*/ 0 w 44662"/>
                <a:gd name="connsiteY4" fmla="*/ 2619199 h 2619199"/>
                <a:gd name="connsiteX5" fmla="*/ 0 w 44662"/>
                <a:gd name="connsiteY5" fmla="*/ 0 h 2619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4662" h="2619199">
                  <a:moveTo>
                    <a:pt x="0" y="0"/>
                  </a:moveTo>
                  <a:lnTo>
                    <a:pt x="1700" y="6413"/>
                  </a:lnTo>
                  <a:cubicBezTo>
                    <a:pt x="26218" y="130450"/>
                    <a:pt x="44662" y="666776"/>
                    <a:pt x="44662" y="1309599"/>
                  </a:cubicBezTo>
                  <a:cubicBezTo>
                    <a:pt x="44662" y="1952422"/>
                    <a:pt x="26218" y="2488748"/>
                    <a:pt x="1700" y="2612785"/>
                  </a:cubicBezTo>
                  <a:lnTo>
                    <a:pt x="0" y="2619199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>
                    <a:alpha val="30000"/>
                  </a:schemeClr>
                </a:gs>
                <a:gs pos="65000">
                  <a:schemeClr val="tx1">
                    <a:tint val="23500"/>
                    <a:satMod val="160000"/>
                    <a:alpha val="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>
                <a:solidFill>
                  <a:schemeClr val="bg1"/>
                </a:solidFill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93F13440-C4B7-0441-B70C-9D960C4B7111}"/>
              </a:ext>
            </a:extLst>
          </p:cNvPr>
          <p:cNvGrpSpPr/>
          <p:nvPr/>
        </p:nvGrpSpPr>
        <p:grpSpPr>
          <a:xfrm>
            <a:off x="3013840" y="2665886"/>
            <a:ext cx="325242" cy="325240"/>
            <a:chOff x="1582012" y="2628901"/>
            <a:chExt cx="399212" cy="399210"/>
          </a:xfrm>
        </p:grpSpPr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75A89287-CAF2-EDAE-99DF-F4F94DAEA6E1}"/>
                </a:ext>
              </a:extLst>
            </p:cNvPr>
            <p:cNvSpPr/>
            <p:nvPr/>
          </p:nvSpPr>
          <p:spPr>
            <a:xfrm>
              <a:off x="1582012" y="2628901"/>
              <a:ext cx="399212" cy="39921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outerShdw blurRad="50800" dist="38100" sx="95000" sy="95000" algn="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>
                <a:solidFill>
                  <a:schemeClr val="bg1"/>
                </a:solidFill>
              </a:endParaRPr>
            </a:p>
          </p:txBody>
        </p:sp>
        <p:sp>
          <p:nvSpPr>
            <p:cNvPr id="27" name="Freeform 5">
              <a:extLst>
                <a:ext uri="{FF2B5EF4-FFF2-40B4-BE49-F238E27FC236}">
                  <a16:creationId xmlns:a16="http://schemas.microsoft.com/office/drawing/2014/main" id="{8D36DD82-194F-B319-E46A-FFE7291DF445}"/>
                </a:ext>
              </a:extLst>
            </p:cNvPr>
            <p:cNvSpPr>
              <a:spLocks/>
            </p:cNvSpPr>
            <p:nvPr/>
          </p:nvSpPr>
          <p:spPr bwMode="auto">
            <a:xfrm>
              <a:off x="1661762" y="2725346"/>
              <a:ext cx="239712" cy="206320"/>
            </a:xfrm>
            <a:custGeom>
              <a:avLst/>
              <a:gdLst>
                <a:gd name="T0" fmla="*/ 47 w 82"/>
                <a:gd name="T1" fmla="*/ 2 h 70"/>
                <a:gd name="T2" fmla="*/ 40 w 82"/>
                <a:gd name="T3" fmla="*/ 2 h 70"/>
                <a:gd name="T4" fmla="*/ 41 w 82"/>
                <a:gd name="T5" fmla="*/ 8 h 70"/>
                <a:gd name="T6" fmla="*/ 64 w 82"/>
                <a:gd name="T7" fmla="*/ 30 h 70"/>
                <a:gd name="T8" fmla="*/ 4 w 82"/>
                <a:gd name="T9" fmla="*/ 30 h 70"/>
                <a:gd name="T10" fmla="*/ 0 w 82"/>
                <a:gd name="T11" fmla="*/ 35 h 70"/>
                <a:gd name="T12" fmla="*/ 4 w 82"/>
                <a:gd name="T13" fmla="*/ 40 h 70"/>
                <a:gd name="T14" fmla="*/ 64 w 82"/>
                <a:gd name="T15" fmla="*/ 40 h 70"/>
                <a:gd name="T16" fmla="*/ 41 w 82"/>
                <a:gd name="T17" fmla="*/ 62 h 70"/>
                <a:gd name="T18" fmla="*/ 40 w 82"/>
                <a:gd name="T19" fmla="*/ 68 h 70"/>
                <a:gd name="T20" fmla="*/ 47 w 82"/>
                <a:gd name="T21" fmla="*/ 68 h 70"/>
                <a:gd name="T22" fmla="*/ 82 w 82"/>
                <a:gd name="T23" fmla="*/ 35 h 70"/>
                <a:gd name="T24" fmla="*/ 47 w 82"/>
                <a:gd name="T25" fmla="*/ 2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2" h="70">
                  <a:moveTo>
                    <a:pt x="47" y="2"/>
                  </a:moveTo>
                  <a:cubicBezTo>
                    <a:pt x="45" y="0"/>
                    <a:pt x="42" y="0"/>
                    <a:pt x="40" y="2"/>
                  </a:cubicBezTo>
                  <a:cubicBezTo>
                    <a:pt x="39" y="4"/>
                    <a:pt x="39" y="7"/>
                    <a:pt x="41" y="8"/>
                  </a:cubicBezTo>
                  <a:cubicBezTo>
                    <a:pt x="64" y="30"/>
                    <a:pt x="64" y="30"/>
                    <a:pt x="64" y="30"/>
                  </a:cubicBezTo>
                  <a:cubicBezTo>
                    <a:pt x="4" y="30"/>
                    <a:pt x="4" y="30"/>
                    <a:pt x="4" y="30"/>
                  </a:cubicBezTo>
                  <a:cubicBezTo>
                    <a:pt x="2" y="30"/>
                    <a:pt x="0" y="32"/>
                    <a:pt x="0" y="35"/>
                  </a:cubicBezTo>
                  <a:cubicBezTo>
                    <a:pt x="0" y="38"/>
                    <a:pt x="2" y="40"/>
                    <a:pt x="4" y="40"/>
                  </a:cubicBezTo>
                  <a:cubicBezTo>
                    <a:pt x="64" y="40"/>
                    <a:pt x="64" y="40"/>
                    <a:pt x="64" y="40"/>
                  </a:cubicBezTo>
                  <a:cubicBezTo>
                    <a:pt x="41" y="62"/>
                    <a:pt x="41" y="62"/>
                    <a:pt x="41" y="62"/>
                  </a:cubicBezTo>
                  <a:cubicBezTo>
                    <a:pt x="39" y="63"/>
                    <a:pt x="39" y="66"/>
                    <a:pt x="40" y="68"/>
                  </a:cubicBezTo>
                  <a:cubicBezTo>
                    <a:pt x="42" y="70"/>
                    <a:pt x="45" y="70"/>
                    <a:pt x="47" y="68"/>
                  </a:cubicBezTo>
                  <a:cubicBezTo>
                    <a:pt x="82" y="35"/>
                    <a:pt x="82" y="35"/>
                    <a:pt x="82" y="35"/>
                  </a:cubicBezTo>
                  <a:lnTo>
                    <a:pt x="47" y="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E650AA58-4294-596E-6CE7-17524D29B8C4}"/>
              </a:ext>
            </a:extLst>
          </p:cNvPr>
          <p:cNvGrpSpPr/>
          <p:nvPr/>
        </p:nvGrpSpPr>
        <p:grpSpPr>
          <a:xfrm>
            <a:off x="4408683" y="2665886"/>
            <a:ext cx="325242" cy="325240"/>
            <a:chOff x="1582012" y="2628901"/>
            <a:chExt cx="399212" cy="399210"/>
          </a:xfrm>
        </p:grpSpPr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D5280590-FB06-D162-5C89-3C62B5250045}"/>
                </a:ext>
              </a:extLst>
            </p:cNvPr>
            <p:cNvSpPr/>
            <p:nvPr/>
          </p:nvSpPr>
          <p:spPr>
            <a:xfrm>
              <a:off x="1582012" y="2628901"/>
              <a:ext cx="399212" cy="39921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>
              <a:outerShdw blurRad="50800" dist="38100" sx="95000" sy="95000" algn="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>
                <a:solidFill>
                  <a:schemeClr val="bg1"/>
                </a:solidFill>
              </a:endParaRPr>
            </a:p>
          </p:txBody>
        </p:sp>
        <p:sp>
          <p:nvSpPr>
            <p:cNvPr id="30" name="Freeform 5">
              <a:extLst>
                <a:ext uri="{FF2B5EF4-FFF2-40B4-BE49-F238E27FC236}">
                  <a16:creationId xmlns:a16="http://schemas.microsoft.com/office/drawing/2014/main" id="{F4849CE1-1509-435B-56E5-675EAF10C360}"/>
                </a:ext>
              </a:extLst>
            </p:cNvPr>
            <p:cNvSpPr>
              <a:spLocks/>
            </p:cNvSpPr>
            <p:nvPr/>
          </p:nvSpPr>
          <p:spPr bwMode="auto">
            <a:xfrm>
              <a:off x="1661762" y="2725346"/>
              <a:ext cx="239712" cy="206320"/>
            </a:xfrm>
            <a:custGeom>
              <a:avLst/>
              <a:gdLst>
                <a:gd name="T0" fmla="*/ 47 w 82"/>
                <a:gd name="T1" fmla="*/ 2 h 70"/>
                <a:gd name="T2" fmla="*/ 40 w 82"/>
                <a:gd name="T3" fmla="*/ 2 h 70"/>
                <a:gd name="T4" fmla="*/ 41 w 82"/>
                <a:gd name="T5" fmla="*/ 8 h 70"/>
                <a:gd name="T6" fmla="*/ 64 w 82"/>
                <a:gd name="T7" fmla="*/ 30 h 70"/>
                <a:gd name="T8" fmla="*/ 4 w 82"/>
                <a:gd name="T9" fmla="*/ 30 h 70"/>
                <a:gd name="T10" fmla="*/ 0 w 82"/>
                <a:gd name="T11" fmla="*/ 35 h 70"/>
                <a:gd name="T12" fmla="*/ 4 w 82"/>
                <a:gd name="T13" fmla="*/ 40 h 70"/>
                <a:gd name="T14" fmla="*/ 64 w 82"/>
                <a:gd name="T15" fmla="*/ 40 h 70"/>
                <a:gd name="T16" fmla="*/ 41 w 82"/>
                <a:gd name="T17" fmla="*/ 62 h 70"/>
                <a:gd name="T18" fmla="*/ 40 w 82"/>
                <a:gd name="T19" fmla="*/ 68 h 70"/>
                <a:gd name="T20" fmla="*/ 47 w 82"/>
                <a:gd name="T21" fmla="*/ 68 h 70"/>
                <a:gd name="T22" fmla="*/ 82 w 82"/>
                <a:gd name="T23" fmla="*/ 35 h 70"/>
                <a:gd name="T24" fmla="*/ 47 w 82"/>
                <a:gd name="T25" fmla="*/ 2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2" h="70">
                  <a:moveTo>
                    <a:pt x="47" y="2"/>
                  </a:moveTo>
                  <a:cubicBezTo>
                    <a:pt x="45" y="0"/>
                    <a:pt x="42" y="0"/>
                    <a:pt x="40" y="2"/>
                  </a:cubicBezTo>
                  <a:cubicBezTo>
                    <a:pt x="39" y="4"/>
                    <a:pt x="39" y="7"/>
                    <a:pt x="41" y="8"/>
                  </a:cubicBezTo>
                  <a:cubicBezTo>
                    <a:pt x="64" y="30"/>
                    <a:pt x="64" y="30"/>
                    <a:pt x="64" y="30"/>
                  </a:cubicBezTo>
                  <a:cubicBezTo>
                    <a:pt x="4" y="30"/>
                    <a:pt x="4" y="30"/>
                    <a:pt x="4" y="30"/>
                  </a:cubicBezTo>
                  <a:cubicBezTo>
                    <a:pt x="2" y="30"/>
                    <a:pt x="0" y="32"/>
                    <a:pt x="0" y="35"/>
                  </a:cubicBezTo>
                  <a:cubicBezTo>
                    <a:pt x="0" y="38"/>
                    <a:pt x="2" y="40"/>
                    <a:pt x="4" y="40"/>
                  </a:cubicBezTo>
                  <a:cubicBezTo>
                    <a:pt x="64" y="40"/>
                    <a:pt x="64" y="40"/>
                    <a:pt x="64" y="40"/>
                  </a:cubicBezTo>
                  <a:cubicBezTo>
                    <a:pt x="41" y="62"/>
                    <a:pt x="41" y="62"/>
                    <a:pt x="41" y="62"/>
                  </a:cubicBezTo>
                  <a:cubicBezTo>
                    <a:pt x="39" y="63"/>
                    <a:pt x="39" y="66"/>
                    <a:pt x="40" y="68"/>
                  </a:cubicBezTo>
                  <a:cubicBezTo>
                    <a:pt x="42" y="70"/>
                    <a:pt x="45" y="70"/>
                    <a:pt x="47" y="68"/>
                  </a:cubicBezTo>
                  <a:cubicBezTo>
                    <a:pt x="82" y="35"/>
                    <a:pt x="82" y="35"/>
                    <a:pt x="82" y="35"/>
                  </a:cubicBezTo>
                  <a:lnTo>
                    <a:pt x="47" y="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BCC05550-B057-D425-213F-40373DA14201}"/>
              </a:ext>
            </a:extLst>
          </p:cNvPr>
          <p:cNvGrpSpPr/>
          <p:nvPr/>
        </p:nvGrpSpPr>
        <p:grpSpPr>
          <a:xfrm>
            <a:off x="5803526" y="2665886"/>
            <a:ext cx="325242" cy="325240"/>
            <a:chOff x="1582012" y="2628901"/>
            <a:chExt cx="399212" cy="399210"/>
          </a:xfrm>
        </p:grpSpPr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628D422E-5508-47A1-F697-0392689ECE68}"/>
                </a:ext>
              </a:extLst>
            </p:cNvPr>
            <p:cNvSpPr/>
            <p:nvPr/>
          </p:nvSpPr>
          <p:spPr>
            <a:xfrm>
              <a:off x="1582012" y="2628901"/>
              <a:ext cx="399212" cy="39921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ffectLst>
              <a:outerShdw blurRad="50800" dist="38100" sx="95000" sy="95000" algn="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>
                <a:solidFill>
                  <a:schemeClr val="bg1"/>
                </a:solidFill>
              </a:endParaRPr>
            </a:p>
          </p:txBody>
        </p:sp>
        <p:sp>
          <p:nvSpPr>
            <p:cNvPr id="33" name="Freeform 5">
              <a:extLst>
                <a:ext uri="{FF2B5EF4-FFF2-40B4-BE49-F238E27FC236}">
                  <a16:creationId xmlns:a16="http://schemas.microsoft.com/office/drawing/2014/main" id="{2EAEDD73-9EB2-82B4-B9BB-479700C428D8}"/>
                </a:ext>
              </a:extLst>
            </p:cNvPr>
            <p:cNvSpPr>
              <a:spLocks/>
            </p:cNvSpPr>
            <p:nvPr/>
          </p:nvSpPr>
          <p:spPr bwMode="auto">
            <a:xfrm>
              <a:off x="1661762" y="2725346"/>
              <a:ext cx="239712" cy="206320"/>
            </a:xfrm>
            <a:custGeom>
              <a:avLst/>
              <a:gdLst>
                <a:gd name="T0" fmla="*/ 47 w 82"/>
                <a:gd name="T1" fmla="*/ 2 h 70"/>
                <a:gd name="T2" fmla="*/ 40 w 82"/>
                <a:gd name="T3" fmla="*/ 2 h 70"/>
                <a:gd name="T4" fmla="*/ 41 w 82"/>
                <a:gd name="T5" fmla="*/ 8 h 70"/>
                <a:gd name="T6" fmla="*/ 64 w 82"/>
                <a:gd name="T7" fmla="*/ 30 h 70"/>
                <a:gd name="T8" fmla="*/ 4 w 82"/>
                <a:gd name="T9" fmla="*/ 30 h 70"/>
                <a:gd name="T10" fmla="*/ 0 w 82"/>
                <a:gd name="T11" fmla="*/ 35 h 70"/>
                <a:gd name="T12" fmla="*/ 4 w 82"/>
                <a:gd name="T13" fmla="*/ 40 h 70"/>
                <a:gd name="T14" fmla="*/ 64 w 82"/>
                <a:gd name="T15" fmla="*/ 40 h 70"/>
                <a:gd name="T16" fmla="*/ 41 w 82"/>
                <a:gd name="T17" fmla="*/ 62 h 70"/>
                <a:gd name="T18" fmla="*/ 40 w 82"/>
                <a:gd name="T19" fmla="*/ 68 h 70"/>
                <a:gd name="T20" fmla="*/ 47 w 82"/>
                <a:gd name="T21" fmla="*/ 68 h 70"/>
                <a:gd name="T22" fmla="*/ 82 w 82"/>
                <a:gd name="T23" fmla="*/ 35 h 70"/>
                <a:gd name="T24" fmla="*/ 47 w 82"/>
                <a:gd name="T25" fmla="*/ 2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2" h="70">
                  <a:moveTo>
                    <a:pt x="47" y="2"/>
                  </a:moveTo>
                  <a:cubicBezTo>
                    <a:pt x="45" y="0"/>
                    <a:pt x="42" y="0"/>
                    <a:pt x="40" y="2"/>
                  </a:cubicBezTo>
                  <a:cubicBezTo>
                    <a:pt x="39" y="4"/>
                    <a:pt x="39" y="7"/>
                    <a:pt x="41" y="8"/>
                  </a:cubicBezTo>
                  <a:cubicBezTo>
                    <a:pt x="64" y="30"/>
                    <a:pt x="64" y="30"/>
                    <a:pt x="64" y="30"/>
                  </a:cubicBezTo>
                  <a:cubicBezTo>
                    <a:pt x="4" y="30"/>
                    <a:pt x="4" y="30"/>
                    <a:pt x="4" y="30"/>
                  </a:cubicBezTo>
                  <a:cubicBezTo>
                    <a:pt x="2" y="30"/>
                    <a:pt x="0" y="32"/>
                    <a:pt x="0" y="35"/>
                  </a:cubicBezTo>
                  <a:cubicBezTo>
                    <a:pt x="0" y="38"/>
                    <a:pt x="2" y="40"/>
                    <a:pt x="4" y="40"/>
                  </a:cubicBezTo>
                  <a:cubicBezTo>
                    <a:pt x="64" y="40"/>
                    <a:pt x="64" y="40"/>
                    <a:pt x="64" y="40"/>
                  </a:cubicBezTo>
                  <a:cubicBezTo>
                    <a:pt x="41" y="62"/>
                    <a:pt x="41" y="62"/>
                    <a:pt x="41" y="62"/>
                  </a:cubicBezTo>
                  <a:cubicBezTo>
                    <a:pt x="39" y="63"/>
                    <a:pt x="39" y="66"/>
                    <a:pt x="40" y="68"/>
                  </a:cubicBezTo>
                  <a:cubicBezTo>
                    <a:pt x="42" y="70"/>
                    <a:pt x="45" y="70"/>
                    <a:pt x="47" y="68"/>
                  </a:cubicBezTo>
                  <a:cubicBezTo>
                    <a:pt x="82" y="35"/>
                    <a:pt x="82" y="35"/>
                    <a:pt x="82" y="35"/>
                  </a:cubicBezTo>
                  <a:lnTo>
                    <a:pt x="47" y="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EB3E3A07-8673-E358-61EF-E77194E7E918}"/>
              </a:ext>
            </a:extLst>
          </p:cNvPr>
          <p:cNvGrpSpPr/>
          <p:nvPr/>
        </p:nvGrpSpPr>
        <p:grpSpPr>
          <a:xfrm>
            <a:off x="7198370" y="2665886"/>
            <a:ext cx="325242" cy="325240"/>
            <a:chOff x="1582012" y="2628901"/>
            <a:chExt cx="399212" cy="399210"/>
          </a:xfrm>
        </p:grpSpPr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AC588520-4E7C-E89B-E7CE-FA49B58578B2}"/>
                </a:ext>
              </a:extLst>
            </p:cNvPr>
            <p:cNvSpPr/>
            <p:nvPr/>
          </p:nvSpPr>
          <p:spPr>
            <a:xfrm>
              <a:off x="1582012" y="2628901"/>
              <a:ext cx="399212" cy="39921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outerShdw blurRad="50800" dist="38100" sx="95000" sy="95000" algn="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>
                <a:solidFill>
                  <a:schemeClr val="bg1"/>
                </a:solidFill>
              </a:endParaRPr>
            </a:p>
          </p:txBody>
        </p:sp>
        <p:sp>
          <p:nvSpPr>
            <p:cNvPr id="36" name="Freeform 5">
              <a:extLst>
                <a:ext uri="{FF2B5EF4-FFF2-40B4-BE49-F238E27FC236}">
                  <a16:creationId xmlns:a16="http://schemas.microsoft.com/office/drawing/2014/main" id="{9A54BE82-86E2-7E36-98ED-C2A1B4AC1D85}"/>
                </a:ext>
              </a:extLst>
            </p:cNvPr>
            <p:cNvSpPr>
              <a:spLocks/>
            </p:cNvSpPr>
            <p:nvPr/>
          </p:nvSpPr>
          <p:spPr bwMode="auto">
            <a:xfrm>
              <a:off x="1661762" y="2725346"/>
              <a:ext cx="239712" cy="206320"/>
            </a:xfrm>
            <a:custGeom>
              <a:avLst/>
              <a:gdLst>
                <a:gd name="T0" fmla="*/ 47 w 82"/>
                <a:gd name="T1" fmla="*/ 2 h 70"/>
                <a:gd name="T2" fmla="*/ 40 w 82"/>
                <a:gd name="T3" fmla="*/ 2 h 70"/>
                <a:gd name="T4" fmla="*/ 41 w 82"/>
                <a:gd name="T5" fmla="*/ 8 h 70"/>
                <a:gd name="T6" fmla="*/ 64 w 82"/>
                <a:gd name="T7" fmla="*/ 30 h 70"/>
                <a:gd name="T8" fmla="*/ 4 w 82"/>
                <a:gd name="T9" fmla="*/ 30 h 70"/>
                <a:gd name="T10" fmla="*/ 0 w 82"/>
                <a:gd name="T11" fmla="*/ 35 h 70"/>
                <a:gd name="T12" fmla="*/ 4 w 82"/>
                <a:gd name="T13" fmla="*/ 40 h 70"/>
                <a:gd name="T14" fmla="*/ 64 w 82"/>
                <a:gd name="T15" fmla="*/ 40 h 70"/>
                <a:gd name="T16" fmla="*/ 41 w 82"/>
                <a:gd name="T17" fmla="*/ 62 h 70"/>
                <a:gd name="T18" fmla="*/ 40 w 82"/>
                <a:gd name="T19" fmla="*/ 68 h 70"/>
                <a:gd name="T20" fmla="*/ 47 w 82"/>
                <a:gd name="T21" fmla="*/ 68 h 70"/>
                <a:gd name="T22" fmla="*/ 82 w 82"/>
                <a:gd name="T23" fmla="*/ 35 h 70"/>
                <a:gd name="T24" fmla="*/ 47 w 82"/>
                <a:gd name="T25" fmla="*/ 2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2" h="70">
                  <a:moveTo>
                    <a:pt x="47" y="2"/>
                  </a:moveTo>
                  <a:cubicBezTo>
                    <a:pt x="45" y="0"/>
                    <a:pt x="42" y="0"/>
                    <a:pt x="40" y="2"/>
                  </a:cubicBezTo>
                  <a:cubicBezTo>
                    <a:pt x="39" y="4"/>
                    <a:pt x="39" y="7"/>
                    <a:pt x="41" y="8"/>
                  </a:cubicBezTo>
                  <a:cubicBezTo>
                    <a:pt x="64" y="30"/>
                    <a:pt x="64" y="30"/>
                    <a:pt x="64" y="30"/>
                  </a:cubicBezTo>
                  <a:cubicBezTo>
                    <a:pt x="4" y="30"/>
                    <a:pt x="4" y="30"/>
                    <a:pt x="4" y="30"/>
                  </a:cubicBezTo>
                  <a:cubicBezTo>
                    <a:pt x="2" y="30"/>
                    <a:pt x="0" y="32"/>
                    <a:pt x="0" y="35"/>
                  </a:cubicBezTo>
                  <a:cubicBezTo>
                    <a:pt x="0" y="38"/>
                    <a:pt x="2" y="40"/>
                    <a:pt x="4" y="40"/>
                  </a:cubicBezTo>
                  <a:cubicBezTo>
                    <a:pt x="64" y="40"/>
                    <a:pt x="64" y="40"/>
                    <a:pt x="64" y="40"/>
                  </a:cubicBezTo>
                  <a:cubicBezTo>
                    <a:pt x="41" y="62"/>
                    <a:pt x="41" y="62"/>
                    <a:pt x="41" y="62"/>
                  </a:cubicBezTo>
                  <a:cubicBezTo>
                    <a:pt x="39" y="63"/>
                    <a:pt x="39" y="66"/>
                    <a:pt x="40" y="68"/>
                  </a:cubicBezTo>
                  <a:cubicBezTo>
                    <a:pt x="42" y="70"/>
                    <a:pt x="45" y="70"/>
                    <a:pt x="47" y="68"/>
                  </a:cubicBezTo>
                  <a:cubicBezTo>
                    <a:pt x="82" y="35"/>
                    <a:pt x="82" y="35"/>
                    <a:pt x="82" y="35"/>
                  </a:cubicBezTo>
                  <a:lnTo>
                    <a:pt x="47" y="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3052278B-D33A-C1B9-ADD5-43A1F3DBD57E}"/>
              </a:ext>
            </a:extLst>
          </p:cNvPr>
          <p:cNvGrpSpPr/>
          <p:nvPr/>
        </p:nvGrpSpPr>
        <p:grpSpPr>
          <a:xfrm>
            <a:off x="4975510" y="1657350"/>
            <a:ext cx="585386" cy="585386"/>
            <a:chOff x="2289175" y="1498600"/>
            <a:chExt cx="457200" cy="457200"/>
          </a:xfrm>
          <a:solidFill>
            <a:schemeClr val="bg1"/>
          </a:solidFill>
        </p:grpSpPr>
        <p:sp>
          <p:nvSpPr>
            <p:cNvPr id="38" name="Freeform 53">
              <a:extLst>
                <a:ext uri="{FF2B5EF4-FFF2-40B4-BE49-F238E27FC236}">
                  <a16:creationId xmlns:a16="http://schemas.microsoft.com/office/drawing/2014/main" id="{E3FD1B43-9CEC-7BFF-44CD-586C4F1B3FB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495550" y="1824038"/>
              <a:ext cx="17463" cy="19050"/>
            </a:xfrm>
            <a:custGeom>
              <a:avLst/>
              <a:gdLst>
                <a:gd name="T0" fmla="*/ 40 w 80"/>
                <a:gd name="T1" fmla="*/ 0 h 80"/>
                <a:gd name="T2" fmla="*/ 11 w 80"/>
                <a:gd name="T3" fmla="*/ 12 h 80"/>
                <a:gd name="T4" fmla="*/ 0 w 80"/>
                <a:gd name="T5" fmla="*/ 40 h 80"/>
                <a:gd name="T6" fmla="*/ 11 w 80"/>
                <a:gd name="T7" fmla="*/ 68 h 80"/>
                <a:gd name="T8" fmla="*/ 40 w 80"/>
                <a:gd name="T9" fmla="*/ 80 h 80"/>
                <a:gd name="T10" fmla="*/ 68 w 80"/>
                <a:gd name="T11" fmla="*/ 68 h 80"/>
                <a:gd name="T12" fmla="*/ 80 w 80"/>
                <a:gd name="T13" fmla="*/ 40 h 80"/>
                <a:gd name="T14" fmla="*/ 68 w 80"/>
                <a:gd name="T15" fmla="*/ 12 h 80"/>
                <a:gd name="T16" fmla="*/ 40 w 80"/>
                <a:gd name="T17" fmla="*/ 0 h 80"/>
                <a:gd name="T18" fmla="*/ 40 w 80"/>
                <a:gd name="T19" fmla="*/ 0 h 80"/>
                <a:gd name="T20" fmla="*/ 40 w 80"/>
                <a:gd name="T21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0" h="80">
                  <a:moveTo>
                    <a:pt x="40" y="0"/>
                  </a:moveTo>
                  <a:cubicBezTo>
                    <a:pt x="29" y="0"/>
                    <a:pt x="19" y="4"/>
                    <a:pt x="11" y="12"/>
                  </a:cubicBezTo>
                  <a:cubicBezTo>
                    <a:pt x="4" y="19"/>
                    <a:pt x="0" y="29"/>
                    <a:pt x="0" y="40"/>
                  </a:cubicBezTo>
                  <a:cubicBezTo>
                    <a:pt x="0" y="50"/>
                    <a:pt x="4" y="61"/>
                    <a:pt x="11" y="68"/>
                  </a:cubicBezTo>
                  <a:cubicBezTo>
                    <a:pt x="19" y="76"/>
                    <a:pt x="29" y="80"/>
                    <a:pt x="40" y="80"/>
                  </a:cubicBezTo>
                  <a:cubicBezTo>
                    <a:pt x="50" y="80"/>
                    <a:pt x="61" y="76"/>
                    <a:pt x="68" y="68"/>
                  </a:cubicBezTo>
                  <a:cubicBezTo>
                    <a:pt x="75" y="61"/>
                    <a:pt x="80" y="50"/>
                    <a:pt x="80" y="40"/>
                  </a:cubicBezTo>
                  <a:cubicBezTo>
                    <a:pt x="80" y="29"/>
                    <a:pt x="75" y="19"/>
                    <a:pt x="68" y="12"/>
                  </a:cubicBezTo>
                  <a:cubicBezTo>
                    <a:pt x="61" y="4"/>
                    <a:pt x="50" y="0"/>
                    <a:pt x="40" y="0"/>
                  </a:cubicBezTo>
                  <a:close/>
                  <a:moveTo>
                    <a:pt x="40" y="0"/>
                  </a:moveTo>
                  <a:cubicBezTo>
                    <a:pt x="40" y="0"/>
                    <a:pt x="40" y="0"/>
                    <a:pt x="40" y="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54">
              <a:extLst>
                <a:ext uri="{FF2B5EF4-FFF2-40B4-BE49-F238E27FC236}">
                  <a16:creationId xmlns:a16="http://schemas.microsoft.com/office/drawing/2014/main" id="{144483B2-2259-499F-D86E-0CC1564E1AB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65413" y="1798638"/>
              <a:ext cx="19050" cy="17463"/>
            </a:xfrm>
            <a:custGeom>
              <a:avLst/>
              <a:gdLst>
                <a:gd name="T0" fmla="*/ 40 w 80"/>
                <a:gd name="T1" fmla="*/ 0 h 80"/>
                <a:gd name="T2" fmla="*/ 12 w 80"/>
                <a:gd name="T3" fmla="*/ 12 h 80"/>
                <a:gd name="T4" fmla="*/ 0 w 80"/>
                <a:gd name="T5" fmla="*/ 40 h 80"/>
                <a:gd name="T6" fmla="*/ 12 w 80"/>
                <a:gd name="T7" fmla="*/ 69 h 80"/>
                <a:gd name="T8" fmla="*/ 40 w 80"/>
                <a:gd name="T9" fmla="*/ 80 h 80"/>
                <a:gd name="T10" fmla="*/ 68 w 80"/>
                <a:gd name="T11" fmla="*/ 69 h 80"/>
                <a:gd name="T12" fmla="*/ 80 w 80"/>
                <a:gd name="T13" fmla="*/ 40 h 80"/>
                <a:gd name="T14" fmla="*/ 68 w 80"/>
                <a:gd name="T15" fmla="*/ 12 h 80"/>
                <a:gd name="T16" fmla="*/ 40 w 80"/>
                <a:gd name="T17" fmla="*/ 0 h 80"/>
                <a:gd name="T18" fmla="*/ 40 w 80"/>
                <a:gd name="T19" fmla="*/ 0 h 80"/>
                <a:gd name="T20" fmla="*/ 40 w 80"/>
                <a:gd name="T21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0" h="80">
                  <a:moveTo>
                    <a:pt x="40" y="0"/>
                  </a:moveTo>
                  <a:cubicBezTo>
                    <a:pt x="30" y="0"/>
                    <a:pt x="19" y="5"/>
                    <a:pt x="12" y="12"/>
                  </a:cubicBezTo>
                  <a:cubicBezTo>
                    <a:pt x="4" y="20"/>
                    <a:pt x="0" y="30"/>
                    <a:pt x="0" y="40"/>
                  </a:cubicBezTo>
                  <a:cubicBezTo>
                    <a:pt x="0" y="51"/>
                    <a:pt x="4" y="61"/>
                    <a:pt x="12" y="69"/>
                  </a:cubicBezTo>
                  <a:cubicBezTo>
                    <a:pt x="19" y="76"/>
                    <a:pt x="30" y="80"/>
                    <a:pt x="40" y="80"/>
                  </a:cubicBezTo>
                  <a:cubicBezTo>
                    <a:pt x="51" y="80"/>
                    <a:pt x="61" y="76"/>
                    <a:pt x="68" y="69"/>
                  </a:cubicBezTo>
                  <a:cubicBezTo>
                    <a:pt x="76" y="61"/>
                    <a:pt x="80" y="51"/>
                    <a:pt x="80" y="40"/>
                  </a:cubicBezTo>
                  <a:cubicBezTo>
                    <a:pt x="80" y="30"/>
                    <a:pt x="76" y="20"/>
                    <a:pt x="68" y="12"/>
                  </a:cubicBezTo>
                  <a:cubicBezTo>
                    <a:pt x="61" y="5"/>
                    <a:pt x="51" y="0"/>
                    <a:pt x="40" y="0"/>
                  </a:cubicBezTo>
                  <a:close/>
                  <a:moveTo>
                    <a:pt x="40" y="0"/>
                  </a:moveTo>
                  <a:cubicBezTo>
                    <a:pt x="40" y="0"/>
                    <a:pt x="40" y="0"/>
                    <a:pt x="40" y="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55">
              <a:extLst>
                <a:ext uri="{FF2B5EF4-FFF2-40B4-BE49-F238E27FC236}">
                  <a16:creationId xmlns:a16="http://schemas.microsoft.com/office/drawing/2014/main" id="{2A655555-F2BB-2298-4A28-F4A3E553A0D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401888" y="1755775"/>
              <a:ext cx="17463" cy="17463"/>
            </a:xfrm>
            <a:custGeom>
              <a:avLst/>
              <a:gdLst>
                <a:gd name="T0" fmla="*/ 40 w 80"/>
                <a:gd name="T1" fmla="*/ 0 h 80"/>
                <a:gd name="T2" fmla="*/ 11 w 80"/>
                <a:gd name="T3" fmla="*/ 12 h 80"/>
                <a:gd name="T4" fmla="*/ 0 w 80"/>
                <a:gd name="T5" fmla="*/ 40 h 80"/>
                <a:gd name="T6" fmla="*/ 11 w 80"/>
                <a:gd name="T7" fmla="*/ 68 h 80"/>
                <a:gd name="T8" fmla="*/ 40 w 80"/>
                <a:gd name="T9" fmla="*/ 80 h 80"/>
                <a:gd name="T10" fmla="*/ 68 w 80"/>
                <a:gd name="T11" fmla="*/ 68 h 80"/>
                <a:gd name="T12" fmla="*/ 80 w 80"/>
                <a:gd name="T13" fmla="*/ 40 h 80"/>
                <a:gd name="T14" fmla="*/ 68 w 80"/>
                <a:gd name="T15" fmla="*/ 12 h 80"/>
                <a:gd name="T16" fmla="*/ 40 w 80"/>
                <a:gd name="T17" fmla="*/ 0 h 80"/>
                <a:gd name="T18" fmla="*/ 40 w 80"/>
                <a:gd name="T19" fmla="*/ 0 h 80"/>
                <a:gd name="T20" fmla="*/ 40 w 80"/>
                <a:gd name="T21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0" h="80">
                  <a:moveTo>
                    <a:pt x="40" y="0"/>
                  </a:moveTo>
                  <a:cubicBezTo>
                    <a:pt x="29" y="0"/>
                    <a:pt x="19" y="4"/>
                    <a:pt x="11" y="12"/>
                  </a:cubicBezTo>
                  <a:cubicBezTo>
                    <a:pt x="4" y="19"/>
                    <a:pt x="0" y="29"/>
                    <a:pt x="0" y="40"/>
                  </a:cubicBezTo>
                  <a:cubicBezTo>
                    <a:pt x="0" y="51"/>
                    <a:pt x="4" y="61"/>
                    <a:pt x="11" y="68"/>
                  </a:cubicBezTo>
                  <a:cubicBezTo>
                    <a:pt x="19" y="76"/>
                    <a:pt x="29" y="80"/>
                    <a:pt x="40" y="80"/>
                  </a:cubicBezTo>
                  <a:cubicBezTo>
                    <a:pt x="50" y="80"/>
                    <a:pt x="61" y="76"/>
                    <a:pt x="68" y="68"/>
                  </a:cubicBezTo>
                  <a:cubicBezTo>
                    <a:pt x="75" y="61"/>
                    <a:pt x="80" y="51"/>
                    <a:pt x="80" y="40"/>
                  </a:cubicBezTo>
                  <a:cubicBezTo>
                    <a:pt x="80" y="29"/>
                    <a:pt x="75" y="19"/>
                    <a:pt x="68" y="12"/>
                  </a:cubicBezTo>
                  <a:cubicBezTo>
                    <a:pt x="61" y="4"/>
                    <a:pt x="50" y="0"/>
                    <a:pt x="40" y="0"/>
                  </a:cubicBezTo>
                  <a:close/>
                  <a:moveTo>
                    <a:pt x="40" y="0"/>
                  </a:moveTo>
                  <a:cubicBezTo>
                    <a:pt x="40" y="0"/>
                    <a:pt x="40" y="0"/>
                    <a:pt x="40" y="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56">
              <a:extLst>
                <a:ext uri="{FF2B5EF4-FFF2-40B4-BE49-F238E27FC236}">
                  <a16:creationId xmlns:a16="http://schemas.microsoft.com/office/drawing/2014/main" id="{2A46212D-41AD-8546-EB23-63AC0025AC1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289175" y="1498600"/>
              <a:ext cx="457200" cy="457200"/>
            </a:xfrm>
            <a:custGeom>
              <a:avLst/>
              <a:gdLst>
                <a:gd name="T0" fmla="*/ 1946 w 2048"/>
                <a:gd name="T1" fmla="*/ 394 h 2048"/>
                <a:gd name="T2" fmla="*/ 1956 w 2048"/>
                <a:gd name="T3" fmla="*/ 213 h 2048"/>
                <a:gd name="T4" fmla="*/ 1735 w 2048"/>
                <a:gd name="T5" fmla="*/ 135 h 2048"/>
                <a:gd name="T6" fmla="*/ 1614 w 2048"/>
                <a:gd name="T7" fmla="*/ 0 h 2048"/>
                <a:gd name="T8" fmla="*/ 1402 w 2048"/>
                <a:gd name="T9" fmla="*/ 102 h 2048"/>
                <a:gd name="T10" fmla="*/ 1221 w 2048"/>
                <a:gd name="T11" fmla="*/ 92 h 2048"/>
                <a:gd name="T12" fmla="*/ 160 w 2048"/>
                <a:gd name="T13" fmla="*/ 248 h 2048"/>
                <a:gd name="T14" fmla="*/ 160 w 2048"/>
                <a:gd name="T15" fmla="*/ 1672 h 2048"/>
                <a:gd name="T16" fmla="*/ 700 w 2048"/>
                <a:gd name="T17" fmla="*/ 1808 h 2048"/>
                <a:gd name="T18" fmla="*/ 596 w 2048"/>
                <a:gd name="T19" fmla="*/ 2048 h 2048"/>
                <a:gd name="T20" fmla="*/ 1372 w 2048"/>
                <a:gd name="T21" fmla="*/ 1952 h 2048"/>
                <a:gd name="T22" fmla="*/ 1132 w 2048"/>
                <a:gd name="T23" fmla="*/ 1672 h 2048"/>
                <a:gd name="T24" fmla="*/ 1927 w 2048"/>
                <a:gd name="T25" fmla="*/ 856 h 2048"/>
                <a:gd name="T26" fmla="*/ 1956 w 2048"/>
                <a:gd name="T27" fmla="*/ 770 h 2048"/>
                <a:gd name="T28" fmla="*/ 2008 w 2048"/>
                <a:gd name="T29" fmla="*/ 646 h 2048"/>
                <a:gd name="T30" fmla="*/ 2048 w 2048"/>
                <a:gd name="T31" fmla="*/ 434 h 2048"/>
                <a:gd name="T32" fmla="*/ 636 w 2048"/>
                <a:gd name="T33" fmla="*/ 1968 h 2048"/>
                <a:gd name="T34" fmla="*/ 1228 w 2048"/>
                <a:gd name="T35" fmla="*/ 1888 h 2048"/>
                <a:gd name="T36" fmla="*/ 876 w 2048"/>
                <a:gd name="T37" fmla="*/ 1808 h 2048"/>
                <a:gd name="T38" fmla="*/ 1052 w 2048"/>
                <a:gd name="T39" fmla="*/ 1808 h 2048"/>
                <a:gd name="T40" fmla="*/ 160 w 2048"/>
                <a:gd name="T41" fmla="*/ 1592 h 2048"/>
                <a:gd name="T42" fmla="*/ 1567 w 2048"/>
                <a:gd name="T43" fmla="*/ 1420 h 2048"/>
                <a:gd name="T44" fmla="*/ 80 w 2048"/>
                <a:gd name="T45" fmla="*/ 1340 h 2048"/>
                <a:gd name="T46" fmla="*/ 425 w 2048"/>
                <a:gd name="T47" fmla="*/ 1188 h 2048"/>
                <a:gd name="T48" fmla="*/ 80 w 2048"/>
                <a:gd name="T49" fmla="*/ 408 h 2048"/>
                <a:gd name="T50" fmla="*/ 1110 w 2048"/>
                <a:gd name="T51" fmla="*/ 394 h 2048"/>
                <a:gd name="T52" fmla="*/ 1008 w 2048"/>
                <a:gd name="T53" fmla="*/ 434 h 2048"/>
                <a:gd name="T54" fmla="*/ 1110 w 2048"/>
                <a:gd name="T55" fmla="*/ 646 h 2048"/>
                <a:gd name="T56" fmla="*/ 1100 w 2048"/>
                <a:gd name="T57" fmla="*/ 827 h 2048"/>
                <a:gd name="T58" fmla="*/ 1322 w 2048"/>
                <a:gd name="T59" fmla="*/ 904 h 2048"/>
                <a:gd name="T60" fmla="*/ 1442 w 2048"/>
                <a:gd name="T61" fmla="*/ 1040 h 2048"/>
                <a:gd name="T62" fmla="*/ 1654 w 2048"/>
                <a:gd name="T63" fmla="*/ 938 h 2048"/>
                <a:gd name="T64" fmla="*/ 1807 w 2048"/>
                <a:gd name="T65" fmla="*/ 960 h 2048"/>
                <a:gd name="T66" fmla="*/ 1847 w 2048"/>
                <a:gd name="T67" fmla="*/ 1512 h 2048"/>
                <a:gd name="T68" fmla="*/ 1876 w 2048"/>
                <a:gd name="T69" fmla="*/ 597 h 2048"/>
                <a:gd name="T70" fmla="*/ 1872 w 2048"/>
                <a:gd name="T71" fmla="*/ 799 h 2048"/>
                <a:gd name="T72" fmla="*/ 1723 w 2048"/>
                <a:gd name="T73" fmla="*/ 819 h 2048"/>
                <a:gd name="T74" fmla="*/ 1574 w 2048"/>
                <a:gd name="T75" fmla="*/ 907 h 2048"/>
                <a:gd name="T76" fmla="*/ 1482 w 2048"/>
                <a:gd name="T77" fmla="*/ 907 h 2048"/>
                <a:gd name="T78" fmla="*/ 1315 w 2048"/>
                <a:gd name="T79" fmla="*/ 814 h 2048"/>
                <a:gd name="T80" fmla="*/ 1184 w 2048"/>
                <a:gd name="T81" fmla="*/ 799 h 2048"/>
                <a:gd name="T82" fmla="*/ 1180 w 2048"/>
                <a:gd name="T83" fmla="*/ 597 h 2048"/>
                <a:gd name="T84" fmla="*/ 1088 w 2048"/>
                <a:gd name="T85" fmla="*/ 474 h 2048"/>
                <a:gd name="T86" fmla="*/ 1227 w 2048"/>
                <a:gd name="T87" fmla="*/ 329 h 2048"/>
                <a:gd name="T88" fmla="*/ 1249 w 2048"/>
                <a:gd name="T89" fmla="*/ 176 h 2048"/>
                <a:gd name="T90" fmla="*/ 1451 w 2048"/>
                <a:gd name="T91" fmla="*/ 172 h 2048"/>
                <a:gd name="T92" fmla="*/ 1574 w 2048"/>
                <a:gd name="T93" fmla="*/ 80 h 2048"/>
                <a:gd name="T94" fmla="*/ 1720 w 2048"/>
                <a:gd name="T95" fmla="*/ 219 h 2048"/>
                <a:gd name="T96" fmla="*/ 1807 w 2048"/>
                <a:gd name="T97" fmla="*/ 176 h 2048"/>
                <a:gd name="T98" fmla="*/ 1829 w 2048"/>
                <a:gd name="T99" fmla="*/ 284 h 2048"/>
                <a:gd name="T100" fmla="*/ 1915 w 2048"/>
                <a:gd name="T101" fmla="*/ 474 h 2048"/>
                <a:gd name="T102" fmla="*/ 1968 w 2048"/>
                <a:gd name="T103" fmla="*/ 566 h 20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048" h="2048">
                  <a:moveTo>
                    <a:pt x="2048" y="434"/>
                  </a:moveTo>
                  <a:cubicBezTo>
                    <a:pt x="2048" y="412"/>
                    <a:pt x="2030" y="394"/>
                    <a:pt x="2008" y="394"/>
                  </a:cubicBezTo>
                  <a:cubicBezTo>
                    <a:pt x="1946" y="394"/>
                    <a:pt x="1946" y="394"/>
                    <a:pt x="1946" y="394"/>
                  </a:cubicBezTo>
                  <a:cubicBezTo>
                    <a:pt x="1938" y="366"/>
                    <a:pt x="1927" y="339"/>
                    <a:pt x="1913" y="313"/>
                  </a:cubicBezTo>
                  <a:cubicBezTo>
                    <a:pt x="1956" y="270"/>
                    <a:pt x="1956" y="270"/>
                    <a:pt x="1956" y="270"/>
                  </a:cubicBezTo>
                  <a:cubicBezTo>
                    <a:pt x="1972" y="254"/>
                    <a:pt x="1972" y="229"/>
                    <a:pt x="1956" y="213"/>
                  </a:cubicBezTo>
                  <a:cubicBezTo>
                    <a:pt x="1835" y="92"/>
                    <a:pt x="1835" y="92"/>
                    <a:pt x="1835" y="92"/>
                  </a:cubicBezTo>
                  <a:cubicBezTo>
                    <a:pt x="1819" y="76"/>
                    <a:pt x="1794" y="76"/>
                    <a:pt x="1778" y="92"/>
                  </a:cubicBezTo>
                  <a:cubicBezTo>
                    <a:pt x="1735" y="135"/>
                    <a:pt x="1735" y="135"/>
                    <a:pt x="1735" y="135"/>
                  </a:cubicBezTo>
                  <a:cubicBezTo>
                    <a:pt x="1709" y="121"/>
                    <a:pt x="1682" y="110"/>
                    <a:pt x="1654" y="102"/>
                  </a:cubicBezTo>
                  <a:cubicBezTo>
                    <a:pt x="1654" y="40"/>
                    <a:pt x="1654" y="40"/>
                    <a:pt x="1654" y="40"/>
                  </a:cubicBezTo>
                  <a:cubicBezTo>
                    <a:pt x="1654" y="18"/>
                    <a:pt x="1636" y="0"/>
                    <a:pt x="1614" y="0"/>
                  </a:cubicBezTo>
                  <a:cubicBezTo>
                    <a:pt x="1442" y="0"/>
                    <a:pt x="1442" y="0"/>
                    <a:pt x="1442" y="0"/>
                  </a:cubicBezTo>
                  <a:cubicBezTo>
                    <a:pt x="1420" y="0"/>
                    <a:pt x="1402" y="18"/>
                    <a:pt x="1402" y="40"/>
                  </a:cubicBezTo>
                  <a:cubicBezTo>
                    <a:pt x="1402" y="102"/>
                    <a:pt x="1402" y="102"/>
                    <a:pt x="1402" y="102"/>
                  </a:cubicBezTo>
                  <a:cubicBezTo>
                    <a:pt x="1374" y="110"/>
                    <a:pt x="1347" y="121"/>
                    <a:pt x="1321" y="135"/>
                  </a:cubicBezTo>
                  <a:cubicBezTo>
                    <a:pt x="1278" y="92"/>
                    <a:pt x="1278" y="92"/>
                    <a:pt x="1278" y="92"/>
                  </a:cubicBezTo>
                  <a:cubicBezTo>
                    <a:pt x="1262" y="76"/>
                    <a:pt x="1237" y="76"/>
                    <a:pt x="1221" y="92"/>
                  </a:cubicBezTo>
                  <a:cubicBezTo>
                    <a:pt x="1100" y="213"/>
                    <a:pt x="1100" y="213"/>
                    <a:pt x="1100" y="213"/>
                  </a:cubicBezTo>
                  <a:cubicBezTo>
                    <a:pt x="1090" y="223"/>
                    <a:pt x="1086" y="236"/>
                    <a:pt x="1088" y="248"/>
                  </a:cubicBezTo>
                  <a:cubicBezTo>
                    <a:pt x="160" y="248"/>
                    <a:pt x="160" y="248"/>
                    <a:pt x="160" y="248"/>
                  </a:cubicBezTo>
                  <a:cubicBezTo>
                    <a:pt x="72" y="248"/>
                    <a:pt x="0" y="320"/>
                    <a:pt x="0" y="408"/>
                  </a:cubicBezTo>
                  <a:cubicBezTo>
                    <a:pt x="0" y="1512"/>
                    <a:pt x="0" y="1512"/>
                    <a:pt x="0" y="1512"/>
                  </a:cubicBezTo>
                  <a:cubicBezTo>
                    <a:pt x="0" y="1600"/>
                    <a:pt x="72" y="1672"/>
                    <a:pt x="160" y="1672"/>
                  </a:cubicBezTo>
                  <a:cubicBezTo>
                    <a:pt x="796" y="1672"/>
                    <a:pt x="796" y="1672"/>
                    <a:pt x="796" y="1672"/>
                  </a:cubicBezTo>
                  <a:cubicBezTo>
                    <a:pt x="796" y="1808"/>
                    <a:pt x="796" y="1808"/>
                    <a:pt x="796" y="1808"/>
                  </a:cubicBezTo>
                  <a:cubicBezTo>
                    <a:pt x="700" y="1808"/>
                    <a:pt x="700" y="1808"/>
                    <a:pt x="700" y="1808"/>
                  </a:cubicBezTo>
                  <a:cubicBezTo>
                    <a:pt x="620" y="1808"/>
                    <a:pt x="556" y="1873"/>
                    <a:pt x="556" y="1952"/>
                  </a:cubicBezTo>
                  <a:cubicBezTo>
                    <a:pt x="556" y="2008"/>
                    <a:pt x="556" y="2008"/>
                    <a:pt x="556" y="2008"/>
                  </a:cubicBezTo>
                  <a:cubicBezTo>
                    <a:pt x="556" y="2030"/>
                    <a:pt x="574" y="2048"/>
                    <a:pt x="596" y="2048"/>
                  </a:cubicBezTo>
                  <a:cubicBezTo>
                    <a:pt x="1332" y="2048"/>
                    <a:pt x="1332" y="2048"/>
                    <a:pt x="1332" y="2048"/>
                  </a:cubicBezTo>
                  <a:cubicBezTo>
                    <a:pt x="1354" y="2048"/>
                    <a:pt x="1372" y="2030"/>
                    <a:pt x="1372" y="2008"/>
                  </a:cubicBezTo>
                  <a:cubicBezTo>
                    <a:pt x="1372" y="1952"/>
                    <a:pt x="1372" y="1952"/>
                    <a:pt x="1372" y="1952"/>
                  </a:cubicBezTo>
                  <a:cubicBezTo>
                    <a:pt x="1372" y="1873"/>
                    <a:pt x="1307" y="1808"/>
                    <a:pt x="1228" y="1808"/>
                  </a:cubicBezTo>
                  <a:cubicBezTo>
                    <a:pt x="1132" y="1808"/>
                    <a:pt x="1132" y="1808"/>
                    <a:pt x="1132" y="1808"/>
                  </a:cubicBezTo>
                  <a:cubicBezTo>
                    <a:pt x="1132" y="1672"/>
                    <a:pt x="1132" y="1672"/>
                    <a:pt x="1132" y="1672"/>
                  </a:cubicBezTo>
                  <a:cubicBezTo>
                    <a:pt x="1767" y="1672"/>
                    <a:pt x="1767" y="1672"/>
                    <a:pt x="1767" y="1672"/>
                  </a:cubicBezTo>
                  <a:cubicBezTo>
                    <a:pt x="1855" y="1672"/>
                    <a:pt x="1927" y="1600"/>
                    <a:pt x="1927" y="1512"/>
                  </a:cubicBezTo>
                  <a:cubicBezTo>
                    <a:pt x="1927" y="856"/>
                    <a:pt x="1927" y="856"/>
                    <a:pt x="1927" y="856"/>
                  </a:cubicBezTo>
                  <a:cubicBezTo>
                    <a:pt x="1956" y="827"/>
                    <a:pt x="1956" y="827"/>
                    <a:pt x="1956" y="827"/>
                  </a:cubicBezTo>
                  <a:cubicBezTo>
                    <a:pt x="1964" y="819"/>
                    <a:pt x="1968" y="809"/>
                    <a:pt x="1968" y="799"/>
                  </a:cubicBezTo>
                  <a:cubicBezTo>
                    <a:pt x="1968" y="788"/>
                    <a:pt x="1964" y="778"/>
                    <a:pt x="1956" y="770"/>
                  </a:cubicBezTo>
                  <a:cubicBezTo>
                    <a:pt x="1913" y="727"/>
                    <a:pt x="1913" y="727"/>
                    <a:pt x="1913" y="727"/>
                  </a:cubicBezTo>
                  <a:cubicBezTo>
                    <a:pt x="1927" y="701"/>
                    <a:pt x="1938" y="674"/>
                    <a:pt x="1946" y="646"/>
                  </a:cubicBezTo>
                  <a:cubicBezTo>
                    <a:pt x="2008" y="646"/>
                    <a:pt x="2008" y="646"/>
                    <a:pt x="2008" y="646"/>
                  </a:cubicBezTo>
                  <a:cubicBezTo>
                    <a:pt x="2019" y="646"/>
                    <a:pt x="2029" y="642"/>
                    <a:pt x="2036" y="634"/>
                  </a:cubicBezTo>
                  <a:cubicBezTo>
                    <a:pt x="2044" y="627"/>
                    <a:pt x="2048" y="616"/>
                    <a:pt x="2048" y="606"/>
                  </a:cubicBezTo>
                  <a:lnTo>
                    <a:pt x="2048" y="434"/>
                  </a:lnTo>
                  <a:close/>
                  <a:moveTo>
                    <a:pt x="1292" y="1952"/>
                  </a:moveTo>
                  <a:cubicBezTo>
                    <a:pt x="1292" y="1968"/>
                    <a:pt x="1292" y="1968"/>
                    <a:pt x="1292" y="1968"/>
                  </a:cubicBezTo>
                  <a:cubicBezTo>
                    <a:pt x="636" y="1968"/>
                    <a:pt x="636" y="1968"/>
                    <a:pt x="636" y="1968"/>
                  </a:cubicBezTo>
                  <a:cubicBezTo>
                    <a:pt x="636" y="1952"/>
                    <a:pt x="636" y="1952"/>
                    <a:pt x="636" y="1952"/>
                  </a:cubicBezTo>
                  <a:cubicBezTo>
                    <a:pt x="636" y="1917"/>
                    <a:pt x="664" y="1888"/>
                    <a:pt x="700" y="1888"/>
                  </a:cubicBezTo>
                  <a:cubicBezTo>
                    <a:pt x="1228" y="1888"/>
                    <a:pt x="1228" y="1888"/>
                    <a:pt x="1228" y="1888"/>
                  </a:cubicBezTo>
                  <a:cubicBezTo>
                    <a:pt x="1263" y="1888"/>
                    <a:pt x="1292" y="1917"/>
                    <a:pt x="1292" y="1952"/>
                  </a:cubicBezTo>
                  <a:close/>
                  <a:moveTo>
                    <a:pt x="1052" y="1808"/>
                  </a:moveTo>
                  <a:cubicBezTo>
                    <a:pt x="876" y="1808"/>
                    <a:pt x="876" y="1808"/>
                    <a:pt x="876" y="1808"/>
                  </a:cubicBezTo>
                  <a:cubicBezTo>
                    <a:pt x="876" y="1672"/>
                    <a:pt x="876" y="1672"/>
                    <a:pt x="876" y="1672"/>
                  </a:cubicBezTo>
                  <a:cubicBezTo>
                    <a:pt x="1052" y="1672"/>
                    <a:pt x="1052" y="1672"/>
                    <a:pt x="1052" y="1672"/>
                  </a:cubicBezTo>
                  <a:lnTo>
                    <a:pt x="1052" y="1808"/>
                  </a:lnTo>
                  <a:close/>
                  <a:moveTo>
                    <a:pt x="1847" y="1512"/>
                  </a:moveTo>
                  <a:cubicBezTo>
                    <a:pt x="1847" y="1556"/>
                    <a:pt x="1811" y="1592"/>
                    <a:pt x="1767" y="1592"/>
                  </a:cubicBezTo>
                  <a:cubicBezTo>
                    <a:pt x="160" y="1592"/>
                    <a:pt x="160" y="1592"/>
                    <a:pt x="160" y="1592"/>
                  </a:cubicBezTo>
                  <a:cubicBezTo>
                    <a:pt x="116" y="1592"/>
                    <a:pt x="80" y="1556"/>
                    <a:pt x="80" y="1512"/>
                  </a:cubicBezTo>
                  <a:cubicBezTo>
                    <a:pt x="80" y="1420"/>
                    <a:pt x="80" y="1420"/>
                    <a:pt x="80" y="1420"/>
                  </a:cubicBezTo>
                  <a:cubicBezTo>
                    <a:pt x="1567" y="1420"/>
                    <a:pt x="1567" y="1420"/>
                    <a:pt x="1567" y="1420"/>
                  </a:cubicBezTo>
                  <a:cubicBezTo>
                    <a:pt x="1589" y="1420"/>
                    <a:pt x="1607" y="1403"/>
                    <a:pt x="1607" y="1380"/>
                  </a:cubicBezTo>
                  <a:cubicBezTo>
                    <a:pt x="1607" y="1358"/>
                    <a:pt x="1589" y="1340"/>
                    <a:pt x="1567" y="1340"/>
                  </a:cubicBezTo>
                  <a:cubicBezTo>
                    <a:pt x="80" y="1340"/>
                    <a:pt x="80" y="1340"/>
                    <a:pt x="80" y="1340"/>
                  </a:cubicBezTo>
                  <a:cubicBezTo>
                    <a:pt x="80" y="1228"/>
                    <a:pt x="80" y="1228"/>
                    <a:pt x="80" y="1228"/>
                  </a:cubicBezTo>
                  <a:cubicBezTo>
                    <a:pt x="385" y="1228"/>
                    <a:pt x="385" y="1228"/>
                    <a:pt x="385" y="1228"/>
                  </a:cubicBezTo>
                  <a:cubicBezTo>
                    <a:pt x="407" y="1228"/>
                    <a:pt x="425" y="1210"/>
                    <a:pt x="425" y="1188"/>
                  </a:cubicBezTo>
                  <a:cubicBezTo>
                    <a:pt x="425" y="1166"/>
                    <a:pt x="407" y="1148"/>
                    <a:pt x="385" y="1148"/>
                  </a:cubicBezTo>
                  <a:cubicBezTo>
                    <a:pt x="80" y="1148"/>
                    <a:pt x="80" y="1148"/>
                    <a:pt x="80" y="1148"/>
                  </a:cubicBezTo>
                  <a:cubicBezTo>
                    <a:pt x="80" y="408"/>
                    <a:pt x="80" y="408"/>
                    <a:pt x="80" y="408"/>
                  </a:cubicBezTo>
                  <a:cubicBezTo>
                    <a:pt x="80" y="364"/>
                    <a:pt x="116" y="328"/>
                    <a:pt x="160" y="328"/>
                  </a:cubicBezTo>
                  <a:cubicBezTo>
                    <a:pt x="1136" y="328"/>
                    <a:pt x="1136" y="328"/>
                    <a:pt x="1136" y="328"/>
                  </a:cubicBezTo>
                  <a:cubicBezTo>
                    <a:pt x="1126" y="349"/>
                    <a:pt x="1117" y="371"/>
                    <a:pt x="1110" y="394"/>
                  </a:cubicBezTo>
                  <a:cubicBezTo>
                    <a:pt x="1048" y="394"/>
                    <a:pt x="1048" y="394"/>
                    <a:pt x="1048" y="394"/>
                  </a:cubicBezTo>
                  <a:cubicBezTo>
                    <a:pt x="1037" y="394"/>
                    <a:pt x="1027" y="398"/>
                    <a:pt x="1020" y="406"/>
                  </a:cubicBezTo>
                  <a:cubicBezTo>
                    <a:pt x="1012" y="413"/>
                    <a:pt x="1008" y="424"/>
                    <a:pt x="1008" y="434"/>
                  </a:cubicBezTo>
                  <a:cubicBezTo>
                    <a:pt x="1008" y="606"/>
                    <a:pt x="1008" y="606"/>
                    <a:pt x="1008" y="606"/>
                  </a:cubicBezTo>
                  <a:cubicBezTo>
                    <a:pt x="1008" y="628"/>
                    <a:pt x="1026" y="646"/>
                    <a:pt x="1048" y="646"/>
                  </a:cubicBezTo>
                  <a:cubicBezTo>
                    <a:pt x="1110" y="646"/>
                    <a:pt x="1110" y="646"/>
                    <a:pt x="1110" y="646"/>
                  </a:cubicBezTo>
                  <a:cubicBezTo>
                    <a:pt x="1119" y="674"/>
                    <a:pt x="1130" y="701"/>
                    <a:pt x="1144" y="726"/>
                  </a:cubicBezTo>
                  <a:cubicBezTo>
                    <a:pt x="1100" y="770"/>
                    <a:pt x="1100" y="770"/>
                    <a:pt x="1100" y="770"/>
                  </a:cubicBezTo>
                  <a:cubicBezTo>
                    <a:pt x="1084" y="786"/>
                    <a:pt x="1084" y="811"/>
                    <a:pt x="1100" y="827"/>
                  </a:cubicBezTo>
                  <a:cubicBezTo>
                    <a:pt x="1221" y="948"/>
                    <a:pt x="1221" y="948"/>
                    <a:pt x="1221" y="948"/>
                  </a:cubicBezTo>
                  <a:cubicBezTo>
                    <a:pt x="1237" y="964"/>
                    <a:pt x="1262" y="964"/>
                    <a:pt x="1278" y="948"/>
                  </a:cubicBezTo>
                  <a:cubicBezTo>
                    <a:pt x="1322" y="904"/>
                    <a:pt x="1322" y="904"/>
                    <a:pt x="1322" y="904"/>
                  </a:cubicBezTo>
                  <a:cubicBezTo>
                    <a:pt x="1347" y="918"/>
                    <a:pt x="1374" y="929"/>
                    <a:pt x="1402" y="938"/>
                  </a:cubicBezTo>
                  <a:cubicBezTo>
                    <a:pt x="1402" y="1000"/>
                    <a:pt x="1402" y="1000"/>
                    <a:pt x="1402" y="1000"/>
                  </a:cubicBezTo>
                  <a:cubicBezTo>
                    <a:pt x="1402" y="1022"/>
                    <a:pt x="1420" y="1040"/>
                    <a:pt x="1442" y="1040"/>
                  </a:cubicBezTo>
                  <a:cubicBezTo>
                    <a:pt x="1614" y="1040"/>
                    <a:pt x="1614" y="1040"/>
                    <a:pt x="1614" y="1040"/>
                  </a:cubicBezTo>
                  <a:cubicBezTo>
                    <a:pt x="1636" y="1040"/>
                    <a:pt x="1654" y="1022"/>
                    <a:pt x="1654" y="1000"/>
                  </a:cubicBezTo>
                  <a:cubicBezTo>
                    <a:pt x="1654" y="938"/>
                    <a:pt x="1654" y="938"/>
                    <a:pt x="1654" y="938"/>
                  </a:cubicBezTo>
                  <a:cubicBezTo>
                    <a:pt x="1682" y="930"/>
                    <a:pt x="1709" y="918"/>
                    <a:pt x="1735" y="905"/>
                  </a:cubicBezTo>
                  <a:cubicBezTo>
                    <a:pt x="1778" y="948"/>
                    <a:pt x="1778" y="948"/>
                    <a:pt x="1778" y="948"/>
                  </a:cubicBezTo>
                  <a:cubicBezTo>
                    <a:pt x="1786" y="956"/>
                    <a:pt x="1796" y="960"/>
                    <a:pt x="1807" y="960"/>
                  </a:cubicBezTo>
                  <a:cubicBezTo>
                    <a:pt x="1817" y="960"/>
                    <a:pt x="1827" y="956"/>
                    <a:pt x="1835" y="948"/>
                  </a:cubicBezTo>
                  <a:cubicBezTo>
                    <a:pt x="1847" y="936"/>
                    <a:pt x="1847" y="936"/>
                    <a:pt x="1847" y="936"/>
                  </a:cubicBezTo>
                  <a:lnTo>
                    <a:pt x="1847" y="1512"/>
                  </a:lnTo>
                  <a:close/>
                  <a:moveTo>
                    <a:pt x="1968" y="566"/>
                  </a:moveTo>
                  <a:cubicBezTo>
                    <a:pt x="1915" y="566"/>
                    <a:pt x="1915" y="566"/>
                    <a:pt x="1915" y="566"/>
                  </a:cubicBezTo>
                  <a:cubicBezTo>
                    <a:pt x="1897" y="566"/>
                    <a:pt x="1880" y="579"/>
                    <a:pt x="1876" y="597"/>
                  </a:cubicBezTo>
                  <a:cubicBezTo>
                    <a:pt x="1867" y="638"/>
                    <a:pt x="1851" y="676"/>
                    <a:pt x="1829" y="712"/>
                  </a:cubicBezTo>
                  <a:cubicBezTo>
                    <a:pt x="1819" y="727"/>
                    <a:pt x="1821" y="748"/>
                    <a:pt x="1834" y="761"/>
                  </a:cubicBezTo>
                  <a:cubicBezTo>
                    <a:pt x="1872" y="799"/>
                    <a:pt x="1872" y="799"/>
                    <a:pt x="1872" y="799"/>
                  </a:cubicBezTo>
                  <a:cubicBezTo>
                    <a:pt x="1807" y="864"/>
                    <a:pt x="1807" y="864"/>
                    <a:pt x="1807" y="864"/>
                  </a:cubicBezTo>
                  <a:cubicBezTo>
                    <a:pt x="1769" y="826"/>
                    <a:pt x="1769" y="826"/>
                    <a:pt x="1769" y="826"/>
                  </a:cubicBezTo>
                  <a:cubicBezTo>
                    <a:pt x="1757" y="814"/>
                    <a:pt x="1739" y="811"/>
                    <a:pt x="1723" y="819"/>
                  </a:cubicBezTo>
                  <a:cubicBezTo>
                    <a:pt x="1722" y="819"/>
                    <a:pt x="1721" y="820"/>
                    <a:pt x="1720" y="821"/>
                  </a:cubicBezTo>
                  <a:cubicBezTo>
                    <a:pt x="1684" y="843"/>
                    <a:pt x="1646" y="859"/>
                    <a:pt x="1605" y="868"/>
                  </a:cubicBezTo>
                  <a:cubicBezTo>
                    <a:pt x="1587" y="872"/>
                    <a:pt x="1574" y="888"/>
                    <a:pt x="1574" y="907"/>
                  </a:cubicBezTo>
                  <a:cubicBezTo>
                    <a:pt x="1574" y="960"/>
                    <a:pt x="1574" y="960"/>
                    <a:pt x="1574" y="960"/>
                  </a:cubicBezTo>
                  <a:cubicBezTo>
                    <a:pt x="1482" y="960"/>
                    <a:pt x="1482" y="960"/>
                    <a:pt x="1482" y="960"/>
                  </a:cubicBezTo>
                  <a:cubicBezTo>
                    <a:pt x="1482" y="907"/>
                    <a:pt x="1482" y="907"/>
                    <a:pt x="1482" y="907"/>
                  </a:cubicBezTo>
                  <a:cubicBezTo>
                    <a:pt x="1482" y="888"/>
                    <a:pt x="1469" y="872"/>
                    <a:pt x="1451" y="868"/>
                  </a:cubicBezTo>
                  <a:cubicBezTo>
                    <a:pt x="1410" y="859"/>
                    <a:pt x="1372" y="843"/>
                    <a:pt x="1337" y="821"/>
                  </a:cubicBezTo>
                  <a:cubicBezTo>
                    <a:pt x="1330" y="816"/>
                    <a:pt x="1323" y="814"/>
                    <a:pt x="1315" y="814"/>
                  </a:cubicBezTo>
                  <a:cubicBezTo>
                    <a:pt x="1305" y="814"/>
                    <a:pt x="1294" y="818"/>
                    <a:pt x="1287" y="826"/>
                  </a:cubicBezTo>
                  <a:cubicBezTo>
                    <a:pt x="1249" y="864"/>
                    <a:pt x="1249" y="864"/>
                    <a:pt x="1249" y="864"/>
                  </a:cubicBezTo>
                  <a:cubicBezTo>
                    <a:pt x="1184" y="799"/>
                    <a:pt x="1184" y="799"/>
                    <a:pt x="1184" y="799"/>
                  </a:cubicBezTo>
                  <a:cubicBezTo>
                    <a:pt x="1222" y="761"/>
                    <a:pt x="1222" y="761"/>
                    <a:pt x="1222" y="761"/>
                  </a:cubicBezTo>
                  <a:cubicBezTo>
                    <a:pt x="1235" y="748"/>
                    <a:pt x="1238" y="727"/>
                    <a:pt x="1227" y="711"/>
                  </a:cubicBezTo>
                  <a:cubicBezTo>
                    <a:pt x="1205" y="676"/>
                    <a:pt x="1189" y="638"/>
                    <a:pt x="1180" y="597"/>
                  </a:cubicBezTo>
                  <a:cubicBezTo>
                    <a:pt x="1176" y="579"/>
                    <a:pt x="1160" y="566"/>
                    <a:pt x="1141" y="566"/>
                  </a:cubicBezTo>
                  <a:cubicBezTo>
                    <a:pt x="1088" y="566"/>
                    <a:pt x="1088" y="566"/>
                    <a:pt x="1088" y="566"/>
                  </a:cubicBezTo>
                  <a:cubicBezTo>
                    <a:pt x="1088" y="474"/>
                    <a:pt x="1088" y="474"/>
                    <a:pt x="1088" y="474"/>
                  </a:cubicBezTo>
                  <a:cubicBezTo>
                    <a:pt x="1141" y="474"/>
                    <a:pt x="1141" y="474"/>
                    <a:pt x="1141" y="474"/>
                  </a:cubicBezTo>
                  <a:cubicBezTo>
                    <a:pt x="1160" y="474"/>
                    <a:pt x="1176" y="461"/>
                    <a:pt x="1180" y="443"/>
                  </a:cubicBezTo>
                  <a:cubicBezTo>
                    <a:pt x="1189" y="402"/>
                    <a:pt x="1205" y="364"/>
                    <a:pt x="1227" y="329"/>
                  </a:cubicBezTo>
                  <a:cubicBezTo>
                    <a:pt x="1237" y="313"/>
                    <a:pt x="1235" y="292"/>
                    <a:pt x="1222" y="279"/>
                  </a:cubicBezTo>
                  <a:cubicBezTo>
                    <a:pt x="1184" y="241"/>
                    <a:pt x="1184" y="241"/>
                    <a:pt x="1184" y="241"/>
                  </a:cubicBezTo>
                  <a:cubicBezTo>
                    <a:pt x="1249" y="176"/>
                    <a:pt x="1249" y="176"/>
                    <a:pt x="1249" y="176"/>
                  </a:cubicBezTo>
                  <a:cubicBezTo>
                    <a:pt x="1287" y="214"/>
                    <a:pt x="1287" y="214"/>
                    <a:pt x="1287" y="214"/>
                  </a:cubicBezTo>
                  <a:cubicBezTo>
                    <a:pt x="1300" y="227"/>
                    <a:pt x="1322" y="229"/>
                    <a:pt x="1337" y="219"/>
                  </a:cubicBezTo>
                  <a:cubicBezTo>
                    <a:pt x="1372" y="196"/>
                    <a:pt x="1410" y="181"/>
                    <a:pt x="1451" y="172"/>
                  </a:cubicBezTo>
                  <a:cubicBezTo>
                    <a:pt x="1469" y="168"/>
                    <a:pt x="1482" y="151"/>
                    <a:pt x="1482" y="133"/>
                  </a:cubicBezTo>
                  <a:cubicBezTo>
                    <a:pt x="1482" y="80"/>
                    <a:pt x="1482" y="80"/>
                    <a:pt x="1482" y="80"/>
                  </a:cubicBezTo>
                  <a:cubicBezTo>
                    <a:pt x="1574" y="80"/>
                    <a:pt x="1574" y="80"/>
                    <a:pt x="1574" y="80"/>
                  </a:cubicBezTo>
                  <a:cubicBezTo>
                    <a:pt x="1574" y="133"/>
                    <a:pt x="1574" y="133"/>
                    <a:pt x="1574" y="133"/>
                  </a:cubicBezTo>
                  <a:cubicBezTo>
                    <a:pt x="1574" y="151"/>
                    <a:pt x="1587" y="168"/>
                    <a:pt x="1605" y="172"/>
                  </a:cubicBezTo>
                  <a:cubicBezTo>
                    <a:pt x="1646" y="181"/>
                    <a:pt x="1685" y="197"/>
                    <a:pt x="1720" y="219"/>
                  </a:cubicBezTo>
                  <a:cubicBezTo>
                    <a:pt x="1721" y="220"/>
                    <a:pt x="1722" y="220"/>
                    <a:pt x="1723" y="221"/>
                  </a:cubicBezTo>
                  <a:cubicBezTo>
                    <a:pt x="1739" y="229"/>
                    <a:pt x="1757" y="226"/>
                    <a:pt x="1770" y="214"/>
                  </a:cubicBezTo>
                  <a:cubicBezTo>
                    <a:pt x="1807" y="176"/>
                    <a:pt x="1807" y="176"/>
                    <a:pt x="1807" y="176"/>
                  </a:cubicBezTo>
                  <a:cubicBezTo>
                    <a:pt x="1872" y="241"/>
                    <a:pt x="1872" y="241"/>
                    <a:pt x="1872" y="241"/>
                  </a:cubicBezTo>
                  <a:cubicBezTo>
                    <a:pt x="1834" y="278"/>
                    <a:pt x="1834" y="278"/>
                    <a:pt x="1834" y="278"/>
                  </a:cubicBezTo>
                  <a:cubicBezTo>
                    <a:pt x="1833" y="280"/>
                    <a:pt x="1831" y="282"/>
                    <a:pt x="1829" y="284"/>
                  </a:cubicBezTo>
                  <a:cubicBezTo>
                    <a:pt x="1821" y="298"/>
                    <a:pt x="1820" y="315"/>
                    <a:pt x="1829" y="328"/>
                  </a:cubicBezTo>
                  <a:cubicBezTo>
                    <a:pt x="1852" y="363"/>
                    <a:pt x="1867" y="402"/>
                    <a:pt x="1876" y="443"/>
                  </a:cubicBezTo>
                  <a:cubicBezTo>
                    <a:pt x="1880" y="461"/>
                    <a:pt x="1897" y="474"/>
                    <a:pt x="1915" y="474"/>
                  </a:cubicBezTo>
                  <a:cubicBezTo>
                    <a:pt x="1968" y="474"/>
                    <a:pt x="1968" y="474"/>
                    <a:pt x="1968" y="474"/>
                  </a:cubicBezTo>
                  <a:lnTo>
                    <a:pt x="1968" y="566"/>
                  </a:lnTo>
                  <a:close/>
                  <a:moveTo>
                    <a:pt x="1968" y="566"/>
                  </a:moveTo>
                  <a:cubicBezTo>
                    <a:pt x="1968" y="566"/>
                    <a:pt x="1968" y="566"/>
                    <a:pt x="1968" y="56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57">
              <a:extLst>
                <a:ext uri="{FF2B5EF4-FFF2-40B4-BE49-F238E27FC236}">
                  <a16:creationId xmlns:a16="http://schemas.microsoft.com/office/drawing/2014/main" id="{9ABE2434-4B86-B07F-A3DB-A59C7EDA21C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74925" y="1558925"/>
              <a:ext cx="111125" cy="111125"/>
            </a:xfrm>
            <a:custGeom>
              <a:avLst/>
              <a:gdLst>
                <a:gd name="T0" fmla="*/ 248 w 496"/>
                <a:gd name="T1" fmla="*/ 0 h 496"/>
                <a:gd name="T2" fmla="*/ 0 w 496"/>
                <a:gd name="T3" fmla="*/ 248 h 496"/>
                <a:gd name="T4" fmla="*/ 248 w 496"/>
                <a:gd name="T5" fmla="*/ 496 h 496"/>
                <a:gd name="T6" fmla="*/ 496 w 496"/>
                <a:gd name="T7" fmla="*/ 248 h 496"/>
                <a:gd name="T8" fmla="*/ 248 w 496"/>
                <a:gd name="T9" fmla="*/ 0 h 496"/>
                <a:gd name="T10" fmla="*/ 248 w 496"/>
                <a:gd name="T11" fmla="*/ 416 h 496"/>
                <a:gd name="T12" fmla="*/ 80 w 496"/>
                <a:gd name="T13" fmla="*/ 248 h 496"/>
                <a:gd name="T14" fmla="*/ 248 w 496"/>
                <a:gd name="T15" fmla="*/ 80 h 496"/>
                <a:gd name="T16" fmla="*/ 416 w 496"/>
                <a:gd name="T17" fmla="*/ 248 h 496"/>
                <a:gd name="T18" fmla="*/ 248 w 496"/>
                <a:gd name="T19" fmla="*/ 416 h 496"/>
                <a:gd name="T20" fmla="*/ 248 w 496"/>
                <a:gd name="T21" fmla="*/ 416 h 496"/>
                <a:gd name="T22" fmla="*/ 248 w 496"/>
                <a:gd name="T23" fmla="*/ 416 h 4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96" h="496">
                  <a:moveTo>
                    <a:pt x="248" y="0"/>
                  </a:moveTo>
                  <a:cubicBezTo>
                    <a:pt x="111" y="0"/>
                    <a:pt x="0" y="111"/>
                    <a:pt x="0" y="248"/>
                  </a:cubicBezTo>
                  <a:cubicBezTo>
                    <a:pt x="0" y="385"/>
                    <a:pt x="111" y="496"/>
                    <a:pt x="248" y="496"/>
                  </a:cubicBezTo>
                  <a:cubicBezTo>
                    <a:pt x="385" y="496"/>
                    <a:pt x="496" y="385"/>
                    <a:pt x="496" y="248"/>
                  </a:cubicBezTo>
                  <a:cubicBezTo>
                    <a:pt x="496" y="111"/>
                    <a:pt x="385" y="0"/>
                    <a:pt x="248" y="0"/>
                  </a:cubicBezTo>
                  <a:close/>
                  <a:moveTo>
                    <a:pt x="248" y="416"/>
                  </a:moveTo>
                  <a:cubicBezTo>
                    <a:pt x="155" y="416"/>
                    <a:pt x="80" y="341"/>
                    <a:pt x="80" y="248"/>
                  </a:cubicBezTo>
                  <a:cubicBezTo>
                    <a:pt x="80" y="155"/>
                    <a:pt x="155" y="80"/>
                    <a:pt x="248" y="80"/>
                  </a:cubicBezTo>
                  <a:cubicBezTo>
                    <a:pt x="341" y="80"/>
                    <a:pt x="416" y="155"/>
                    <a:pt x="416" y="248"/>
                  </a:cubicBezTo>
                  <a:cubicBezTo>
                    <a:pt x="416" y="341"/>
                    <a:pt x="341" y="416"/>
                    <a:pt x="248" y="416"/>
                  </a:cubicBezTo>
                  <a:close/>
                  <a:moveTo>
                    <a:pt x="248" y="416"/>
                  </a:moveTo>
                  <a:cubicBezTo>
                    <a:pt x="248" y="416"/>
                    <a:pt x="248" y="416"/>
                    <a:pt x="248" y="41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58">
              <a:extLst>
                <a:ext uri="{FF2B5EF4-FFF2-40B4-BE49-F238E27FC236}">
                  <a16:creationId xmlns:a16="http://schemas.microsoft.com/office/drawing/2014/main" id="{651F3B72-2C97-96E7-ACEB-D5C487177AE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425700" y="1665288"/>
              <a:ext cx="19050" cy="19050"/>
            </a:xfrm>
            <a:custGeom>
              <a:avLst/>
              <a:gdLst>
                <a:gd name="T0" fmla="*/ 40 w 80"/>
                <a:gd name="T1" fmla="*/ 0 h 80"/>
                <a:gd name="T2" fmla="*/ 11 w 80"/>
                <a:gd name="T3" fmla="*/ 12 h 80"/>
                <a:gd name="T4" fmla="*/ 0 w 80"/>
                <a:gd name="T5" fmla="*/ 40 h 80"/>
                <a:gd name="T6" fmla="*/ 11 w 80"/>
                <a:gd name="T7" fmla="*/ 68 h 80"/>
                <a:gd name="T8" fmla="*/ 40 w 80"/>
                <a:gd name="T9" fmla="*/ 80 h 80"/>
                <a:gd name="T10" fmla="*/ 68 w 80"/>
                <a:gd name="T11" fmla="*/ 68 h 80"/>
                <a:gd name="T12" fmla="*/ 80 w 80"/>
                <a:gd name="T13" fmla="*/ 40 h 80"/>
                <a:gd name="T14" fmla="*/ 68 w 80"/>
                <a:gd name="T15" fmla="*/ 12 h 80"/>
                <a:gd name="T16" fmla="*/ 40 w 80"/>
                <a:gd name="T17" fmla="*/ 0 h 80"/>
                <a:gd name="T18" fmla="*/ 40 w 80"/>
                <a:gd name="T19" fmla="*/ 0 h 80"/>
                <a:gd name="T20" fmla="*/ 40 w 80"/>
                <a:gd name="T21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0" h="80">
                  <a:moveTo>
                    <a:pt x="40" y="0"/>
                  </a:moveTo>
                  <a:cubicBezTo>
                    <a:pt x="29" y="0"/>
                    <a:pt x="19" y="4"/>
                    <a:pt x="11" y="12"/>
                  </a:cubicBezTo>
                  <a:cubicBezTo>
                    <a:pt x="4" y="19"/>
                    <a:pt x="0" y="29"/>
                    <a:pt x="0" y="40"/>
                  </a:cubicBezTo>
                  <a:cubicBezTo>
                    <a:pt x="0" y="50"/>
                    <a:pt x="4" y="61"/>
                    <a:pt x="11" y="68"/>
                  </a:cubicBezTo>
                  <a:cubicBezTo>
                    <a:pt x="19" y="76"/>
                    <a:pt x="29" y="80"/>
                    <a:pt x="40" y="80"/>
                  </a:cubicBezTo>
                  <a:cubicBezTo>
                    <a:pt x="50" y="80"/>
                    <a:pt x="61" y="76"/>
                    <a:pt x="68" y="68"/>
                  </a:cubicBezTo>
                  <a:cubicBezTo>
                    <a:pt x="75" y="61"/>
                    <a:pt x="80" y="50"/>
                    <a:pt x="80" y="40"/>
                  </a:cubicBezTo>
                  <a:cubicBezTo>
                    <a:pt x="80" y="29"/>
                    <a:pt x="75" y="19"/>
                    <a:pt x="68" y="12"/>
                  </a:cubicBezTo>
                  <a:cubicBezTo>
                    <a:pt x="61" y="4"/>
                    <a:pt x="50" y="0"/>
                    <a:pt x="40" y="0"/>
                  </a:cubicBezTo>
                  <a:close/>
                  <a:moveTo>
                    <a:pt x="40" y="0"/>
                  </a:moveTo>
                  <a:cubicBezTo>
                    <a:pt x="40" y="0"/>
                    <a:pt x="40" y="0"/>
                    <a:pt x="40" y="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59">
              <a:extLst>
                <a:ext uri="{FF2B5EF4-FFF2-40B4-BE49-F238E27FC236}">
                  <a16:creationId xmlns:a16="http://schemas.microsoft.com/office/drawing/2014/main" id="{B0871E8B-B785-5E6C-9D69-3D941D2DAA8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63788" y="1604963"/>
              <a:ext cx="141288" cy="141288"/>
            </a:xfrm>
            <a:custGeom>
              <a:avLst/>
              <a:gdLst>
                <a:gd name="T0" fmla="*/ 628 w 635"/>
                <a:gd name="T1" fmla="*/ 217 h 634"/>
                <a:gd name="T2" fmla="*/ 506 w 635"/>
                <a:gd name="T3" fmla="*/ 85 h 634"/>
                <a:gd name="T4" fmla="*/ 427 w 635"/>
                <a:gd name="T5" fmla="*/ 84 h 634"/>
                <a:gd name="T6" fmla="*/ 387 w 635"/>
                <a:gd name="T7" fmla="*/ 0 h 634"/>
                <a:gd name="T8" fmla="*/ 212 w 635"/>
                <a:gd name="T9" fmla="*/ 40 h 634"/>
                <a:gd name="T10" fmla="*/ 172 w 635"/>
                <a:gd name="T11" fmla="*/ 108 h 634"/>
                <a:gd name="T12" fmla="*/ 103 w 635"/>
                <a:gd name="T13" fmla="*/ 81 h 634"/>
                <a:gd name="T14" fmla="*/ 11 w 635"/>
                <a:gd name="T15" fmla="*/ 217 h 634"/>
                <a:gd name="T16" fmla="*/ 65 w 635"/>
                <a:gd name="T17" fmla="*/ 294 h 634"/>
                <a:gd name="T18" fmla="*/ 65 w 635"/>
                <a:gd name="T19" fmla="*/ 340 h 634"/>
                <a:gd name="T20" fmla="*/ 11 w 635"/>
                <a:gd name="T21" fmla="*/ 417 h 634"/>
                <a:gd name="T22" fmla="*/ 103 w 635"/>
                <a:gd name="T23" fmla="*/ 552 h 634"/>
                <a:gd name="T24" fmla="*/ 172 w 635"/>
                <a:gd name="T25" fmla="*/ 526 h 634"/>
                <a:gd name="T26" fmla="*/ 212 w 635"/>
                <a:gd name="T27" fmla="*/ 594 h 634"/>
                <a:gd name="T28" fmla="*/ 387 w 635"/>
                <a:gd name="T29" fmla="*/ 634 h 634"/>
                <a:gd name="T30" fmla="*/ 427 w 635"/>
                <a:gd name="T31" fmla="*/ 549 h 634"/>
                <a:gd name="T32" fmla="*/ 506 w 635"/>
                <a:gd name="T33" fmla="*/ 548 h 634"/>
                <a:gd name="T34" fmla="*/ 628 w 635"/>
                <a:gd name="T35" fmla="*/ 417 h 634"/>
                <a:gd name="T36" fmla="*/ 613 w 635"/>
                <a:gd name="T37" fmla="*/ 362 h 634"/>
                <a:gd name="T38" fmla="*/ 576 w 635"/>
                <a:gd name="T39" fmla="*/ 317 h 634"/>
                <a:gd name="T40" fmla="*/ 613 w 635"/>
                <a:gd name="T41" fmla="*/ 272 h 634"/>
                <a:gd name="T42" fmla="*/ 492 w 635"/>
                <a:gd name="T43" fmla="*/ 281 h 634"/>
                <a:gd name="T44" fmla="*/ 492 w 635"/>
                <a:gd name="T45" fmla="*/ 353 h 634"/>
                <a:gd name="T46" fmla="*/ 539 w 635"/>
                <a:gd name="T47" fmla="*/ 411 h 634"/>
                <a:gd name="T48" fmla="*/ 484 w 635"/>
                <a:gd name="T49" fmla="*/ 443 h 634"/>
                <a:gd name="T50" fmla="*/ 375 w 635"/>
                <a:gd name="T51" fmla="*/ 484 h 634"/>
                <a:gd name="T52" fmla="*/ 347 w 635"/>
                <a:gd name="T53" fmla="*/ 554 h 634"/>
                <a:gd name="T54" fmla="*/ 292 w 635"/>
                <a:gd name="T55" fmla="*/ 522 h 634"/>
                <a:gd name="T56" fmla="*/ 202 w 635"/>
                <a:gd name="T57" fmla="*/ 448 h 634"/>
                <a:gd name="T58" fmla="*/ 128 w 635"/>
                <a:gd name="T59" fmla="*/ 459 h 634"/>
                <a:gd name="T60" fmla="*/ 128 w 635"/>
                <a:gd name="T61" fmla="*/ 396 h 634"/>
                <a:gd name="T62" fmla="*/ 144 w 635"/>
                <a:gd name="T63" fmla="*/ 317 h 634"/>
                <a:gd name="T64" fmla="*/ 128 w 635"/>
                <a:gd name="T65" fmla="*/ 238 h 634"/>
                <a:gd name="T66" fmla="*/ 128 w 635"/>
                <a:gd name="T67" fmla="*/ 175 h 634"/>
                <a:gd name="T68" fmla="*/ 202 w 635"/>
                <a:gd name="T69" fmla="*/ 186 h 634"/>
                <a:gd name="T70" fmla="*/ 292 w 635"/>
                <a:gd name="T71" fmla="*/ 112 h 634"/>
                <a:gd name="T72" fmla="*/ 347 w 635"/>
                <a:gd name="T73" fmla="*/ 80 h 634"/>
                <a:gd name="T74" fmla="*/ 375 w 635"/>
                <a:gd name="T75" fmla="*/ 150 h 634"/>
                <a:gd name="T76" fmla="*/ 484 w 635"/>
                <a:gd name="T77" fmla="*/ 190 h 634"/>
                <a:gd name="T78" fmla="*/ 539 w 635"/>
                <a:gd name="T79" fmla="*/ 222 h 634"/>
                <a:gd name="T80" fmla="*/ 492 w 635"/>
                <a:gd name="T81" fmla="*/ 281 h 634"/>
                <a:gd name="T82" fmla="*/ 492 w 635"/>
                <a:gd name="T83" fmla="*/ 281 h 6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35" h="634">
                  <a:moveTo>
                    <a:pt x="632" y="247"/>
                  </a:moveTo>
                  <a:cubicBezTo>
                    <a:pt x="635" y="237"/>
                    <a:pt x="633" y="226"/>
                    <a:pt x="628" y="217"/>
                  </a:cubicBezTo>
                  <a:cubicBezTo>
                    <a:pt x="560" y="100"/>
                    <a:pt x="560" y="100"/>
                    <a:pt x="560" y="100"/>
                  </a:cubicBezTo>
                  <a:cubicBezTo>
                    <a:pt x="549" y="81"/>
                    <a:pt x="525" y="74"/>
                    <a:pt x="506" y="85"/>
                  </a:cubicBezTo>
                  <a:cubicBezTo>
                    <a:pt x="467" y="108"/>
                    <a:pt x="467" y="108"/>
                    <a:pt x="467" y="108"/>
                  </a:cubicBezTo>
                  <a:cubicBezTo>
                    <a:pt x="455" y="99"/>
                    <a:pt x="441" y="91"/>
                    <a:pt x="427" y="84"/>
                  </a:cubicBezTo>
                  <a:cubicBezTo>
                    <a:pt x="427" y="40"/>
                    <a:pt x="427" y="40"/>
                    <a:pt x="427" y="40"/>
                  </a:cubicBezTo>
                  <a:cubicBezTo>
                    <a:pt x="427" y="18"/>
                    <a:pt x="409" y="0"/>
                    <a:pt x="387" y="0"/>
                  </a:cubicBezTo>
                  <a:cubicBezTo>
                    <a:pt x="252" y="0"/>
                    <a:pt x="252" y="0"/>
                    <a:pt x="252" y="0"/>
                  </a:cubicBezTo>
                  <a:cubicBezTo>
                    <a:pt x="230" y="0"/>
                    <a:pt x="212" y="18"/>
                    <a:pt x="212" y="40"/>
                  </a:cubicBezTo>
                  <a:cubicBezTo>
                    <a:pt x="212" y="84"/>
                    <a:pt x="212" y="84"/>
                    <a:pt x="212" y="84"/>
                  </a:cubicBezTo>
                  <a:cubicBezTo>
                    <a:pt x="198" y="91"/>
                    <a:pt x="185" y="99"/>
                    <a:pt x="172" y="108"/>
                  </a:cubicBezTo>
                  <a:cubicBezTo>
                    <a:pt x="134" y="85"/>
                    <a:pt x="134" y="85"/>
                    <a:pt x="134" y="85"/>
                  </a:cubicBezTo>
                  <a:cubicBezTo>
                    <a:pt x="124" y="80"/>
                    <a:pt x="114" y="79"/>
                    <a:pt x="103" y="81"/>
                  </a:cubicBezTo>
                  <a:cubicBezTo>
                    <a:pt x="93" y="84"/>
                    <a:pt x="84" y="91"/>
                    <a:pt x="79" y="100"/>
                  </a:cubicBezTo>
                  <a:cubicBezTo>
                    <a:pt x="11" y="217"/>
                    <a:pt x="11" y="217"/>
                    <a:pt x="11" y="217"/>
                  </a:cubicBezTo>
                  <a:cubicBezTo>
                    <a:pt x="0" y="236"/>
                    <a:pt x="7" y="261"/>
                    <a:pt x="26" y="272"/>
                  </a:cubicBezTo>
                  <a:cubicBezTo>
                    <a:pt x="65" y="294"/>
                    <a:pt x="65" y="294"/>
                    <a:pt x="65" y="294"/>
                  </a:cubicBezTo>
                  <a:cubicBezTo>
                    <a:pt x="64" y="301"/>
                    <a:pt x="64" y="309"/>
                    <a:pt x="64" y="317"/>
                  </a:cubicBezTo>
                  <a:cubicBezTo>
                    <a:pt x="64" y="325"/>
                    <a:pt x="64" y="332"/>
                    <a:pt x="65" y="340"/>
                  </a:cubicBezTo>
                  <a:cubicBezTo>
                    <a:pt x="26" y="362"/>
                    <a:pt x="26" y="362"/>
                    <a:pt x="26" y="362"/>
                  </a:cubicBezTo>
                  <a:cubicBezTo>
                    <a:pt x="7" y="373"/>
                    <a:pt x="0" y="398"/>
                    <a:pt x="11" y="417"/>
                  </a:cubicBezTo>
                  <a:cubicBezTo>
                    <a:pt x="79" y="534"/>
                    <a:pt x="79" y="534"/>
                    <a:pt x="79" y="534"/>
                  </a:cubicBezTo>
                  <a:cubicBezTo>
                    <a:pt x="84" y="543"/>
                    <a:pt x="93" y="550"/>
                    <a:pt x="103" y="552"/>
                  </a:cubicBezTo>
                  <a:cubicBezTo>
                    <a:pt x="114" y="555"/>
                    <a:pt x="124" y="554"/>
                    <a:pt x="134" y="548"/>
                  </a:cubicBezTo>
                  <a:cubicBezTo>
                    <a:pt x="172" y="526"/>
                    <a:pt x="172" y="526"/>
                    <a:pt x="172" y="526"/>
                  </a:cubicBezTo>
                  <a:cubicBezTo>
                    <a:pt x="185" y="535"/>
                    <a:pt x="198" y="543"/>
                    <a:pt x="212" y="549"/>
                  </a:cubicBezTo>
                  <a:cubicBezTo>
                    <a:pt x="212" y="594"/>
                    <a:pt x="212" y="594"/>
                    <a:pt x="212" y="594"/>
                  </a:cubicBezTo>
                  <a:cubicBezTo>
                    <a:pt x="212" y="616"/>
                    <a:pt x="230" y="634"/>
                    <a:pt x="252" y="634"/>
                  </a:cubicBezTo>
                  <a:cubicBezTo>
                    <a:pt x="387" y="634"/>
                    <a:pt x="387" y="634"/>
                    <a:pt x="387" y="634"/>
                  </a:cubicBezTo>
                  <a:cubicBezTo>
                    <a:pt x="409" y="634"/>
                    <a:pt x="427" y="616"/>
                    <a:pt x="427" y="594"/>
                  </a:cubicBezTo>
                  <a:cubicBezTo>
                    <a:pt x="427" y="549"/>
                    <a:pt x="427" y="549"/>
                    <a:pt x="427" y="549"/>
                  </a:cubicBezTo>
                  <a:cubicBezTo>
                    <a:pt x="441" y="543"/>
                    <a:pt x="455" y="535"/>
                    <a:pt x="467" y="526"/>
                  </a:cubicBezTo>
                  <a:cubicBezTo>
                    <a:pt x="506" y="548"/>
                    <a:pt x="506" y="548"/>
                    <a:pt x="506" y="548"/>
                  </a:cubicBezTo>
                  <a:cubicBezTo>
                    <a:pt x="525" y="560"/>
                    <a:pt x="549" y="553"/>
                    <a:pt x="560" y="534"/>
                  </a:cubicBezTo>
                  <a:cubicBezTo>
                    <a:pt x="628" y="417"/>
                    <a:pt x="628" y="417"/>
                    <a:pt x="628" y="417"/>
                  </a:cubicBezTo>
                  <a:cubicBezTo>
                    <a:pt x="633" y="408"/>
                    <a:pt x="635" y="397"/>
                    <a:pt x="632" y="386"/>
                  </a:cubicBezTo>
                  <a:cubicBezTo>
                    <a:pt x="629" y="376"/>
                    <a:pt x="622" y="368"/>
                    <a:pt x="613" y="362"/>
                  </a:cubicBezTo>
                  <a:cubicBezTo>
                    <a:pt x="575" y="340"/>
                    <a:pt x="575" y="340"/>
                    <a:pt x="575" y="340"/>
                  </a:cubicBezTo>
                  <a:cubicBezTo>
                    <a:pt x="575" y="332"/>
                    <a:pt x="576" y="325"/>
                    <a:pt x="576" y="317"/>
                  </a:cubicBezTo>
                  <a:cubicBezTo>
                    <a:pt x="576" y="309"/>
                    <a:pt x="575" y="301"/>
                    <a:pt x="575" y="294"/>
                  </a:cubicBezTo>
                  <a:cubicBezTo>
                    <a:pt x="613" y="272"/>
                    <a:pt x="613" y="272"/>
                    <a:pt x="613" y="272"/>
                  </a:cubicBezTo>
                  <a:cubicBezTo>
                    <a:pt x="622" y="266"/>
                    <a:pt x="629" y="258"/>
                    <a:pt x="632" y="247"/>
                  </a:cubicBezTo>
                  <a:close/>
                  <a:moveTo>
                    <a:pt x="492" y="281"/>
                  </a:moveTo>
                  <a:cubicBezTo>
                    <a:pt x="495" y="293"/>
                    <a:pt x="496" y="305"/>
                    <a:pt x="496" y="317"/>
                  </a:cubicBezTo>
                  <a:cubicBezTo>
                    <a:pt x="496" y="329"/>
                    <a:pt x="495" y="341"/>
                    <a:pt x="492" y="353"/>
                  </a:cubicBezTo>
                  <a:cubicBezTo>
                    <a:pt x="489" y="370"/>
                    <a:pt x="496" y="387"/>
                    <a:pt x="511" y="396"/>
                  </a:cubicBezTo>
                  <a:cubicBezTo>
                    <a:pt x="539" y="411"/>
                    <a:pt x="539" y="411"/>
                    <a:pt x="539" y="411"/>
                  </a:cubicBezTo>
                  <a:cubicBezTo>
                    <a:pt x="511" y="459"/>
                    <a:pt x="511" y="459"/>
                    <a:pt x="511" y="459"/>
                  </a:cubicBezTo>
                  <a:cubicBezTo>
                    <a:pt x="484" y="443"/>
                    <a:pt x="484" y="443"/>
                    <a:pt x="484" y="443"/>
                  </a:cubicBezTo>
                  <a:cubicBezTo>
                    <a:pt x="469" y="435"/>
                    <a:pt x="450" y="437"/>
                    <a:pt x="437" y="448"/>
                  </a:cubicBezTo>
                  <a:cubicBezTo>
                    <a:pt x="419" y="465"/>
                    <a:pt x="398" y="477"/>
                    <a:pt x="375" y="484"/>
                  </a:cubicBezTo>
                  <a:cubicBezTo>
                    <a:pt x="358" y="490"/>
                    <a:pt x="347" y="505"/>
                    <a:pt x="347" y="522"/>
                  </a:cubicBezTo>
                  <a:cubicBezTo>
                    <a:pt x="347" y="554"/>
                    <a:pt x="347" y="554"/>
                    <a:pt x="347" y="554"/>
                  </a:cubicBezTo>
                  <a:cubicBezTo>
                    <a:pt x="292" y="554"/>
                    <a:pt x="292" y="554"/>
                    <a:pt x="292" y="554"/>
                  </a:cubicBezTo>
                  <a:cubicBezTo>
                    <a:pt x="292" y="522"/>
                    <a:pt x="292" y="522"/>
                    <a:pt x="292" y="522"/>
                  </a:cubicBezTo>
                  <a:cubicBezTo>
                    <a:pt x="292" y="505"/>
                    <a:pt x="281" y="490"/>
                    <a:pt x="265" y="484"/>
                  </a:cubicBezTo>
                  <a:cubicBezTo>
                    <a:pt x="242" y="477"/>
                    <a:pt x="221" y="465"/>
                    <a:pt x="202" y="448"/>
                  </a:cubicBezTo>
                  <a:cubicBezTo>
                    <a:pt x="189" y="437"/>
                    <a:pt x="171" y="435"/>
                    <a:pt x="156" y="443"/>
                  </a:cubicBezTo>
                  <a:cubicBezTo>
                    <a:pt x="128" y="459"/>
                    <a:pt x="128" y="459"/>
                    <a:pt x="128" y="459"/>
                  </a:cubicBezTo>
                  <a:cubicBezTo>
                    <a:pt x="101" y="411"/>
                    <a:pt x="101" y="411"/>
                    <a:pt x="101" y="411"/>
                  </a:cubicBezTo>
                  <a:cubicBezTo>
                    <a:pt x="128" y="396"/>
                    <a:pt x="128" y="396"/>
                    <a:pt x="128" y="396"/>
                  </a:cubicBezTo>
                  <a:cubicBezTo>
                    <a:pt x="143" y="387"/>
                    <a:pt x="151" y="370"/>
                    <a:pt x="147" y="353"/>
                  </a:cubicBezTo>
                  <a:cubicBezTo>
                    <a:pt x="145" y="341"/>
                    <a:pt x="144" y="329"/>
                    <a:pt x="144" y="317"/>
                  </a:cubicBezTo>
                  <a:cubicBezTo>
                    <a:pt x="144" y="305"/>
                    <a:pt x="145" y="293"/>
                    <a:pt x="147" y="281"/>
                  </a:cubicBezTo>
                  <a:cubicBezTo>
                    <a:pt x="151" y="264"/>
                    <a:pt x="143" y="247"/>
                    <a:pt x="128" y="238"/>
                  </a:cubicBezTo>
                  <a:cubicBezTo>
                    <a:pt x="101" y="222"/>
                    <a:pt x="101" y="222"/>
                    <a:pt x="101" y="222"/>
                  </a:cubicBezTo>
                  <a:cubicBezTo>
                    <a:pt x="128" y="175"/>
                    <a:pt x="128" y="175"/>
                    <a:pt x="128" y="175"/>
                  </a:cubicBezTo>
                  <a:cubicBezTo>
                    <a:pt x="156" y="190"/>
                    <a:pt x="156" y="190"/>
                    <a:pt x="156" y="190"/>
                  </a:cubicBezTo>
                  <a:cubicBezTo>
                    <a:pt x="171" y="199"/>
                    <a:pt x="189" y="197"/>
                    <a:pt x="202" y="186"/>
                  </a:cubicBezTo>
                  <a:cubicBezTo>
                    <a:pt x="221" y="169"/>
                    <a:pt x="242" y="157"/>
                    <a:pt x="265" y="150"/>
                  </a:cubicBezTo>
                  <a:cubicBezTo>
                    <a:pt x="281" y="144"/>
                    <a:pt x="292" y="129"/>
                    <a:pt x="292" y="112"/>
                  </a:cubicBezTo>
                  <a:cubicBezTo>
                    <a:pt x="292" y="80"/>
                    <a:pt x="292" y="80"/>
                    <a:pt x="292" y="80"/>
                  </a:cubicBezTo>
                  <a:cubicBezTo>
                    <a:pt x="347" y="80"/>
                    <a:pt x="347" y="80"/>
                    <a:pt x="347" y="80"/>
                  </a:cubicBezTo>
                  <a:cubicBezTo>
                    <a:pt x="347" y="112"/>
                    <a:pt x="347" y="112"/>
                    <a:pt x="347" y="112"/>
                  </a:cubicBezTo>
                  <a:cubicBezTo>
                    <a:pt x="347" y="129"/>
                    <a:pt x="358" y="144"/>
                    <a:pt x="375" y="150"/>
                  </a:cubicBezTo>
                  <a:cubicBezTo>
                    <a:pt x="398" y="157"/>
                    <a:pt x="419" y="169"/>
                    <a:pt x="437" y="186"/>
                  </a:cubicBezTo>
                  <a:cubicBezTo>
                    <a:pt x="450" y="197"/>
                    <a:pt x="469" y="199"/>
                    <a:pt x="484" y="190"/>
                  </a:cubicBezTo>
                  <a:cubicBezTo>
                    <a:pt x="511" y="175"/>
                    <a:pt x="511" y="175"/>
                    <a:pt x="511" y="175"/>
                  </a:cubicBezTo>
                  <a:cubicBezTo>
                    <a:pt x="539" y="222"/>
                    <a:pt x="539" y="222"/>
                    <a:pt x="539" y="222"/>
                  </a:cubicBezTo>
                  <a:cubicBezTo>
                    <a:pt x="511" y="238"/>
                    <a:pt x="511" y="238"/>
                    <a:pt x="511" y="238"/>
                  </a:cubicBezTo>
                  <a:cubicBezTo>
                    <a:pt x="496" y="247"/>
                    <a:pt x="489" y="264"/>
                    <a:pt x="492" y="281"/>
                  </a:cubicBezTo>
                  <a:close/>
                  <a:moveTo>
                    <a:pt x="492" y="281"/>
                  </a:moveTo>
                  <a:cubicBezTo>
                    <a:pt x="492" y="281"/>
                    <a:pt x="492" y="281"/>
                    <a:pt x="492" y="281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5610EC78-FD80-47C0-8B1C-02FC9048D091}"/>
              </a:ext>
            </a:extLst>
          </p:cNvPr>
          <p:cNvGrpSpPr/>
          <p:nvPr/>
        </p:nvGrpSpPr>
        <p:grpSpPr>
          <a:xfrm>
            <a:off x="7775952" y="1664391"/>
            <a:ext cx="565270" cy="571304"/>
            <a:chOff x="4267200" y="2952750"/>
            <a:chExt cx="446088" cy="450851"/>
          </a:xfrm>
          <a:solidFill>
            <a:schemeClr val="bg1"/>
          </a:solidFill>
        </p:grpSpPr>
        <p:sp>
          <p:nvSpPr>
            <p:cNvPr id="78" name="Freeform 67">
              <a:extLst>
                <a:ext uri="{FF2B5EF4-FFF2-40B4-BE49-F238E27FC236}">
                  <a16:creationId xmlns:a16="http://schemas.microsoft.com/office/drawing/2014/main" id="{692DFB4E-F5CE-05BB-281A-2FD61183B805}"/>
                </a:ext>
              </a:extLst>
            </p:cNvPr>
            <p:cNvSpPr>
              <a:spLocks/>
            </p:cNvSpPr>
            <p:nvPr/>
          </p:nvSpPr>
          <p:spPr bwMode="auto">
            <a:xfrm>
              <a:off x="4335463" y="3344863"/>
              <a:ext cx="60325" cy="58738"/>
            </a:xfrm>
            <a:custGeom>
              <a:avLst/>
              <a:gdLst>
                <a:gd name="T0" fmla="*/ 28 w 196"/>
                <a:gd name="T1" fmla="*/ 189 h 189"/>
                <a:gd name="T2" fmla="*/ 22 w 196"/>
                <a:gd name="T3" fmla="*/ 134 h 189"/>
                <a:gd name="T4" fmla="*/ 140 w 196"/>
                <a:gd name="T5" fmla="*/ 16 h 189"/>
                <a:gd name="T6" fmla="*/ 158 w 196"/>
                <a:gd name="T7" fmla="*/ 4 h 189"/>
                <a:gd name="T8" fmla="*/ 190 w 196"/>
                <a:gd name="T9" fmla="*/ 17 h 189"/>
                <a:gd name="T10" fmla="*/ 184 w 196"/>
                <a:gd name="T11" fmla="*/ 52 h 189"/>
                <a:gd name="T12" fmla="*/ 83 w 196"/>
                <a:gd name="T13" fmla="*/ 153 h 189"/>
                <a:gd name="T14" fmla="*/ 45 w 196"/>
                <a:gd name="T15" fmla="*/ 189 h 189"/>
                <a:gd name="T16" fmla="*/ 28 w 196"/>
                <a:gd name="T17" fmla="*/ 18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189">
                  <a:moveTo>
                    <a:pt x="28" y="189"/>
                  </a:moveTo>
                  <a:cubicBezTo>
                    <a:pt x="3" y="173"/>
                    <a:pt x="0" y="155"/>
                    <a:pt x="22" y="134"/>
                  </a:cubicBezTo>
                  <a:cubicBezTo>
                    <a:pt x="61" y="95"/>
                    <a:pt x="100" y="55"/>
                    <a:pt x="140" y="16"/>
                  </a:cubicBezTo>
                  <a:cubicBezTo>
                    <a:pt x="145" y="11"/>
                    <a:pt x="151" y="6"/>
                    <a:pt x="158" y="4"/>
                  </a:cubicBezTo>
                  <a:cubicBezTo>
                    <a:pt x="170" y="0"/>
                    <a:pt x="184" y="6"/>
                    <a:pt x="190" y="17"/>
                  </a:cubicBezTo>
                  <a:cubicBezTo>
                    <a:pt x="196" y="30"/>
                    <a:pt x="194" y="42"/>
                    <a:pt x="184" y="52"/>
                  </a:cubicBezTo>
                  <a:cubicBezTo>
                    <a:pt x="150" y="86"/>
                    <a:pt x="117" y="119"/>
                    <a:pt x="83" y="153"/>
                  </a:cubicBezTo>
                  <a:cubicBezTo>
                    <a:pt x="71" y="165"/>
                    <a:pt x="58" y="177"/>
                    <a:pt x="45" y="189"/>
                  </a:cubicBezTo>
                  <a:cubicBezTo>
                    <a:pt x="40" y="189"/>
                    <a:pt x="34" y="189"/>
                    <a:pt x="28" y="189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Freeform 68">
              <a:extLst>
                <a:ext uri="{FF2B5EF4-FFF2-40B4-BE49-F238E27FC236}">
                  <a16:creationId xmlns:a16="http://schemas.microsoft.com/office/drawing/2014/main" id="{3E5E6D36-C8D2-B2AE-6716-AEB45099E8F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318000" y="2952750"/>
              <a:ext cx="395288" cy="395288"/>
            </a:xfrm>
            <a:custGeom>
              <a:avLst/>
              <a:gdLst>
                <a:gd name="T0" fmla="*/ 469 w 1275"/>
                <a:gd name="T1" fmla="*/ 1048 h 1274"/>
                <a:gd name="T2" fmla="*/ 406 w 1275"/>
                <a:gd name="T3" fmla="*/ 1096 h 1274"/>
                <a:gd name="T4" fmla="*/ 136 w 1275"/>
                <a:gd name="T5" fmla="*/ 1198 h 1274"/>
                <a:gd name="T6" fmla="*/ 108 w 1275"/>
                <a:gd name="T7" fmla="*/ 1202 h 1274"/>
                <a:gd name="T8" fmla="*/ 74 w 1275"/>
                <a:gd name="T9" fmla="*/ 1169 h 1274"/>
                <a:gd name="T10" fmla="*/ 164 w 1275"/>
                <a:gd name="T11" fmla="*/ 893 h 1274"/>
                <a:gd name="T12" fmla="*/ 225 w 1275"/>
                <a:gd name="T13" fmla="*/ 807 h 1274"/>
                <a:gd name="T14" fmla="*/ 216 w 1275"/>
                <a:gd name="T15" fmla="*/ 797 h 1274"/>
                <a:gd name="T16" fmla="*/ 21 w 1275"/>
                <a:gd name="T17" fmla="*/ 602 h 1274"/>
                <a:gd name="T18" fmla="*/ 21 w 1275"/>
                <a:gd name="T19" fmla="*/ 548 h 1274"/>
                <a:gd name="T20" fmla="*/ 191 w 1275"/>
                <a:gd name="T21" fmla="*/ 380 h 1274"/>
                <a:gd name="T22" fmla="*/ 619 w 1275"/>
                <a:gd name="T23" fmla="*/ 206 h 1274"/>
                <a:gd name="T24" fmla="*/ 641 w 1275"/>
                <a:gd name="T25" fmla="*/ 198 h 1274"/>
                <a:gd name="T26" fmla="*/ 1183 w 1275"/>
                <a:gd name="T27" fmla="*/ 3 h 1274"/>
                <a:gd name="T28" fmla="*/ 1239 w 1275"/>
                <a:gd name="T29" fmla="*/ 1 h 1274"/>
                <a:gd name="T30" fmla="*/ 1275 w 1275"/>
                <a:gd name="T31" fmla="*/ 36 h 1274"/>
                <a:gd name="T32" fmla="*/ 1151 w 1275"/>
                <a:gd name="T33" fmla="*/ 518 h 1274"/>
                <a:gd name="T34" fmla="*/ 1077 w 1275"/>
                <a:gd name="T35" fmla="*/ 635 h 1274"/>
                <a:gd name="T36" fmla="*/ 1070 w 1275"/>
                <a:gd name="T37" fmla="*/ 655 h 1274"/>
                <a:gd name="T38" fmla="*/ 871 w 1275"/>
                <a:gd name="T39" fmla="*/ 1111 h 1274"/>
                <a:gd name="T40" fmla="*/ 726 w 1275"/>
                <a:gd name="T41" fmla="*/ 1256 h 1274"/>
                <a:gd name="T42" fmla="*/ 675 w 1275"/>
                <a:gd name="T43" fmla="*/ 1256 h 1274"/>
                <a:gd name="T44" fmla="*/ 480 w 1275"/>
                <a:gd name="T45" fmla="*/ 1061 h 1274"/>
                <a:gd name="T46" fmla="*/ 469 w 1275"/>
                <a:gd name="T47" fmla="*/ 1048 h 1274"/>
                <a:gd name="T48" fmla="*/ 1219 w 1275"/>
                <a:gd name="T49" fmla="*/ 57 h 1274"/>
                <a:gd name="T50" fmla="*/ 1122 w 1275"/>
                <a:gd name="T51" fmla="*/ 66 h 1274"/>
                <a:gd name="T52" fmla="*/ 571 w 1275"/>
                <a:gd name="T53" fmla="*/ 331 h 1274"/>
                <a:gd name="T54" fmla="*/ 209 w 1275"/>
                <a:gd name="T55" fmla="*/ 693 h 1274"/>
                <a:gd name="T56" fmla="*/ 203 w 1275"/>
                <a:gd name="T57" fmla="*/ 700 h 1274"/>
                <a:gd name="T58" fmla="*/ 575 w 1275"/>
                <a:gd name="T59" fmla="*/ 1073 h 1274"/>
                <a:gd name="T60" fmla="*/ 585 w 1275"/>
                <a:gd name="T61" fmla="*/ 1064 h 1274"/>
                <a:gd name="T62" fmla="*/ 648 w 1275"/>
                <a:gd name="T63" fmla="*/ 1001 h 1274"/>
                <a:gd name="T64" fmla="*/ 690 w 1275"/>
                <a:gd name="T65" fmla="*/ 999 h 1274"/>
                <a:gd name="T66" fmla="*/ 688 w 1275"/>
                <a:gd name="T67" fmla="*/ 1041 h 1274"/>
                <a:gd name="T68" fmla="*/ 677 w 1275"/>
                <a:gd name="T69" fmla="*/ 1053 h 1274"/>
                <a:gd name="T70" fmla="*/ 616 w 1275"/>
                <a:gd name="T71" fmla="*/ 1113 h 1274"/>
                <a:gd name="T72" fmla="*/ 702 w 1275"/>
                <a:gd name="T73" fmla="*/ 1199 h 1274"/>
                <a:gd name="T74" fmla="*/ 706 w 1275"/>
                <a:gd name="T75" fmla="*/ 1195 h 1274"/>
                <a:gd name="T76" fmla="*/ 834 w 1275"/>
                <a:gd name="T77" fmla="*/ 1067 h 1274"/>
                <a:gd name="T78" fmla="*/ 997 w 1275"/>
                <a:gd name="T79" fmla="*/ 772 h 1274"/>
                <a:gd name="T80" fmla="*/ 1006 w 1275"/>
                <a:gd name="T81" fmla="*/ 726 h 1274"/>
                <a:gd name="T82" fmla="*/ 895 w 1275"/>
                <a:gd name="T83" fmla="*/ 834 h 1274"/>
                <a:gd name="T84" fmla="*/ 859 w 1275"/>
                <a:gd name="T85" fmla="*/ 870 h 1274"/>
                <a:gd name="T86" fmla="*/ 820 w 1275"/>
                <a:gd name="T87" fmla="*/ 869 h 1274"/>
                <a:gd name="T88" fmla="*/ 819 w 1275"/>
                <a:gd name="T89" fmla="*/ 830 h 1274"/>
                <a:gd name="T90" fmla="*/ 830 w 1275"/>
                <a:gd name="T91" fmla="*/ 819 h 1274"/>
                <a:gd name="T92" fmla="*/ 997 w 1275"/>
                <a:gd name="T93" fmla="*/ 645 h 1274"/>
                <a:gd name="T94" fmla="*/ 1211 w 1275"/>
                <a:gd name="T95" fmla="*/ 144 h 1274"/>
                <a:gd name="T96" fmla="*/ 1219 w 1275"/>
                <a:gd name="T97" fmla="*/ 57 h 1274"/>
                <a:gd name="T98" fmla="*/ 160 w 1275"/>
                <a:gd name="T99" fmla="*/ 659 h 1274"/>
                <a:gd name="T100" fmla="*/ 548 w 1275"/>
                <a:gd name="T101" fmla="*/ 271 h 1274"/>
                <a:gd name="T102" fmla="*/ 544 w 1275"/>
                <a:gd name="T103" fmla="*/ 271 h 1274"/>
                <a:gd name="T104" fmla="*/ 537 w 1275"/>
                <a:gd name="T105" fmla="*/ 271 h 1274"/>
                <a:gd name="T106" fmla="*/ 221 w 1275"/>
                <a:gd name="T107" fmla="*/ 430 h 1274"/>
                <a:gd name="T108" fmla="*/ 81 w 1275"/>
                <a:gd name="T109" fmla="*/ 569 h 1274"/>
                <a:gd name="T110" fmla="*/ 76 w 1275"/>
                <a:gd name="T111" fmla="*/ 575 h 1274"/>
                <a:gd name="T112" fmla="*/ 160 w 1275"/>
                <a:gd name="T113" fmla="*/ 659 h 1274"/>
                <a:gd name="T114" fmla="*/ 266 w 1275"/>
                <a:gd name="T115" fmla="*/ 850 h 1274"/>
                <a:gd name="T116" fmla="*/ 135 w 1275"/>
                <a:gd name="T117" fmla="*/ 1141 h 1274"/>
                <a:gd name="T118" fmla="*/ 425 w 1275"/>
                <a:gd name="T119" fmla="*/ 1009 h 1274"/>
                <a:gd name="T120" fmla="*/ 266 w 1275"/>
                <a:gd name="T121" fmla="*/ 850 h 1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275" h="1274">
                  <a:moveTo>
                    <a:pt x="469" y="1048"/>
                  </a:moveTo>
                  <a:cubicBezTo>
                    <a:pt x="447" y="1066"/>
                    <a:pt x="427" y="1082"/>
                    <a:pt x="406" y="1096"/>
                  </a:cubicBezTo>
                  <a:cubicBezTo>
                    <a:pt x="325" y="1153"/>
                    <a:pt x="235" y="1186"/>
                    <a:pt x="136" y="1198"/>
                  </a:cubicBezTo>
                  <a:cubicBezTo>
                    <a:pt x="127" y="1199"/>
                    <a:pt x="118" y="1200"/>
                    <a:pt x="108" y="1202"/>
                  </a:cubicBezTo>
                  <a:cubicBezTo>
                    <a:pt x="86" y="1204"/>
                    <a:pt x="72" y="1191"/>
                    <a:pt x="74" y="1169"/>
                  </a:cubicBezTo>
                  <a:cubicBezTo>
                    <a:pt x="83" y="1070"/>
                    <a:pt x="110" y="977"/>
                    <a:pt x="164" y="893"/>
                  </a:cubicBezTo>
                  <a:cubicBezTo>
                    <a:pt x="183" y="864"/>
                    <a:pt x="204" y="836"/>
                    <a:pt x="225" y="807"/>
                  </a:cubicBezTo>
                  <a:cubicBezTo>
                    <a:pt x="223" y="805"/>
                    <a:pt x="220" y="801"/>
                    <a:pt x="216" y="797"/>
                  </a:cubicBezTo>
                  <a:cubicBezTo>
                    <a:pt x="151" y="732"/>
                    <a:pt x="86" y="667"/>
                    <a:pt x="21" y="602"/>
                  </a:cubicBezTo>
                  <a:cubicBezTo>
                    <a:pt x="0" y="582"/>
                    <a:pt x="0" y="569"/>
                    <a:pt x="21" y="548"/>
                  </a:cubicBezTo>
                  <a:cubicBezTo>
                    <a:pt x="78" y="492"/>
                    <a:pt x="133" y="434"/>
                    <a:pt x="191" y="380"/>
                  </a:cubicBezTo>
                  <a:cubicBezTo>
                    <a:pt x="312" y="270"/>
                    <a:pt x="456" y="214"/>
                    <a:pt x="619" y="206"/>
                  </a:cubicBezTo>
                  <a:cubicBezTo>
                    <a:pt x="626" y="205"/>
                    <a:pt x="635" y="202"/>
                    <a:pt x="641" y="198"/>
                  </a:cubicBezTo>
                  <a:cubicBezTo>
                    <a:pt x="803" y="82"/>
                    <a:pt x="983" y="16"/>
                    <a:pt x="1183" y="3"/>
                  </a:cubicBezTo>
                  <a:cubicBezTo>
                    <a:pt x="1201" y="2"/>
                    <a:pt x="1220" y="1"/>
                    <a:pt x="1239" y="1"/>
                  </a:cubicBezTo>
                  <a:cubicBezTo>
                    <a:pt x="1265" y="0"/>
                    <a:pt x="1275" y="11"/>
                    <a:pt x="1275" y="36"/>
                  </a:cubicBezTo>
                  <a:cubicBezTo>
                    <a:pt x="1274" y="207"/>
                    <a:pt x="1233" y="368"/>
                    <a:pt x="1151" y="518"/>
                  </a:cubicBezTo>
                  <a:cubicBezTo>
                    <a:pt x="1129" y="558"/>
                    <a:pt x="1101" y="596"/>
                    <a:pt x="1077" y="635"/>
                  </a:cubicBezTo>
                  <a:cubicBezTo>
                    <a:pt x="1073" y="641"/>
                    <a:pt x="1070" y="648"/>
                    <a:pt x="1070" y="655"/>
                  </a:cubicBezTo>
                  <a:cubicBezTo>
                    <a:pt x="1062" y="832"/>
                    <a:pt x="995" y="984"/>
                    <a:pt x="871" y="1111"/>
                  </a:cubicBezTo>
                  <a:cubicBezTo>
                    <a:pt x="823" y="1160"/>
                    <a:pt x="774" y="1208"/>
                    <a:pt x="726" y="1256"/>
                  </a:cubicBezTo>
                  <a:cubicBezTo>
                    <a:pt x="707" y="1274"/>
                    <a:pt x="693" y="1274"/>
                    <a:pt x="675" y="1256"/>
                  </a:cubicBezTo>
                  <a:cubicBezTo>
                    <a:pt x="610" y="1191"/>
                    <a:pt x="545" y="1126"/>
                    <a:pt x="480" y="1061"/>
                  </a:cubicBezTo>
                  <a:cubicBezTo>
                    <a:pt x="476" y="1057"/>
                    <a:pt x="473" y="1053"/>
                    <a:pt x="469" y="1048"/>
                  </a:cubicBezTo>
                  <a:close/>
                  <a:moveTo>
                    <a:pt x="1219" y="57"/>
                  </a:moveTo>
                  <a:cubicBezTo>
                    <a:pt x="1185" y="60"/>
                    <a:pt x="1153" y="62"/>
                    <a:pt x="1122" y="66"/>
                  </a:cubicBezTo>
                  <a:cubicBezTo>
                    <a:pt x="909" y="94"/>
                    <a:pt x="725" y="182"/>
                    <a:pt x="571" y="331"/>
                  </a:cubicBezTo>
                  <a:cubicBezTo>
                    <a:pt x="449" y="450"/>
                    <a:pt x="330" y="572"/>
                    <a:pt x="209" y="693"/>
                  </a:cubicBezTo>
                  <a:cubicBezTo>
                    <a:pt x="207" y="696"/>
                    <a:pt x="204" y="698"/>
                    <a:pt x="203" y="700"/>
                  </a:cubicBezTo>
                  <a:cubicBezTo>
                    <a:pt x="327" y="825"/>
                    <a:pt x="451" y="949"/>
                    <a:pt x="575" y="1073"/>
                  </a:cubicBezTo>
                  <a:cubicBezTo>
                    <a:pt x="578" y="1071"/>
                    <a:pt x="582" y="1068"/>
                    <a:pt x="585" y="1064"/>
                  </a:cubicBezTo>
                  <a:cubicBezTo>
                    <a:pt x="606" y="1043"/>
                    <a:pt x="627" y="1022"/>
                    <a:pt x="648" y="1001"/>
                  </a:cubicBezTo>
                  <a:cubicBezTo>
                    <a:pt x="662" y="988"/>
                    <a:pt x="678" y="987"/>
                    <a:pt x="690" y="999"/>
                  </a:cubicBezTo>
                  <a:cubicBezTo>
                    <a:pt x="702" y="1010"/>
                    <a:pt x="701" y="1028"/>
                    <a:pt x="688" y="1041"/>
                  </a:cubicBezTo>
                  <a:cubicBezTo>
                    <a:pt x="684" y="1045"/>
                    <a:pt x="681" y="1049"/>
                    <a:pt x="677" y="1053"/>
                  </a:cubicBezTo>
                  <a:cubicBezTo>
                    <a:pt x="656" y="1073"/>
                    <a:pt x="636" y="1094"/>
                    <a:pt x="616" y="1113"/>
                  </a:cubicBezTo>
                  <a:cubicBezTo>
                    <a:pt x="645" y="1142"/>
                    <a:pt x="673" y="1170"/>
                    <a:pt x="702" y="1199"/>
                  </a:cubicBezTo>
                  <a:cubicBezTo>
                    <a:pt x="703" y="1198"/>
                    <a:pt x="704" y="1197"/>
                    <a:pt x="706" y="1195"/>
                  </a:cubicBezTo>
                  <a:cubicBezTo>
                    <a:pt x="749" y="1153"/>
                    <a:pt x="791" y="1110"/>
                    <a:pt x="834" y="1067"/>
                  </a:cubicBezTo>
                  <a:cubicBezTo>
                    <a:pt x="916" y="984"/>
                    <a:pt x="970" y="886"/>
                    <a:pt x="997" y="772"/>
                  </a:cubicBezTo>
                  <a:cubicBezTo>
                    <a:pt x="1000" y="757"/>
                    <a:pt x="1003" y="742"/>
                    <a:pt x="1006" y="726"/>
                  </a:cubicBezTo>
                  <a:cubicBezTo>
                    <a:pt x="968" y="763"/>
                    <a:pt x="932" y="799"/>
                    <a:pt x="895" y="834"/>
                  </a:cubicBezTo>
                  <a:cubicBezTo>
                    <a:pt x="883" y="846"/>
                    <a:pt x="872" y="859"/>
                    <a:pt x="859" y="870"/>
                  </a:cubicBezTo>
                  <a:cubicBezTo>
                    <a:pt x="848" y="880"/>
                    <a:pt x="831" y="879"/>
                    <a:pt x="820" y="869"/>
                  </a:cubicBezTo>
                  <a:cubicBezTo>
                    <a:pt x="810" y="858"/>
                    <a:pt x="809" y="843"/>
                    <a:pt x="819" y="830"/>
                  </a:cubicBezTo>
                  <a:cubicBezTo>
                    <a:pt x="822" y="826"/>
                    <a:pt x="826" y="823"/>
                    <a:pt x="830" y="819"/>
                  </a:cubicBezTo>
                  <a:cubicBezTo>
                    <a:pt x="886" y="761"/>
                    <a:pt x="945" y="706"/>
                    <a:pt x="997" y="645"/>
                  </a:cubicBezTo>
                  <a:cubicBezTo>
                    <a:pt x="1119" y="500"/>
                    <a:pt x="1188" y="332"/>
                    <a:pt x="1211" y="144"/>
                  </a:cubicBezTo>
                  <a:cubicBezTo>
                    <a:pt x="1215" y="116"/>
                    <a:pt x="1216" y="88"/>
                    <a:pt x="1219" y="57"/>
                  </a:cubicBezTo>
                  <a:close/>
                  <a:moveTo>
                    <a:pt x="160" y="659"/>
                  </a:moveTo>
                  <a:cubicBezTo>
                    <a:pt x="290" y="530"/>
                    <a:pt x="419" y="400"/>
                    <a:pt x="548" y="271"/>
                  </a:cubicBezTo>
                  <a:cubicBezTo>
                    <a:pt x="547" y="271"/>
                    <a:pt x="546" y="271"/>
                    <a:pt x="544" y="271"/>
                  </a:cubicBezTo>
                  <a:cubicBezTo>
                    <a:pt x="542" y="271"/>
                    <a:pt x="540" y="271"/>
                    <a:pt x="537" y="271"/>
                  </a:cubicBezTo>
                  <a:cubicBezTo>
                    <a:pt x="416" y="294"/>
                    <a:pt x="310" y="346"/>
                    <a:pt x="221" y="430"/>
                  </a:cubicBezTo>
                  <a:cubicBezTo>
                    <a:pt x="173" y="475"/>
                    <a:pt x="128" y="523"/>
                    <a:pt x="81" y="569"/>
                  </a:cubicBezTo>
                  <a:cubicBezTo>
                    <a:pt x="79" y="571"/>
                    <a:pt x="78" y="574"/>
                    <a:pt x="76" y="575"/>
                  </a:cubicBezTo>
                  <a:cubicBezTo>
                    <a:pt x="104" y="604"/>
                    <a:pt x="132" y="631"/>
                    <a:pt x="160" y="659"/>
                  </a:cubicBezTo>
                  <a:close/>
                  <a:moveTo>
                    <a:pt x="266" y="850"/>
                  </a:moveTo>
                  <a:cubicBezTo>
                    <a:pt x="194" y="933"/>
                    <a:pt x="150" y="1029"/>
                    <a:pt x="135" y="1141"/>
                  </a:cubicBezTo>
                  <a:cubicBezTo>
                    <a:pt x="247" y="1126"/>
                    <a:pt x="343" y="1082"/>
                    <a:pt x="425" y="1009"/>
                  </a:cubicBezTo>
                  <a:cubicBezTo>
                    <a:pt x="372" y="956"/>
                    <a:pt x="320" y="904"/>
                    <a:pt x="266" y="85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Freeform 69">
              <a:extLst>
                <a:ext uri="{FF2B5EF4-FFF2-40B4-BE49-F238E27FC236}">
                  <a16:creationId xmlns:a16="http://schemas.microsoft.com/office/drawing/2014/main" id="{073FB53A-A7E5-B067-5AEB-CEBD02C8B8E7}"/>
                </a:ext>
              </a:extLst>
            </p:cNvPr>
            <p:cNvSpPr>
              <a:spLocks/>
            </p:cNvSpPr>
            <p:nvPr/>
          </p:nvSpPr>
          <p:spPr bwMode="auto">
            <a:xfrm>
              <a:off x="4402138" y="3313113"/>
              <a:ext cx="79375" cy="79375"/>
            </a:xfrm>
            <a:custGeom>
              <a:avLst/>
              <a:gdLst>
                <a:gd name="T0" fmla="*/ 258 w 258"/>
                <a:gd name="T1" fmla="*/ 30 h 258"/>
                <a:gd name="T2" fmla="*/ 245 w 258"/>
                <a:gd name="T3" fmla="*/ 54 h 258"/>
                <a:gd name="T4" fmla="*/ 53 w 258"/>
                <a:gd name="T5" fmla="*/ 245 h 258"/>
                <a:gd name="T6" fmla="*/ 12 w 258"/>
                <a:gd name="T7" fmla="*/ 247 h 258"/>
                <a:gd name="T8" fmla="*/ 13 w 258"/>
                <a:gd name="T9" fmla="*/ 205 h 258"/>
                <a:gd name="T10" fmla="*/ 205 w 258"/>
                <a:gd name="T11" fmla="*/ 13 h 258"/>
                <a:gd name="T12" fmla="*/ 237 w 258"/>
                <a:gd name="T13" fmla="*/ 7 h 258"/>
                <a:gd name="T14" fmla="*/ 258 w 258"/>
                <a:gd name="T15" fmla="*/ 30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8" h="258">
                  <a:moveTo>
                    <a:pt x="258" y="30"/>
                  </a:moveTo>
                  <a:cubicBezTo>
                    <a:pt x="253" y="40"/>
                    <a:pt x="250" y="48"/>
                    <a:pt x="245" y="54"/>
                  </a:cubicBezTo>
                  <a:cubicBezTo>
                    <a:pt x="181" y="118"/>
                    <a:pt x="117" y="182"/>
                    <a:pt x="53" y="245"/>
                  </a:cubicBezTo>
                  <a:cubicBezTo>
                    <a:pt x="40" y="258"/>
                    <a:pt x="24" y="258"/>
                    <a:pt x="12" y="247"/>
                  </a:cubicBezTo>
                  <a:cubicBezTo>
                    <a:pt x="0" y="236"/>
                    <a:pt x="0" y="218"/>
                    <a:pt x="13" y="205"/>
                  </a:cubicBezTo>
                  <a:cubicBezTo>
                    <a:pt x="77" y="141"/>
                    <a:pt x="141" y="77"/>
                    <a:pt x="205" y="13"/>
                  </a:cubicBezTo>
                  <a:cubicBezTo>
                    <a:pt x="214" y="4"/>
                    <a:pt x="226" y="0"/>
                    <a:pt x="237" y="7"/>
                  </a:cubicBezTo>
                  <a:cubicBezTo>
                    <a:pt x="246" y="12"/>
                    <a:pt x="251" y="22"/>
                    <a:pt x="258" y="3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Freeform 70">
              <a:extLst>
                <a:ext uri="{FF2B5EF4-FFF2-40B4-BE49-F238E27FC236}">
                  <a16:creationId xmlns:a16="http://schemas.microsoft.com/office/drawing/2014/main" id="{C5244819-7D77-DC57-B36E-587FA8C418B7}"/>
                </a:ext>
              </a:extLst>
            </p:cNvPr>
            <p:cNvSpPr>
              <a:spLocks/>
            </p:cNvSpPr>
            <p:nvPr/>
          </p:nvSpPr>
          <p:spPr bwMode="auto">
            <a:xfrm>
              <a:off x="4267200" y="3243263"/>
              <a:ext cx="60325" cy="60325"/>
            </a:xfrm>
            <a:custGeom>
              <a:avLst/>
              <a:gdLst>
                <a:gd name="T0" fmla="*/ 170 w 196"/>
                <a:gd name="T1" fmla="*/ 0 h 197"/>
                <a:gd name="T2" fmla="*/ 193 w 196"/>
                <a:gd name="T3" fmla="*/ 19 h 197"/>
                <a:gd name="T4" fmla="*/ 193 w 196"/>
                <a:gd name="T5" fmla="*/ 47 h 197"/>
                <a:gd name="T6" fmla="*/ 185 w 196"/>
                <a:gd name="T7" fmla="*/ 57 h 197"/>
                <a:gd name="T8" fmla="*/ 56 w 196"/>
                <a:gd name="T9" fmla="*/ 185 h 197"/>
                <a:gd name="T10" fmla="*/ 29 w 196"/>
                <a:gd name="T11" fmla="*/ 196 h 197"/>
                <a:gd name="T12" fmla="*/ 6 w 196"/>
                <a:gd name="T13" fmla="*/ 178 h 197"/>
                <a:gd name="T14" fmla="*/ 13 w 196"/>
                <a:gd name="T15" fmla="*/ 148 h 197"/>
                <a:gd name="T16" fmla="*/ 77 w 196"/>
                <a:gd name="T17" fmla="*/ 84 h 197"/>
                <a:gd name="T18" fmla="*/ 146 w 196"/>
                <a:gd name="T19" fmla="*/ 16 h 197"/>
                <a:gd name="T20" fmla="*/ 170 w 196"/>
                <a:gd name="T21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6" h="197">
                  <a:moveTo>
                    <a:pt x="170" y="0"/>
                  </a:moveTo>
                  <a:cubicBezTo>
                    <a:pt x="179" y="7"/>
                    <a:pt x="189" y="11"/>
                    <a:pt x="193" y="19"/>
                  </a:cubicBezTo>
                  <a:cubicBezTo>
                    <a:pt x="196" y="26"/>
                    <a:pt x="194" y="37"/>
                    <a:pt x="193" y="47"/>
                  </a:cubicBezTo>
                  <a:cubicBezTo>
                    <a:pt x="192" y="50"/>
                    <a:pt x="188" y="54"/>
                    <a:pt x="185" y="57"/>
                  </a:cubicBezTo>
                  <a:cubicBezTo>
                    <a:pt x="142" y="99"/>
                    <a:pt x="99" y="143"/>
                    <a:pt x="56" y="185"/>
                  </a:cubicBezTo>
                  <a:cubicBezTo>
                    <a:pt x="49" y="191"/>
                    <a:pt x="37" y="197"/>
                    <a:pt x="29" y="196"/>
                  </a:cubicBezTo>
                  <a:cubicBezTo>
                    <a:pt x="21" y="195"/>
                    <a:pt x="11" y="186"/>
                    <a:pt x="6" y="178"/>
                  </a:cubicBezTo>
                  <a:cubicBezTo>
                    <a:pt x="0" y="168"/>
                    <a:pt x="5" y="157"/>
                    <a:pt x="13" y="148"/>
                  </a:cubicBezTo>
                  <a:cubicBezTo>
                    <a:pt x="34" y="127"/>
                    <a:pt x="56" y="105"/>
                    <a:pt x="77" y="84"/>
                  </a:cubicBezTo>
                  <a:cubicBezTo>
                    <a:pt x="100" y="61"/>
                    <a:pt x="122" y="38"/>
                    <a:pt x="146" y="16"/>
                  </a:cubicBezTo>
                  <a:cubicBezTo>
                    <a:pt x="152" y="10"/>
                    <a:pt x="160" y="7"/>
                    <a:pt x="170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Freeform 71">
              <a:extLst>
                <a:ext uri="{FF2B5EF4-FFF2-40B4-BE49-F238E27FC236}">
                  <a16:creationId xmlns:a16="http://schemas.microsoft.com/office/drawing/2014/main" id="{CD950DFD-80E8-B827-65DB-40B85BF9FF1F}"/>
                </a:ext>
              </a:extLst>
            </p:cNvPr>
            <p:cNvSpPr>
              <a:spLocks/>
            </p:cNvSpPr>
            <p:nvPr/>
          </p:nvSpPr>
          <p:spPr bwMode="auto">
            <a:xfrm>
              <a:off x="4335463" y="3217863"/>
              <a:ext cx="17463" cy="19050"/>
            </a:xfrm>
            <a:custGeom>
              <a:avLst/>
              <a:gdLst>
                <a:gd name="T0" fmla="*/ 56 w 56"/>
                <a:gd name="T1" fmla="*/ 28 h 57"/>
                <a:gd name="T2" fmla="*/ 29 w 56"/>
                <a:gd name="T3" fmla="*/ 56 h 57"/>
                <a:gd name="T4" fmla="*/ 0 w 56"/>
                <a:gd name="T5" fmla="*/ 28 h 57"/>
                <a:gd name="T6" fmla="*/ 28 w 56"/>
                <a:gd name="T7" fmla="*/ 0 h 57"/>
                <a:gd name="T8" fmla="*/ 56 w 56"/>
                <a:gd name="T9" fmla="*/ 2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57">
                  <a:moveTo>
                    <a:pt x="56" y="28"/>
                  </a:moveTo>
                  <a:cubicBezTo>
                    <a:pt x="56" y="43"/>
                    <a:pt x="45" y="56"/>
                    <a:pt x="29" y="56"/>
                  </a:cubicBezTo>
                  <a:cubicBezTo>
                    <a:pt x="13" y="57"/>
                    <a:pt x="0" y="44"/>
                    <a:pt x="0" y="28"/>
                  </a:cubicBezTo>
                  <a:cubicBezTo>
                    <a:pt x="0" y="13"/>
                    <a:pt x="13" y="0"/>
                    <a:pt x="28" y="0"/>
                  </a:cubicBezTo>
                  <a:cubicBezTo>
                    <a:pt x="43" y="0"/>
                    <a:pt x="56" y="12"/>
                    <a:pt x="56" y="28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Freeform 72">
              <a:extLst>
                <a:ext uri="{FF2B5EF4-FFF2-40B4-BE49-F238E27FC236}">
                  <a16:creationId xmlns:a16="http://schemas.microsoft.com/office/drawing/2014/main" id="{D6D04BDE-14CA-655D-38B8-9F4762DBC58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546600" y="3030538"/>
              <a:ext cx="88900" cy="88900"/>
            </a:xfrm>
            <a:custGeom>
              <a:avLst/>
              <a:gdLst>
                <a:gd name="T0" fmla="*/ 284 w 285"/>
                <a:gd name="T1" fmla="*/ 142 h 285"/>
                <a:gd name="T2" fmla="*/ 143 w 285"/>
                <a:gd name="T3" fmla="*/ 284 h 285"/>
                <a:gd name="T4" fmla="*/ 0 w 285"/>
                <a:gd name="T5" fmla="*/ 142 h 285"/>
                <a:gd name="T6" fmla="*/ 143 w 285"/>
                <a:gd name="T7" fmla="*/ 0 h 285"/>
                <a:gd name="T8" fmla="*/ 284 w 285"/>
                <a:gd name="T9" fmla="*/ 142 h 285"/>
                <a:gd name="T10" fmla="*/ 143 w 285"/>
                <a:gd name="T11" fmla="*/ 57 h 285"/>
                <a:gd name="T12" fmla="*/ 57 w 285"/>
                <a:gd name="T13" fmla="*/ 141 h 285"/>
                <a:gd name="T14" fmla="*/ 143 w 285"/>
                <a:gd name="T15" fmla="*/ 228 h 285"/>
                <a:gd name="T16" fmla="*/ 228 w 285"/>
                <a:gd name="T17" fmla="*/ 142 h 285"/>
                <a:gd name="T18" fmla="*/ 143 w 285"/>
                <a:gd name="T19" fmla="*/ 57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5" h="285">
                  <a:moveTo>
                    <a:pt x="284" y="142"/>
                  </a:moveTo>
                  <a:cubicBezTo>
                    <a:pt x="285" y="220"/>
                    <a:pt x="222" y="284"/>
                    <a:pt x="143" y="284"/>
                  </a:cubicBezTo>
                  <a:cubicBezTo>
                    <a:pt x="65" y="285"/>
                    <a:pt x="0" y="220"/>
                    <a:pt x="0" y="142"/>
                  </a:cubicBezTo>
                  <a:cubicBezTo>
                    <a:pt x="1" y="63"/>
                    <a:pt x="64" y="0"/>
                    <a:pt x="143" y="0"/>
                  </a:cubicBezTo>
                  <a:cubicBezTo>
                    <a:pt x="221" y="0"/>
                    <a:pt x="284" y="63"/>
                    <a:pt x="284" y="142"/>
                  </a:cubicBezTo>
                  <a:close/>
                  <a:moveTo>
                    <a:pt x="143" y="57"/>
                  </a:moveTo>
                  <a:cubicBezTo>
                    <a:pt x="96" y="57"/>
                    <a:pt x="58" y="94"/>
                    <a:pt x="57" y="141"/>
                  </a:cubicBezTo>
                  <a:cubicBezTo>
                    <a:pt x="56" y="188"/>
                    <a:pt x="96" y="228"/>
                    <a:pt x="143" y="228"/>
                  </a:cubicBezTo>
                  <a:cubicBezTo>
                    <a:pt x="190" y="227"/>
                    <a:pt x="227" y="189"/>
                    <a:pt x="228" y="142"/>
                  </a:cubicBezTo>
                  <a:cubicBezTo>
                    <a:pt x="228" y="95"/>
                    <a:pt x="190" y="57"/>
                    <a:pt x="143" y="5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Freeform 73">
              <a:extLst>
                <a:ext uri="{FF2B5EF4-FFF2-40B4-BE49-F238E27FC236}">
                  <a16:creationId xmlns:a16="http://schemas.microsoft.com/office/drawing/2014/main" id="{0D352917-A63C-00BA-42E2-DD6BA6AAE44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59288" y="3119438"/>
              <a:ext cx="87313" cy="88900"/>
            </a:xfrm>
            <a:custGeom>
              <a:avLst/>
              <a:gdLst>
                <a:gd name="T0" fmla="*/ 141 w 284"/>
                <a:gd name="T1" fmla="*/ 285 h 285"/>
                <a:gd name="T2" fmla="*/ 0 w 284"/>
                <a:gd name="T3" fmla="*/ 143 h 285"/>
                <a:gd name="T4" fmla="*/ 141 w 284"/>
                <a:gd name="T5" fmla="*/ 1 h 285"/>
                <a:gd name="T6" fmla="*/ 284 w 284"/>
                <a:gd name="T7" fmla="*/ 144 h 285"/>
                <a:gd name="T8" fmla="*/ 141 w 284"/>
                <a:gd name="T9" fmla="*/ 285 h 285"/>
                <a:gd name="T10" fmla="*/ 142 w 284"/>
                <a:gd name="T11" fmla="*/ 228 h 285"/>
                <a:gd name="T12" fmla="*/ 227 w 284"/>
                <a:gd name="T13" fmla="*/ 143 h 285"/>
                <a:gd name="T14" fmla="*/ 141 w 284"/>
                <a:gd name="T15" fmla="*/ 58 h 285"/>
                <a:gd name="T16" fmla="*/ 57 w 284"/>
                <a:gd name="T17" fmla="*/ 144 h 285"/>
                <a:gd name="T18" fmla="*/ 142 w 284"/>
                <a:gd name="T19" fmla="*/ 228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4" h="285">
                  <a:moveTo>
                    <a:pt x="141" y="285"/>
                  </a:moveTo>
                  <a:cubicBezTo>
                    <a:pt x="63" y="285"/>
                    <a:pt x="0" y="221"/>
                    <a:pt x="0" y="143"/>
                  </a:cubicBezTo>
                  <a:cubicBezTo>
                    <a:pt x="0" y="65"/>
                    <a:pt x="63" y="1"/>
                    <a:pt x="141" y="1"/>
                  </a:cubicBezTo>
                  <a:cubicBezTo>
                    <a:pt x="220" y="0"/>
                    <a:pt x="284" y="65"/>
                    <a:pt x="284" y="144"/>
                  </a:cubicBezTo>
                  <a:cubicBezTo>
                    <a:pt x="283" y="222"/>
                    <a:pt x="220" y="285"/>
                    <a:pt x="141" y="285"/>
                  </a:cubicBezTo>
                  <a:close/>
                  <a:moveTo>
                    <a:pt x="142" y="228"/>
                  </a:moveTo>
                  <a:cubicBezTo>
                    <a:pt x="189" y="228"/>
                    <a:pt x="227" y="190"/>
                    <a:pt x="227" y="143"/>
                  </a:cubicBezTo>
                  <a:cubicBezTo>
                    <a:pt x="227" y="96"/>
                    <a:pt x="188" y="57"/>
                    <a:pt x="141" y="58"/>
                  </a:cubicBezTo>
                  <a:cubicBezTo>
                    <a:pt x="94" y="58"/>
                    <a:pt x="56" y="96"/>
                    <a:pt x="57" y="144"/>
                  </a:cubicBezTo>
                  <a:cubicBezTo>
                    <a:pt x="57" y="191"/>
                    <a:pt x="95" y="228"/>
                    <a:pt x="142" y="228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Freeform 74">
              <a:extLst>
                <a:ext uri="{FF2B5EF4-FFF2-40B4-BE49-F238E27FC236}">
                  <a16:creationId xmlns:a16="http://schemas.microsoft.com/office/drawing/2014/main" id="{2889A464-E3D4-5320-3A70-C35C0D119012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3425" y="3233738"/>
              <a:ext cx="17463" cy="17463"/>
            </a:xfrm>
            <a:custGeom>
              <a:avLst/>
              <a:gdLst>
                <a:gd name="T0" fmla="*/ 29 w 57"/>
                <a:gd name="T1" fmla="*/ 0 h 57"/>
                <a:gd name="T2" fmla="*/ 57 w 57"/>
                <a:gd name="T3" fmla="*/ 29 h 57"/>
                <a:gd name="T4" fmla="*/ 29 w 57"/>
                <a:gd name="T5" fmla="*/ 57 h 57"/>
                <a:gd name="T6" fmla="*/ 1 w 57"/>
                <a:gd name="T7" fmla="*/ 28 h 57"/>
                <a:gd name="T8" fmla="*/ 29 w 57"/>
                <a:gd name="T9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57">
                  <a:moveTo>
                    <a:pt x="29" y="0"/>
                  </a:moveTo>
                  <a:cubicBezTo>
                    <a:pt x="45" y="1"/>
                    <a:pt x="57" y="13"/>
                    <a:pt x="57" y="29"/>
                  </a:cubicBezTo>
                  <a:cubicBezTo>
                    <a:pt x="57" y="44"/>
                    <a:pt x="44" y="57"/>
                    <a:pt x="29" y="57"/>
                  </a:cubicBezTo>
                  <a:cubicBezTo>
                    <a:pt x="14" y="57"/>
                    <a:pt x="0" y="44"/>
                    <a:pt x="1" y="28"/>
                  </a:cubicBezTo>
                  <a:cubicBezTo>
                    <a:pt x="1" y="12"/>
                    <a:pt x="13" y="0"/>
                    <a:pt x="29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86" name="Rectangle 85">
            <a:extLst>
              <a:ext uri="{FF2B5EF4-FFF2-40B4-BE49-F238E27FC236}">
                <a16:creationId xmlns:a16="http://schemas.microsoft.com/office/drawing/2014/main" id="{2614B510-A946-83E1-D94B-83DF769ECBD9}"/>
              </a:ext>
            </a:extLst>
          </p:cNvPr>
          <p:cNvSpPr/>
          <p:nvPr/>
        </p:nvSpPr>
        <p:spPr>
          <a:xfrm flipH="1">
            <a:off x="2045450" y="2592854"/>
            <a:ext cx="869200" cy="1596976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100" b="1" dirty="0">
                <a:solidFill>
                  <a:schemeClr val="bg1"/>
                </a:solidFill>
                <a:latin typeface="+mj-lt"/>
              </a:rPr>
              <a:t>Data Cleanup &amp; Validation</a:t>
            </a:r>
          </a:p>
          <a:p>
            <a:pPr algn="ctr">
              <a:lnSpc>
                <a:spcPct val="120000"/>
              </a:lnSpc>
            </a:pPr>
            <a:endParaRPr lang="en-US" sz="1100" b="1" dirty="0">
              <a:solidFill>
                <a:schemeClr val="bg1"/>
              </a:solidFill>
              <a:latin typeface="+mj-lt"/>
            </a:endParaRPr>
          </a:p>
          <a:p>
            <a:pPr algn="ctr">
              <a:lnSpc>
                <a:spcPct val="120000"/>
              </a:lnSpc>
            </a:pPr>
            <a:r>
              <a:rPr lang="en-US" sz="900" dirty="0">
                <a:solidFill>
                  <a:schemeClr val="bg1"/>
                </a:solidFill>
              </a:rPr>
              <a:t>Review export for anomalies, confirm field population, check critical path logic.</a:t>
            </a: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4CE582E9-6049-3857-2E1F-8674ED2BEF15}"/>
              </a:ext>
            </a:extLst>
          </p:cNvPr>
          <p:cNvSpPr/>
          <p:nvPr/>
        </p:nvSpPr>
        <p:spPr>
          <a:xfrm flipH="1">
            <a:off x="650816" y="2592854"/>
            <a:ext cx="869200" cy="1430776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100" b="1" dirty="0">
                <a:solidFill>
                  <a:schemeClr val="bg1"/>
                </a:solidFill>
                <a:latin typeface="+mj-lt"/>
              </a:rPr>
              <a:t>Status the Schedule</a:t>
            </a:r>
          </a:p>
          <a:p>
            <a:pPr algn="ctr">
              <a:lnSpc>
                <a:spcPct val="120000"/>
              </a:lnSpc>
            </a:pPr>
            <a:endParaRPr lang="en-US" sz="1100" b="1" dirty="0">
              <a:solidFill>
                <a:schemeClr val="bg1"/>
              </a:solidFill>
              <a:latin typeface="+mj-lt"/>
            </a:endParaRPr>
          </a:p>
          <a:p>
            <a:pPr algn="ctr">
              <a:lnSpc>
                <a:spcPct val="120000"/>
              </a:lnSpc>
            </a:pPr>
            <a:r>
              <a:rPr lang="en-US" sz="900" dirty="0">
                <a:solidFill>
                  <a:schemeClr val="bg1"/>
                </a:solidFill>
              </a:rPr>
              <a:t>Complete all task updates, apply status date, verify data integrity.</a:t>
            </a: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A7368098-B75C-59EA-62EA-4085B0992D72}"/>
              </a:ext>
            </a:extLst>
          </p:cNvPr>
          <p:cNvSpPr/>
          <p:nvPr/>
        </p:nvSpPr>
        <p:spPr>
          <a:xfrm flipH="1">
            <a:off x="4834718" y="2592854"/>
            <a:ext cx="822960" cy="1560042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100" b="1" dirty="0">
                <a:solidFill>
                  <a:schemeClr val="bg1"/>
                </a:solidFill>
                <a:latin typeface="+mj-lt"/>
              </a:rPr>
              <a:t>Run the Script </a:t>
            </a:r>
          </a:p>
          <a:p>
            <a:pPr algn="ctr">
              <a:lnSpc>
                <a:spcPct val="120000"/>
              </a:lnSpc>
            </a:pPr>
            <a:endParaRPr lang="en-US" sz="900" dirty="0">
              <a:solidFill>
                <a:schemeClr val="bg1"/>
              </a:solidFill>
            </a:endParaRPr>
          </a:p>
          <a:p>
            <a:pPr algn="ctr">
              <a:lnSpc>
                <a:spcPct val="120000"/>
              </a:lnSpc>
            </a:pPr>
            <a:r>
              <a:rPr lang="en-US" sz="900" dirty="0">
                <a:solidFill>
                  <a:schemeClr val="bg1"/>
                </a:solidFill>
              </a:rPr>
              <a:t>One command. Under 1 minute. Full suite generated and ready to distribute.</a:t>
            </a: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39B3619B-00E2-E503-A551-0340A35BCEF0}"/>
              </a:ext>
            </a:extLst>
          </p:cNvPr>
          <p:cNvSpPr/>
          <p:nvPr/>
        </p:nvSpPr>
        <p:spPr>
          <a:xfrm flipH="1">
            <a:off x="3440084" y="2592854"/>
            <a:ext cx="869200" cy="1430776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100" b="1" dirty="0">
                <a:solidFill>
                  <a:schemeClr val="bg1"/>
                </a:solidFill>
                <a:latin typeface="+mj-lt"/>
              </a:rPr>
              <a:t>Export from MS Project</a:t>
            </a:r>
          </a:p>
          <a:p>
            <a:pPr algn="ctr">
              <a:lnSpc>
                <a:spcPct val="120000"/>
              </a:lnSpc>
            </a:pPr>
            <a:endParaRPr lang="en-US" sz="1100" b="1" dirty="0">
              <a:solidFill>
                <a:schemeClr val="bg1"/>
              </a:solidFill>
              <a:latin typeface="+mj-lt"/>
            </a:endParaRPr>
          </a:p>
          <a:p>
            <a:pPr algn="ctr">
              <a:lnSpc>
                <a:spcPct val="120000"/>
              </a:lnSpc>
            </a:pPr>
            <a:r>
              <a:rPr lang="en-US" sz="900" dirty="0">
                <a:solidFill>
                  <a:schemeClr val="bg1"/>
                </a:solidFill>
              </a:rPr>
              <a:t> Standard .</a:t>
            </a:r>
            <a:r>
              <a:rPr lang="en-US" sz="900" dirty="0" err="1">
                <a:solidFill>
                  <a:schemeClr val="bg1"/>
                </a:solidFill>
              </a:rPr>
              <a:t>xls</a:t>
            </a:r>
            <a:r>
              <a:rPr lang="en-US" sz="900" dirty="0">
                <a:solidFill>
                  <a:schemeClr val="bg1"/>
                </a:solidFill>
              </a:rPr>
              <a:t> or .csv export - no special configuration required.</a:t>
            </a: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152603E7-CBE7-7583-46B6-E5B46ED76257}"/>
              </a:ext>
            </a:extLst>
          </p:cNvPr>
          <p:cNvSpPr/>
          <p:nvPr/>
        </p:nvSpPr>
        <p:spPr>
          <a:xfrm flipH="1">
            <a:off x="7623987" y="2592854"/>
            <a:ext cx="869200" cy="1596976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100" b="1" dirty="0">
                <a:solidFill>
                  <a:schemeClr val="bg1"/>
                </a:solidFill>
                <a:latin typeface="+mj-lt"/>
              </a:rPr>
              <a:t>Distribute to Stakeholders</a:t>
            </a:r>
          </a:p>
          <a:p>
            <a:pPr algn="ctr">
              <a:lnSpc>
                <a:spcPct val="120000"/>
              </a:lnSpc>
            </a:pPr>
            <a:endParaRPr lang="en-US" sz="1100" b="1" dirty="0">
              <a:solidFill>
                <a:schemeClr val="bg1"/>
              </a:solidFill>
              <a:latin typeface="+mj-lt"/>
            </a:endParaRPr>
          </a:p>
          <a:p>
            <a:pPr algn="ctr">
              <a:lnSpc>
                <a:spcPct val="120000"/>
              </a:lnSpc>
            </a:pPr>
            <a:r>
              <a:rPr lang="en-US" sz="900" dirty="0">
                <a:solidFill>
                  <a:schemeClr val="bg1"/>
                </a:solidFill>
              </a:rPr>
              <a:t>Email or SharePoint / Teams - same distribution process as before.</a:t>
            </a: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F944C73F-C8EB-F30D-95B9-08BBF8777C53}"/>
              </a:ext>
            </a:extLst>
          </p:cNvPr>
          <p:cNvSpPr/>
          <p:nvPr/>
        </p:nvSpPr>
        <p:spPr>
          <a:xfrm flipH="1">
            <a:off x="6229352" y="2592854"/>
            <a:ext cx="869200" cy="1430776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100" b="1" dirty="0">
                <a:solidFill>
                  <a:schemeClr val="bg1"/>
                </a:solidFill>
                <a:latin typeface="+mj-lt"/>
              </a:rPr>
              <a:t>Review Outputs</a:t>
            </a:r>
          </a:p>
          <a:p>
            <a:pPr algn="ctr">
              <a:lnSpc>
                <a:spcPct val="120000"/>
              </a:lnSpc>
            </a:pPr>
            <a:endParaRPr lang="en-US" sz="1100" b="1" dirty="0">
              <a:solidFill>
                <a:schemeClr val="bg1"/>
              </a:solidFill>
              <a:latin typeface="+mj-lt"/>
            </a:endParaRPr>
          </a:p>
          <a:p>
            <a:pPr algn="ctr">
              <a:lnSpc>
                <a:spcPct val="120000"/>
              </a:lnSpc>
            </a:pPr>
            <a:r>
              <a:rPr lang="en-US" sz="900" dirty="0">
                <a:solidFill>
                  <a:schemeClr val="bg1"/>
                </a:solidFill>
              </a:rPr>
              <a:t>Spot-check reports, verify status date stamp, confirm visual accuracy.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D33748B-F0E3-863D-90DE-03B533BE1022}"/>
              </a:ext>
            </a:extLst>
          </p:cNvPr>
          <p:cNvGrpSpPr/>
          <p:nvPr/>
        </p:nvGrpSpPr>
        <p:grpSpPr>
          <a:xfrm>
            <a:off x="854696" y="1675723"/>
            <a:ext cx="548640" cy="548640"/>
            <a:chOff x="7640638" y="3968750"/>
            <a:chExt cx="414338" cy="411163"/>
          </a:xfrm>
          <a:solidFill>
            <a:schemeClr val="bg1"/>
          </a:solidFill>
        </p:grpSpPr>
        <p:sp>
          <p:nvSpPr>
            <p:cNvPr id="5" name="Freeform 72">
              <a:extLst>
                <a:ext uri="{FF2B5EF4-FFF2-40B4-BE49-F238E27FC236}">
                  <a16:creationId xmlns:a16="http://schemas.microsoft.com/office/drawing/2014/main" id="{E8ECBD48-14EA-59AB-4F8D-532D9AAB09E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40638" y="3968750"/>
              <a:ext cx="414338" cy="411163"/>
            </a:xfrm>
            <a:custGeom>
              <a:avLst/>
              <a:gdLst>
                <a:gd name="T0" fmla="*/ 0 w 1389"/>
                <a:gd name="T1" fmla="*/ 75 h 1380"/>
                <a:gd name="T2" fmla="*/ 76 w 1389"/>
                <a:gd name="T3" fmla="*/ 0 h 1380"/>
                <a:gd name="T4" fmla="*/ 1016 w 1389"/>
                <a:gd name="T5" fmla="*/ 2 h 1380"/>
                <a:gd name="T6" fmla="*/ 1089 w 1389"/>
                <a:gd name="T7" fmla="*/ 474 h 1380"/>
                <a:gd name="T8" fmla="*/ 1094 w 1389"/>
                <a:gd name="T9" fmla="*/ 490 h 1380"/>
                <a:gd name="T10" fmla="*/ 1216 w 1389"/>
                <a:gd name="T11" fmla="*/ 365 h 1380"/>
                <a:gd name="T12" fmla="*/ 1348 w 1389"/>
                <a:gd name="T13" fmla="*/ 510 h 1380"/>
                <a:gd name="T14" fmla="*/ 1089 w 1389"/>
                <a:gd name="T15" fmla="*/ 790 h 1380"/>
                <a:gd name="T16" fmla="*/ 989 w 1389"/>
                <a:gd name="T17" fmla="*/ 1380 h 1380"/>
                <a:gd name="T18" fmla="*/ 97 w 1389"/>
                <a:gd name="T19" fmla="*/ 1380 h 1380"/>
                <a:gd name="T20" fmla="*/ 0 w 1389"/>
                <a:gd name="T21" fmla="*/ 1305 h 1380"/>
                <a:gd name="T22" fmla="*/ 852 w 1389"/>
                <a:gd name="T23" fmla="*/ 906 h 1380"/>
                <a:gd name="T24" fmla="*/ 813 w 1389"/>
                <a:gd name="T25" fmla="*/ 867 h 1380"/>
                <a:gd name="T26" fmla="*/ 918 w 1389"/>
                <a:gd name="T27" fmla="*/ 662 h 1380"/>
                <a:gd name="T28" fmla="*/ 928 w 1389"/>
                <a:gd name="T29" fmla="*/ 177 h 1380"/>
                <a:gd name="T30" fmla="*/ 775 w 1389"/>
                <a:gd name="T31" fmla="*/ 163 h 1380"/>
                <a:gd name="T32" fmla="*/ 694 w 1389"/>
                <a:gd name="T33" fmla="*/ 248 h 1380"/>
                <a:gd name="T34" fmla="*/ 319 w 1389"/>
                <a:gd name="T35" fmla="*/ 186 h 1380"/>
                <a:gd name="T36" fmla="*/ 163 w 1389"/>
                <a:gd name="T37" fmla="*/ 163 h 1380"/>
                <a:gd name="T38" fmla="*/ 179 w 1389"/>
                <a:gd name="T39" fmla="*/ 1218 h 1380"/>
                <a:gd name="T40" fmla="*/ 433 w 1389"/>
                <a:gd name="T41" fmla="*/ 1218 h 1380"/>
                <a:gd name="T42" fmla="*/ 433 w 1389"/>
                <a:gd name="T43" fmla="*/ 1272 h 1380"/>
                <a:gd name="T44" fmla="*/ 108 w 1389"/>
                <a:gd name="T45" fmla="*/ 1238 h 1380"/>
                <a:gd name="T46" fmla="*/ 144 w 1389"/>
                <a:gd name="T47" fmla="*/ 108 h 1380"/>
                <a:gd name="T48" fmla="*/ 315 w 1389"/>
                <a:gd name="T49" fmla="*/ 108 h 1380"/>
                <a:gd name="T50" fmla="*/ 300 w 1389"/>
                <a:gd name="T51" fmla="*/ 54 h 1380"/>
                <a:gd name="T52" fmla="*/ 54 w 1389"/>
                <a:gd name="T53" fmla="*/ 101 h 1380"/>
                <a:gd name="T54" fmla="*/ 101 w 1389"/>
                <a:gd name="T55" fmla="*/ 1326 h 1380"/>
                <a:gd name="T56" fmla="*/ 1036 w 1389"/>
                <a:gd name="T57" fmla="*/ 1279 h 1380"/>
                <a:gd name="T58" fmla="*/ 1036 w 1389"/>
                <a:gd name="T59" fmla="*/ 824 h 1380"/>
                <a:gd name="T60" fmla="*/ 981 w 1389"/>
                <a:gd name="T61" fmla="*/ 862 h 1380"/>
                <a:gd name="T62" fmla="*/ 946 w 1389"/>
                <a:gd name="T63" fmla="*/ 1272 h 1380"/>
                <a:gd name="T64" fmla="*/ 650 w 1389"/>
                <a:gd name="T65" fmla="*/ 1272 h 1380"/>
                <a:gd name="T66" fmla="*/ 650 w 1389"/>
                <a:gd name="T67" fmla="*/ 1219 h 1380"/>
                <a:gd name="T68" fmla="*/ 913 w 1389"/>
                <a:gd name="T69" fmla="*/ 1218 h 1380"/>
                <a:gd name="T70" fmla="*/ 927 w 1389"/>
                <a:gd name="T71" fmla="*/ 873 h 1380"/>
                <a:gd name="T72" fmla="*/ 370 w 1389"/>
                <a:gd name="T73" fmla="*/ 55 h 1380"/>
                <a:gd name="T74" fmla="*/ 406 w 1389"/>
                <a:gd name="T75" fmla="*/ 194 h 1380"/>
                <a:gd name="T76" fmla="*/ 687 w 1389"/>
                <a:gd name="T77" fmla="*/ 194 h 1380"/>
                <a:gd name="T78" fmla="*/ 720 w 1389"/>
                <a:gd name="T79" fmla="*/ 55 h 1380"/>
                <a:gd name="T80" fmla="*/ 790 w 1389"/>
                <a:gd name="T81" fmla="*/ 108 h 1380"/>
                <a:gd name="T82" fmla="*/ 982 w 1389"/>
                <a:gd name="T83" fmla="*/ 144 h 1380"/>
                <a:gd name="T84" fmla="*/ 982 w 1389"/>
                <a:gd name="T85" fmla="*/ 596 h 1380"/>
                <a:gd name="T86" fmla="*/ 1027 w 1389"/>
                <a:gd name="T87" fmla="*/ 553 h 1380"/>
                <a:gd name="T88" fmla="*/ 1036 w 1389"/>
                <a:gd name="T89" fmla="*/ 99 h 1380"/>
                <a:gd name="T90" fmla="*/ 788 w 1389"/>
                <a:gd name="T91" fmla="*/ 54 h 1380"/>
                <a:gd name="T92" fmla="*/ 775 w 1389"/>
                <a:gd name="T93" fmla="*/ 108 h 1380"/>
                <a:gd name="T94" fmla="*/ 957 w 1389"/>
                <a:gd name="T95" fmla="*/ 701 h 1380"/>
                <a:gd name="T96" fmla="*/ 1257 w 1389"/>
                <a:gd name="T97" fmla="*/ 522 h 1380"/>
                <a:gd name="T98" fmla="*/ 1237 w 1389"/>
                <a:gd name="T99" fmla="*/ 420 h 1380"/>
                <a:gd name="T100" fmla="*/ 1326 w 1389"/>
                <a:gd name="T101" fmla="*/ 429 h 1380"/>
                <a:gd name="T102" fmla="*/ 1237 w 1389"/>
                <a:gd name="T103" fmla="*/ 420 h 1380"/>
                <a:gd name="T104" fmla="*/ 923 w 1389"/>
                <a:gd name="T105" fmla="*/ 753 h 1380"/>
                <a:gd name="T106" fmla="*/ 960 w 1389"/>
                <a:gd name="T107" fmla="*/ 799 h 1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89" h="1380">
                  <a:moveTo>
                    <a:pt x="0" y="1305"/>
                  </a:moveTo>
                  <a:cubicBezTo>
                    <a:pt x="0" y="895"/>
                    <a:pt x="0" y="485"/>
                    <a:pt x="0" y="75"/>
                  </a:cubicBezTo>
                  <a:cubicBezTo>
                    <a:pt x="7" y="56"/>
                    <a:pt x="14" y="36"/>
                    <a:pt x="32" y="24"/>
                  </a:cubicBezTo>
                  <a:cubicBezTo>
                    <a:pt x="45" y="14"/>
                    <a:pt x="61" y="8"/>
                    <a:pt x="76" y="0"/>
                  </a:cubicBezTo>
                  <a:cubicBezTo>
                    <a:pt x="389" y="0"/>
                    <a:pt x="701" y="0"/>
                    <a:pt x="1014" y="0"/>
                  </a:cubicBezTo>
                  <a:cubicBezTo>
                    <a:pt x="1015" y="1"/>
                    <a:pt x="1015" y="2"/>
                    <a:pt x="1016" y="2"/>
                  </a:cubicBezTo>
                  <a:cubicBezTo>
                    <a:pt x="1068" y="18"/>
                    <a:pt x="1089" y="48"/>
                    <a:pt x="1089" y="102"/>
                  </a:cubicBezTo>
                  <a:cubicBezTo>
                    <a:pt x="1090" y="226"/>
                    <a:pt x="1089" y="350"/>
                    <a:pt x="1089" y="474"/>
                  </a:cubicBezTo>
                  <a:cubicBezTo>
                    <a:pt x="1089" y="479"/>
                    <a:pt x="1089" y="483"/>
                    <a:pt x="1089" y="488"/>
                  </a:cubicBezTo>
                  <a:cubicBezTo>
                    <a:pt x="1091" y="489"/>
                    <a:pt x="1092" y="489"/>
                    <a:pt x="1094" y="490"/>
                  </a:cubicBezTo>
                  <a:cubicBezTo>
                    <a:pt x="1097" y="486"/>
                    <a:pt x="1099" y="482"/>
                    <a:pt x="1102" y="478"/>
                  </a:cubicBezTo>
                  <a:cubicBezTo>
                    <a:pt x="1140" y="440"/>
                    <a:pt x="1177" y="402"/>
                    <a:pt x="1216" y="365"/>
                  </a:cubicBezTo>
                  <a:cubicBezTo>
                    <a:pt x="1267" y="317"/>
                    <a:pt x="1350" y="337"/>
                    <a:pt x="1374" y="402"/>
                  </a:cubicBezTo>
                  <a:cubicBezTo>
                    <a:pt x="1389" y="443"/>
                    <a:pt x="1379" y="479"/>
                    <a:pt x="1348" y="510"/>
                  </a:cubicBezTo>
                  <a:cubicBezTo>
                    <a:pt x="1267" y="592"/>
                    <a:pt x="1186" y="673"/>
                    <a:pt x="1104" y="754"/>
                  </a:cubicBezTo>
                  <a:cubicBezTo>
                    <a:pt x="1093" y="765"/>
                    <a:pt x="1089" y="775"/>
                    <a:pt x="1089" y="790"/>
                  </a:cubicBezTo>
                  <a:cubicBezTo>
                    <a:pt x="1090" y="953"/>
                    <a:pt x="1090" y="1116"/>
                    <a:pt x="1089" y="1279"/>
                  </a:cubicBezTo>
                  <a:cubicBezTo>
                    <a:pt x="1089" y="1342"/>
                    <a:pt x="1052" y="1380"/>
                    <a:pt x="989" y="1380"/>
                  </a:cubicBezTo>
                  <a:cubicBezTo>
                    <a:pt x="798" y="1380"/>
                    <a:pt x="607" y="1380"/>
                    <a:pt x="416" y="1380"/>
                  </a:cubicBezTo>
                  <a:cubicBezTo>
                    <a:pt x="310" y="1380"/>
                    <a:pt x="204" y="1380"/>
                    <a:pt x="97" y="1380"/>
                  </a:cubicBezTo>
                  <a:cubicBezTo>
                    <a:pt x="49" y="1380"/>
                    <a:pt x="16" y="1355"/>
                    <a:pt x="3" y="1309"/>
                  </a:cubicBezTo>
                  <a:cubicBezTo>
                    <a:pt x="2" y="1308"/>
                    <a:pt x="1" y="1306"/>
                    <a:pt x="0" y="1305"/>
                  </a:cubicBezTo>
                  <a:close/>
                  <a:moveTo>
                    <a:pt x="927" y="873"/>
                  </a:moveTo>
                  <a:cubicBezTo>
                    <a:pt x="901" y="884"/>
                    <a:pt x="876" y="895"/>
                    <a:pt x="852" y="906"/>
                  </a:cubicBezTo>
                  <a:cubicBezTo>
                    <a:pt x="839" y="912"/>
                    <a:pt x="827" y="914"/>
                    <a:pt x="816" y="903"/>
                  </a:cubicBezTo>
                  <a:cubicBezTo>
                    <a:pt x="805" y="892"/>
                    <a:pt x="808" y="879"/>
                    <a:pt x="813" y="867"/>
                  </a:cubicBezTo>
                  <a:cubicBezTo>
                    <a:pt x="836" y="818"/>
                    <a:pt x="858" y="769"/>
                    <a:pt x="879" y="719"/>
                  </a:cubicBezTo>
                  <a:cubicBezTo>
                    <a:pt x="888" y="697"/>
                    <a:pt x="900" y="677"/>
                    <a:pt x="918" y="662"/>
                  </a:cubicBezTo>
                  <a:cubicBezTo>
                    <a:pt x="926" y="656"/>
                    <a:pt x="928" y="649"/>
                    <a:pt x="928" y="639"/>
                  </a:cubicBezTo>
                  <a:cubicBezTo>
                    <a:pt x="928" y="485"/>
                    <a:pt x="928" y="331"/>
                    <a:pt x="928" y="177"/>
                  </a:cubicBezTo>
                  <a:cubicBezTo>
                    <a:pt x="928" y="172"/>
                    <a:pt x="928" y="167"/>
                    <a:pt x="928" y="163"/>
                  </a:cubicBezTo>
                  <a:cubicBezTo>
                    <a:pt x="876" y="163"/>
                    <a:pt x="826" y="163"/>
                    <a:pt x="775" y="163"/>
                  </a:cubicBezTo>
                  <a:cubicBezTo>
                    <a:pt x="775" y="166"/>
                    <a:pt x="774" y="169"/>
                    <a:pt x="774" y="172"/>
                  </a:cubicBezTo>
                  <a:cubicBezTo>
                    <a:pt x="770" y="214"/>
                    <a:pt x="735" y="247"/>
                    <a:pt x="694" y="248"/>
                  </a:cubicBezTo>
                  <a:cubicBezTo>
                    <a:pt x="595" y="248"/>
                    <a:pt x="495" y="248"/>
                    <a:pt x="396" y="248"/>
                  </a:cubicBezTo>
                  <a:cubicBezTo>
                    <a:pt x="360" y="247"/>
                    <a:pt x="328" y="221"/>
                    <a:pt x="319" y="186"/>
                  </a:cubicBezTo>
                  <a:cubicBezTo>
                    <a:pt x="317" y="178"/>
                    <a:pt x="316" y="170"/>
                    <a:pt x="314" y="163"/>
                  </a:cubicBezTo>
                  <a:cubicBezTo>
                    <a:pt x="264" y="163"/>
                    <a:pt x="213" y="163"/>
                    <a:pt x="163" y="163"/>
                  </a:cubicBezTo>
                  <a:cubicBezTo>
                    <a:pt x="163" y="515"/>
                    <a:pt x="163" y="866"/>
                    <a:pt x="163" y="1218"/>
                  </a:cubicBezTo>
                  <a:cubicBezTo>
                    <a:pt x="169" y="1218"/>
                    <a:pt x="174" y="1218"/>
                    <a:pt x="179" y="1218"/>
                  </a:cubicBezTo>
                  <a:cubicBezTo>
                    <a:pt x="260" y="1218"/>
                    <a:pt x="342" y="1218"/>
                    <a:pt x="424" y="1218"/>
                  </a:cubicBezTo>
                  <a:cubicBezTo>
                    <a:pt x="427" y="1218"/>
                    <a:pt x="430" y="1218"/>
                    <a:pt x="433" y="1218"/>
                  </a:cubicBezTo>
                  <a:cubicBezTo>
                    <a:pt x="452" y="1219"/>
                    <a:pt x="464" y="1229"/>
                    <a:pt x="464" y="1245"/>
                  </a:cubicBezTo>
                  <a:cubicBezTo>
                    <a:pt x="464" y="1261"/>
                    <a:pt x="452" y="1272"/>
                    <a:pt x="433" y="1272"/>
                  </a:cubicBezTo>
                  <a:cubicBezTo>
                    <a:pt x="336" y="1272"/>
                    <a:pt x="239" y="1272"/>
                    <a:pt x="142" y="1272"/>
                  </a:cubicBezTo>
                  <a:cubicBezTo>
                    <a:pt x="118" y="1272"/>
                    <a:pt x="108" y="1263"/>
                    <a:pt x="108" y="1238"/>
                  </a:cubicBezTo>
                  <a:cubicBezTo>
                    <a:pt x="108" y="873"/>
                    <a:pt x="108" y="508"/>
                    <a:pt x="108" y="142"/>
                  </a:cubicBezTo>
                  <a:cubicBezTo>
                    <a:pt x="108" y="117"/>
                    <a:pt x="118" y="108"/>
                    <a:pt x="144" y="108"/>
                  </a:cubicBezTo>
                  <a:cubicBezTo>
                    <a:pt x="196" y="108"/>
                    <a:pt x="248" y="108"/>
                    <a:pt x="300" y="108"/>
                  </a:cubicBezTo>
                  <a:cubicBezTo>
                    <a:pt x="305" y="108"/>
                    <a:pt x="309" y="108"/>
                    <a:pt x="315" y="108"/>
                  </a:cubicBezTo>
                  <a:cubicBezTo>
                    <a:pt x="315" y="89"/>
                    <a:pt x="315" y="72"/>
                    <a:pt x="315" y="54"/>
                  </a:cubicBezTo>
                  <a:cubicBezTo>
                    <a:pt x="309" y="54"/>
                    <a:pt x="305" y="54"/>
                    <a:pt x="300" y="54"/>
                  </a:cubicBezTo>
                  <a:cubicBezTo>
                    <a:pt x="234" y="54"/>
                    <a:pt x="167" y="54"/>
                    <a:pt x="101" y="54"/>
                  </a:cubicBezTo>
                  <a:cubicBezTo>
                    <a:pt x="68" y="54"/>
                    <a:pt x="54" y="68"/>
                    <a:pt x="54" y="101"/>
                  </a:cubicBezTo>
                  <a:cubicBezTo>
                    <a:pt x="54" y="494"/>
                    <a:pt x="54" y="887"/>
                    <a:pt x="54" y="1280"/>
                  </a:cubicBezTo>
                  <a:cubicBezTo>
                    <a:pt x="54" y="1313"/>
                    <a:pt x="68" y="1326"/>
                    <a:pt x="101" y="1326"/>
                  </a:cubicBezTo>
                  <a:cubicBezTo>
                    <a:pt x="397" y="1326"/>
                    <a:pt x="692" y="1326"/>
                    <a:pt x="988" y="1326"/>
                  </a:cubicBezTo>
                  <a:cubicBezTo>
                    <a:pt x="1022" y="1326"/>
                    <a:pt x="1036" y="1313"/>
                    <a:pt x="1036" y="1279"/>
                  </a:cubicBezTo>
                  <a:cubicBezTo>
                    <a:pt x="1036" y="1132"/>
                    <a:pt x="1036" y="985"/>
                    <a:pt x="1036" y="838"/>
                  </a:cubicBezTo>
                  <a:cubicBezTo>
                    <a:pt x="1036" y="834"/>
                    <a:pt x="1036" y="830"/>
                    <a:pt x="1036" y="824"/>
                  </a:cubicBezTo>
                  <a:cubicBezTo>
                    <a:pt x="1020" y="831"/>
                    <a:pt x="1007" y="838"/>
                    <a:pt x="993" y="843"/>
                  </a:cubicBezTo>
                  <a:cubicBezTo>
                    <a:pt x="984" y="847"/>
                    <a:pt x="981" y="852"/>
                    <a:pt x="981" y="862"/>
                  </a:cubicBezTo>
                  <a:cubicBezTo>
                    <a:pt x="982" y="987"/>
                    <a:pt x="982" y="1112"/>
                    <a:pt x="982" y="1237"/>
                  </a:cubicBezTo>
                  <a:cubicBezTo>
                    <a:pt x="982" y="1263"/>
                    <a:pt x="973" y="1272"/>
                    <a:pt x="946" y="1272"/>
                  </a:cubicBezTo>
                  <a:cubicBezTo>
                    <a:pt x="851" y="1272"/>
                    <a:pt x="756" y="1272"/>
                    <a:pt x="661" y="1272"/>
                  </a:cubicBezTo>
                  <a:cubicBezTo>
                    <a:pt x="657" y="1272"/>
                    <a:pt x="653" y="1272"/>
                    <a:pt x="650" y="1272"/>
                  </a:cubicBezTo>
                  <a:cubicBezTo>
                    <a:pt x="636" y="1270"/>
                    <a:pt x="626" y="1259"/>
                    <a:pt x="626" y="1245"/>
                  </a:cubicBezTo>
                  <a:cubicBezTo>
                    <a:pt x="626" y="1232"/>
                    <a:pt x="636" y="1221"/>
                    <a:pt x="650" y="1219"/>
                  </a:cubicBezTo>
                  <a:cubicBezTo>
                    <a:pt x="654" y="1218"/>
                    <a:pt x="659" y="1218"/>
                    <a:pt x="663" y="1218"/>
                  </a:cubicBezTo>
                  <a:cubicBezTo>
                    <a:pt x="746" y="1218"/>
                    <a:pt x="829" y="1218"/>
                    <a:pt x="913" y="1218"/>
                  </a:cubicBezTo>
                  <a:cubicBezTo>
                    <a:pt x="917" y="1218"/>
                    <a:pt x="922" y="1218"/>
                    <a:pt x="927" y="1218"/>
                  </a:cubicBezTo>
                  <a:cubicBezTo>
                    <a:pt x="927" y="1103"/>
                    <a:pt x="927" y="989"/>
                    <a:pt x="927" y="873"/>
                  </a:cubicBezTo>
                  <a:close/>
                  <a:moveTo>
                    <a:pt x="720" y="55"/>
                  </a:moveTo>
                  <a:cubicBezTo>
                    <a:pt x="602" y="55"/>
                    <a:pt x="486" y="55"/>
                    <a:pt x="370" y="55"/>
                  </a:cubicBezTo>
                  <a:cubicBezTo>
                    <a:pt x="370" y="90"/>
                    <a:pt x="369" y="124"/>
                    <a:pt x="370" y="158"/>
                  </a:cubicBezTo>
                  <a:cubicBezTo>
                    <a:pt x="370" y="183"/>
                    <a:pt x="381" y="194"/>
                    <a:pt x="406" y="194"/>
                  </a:cubicBezTo>
                  <a:cubicBezTo>
                    <a:pt x="454" y="194"/>
                    <a:pt x="503" y="194"/>
                    <a:pt x="551" y="194"/>
                  </a:cubicBezTo>
                  <a:cubicBezTo>
                    <a:pt x="596" y="194"/>
                    <a:pt x="642" y="194"/>
                    <a:pt x="687" y="194"/>
                  </a:cubicBezTo>
                  <a:cubicBezTo>
                    <a:pt x="706" y="194"/>
                    <a:pt x="720" y="183"/>
                    <a:pt x="720" y="166"/>
                  </a:cubicBezTo>
                  <a:cubicBezTo>
                    <a:pt x="721" y="129"/>
                    <a:pt x="720" y="92"/>
                    <a:pt x="720" y="55"/>
                  </a:cubicBezTo>
                  <a:close/>
                  <a:moveTo>
                    <a:pt x="775" y="108"/>
                  </a:moveTo>
                  <a:cubicBezTo>
                    <a:pt x="781" y="108"/>
                    <a:pt x="786" y="108"/>
                    <a:pt x="790" y="108"/>
                  </a:cubicBezTo>
                  <a:cubicBezTo>
                    <a:pt x="842" y="108"/>
                    <a:pt x="894" y="108"/>
                    <a:pt x="945" y="108"/>
                  </a:cubicBezTo>
                  <a:cubicBezTo>
                    <a:pt x="973" y="108"/>
                    <a:pt x="982" y="116"/>
                    <a:pt x="982" y="144"/>
                  </a:cubicBezTo>
                  <a:cubicBezTo>
                    <a:pt x="982" y="290"/>
                    <a:pt x="982" y="436"/>
                    <a:pt x="982" y="582"/>
                  </a:cubicBezTo>
                  <a:cubicBezTo>
                    <a:pt x="982" y="586"/>
                    <a:pt x="982" y="591"/>
                    <a:pt x="982" y="596"/>
                  </a:cubicBezTo>
                  <a:cubicBezTo>
                    <a:pt x="983" y="596"/>
                    <a:pt x="984" y="597"/>
                    <a:pt x="985" y="597"/>
                  </a:cubicBezTo>
                  <a:cubicBezTo>
                    <a:pt x="999" y="583"/>
                    <a:pt x="1013" y="569"/>
                    <a:pt x="1027" y="553"/>
                  </a:cubicBezTo>
                  <a:cubicBezTo>
                    <a:pt x="1031" y="548"/>
                    <a:pt x="1035" y="540"/>
                    <a:pt x="1035" y="533"/>
                  </a:cubicBezTo>
                  <a:cubicBezTo>
                    <a:pt x="1036" y="388"/>
                    <a:pt x="1036" y="243"/>
                    <a:pt x="1036" y="99"/>
                  </a:cubicBezTo>
                  <a:cubicBezTo>
                    <a:pt x="1036" y="68"/>
                    <a:pt x="1021" y="54"/>
                    <a:pt x="990" y="54"/>
                  </a:cubicBezTo>
                  <a:cubicBezTo>
                    <a:pt x="923" y="54"/>
                    <a:pt x="855" y="54"/>
                    <a:pt x="788" y="54"/>
                  </a:cubicBezTo>
                  <a:cubicBezTo>
                    <a:pt x="784" y="54"/>
                    <a:pt x="779" y="54"/>
                    <a:pt x="775" y="55"/>
                  </a:cubicBezTo>
                  <a:cubicBezTo>
                    <a:pt x="775" y="72"/>
                    <a:pt x="775" y="89"/>
                    <a:pt x="775" y="108"/>
                  </a:cubicBezTo>
                  <a:close/>
                  <a:moveTo>
                    <a:pt x="1197" y="461"/>
                  </a:moveTo>
                  <a:cubicBezTo>
                    <a:pt x="1116" y="542"/>
                    <a:pt x="1036" y="622"/>
                    <a:pt x="957" y="701"/>
                  </a:cubicBezTo>
                  <a:cubicBezTo>
                    <a:pt x="977" y="721"/>
                    <a:pt x="998" y="742"/>
                    <a:pt x="1017" y="762"/>
                  </a:cubicBezTo>
                  <a:cubicBezTo>
                    <a:pt x="1097" y="682"/>
                    <a:pt x="1177" y="601"/>
                    <a:pt x="1257" y="522"/>
                  </a:cubicBezTo>
                  <a:cubicBezTo>
                    <a:pt x="1238" y="502"/>
                    <a:pt x="1217" y="482"/>
                    <a:pt x="1197" y="461"/>
                  </a:cubicBezTo>
                  <a:close/>
                  <a:moveTo>
                    <a:pt x="1237" y="420"/>
                  </a:moveTo>
                  <a:cubicBezTo>
                    <a:pt x="1258" y="441"/>
                    <a:pt x="1278" y="462"/>
                    <a:pt x="1299" y="483"/>
                  </a:cubicBezTo>
                  <a:cubicBezTo>
                    <a:pt x="1315" y="469"/>
                    <a:pt x="1331" y="454"/>
                    <a:pt x="1326" y="429"/>
                  </a:cubicBezTo>
                  <a:cubicBezTo>
                    <a:pt x="1322" y="411"/>
                    <a:pt x="1311" y="399"/>
                    <a:pt x="1294" y="394"/>
                  </a:cubicBezTo>
                  <a:cubicBezTo>
                    <a:pt x="1268" y="388"/>
                    <a:pt x="1251" y="402"/>
                    <a:pt x="1237" y="420"/>
                  </a:cubicBezTo>
                  <a:close/>
                  <a:moveTo>
                    <a:pt x="966" y="796"/>
                  </a:moveTo>
                  <a:cubicBezTo>
                    <a:pt x="952" y="782"/>
                    <a:pt x="938" y="767"/>
                    <a:pt x="923" y="753"/>
                  </a:cubicBezTo>
                  <a:cubicBezTo>
                    <a:pt x="912" y="777"/>
                    <a:pt x="901" y="802"/>
                    <a:pt x="889" y="831"/>
                  </a:cubicBezTo>
                  <a:cubicBezTo>
                    <a:pt x="915" y="819"/>
                    <a:pt x="937" y="809"/>
                    <a:pt x="960" y="799"/>
                  </a:cubicBezTo>
                  <a:cubicBezTo>
                    <a:pt x="963" y="798"/>
                    <a:pt x="966" y="796"/>
                    <a:pt x="966" y="796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" name="Freeform 73">
              <a:extLst>
                <a:ext uri="{FF2B5EF4-FFF2-40B4-BE49-F238E27FC236}">
                  <a16:creationId xmlns:a16="http://schemas.microsoft.com/office/drawing/2014/main" id="{21A0A0DF-4E4D-F730-97D4-6F02C2CC883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712075" y="4065588"/>
              <a:ext cx="66675" cy="66675"/>
            </a:xfrm>
            <a:custGeom>
              <a:avLst/>
              <a:gdLst>
                <a:gd name="T0" fmla="*/ 112 w 226"/>
                <a:gd name="T1" fmla="*/ 227 h 227"/>
                <a:gd name="T2" fmla="*/ 30 w 226"/>
                <a:gd name="T3" fmla="*/ 227 h 227"/>
                <a:gd name="T4" fmla="*/ 0 w 226"/>
                <a:gd name="T5" fmla="*/ 196 h 227"/>
                <a:gd name="T6" fmla="*/ 0 w 226"/>
                <a:gd name="T7" fmla="*/ 32 h 227"/>
                <a:gd name="T8" fmla="*/ 31 w 226"/>
                <a:gd name="T9" fmla="*/ 1 h 227"/>
                <a:gd name="T10" fmla="*/ 194 w 226"/>
                <a:gd name="T11" fmla="*/ 1 h 227"/>
                <a:gd name="T12" fmla="*/ 226 w 226"/>
                <a:gd name="T13" fmla="*/ 33 h 227"/>
                <a:gd name="T14" fmla="*/ 226 w 226"/>
                <a:gd name="T15" fmla="*/ 194 h 227"/>
                <a:gd name="T16" fmla="*/ 193 w 226"/>
                <a:gd name="T17" fmla="*/ 227 h 227"/>
                <a:gd name="T18" fmla="*/ 112 w 226"/>
                <a:gd name="T19" fmla="*/ 227 h 227"/>
                <a:gd name="T20" fmla="*/ 171 w 226"/>
                <a:gd name="T21" fmla="*/ 172 h 227"/>
                <a:gd name="T22" fmla="*/ 171 w 226"/>
                <a:gd name="T23" fmla="*/ 55 h 227"/>
                <a:gd name="T24" fmla="*/ 55 w 226"/>
                <a:gd name="T25" fmla="*/ 55 h 227"/>
                <a:gd name="T26" fmla="*/ 55 w 226"/>
                <a:gd name="T27" fmla="*/ 172 h 227"/>
                <a:gd name="T28" fmla="*/ 171 w 226"/>
                <a:gd name="T29" fmla="*/ 172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26" h="227">
                  <a:moveTo>
                    <a:pt x="112" y="227"/>
                  </a:moveTo>
                  <a:cubicBezTo>
                    <a:pt x="85" y="227"/>
                    <a:pt x="58" y="227"/>
                    <a:pt x="30" y="227"/>
                  </a:cubicBezTo>
                  <a:cubicBezTo>
                    <a:pt x="10" y="227"/>
                    <a:pt x="0" y="216"/>
                    <a:pt x="0" y="196"/>
                  </a:cubicBezTo>
                  <a:cubicBezTo>
                    <a:pt x="0" y="141"/>
                    <a:pt x="0" y="86"/>
                    <a:pt x="0" y="32"/>
                  </a:cubicBezTo>
                  <a:cubicBezTo>
                    <a:pt x="0" y="11"/>
                    <a:pt x="10" y="1"/>
                    <a:pt x="31" y="1"/>
                  </a:cubicBezTo>
                  <a:cubicBezTo>
                    <a:pt x="86" y="0"/>
                    <a:pt x="140" y="0"/>
                    <a:pt x="194" y="1"/>
                  </a:cubicBezTo>
                  <a:cubicBezTo>
                    <a:pt x="216" y="1"/>
                    <a:pt x="226" y="11"/>
                    <a:pt x="226" y="33"/>
                  </a:cubicBezTo>
                  <a:cubicBezTo>
                    <a:pt x="226" y="87"/>
                    <a:pt x="226" y="140"/>
                    <a:pt x="226" y="194"/>
                  </a:cubicBezTo>
                  <a:cubicBezTo>
                    <a:pt x="226" y="217"/>
                    <a:pt x="216" y="227"/>
                    <a:pt x="193" y="227"/>
                  </a:cubicBezTo>
                  <a:cubicBezTo>
                    <a:pt x="166" y="227"/>
                    <a:pt x="139" y="227"/>
                    <a:pt x="112" y="227"/>
                  </a:cubicBezTo>
                  <a:close/>
                  <a:moveTo>
                    <a:pt x="171" y="172"/>
                  </a:moveTo>
                  <a:cubicBezTo>
                    <a:pt x="171" y="132"/>
                    <a:pt x="171" y="94"/>
                    <a:pt x="171" y="55"/>
                  </a:cubicBezTo>
                  <a:cubicBezTo>
                    <a:pt x="132" y="55"/>
                    <a:pt x="93" y="55"/>
                    <a:pt x="55" y="55"/>
                  </a:cubicBezTo>
                  <a:cubicBezTo>
                    <a:pt x="55" y="95"/>
                    <a:pt x="55" y="134"/>
                    <a:pt x="55" y="172"/>
                  </a:cubicBezTo>
                  <a:cubicBezTo>
                    <a:pt x="94" y="172"/>
                    <a:pt x="132" y="172"/>
                    <a:pt x="171" y="17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" name="Freeform 74">
              <a:extLst>
                <a:ext uri="{FF2B5EF4-FFF2-40B4-BE49-F238E27FC236}">
                  <a16:creationId xmlns:a16="http://schemas.microsoft.com/office/drawing/2014/main" id="{D42ED812-E898-327E-88B5-FC94886F63B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712075" y="4154488"/>
              <a:ext cx="66675" cy="66675"/>
            </a:xfrm>
            <a:custGeom>
              <a:avLst/>
              <a:gdLst>
                <a:gd name="T0" fmla="*/ 226 w 226"/>
                <a:gd name="T1" fmla="*/ 114 h 226"/>
                <a:gd name="T2" fmla="*/ 226 w 226"/>
                <a:gd name="T3" fmla="*/ 193 h 226"/>
                <a:gd name="T4" fmla="*/ 194 w 226"/>
                <a:gd name="T5" fmla="*/ 226 h 226"/>
                <a:gd name="T6" fmla="*/ 32 w 226"/>
                <a:gd name="T7" fmla="*/ 226 h 226"/>
                <a:gd name="T8" fmla="*/ 0 w 226"/>
                <a:gd name="T9" fmla="*/ 195 h 226"/>
                <a:gd name="T10" fmla="*/ 0 w 226"/>
                <a:gd name="T11" fmla="*/ 32 h 226"/>
                <a:gd name="T12" fmla="*/ 32 w 226"/>
                <a:gd name="T13" fmla="*/ 0 h 226"/>
                <a:gd name="T14" fmla="*/ 194 w 226"/>
                <a:gd name="T15" fmla="*/ 0 h 226"/>
                <a:gd name="T16" fmla="*/ 226 w 226"/>
                <a:gd name="T17" fmla="*/ 33 h 226"/>
                <a:gd name="T18" fmla="*/ 226 w 226"/>
                <a:gd name="T19" fmla="*/ 114 h 226"/>
                <a:gd name="T20" fmla="*/ 54 w 226"/>
                <a:gd name="T21" fmla="*/ 172 h 226"/>
                <a:gd name="T22" fmla="*/ 171 w 226"/>
                <a:gd name="T23" fmla="*/ 172 h 226"/>
                <a:gd name="T24" fmla="*/ 171 w 226"/>
                <a:gd name="T25" fmla="*/ 55 h 226"/>
                <a:gd name="T26" fmla="*/ 54 w 226"/>
                <a:gd name="T27" fmla="*/ 55 h 226"/>
                <a:gd name="T28" fmla="*/ 54 w 226"/>
                <a:gd name="T29" fmla="*/ 172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26" h="226">
                  <a:moveTo>
                    <a:pt x="226" y="114"/>
                  </a:moveTo>
                  <a:cubicBezTo>
                    <a:pt x="226" y="140"/>
                    <a:pt x="226" y="167"/>
                    <a:pt x="226" y="193"/>
                  </a:cubicBezTo>
                  <a:cubicBezTo>
                    <a:pt x="226" y="217"/>
                    <a:pt x="216" y="226"/>
                    <a:pt x="194" y="226"/>
                  </a:cubicBezTo>
                  <a:cubicBezTo>
                    <a:pt x="140" y="226"/>
                    <a:pt x="86" y="226"/>
                    <a:pt x="32" y="226"/>
                  </a:cubicBezTo>
                  <a:cubicBezTo>
                    <a:pt x="10" y="226"/>
                    <a:pt x="0" y="216"/>
                    <a:pt x="0" y="195"/>
                  </a:cubicBezTo>
                  <a:cubicBezTo>
                    <a:pt x="0" y="140"/>
                    <a:pt x="0" y="86"/>
                    <a:pt x="0" y="32"/>
                  </a:cubicBezTo>
                  <a:cubicBezTo>
                    <a:pt x="0" y="10"/>
                    <a:pt x="10" y="0"/>
                    <a:pt x="32" y="0"/>
                  </a:cubicBezTo>
                  <a:cubicBezTo>
                    <a:pt x="86" y="0"/>
                    <a:pt x="140" y="0"/>
                    <a:pt x="194" y="0"/>
                  </a:cubicBezTo>
                  <a:cubicBezTo>
                    <a:pt x="216" y="0"/>
                    <a:pt x="226" y="10"/>
                    <a:pt x="226" y="33"/>
                  </a:cubicBezTo>
                  <a:cubicBezTo>
                    <a:pt x="226" y="60"/>
                    <a:pt x="226" y="87"/>
                    <a:pt x="226" y="114"/>
                  </a:cubicBezTo>
                  <a:close/>
                  <a:moveTo>
                    <a:pt x="54" y="172"/>
                  </a:moveTo>
                  <a:cubicBezTo>
                    <a:pt x="94" y="172"/>
                    <a:pt x="133" y="172"/>
                    <a:pt x="171" y="172"/>
                  </a:cubicBezTo>
                  <a:cubicBezTo>
                    <a:pt x="171" y="132"/>
                    <a:pt x="171" y="93"/>
                    <a:pt x="171" y="55"/>
                  </a:cubicBezTo>
                  <a:cubicBezTo>
                    <a:pt x="132" y="55"/>
                    <a:pt x="93" y="55"/>
                    <a:pt x="54" y="55"/>
                  </a:cubicBezTo>
                  <a:cubicBezTo>
                    <a:pt x="54" y="94"/>
                    <a:pt x="54" y="132"/>
                    <a:pt x="54" y="17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" name="Freeform 75">
              <a:extLst>
                <a:ext uri="{FF2B5EF4-FFF2-40B4-BE49-F238E27FC236}">
                  <a16:creationId xmlns:a16="http://schemas.microsoft.com/office/drawing/2014/main" id="{B9A58CA1-A38A-870C-94A0-67BBFD5BAD8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712075" y="4241800"/>
              <a:ext cx="66675" cy="68263"/>
            </a:xfrm>
            <a:custGeom>
              <a:avLst/>
              <a:gdLst>
                <a:gd name="T0" fmla="*/ 113 w 226"/>
                <a:gd name="T1" fmla="*/ 227 h 227"/>
                <a:gd name="T2" fmla="*/ 32 w 226"/>
                <a:gd name="T3" fmla="*/ 227 h 227"/>
                <a:gd name="T4" fmla="*/ 0 w 226"/>
                <a:gd name="T5" fmla="*/ 195 h 227"/>
                <a:gd name="T6" fmla="*/ 0 w 226"/>
                <a:gd name="T7" fmla="*/ 32 h 227"/>
                <a:gd name="T8" fmla="*/ 32 w 226"/>
                <a:gd name="T9" fmla="*/ 1 h 227"/>
                <a:gd name="T10" fmla="*/ 194 w 226"/>
                <a:gd name="T11" fmla="*/ 1 h 227"/>
                <a:gd name="T12" fmla="*/ 226 w 226"/>
                <a:gd name="T13" fmla="*/ 34 h 227"/>
                <a:gd name="T14" fmla="*/ 226 w 226"/>
                <a:gd name="T15" fmla="*/ 194 h 227"/>
                <a:gd name="T16" fmla="*/ 192 w 226"/>
                <a:gd name="T17" fmla="*/ 227 h 227"/>
                <a:gd name="T18" fmla="*/ 113 w 226"/>
                <a:gd name="T19" fmla="*/ 227 h 227"/>
                <a:gd name="T20" fmla="*/ 171 w 226"/>
                <a:gd name="T21" fmla="*/ 172 h 227"/>
                <a:gd name="T22" fmla="*/ 171 w 226"/>
                <a:gd name="T23" fmla="*/ 55 h 227"/>
                <a:gd name="T24" fmla="*/ 54 w 226"/>
                <a:gd name="T25" fmla="*/ 55 h 227"/>
                <a:gd name="T26" fmla="*/ 54 w 226"/>
                <a:gd name="T27" fmla="*/ 172 h 227"/>
                <a:gd name="T28" fmla="*/ 171 w 226"/>
                <a:gd name="T29" fmla="*/ 172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26" h="227">
                  <a:moveTo>
                    <a:pt x="113" y="227"/>
                  </a:moveTo>
                  <a:cubicBezTo>
                    <a:pt x="86" y="227"/>
                    <a:pt x="59" y="227"/>
                    <a:pt x="32" y="227"/>
                  </a:cubicBezTo>
                  <a:cubicBezTo>
                    <a:pt x="10" y="227"/>
                    <a:pt x="0" y="217"/>
                    <a:pt x="0" y="195"/>
                  </a:cubicBezTo>
                  <a:cubicBezTo>
                    <a:pt x="0" y="141"/>
                    <a:pt x="0" y="87"/>
                    <a:pt x="0" y="32"/>
                  </a:cubicBezTo>
                  <a:cubicBezTo>
                    <a:pt x="0" y="10"/>
                    <a:pt x="10" y="1"/>
                    <a:pt x="32" y="1"/>
                  </a:cubicBezTo>
                  <a:cubicBezTo>
                    <a:pt x="86" y="0"/>
                    <a:pt x="140" y="0"/>
                    <a:pt x="194" y="1"/>
                  </a:cubicBezTo>
                  <a:cubicBezTo>
                    <a:pt x="216" y="1"/>
                    <a:pt x="226" y="10"/>
                    <a:pt x="226" y="34"/>
                  </a:cubicBezTo>
                  <a:cubicBezTo>
                    <a:pt x="226" y="87"/>
                    <a:pt x="226" y="140"/>
                    <a:pt x="226" y="194"/>
                  </a:cubicBezTo>
                  <a:cubicBezTo>
                    <a:pt x="226" y="217"/>
                    <a:pt x="216" y="227"/>
                    <a:pt x="192" y="227"/>
                  </a:cubicBezTo>
                  <a:cubicBezTo>
                    <a:pt x="166" y="227"/>
                    <a:pt x="139" y="227"/>
                    <a:pt x="113" y="227"/>
                  </a:cubicBezTo>
                  <a:close/>
                  <a:moveTo>
                    <a:pt x="171" y="172"/>
                  </a:moveTo>
                  <a:cubicBezTo>
                    <a:pt x="171" y="133"/>
                    <a:pt x="171" y="94"/>
                    <a:pt x="171" y="55"/>
                  </a:cubicBezTo>
                  <a:cubicBezTo>
                    <a:pt x="132" y="55"/>
                    <a:pt x="93" y="55"/>
                    <a:pt x="54" y="55"/>
                  </a:cubicBezTo>
                  <a:cubicBezTo>
                    <a:pt x="54" y="95"/>
                    <a:pt x="54" y="133"/>
                    <a:pt x="54" y="172"/>
                  </a:cubicBezTo>
                  <a:cubicBezTo>
                    <a:pt x="93" y="172"/>
                    <a:pt x="132" y="172"/>
                    <a:pt x="171" y="17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" name="Freeform 76">
              <a:extLst>
                <a:ext uri="{FF2B5EF4-FFF2-40B4-BE49-F238E27FC236}">
                  <a16:creationId xmlns:a16="http://schemas.microsoft.com/office/drawing/2014/main" id="{CE153593-0D79-6D04-ACD0-B743EEA81660}"/>
                </a:ext>
              </a:extLst>
            </p:cNvPr>
            <p:cNvSpPr>
              <a:spLocks/>
            </p:cNvSpPr>
            <p:nvPr/>
          </p:nvSpPr>
          <p:spPr bwMode="auto">
            <a:xfrm>
              <a:off x="7816850" y="4248150"/>
              <a:ext cx="53975" cy="55563"/>
            </a:xfrm>
            <a:custGeom>
              <a:avLst/>
              <a:gdLst>
                <a:gd name="T0" fmla="*/ 91 w 182"/>
                <a:gd name="T1" fmla="*/ 127 h 182"/>
                <a:gd name="T2" fmla="*/ 54 w 182"/>
                <a:gd name="T3" fmla="*/ 166 h 182"/>
                <a:gd name="T4" fmla="*/ 11 w 182"/>
                <a:gd name="T5" fmla="*/ 171 h 182"/>
                <a:gd name="T6" fmla="*/ 16 w 182"/>
                <a:gd name="T7" fmla="*/ 128 h 182"/>
                <a:gd name="T8" fmla="*/ 54 w 182"/>
                <a:gd name="T9" fmla="*/ 91 h 182"/>
                <a:gd name="T10" fmla="*/ 12 w 182"/>
                <a:gd name="T11" fmla="*/ 50 h 182"/>
                <a:gd name="T12" fmla="*/ 7 w 182"/>
                <a:gd name="T13" fmla="*/ 17 h 182"/>
                <a:gd name="T14" fmla="*/ 32 w 182"/>
                <a:gd name="T15" fmla="*/ 4 h 182"/>
                <a:gd name="T16" fmla="*/ 53 w 182"/>
                <a:gd name="T17" fmla="*/ 15 h 182"/>
                <a:gd name="T18" fmla="*/ 92 w 182"/>
                <a:gd name="T19" fmla="*/ 55 h 182"/>
                <a:gd name="T20" fmla="*/ 134 w 182"/>
                <a:gd name="T21" fmla="*/ 11 h 182"/>
                <a:gd name="T22" fmla="*/ 170 w 182"/>
                <a:gd name="T23" fmla="*/ 10 h 182"/>
                <a:gd name="T24" fmla="*/ 172 w 182"/>
                <a:gd name="T25" fmla="*/ 48 h 182"/>
                <a:gd name="T26" fmla="*/ 159 w 182"/>
                <a:gd name="T27" fmla="*/ 61 h 182"/>
                <a:gd name="T28" fmla="*/ 132 w 182"/>
                <a:gd name="T29" fmla="*/ 88 h 182"/>
                <a:gd name="T30" fmla="*/ 130 w 182"/>
                <a:gd name="T31" fmla="*/ 94 h 182"/>
                <a:gd name="T32" fmla="*/ 171 w 182"/>
                <a:gd name="T33" fmla="*/ 132 h 182"/>
                <a:gd name="T34" fmla="*/ 174 w 182"/>
                <a:gd name="T35" fmla="*/ 167 h 182"/>
                <a:gd name="T36" fmla="*/ 143 w 182"/>
                <a:gd name="T37" fmla="*/ 177 h 182"/>
                <a:gd name="T38" fmla="*/ 129 w 182"/>
                <a:gd name="T39" fmla="*/ 166 h 182"/>
                <a:gd name="T40" fmla="*/ 91 w 182"/>
                <a:gd name="T41" fmla="*/ 127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82" h="182">
                  <a:moveTo>
                    <a:pt x="91" y="127"/>
                  </a:moveTo>
                  <a:cubicBezTo>
                    <a:pt x="77" y="141"/>
                    <a:pt x="66" y="154"/>
                    <a:pt x="54" y="166"/>
                  </a:cubicBezTo>
                  <a:cubicBezTo>
                    <a:pt x="39" y="181"/>
                    <a:pt x="23" y="182"/>
                    <a:pt x="11" y="171"/>
                  </a:cubicBezTo>
                  <a:cubicBezTo>
                    <a:pt x="0" y="159"/>
                    <a:pt x="1" y="143"/>
                    <a:pt x="16" y="128"/>
                  </a:cubicBezTo>
                  <a:cubicBezTo>
                    <a:pt x="28" y="116"/>
                    <a:pt x="40" y="105"/>
                    <a:pt x="54" y="91"/>
                  </a:cubicBezTo>
                  <a:cubicBezTo>
                    <a:pt x="39" y="76"/>
                    <a:pt x="25" y="63"/>
                    <a:pt x="12" y="50"/>
                  </a:cubicBezTo>
                  <a:cubicBezTo>
                    <a:pt x="3" y="40"/>
                    <a:pt x="1" y="29"/>
                    <a:pt x="7" y="17"/>
                  </a:cubicBezTo>
                  <a:cubicBezTo>
                    <a:pt x="12" y="7"/>
                    <a:pt x="21" y="2"/>
                    <a:pt x="32" y="4"/>
                  </a:cubicBezTo>
                  <a:cubicBezTo>
                    <a:pt x="39" y="5"/>
                    <a:pt x="47" y="9"/>
                    <a:pt x="53" y="15"/>
                  </a:cubicBezTo>
                  <a:cubicBezTo>
                    <a:pt x="66" y="26"/>
                    <a:pt x="77" y="39"/>
                    <a:pt x="92" y="55"/>
                  </a:cubicBezTo>
                  <a:cubicBezTo>
                    <a:pt x="107" y="39"/>
                    <a:pt x="120" y="24"/>
                    <a:pt x="134" y="11"/>
                  </a:cubicBezTo>
                  <a:cubicBezTo>
                    <a:pt x="144" y="0"/>
                    <a:pt x="160" y="1"/>
                    <a:pt x="170" y="10"/>
                  </a:cubicBezTo>
                  <a:cubicBezTo>
                    <a:pt x="181" y="20"/>
                    <a:pt x="182" y="36"/>
                    <a:pt x="172" y="48"/>
                  </a:cubicBezTo>
                  <a:cubicBezTo>
                    <a:pt x="168" y="53"/>
                    <a:pt x="163" y="57"/>
                    <a:pt x="159" y="61"/>
                  </a:cubicBezTo>
                  <a:cubicBezTo>
                    <a:pt x="150" y="70"/>
                    <a:pt x="141" y="79"/>
                    <a:pt x="132" y="88"/>
                  </a:cubicBezTo>
                  <a:cubicBezTo>
                    <a:pt x="131" y="89"/>
                    <a:pt x="131" y="90"/>
                    <a:pt x="130" y="94"/>
                  </a:cubicBezTo>
                  <a:cubicBezTo>
                    <a:pt x="143" y="106"/>
                    <a:pt x="157" y="119"/>
                    <a:pt x="171" y="132"/>
                  </a:cubicBezTo>
                  <a:cubicBezTo>
                    <a:pt x="181" y="143"/>
                    <a:pt x="181" y="156"/>
                    <a:pt x="174" y="167"/>
                  </a:cubicBezTo>
                  <a:cubicBezTo>
                    <a:pt x="167" y="177"/>
                    <a:pt x="154" y="181"/>
                    <a:pt x="143" y="177"/>
                  </a:cubicBezTo>
                  <a:cubicBezTo>
                    <a:pt x="138" y="174"/>
                    <a:pt x="133" y="170"/>
                    <a:pt x="129" y="166"/>
                  </a:cubicBezTo>
                  <a:cubicBezTo>
                    <a:pt x="117" y="154"/>
                    <a:pt x="105" y="142"/>
                    <a:pt x="91" y="12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" name="Freeform 77">
              <a:extLst>
                <a:ext uri="{FF2B5EF4-FFF2-40B4-BE49-F238E27FC236}">
                  <a16:creationId xmlns:a16="http://schemas.microsoft.com/office/drawing/2014/main" id="{305D234F-4112-B94E-651C-5BD1AD909FF3}"/>
                </a:ext>
              </a:extLst>
            </p:cNvPr>
            <p:cNvSpPr>
              <a:spLocks/>
            </p:cNvSpPr>
            <p:nvPr/>
          </p:nvSpPr>
          <p:spPr bwMode="auto">
            <a:xfrm>
              <a:off x="7807325" y="4071938"/>
              <a:ext cx="73025" cy="53975"/>
            </a:xfrm>
            <a:custGeom>
              <a:avLst/>
              <a:gdLst>
                <a:gd name="T0" fmla="*/ 90 w 245"/>
                <a:gd name="T1" fmla="*/ 113 h 181"/>
                <a:gd name="T2" fmla="*/ 189 w 245"/>
                <a:gd name="T3" fmla="*/ 13 h 181"/>
                <a:gd name="T4" fmla="*/ 221 w 245"/>
                <a:gd name="T5" fmla="*/ 4 h 181"/>
                <a:gd name="T6" fmla="*/ 229 w 245"/>
                <a:gd name="T7" fmla="*/ 50 h 181"/>
                <a:gd name="T8" fmla="*/ 153 w 245"/>
                <a:gd name="T9" fmla="*/ 126 h 181"/>
                <a:gd name="T10" fmla="*/ 112 w 245"/>
                <a:gd name="T11" fmla="*/ 167 h 181"/>
                <a:gd name="T12" fmla="*/ 69 w 245"/>
                <a:gd name="T13" fmla="*/ 167 h 181"/>
                <a:gd name="T14" fmla="*/ 13 w 245"/>
                <a:gd name="T15" fmla="*/ 112 h 181"/>
                <a:gd name="T16" fmla="*/ 12 w 245"/>
                <a:gd name="T17" fmla="*/ 71 h 181"/>
                <a:gd name="T18" fmla="*/ 51 w 245"/>
                <a:gd name="T19" fmla="*/ 73 h 181"/>
                <a:gd name="T20" fmla="*/ 90 w 245"/>
                <a:gd name="T21" fmla="*/ 113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5" h="181">
                  <a:moveTo>
                    <a:pt x="90" y="113"/>
                  </a:moveTo>
                  <a:cubicBezTo>
                    <a:pt x="124" y="79"/>
                    <a:pt x="157" y="46"/>
                    <a:pt x="189" y="13"/>
                  </a:cubicBezTo>
                  <a:cubicBezTo>
                    <a:pt x="198" y="4"/>
                    <a:pt x="208" y="0"/>
                    <a:pt x="221" y="4"/>
                  </a:cubicBezTo>
                  <a:cubicBezTo>
                    <a:pt x="240" y="10"/>
                    <a:pt x="245" y="34"/>
                    <a:pt x="229" y="50"/>
                  </a:cubicBezTo>
                  <a:cubicBezTo>
                    <a:pt x="204" y="75"/>
                    <a:pt x="179" y="100"/>
                    <a:pt x="153" y="126"/>
                  </a:cubicBezTo>
                  <a:cubicBezTo>
                    <a:pt x="140" y="139"/>
                    <a:pt x="126" y="153"/>
                    <a:pt x="112" y="167"/>
                  </a:cubicBezTo>
                  <a:cubicBezTo>
                    <a:pt x="98" y="181"/>
                    <a:pt x="83" y="181"/>
                    <a:pt x="69" y="167"/>
                  </a:cubicBezTo>
                  <a:cubicBezTo>
                    <a:pt x="50" y="149"/>
                    <a:pt x="32" y="130"/>
                    <a:pt x="13" y="112"/>
                  </a:cubicBezTo>
                  <a:cubicBezTo>
                    <a:pt x="1" y="99"/>
                    <a:pt x="0" y="82"/>
                    <a:pt x="12" y="71"/>
                  </a:cubicBezTo>
                  <a:cubicBezTo>
                    <a:pt x="23" y="60"/>
                    <a:pt x="38" y="61"/>
                    <a:pt x="51" y="73"/>
                  </a:cubicBezTo>
                  <a:cubicBezTo>
                    <a:pt x="64" y="86"/>
                    <a:pt x="76" y="99"/>
                    <a:pt x="90" y="113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" name="Freeform 78">
              <a:extLst>
                <a:ext uri="{FF2B5EF4-FFF2-40B4-BE49-F238E27FC236}">
                  <a16:creationId xmlns:a16="http://schemas.microsoft.com/office/drawing/2014/main" id="{29441C02-5BC9-689E-23BA-87DAF56054FD}"/>
                </a:ext>
              </a:extLst>
            </p:cNvPr>
            <p:cNvSpPr>
              <a:spLocks/>
            </p:cNvSpPr>
            <p:nvPr/>
          </p:nvSpPr>
          <p:spPr bwMode="auto">
            <a:xfrm>
              <a:off x="7807325" y="4160838"/>
              <a:ext cx="71438" cy="53975"/>
            </a:xfrm>
            <a:custGeom>
              <a:avLst/>
              <a:gdLst>
                <a:gd name="T0" fmla="*/ 90 w 242"/>
                <a:gd name="T1" fmla="*/ 114 h 182"/>
                <a:gd name="T2" fmla="*/ 184 w 242"/>
                <a:gd name="T3" fmla="*/ 20 h 182"/>
                <a:gd name="T4" fmla="*/ 193 w 242"/>
                <a:gd name="T5" fmla="*/ 10 h 182"/>
                <a:gd name="T6" fmla="*/ 231 w 242"/>
                <a:gd name="T7" fmla="*/ 10 h 182"/>
                <a:gd name="T8" fmla="*/ 231 w 242"/>
                <a:gd name="T9" fmla="*/ 48 h 182"/>
                <a:gd name="T10" fmla="*/ 208 w 242"/>
                <a:gd name="T11" fmla="*/ 71 h 182"/>
                <a:gd name="T12" fmla="*/ 114 w 242"/>
                <a:gd name="T13" fmla="*/ 165 h 182"/>
                <a:gd name="T14" fmla="*/ 66 w 242"/>
                <a:gd name="T15" fmla="*/ 165 h 182"/>
                <a:gd name="T16" fmla="*/ 15 w 242"/>
                <a:gd name="T17" fmla="*/ 113 h 182"/>
                <a:gd name="T18" fmla="*/ 11 w 242"/>
                <a:gd name="T19" fmla="*/ 72 h 182"/>
                <a:gd name="T20" fmla="*/ 53 w 242"/>
                <a:gd name="T21" fmla="*/ 76 h 182"/>
                <a:gd name="T22" fmla="*/ 90 w 242"/>
                <a:gd name="T23" fmla="*/ 114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42" h="182">
                  <a:moveTo>
                    <a:pt x="90" y="114"/>
                  </a:moveTo>
                  <a:cubicBezTo>
                    <a:pt x="122" y="81"/>
                    <a:pt x="153" y="50"/>
                    <a:pt x="184" y="20"/>
                  </a:cubicBezTo>
                  <a:cubicBezTo>
                    <a:pt x="187" y="16"/>
                    <a:pt x="190" y="13"/>
                    <a:pt x="193" y="10"/>
                  </a:cubicBezTo>
                  <a:cubicBezTo>
                    <a:pt x="205" y="0"/>
                    <a:pt x="221" y="0"/>
                    <a:pt x="231" y="10"/>
                  </a:cubicBezTo>
                  <a:cubicBezTo>
                    <a:pt x="241" y="21"/>
                    <a:pt x="242" y="36"/>
                    <a:pt x="231" y="48"/>
                  </a:cubicBezTo>
                  <a:cubicBezTo>
                    <a:pt x="224" y="56"/>
                    <a:pt x="216" y="63"/>
                    <a:pt x="208" y="71"/>
                  </a:cubicBezTo>
                  <a:cubicBezTo>
                    <a:pt x="177" y="102"/>
                    <a:pt x="146" y="134"/>
                    <a:pt x="114" y="165"/>
                  </a:cubicBezTo>
                  <a:cubicBezTo>
                    <a:pt x="97" y="182"/>
                    <a:pt x="83" y="182"/>
                    <a:pt x="66" y="165"/>
                  </a:cubicBezTo>
                  <a:cubicBezTo>
                    <a:pt x="49" y="148"/>
                    <a:pt x="32" y="131"/>
                    <a:pt x="15" y="113"/>
                  </a:cubicBezTo>
                  <a:cubicBezTo>
                    <a:pt x="1" y="99"/>
                    <a:pt x="0" y="83"/>
                    <a:pt x="11" y="72"/>
                  </a:cubicBezTo>
                  <a:cubicBezTo>
                    <a:pt x="23" y="60"/>
                    <a:pt x="39" y="62"/>
                    <a:pt x="53" y="76"/>
                  </a:cubicBezTo>
                  <a:cubicBezTo>
                    <a:pt x="65" y="88"/>
                    <a:pt x="77" y="100"/>
                    <a:pt x="90" y="114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" name="Freeform 79">
              <a:extLst>
                <a:ext uri="{FF2B5EF4-FFF2-40B4-BE49-F238E27FC236}">
                  <a16:creationId xmlns:a16="http://schemas.microsoft.com/office/drawing/2014/main" id="{99D63E00-1894-AF93-517B-AA84B81640B1}"/>
                </a:ext>
              </a:extLst>
            </p:cNvPr>
            <p:cNvSpPr>
              <a:spLocks/>
            </p:cNvSpPr>
            <p:nvPr/>
          </p:nvSpPr>
          <p:spPr bwMode="auto">
            <a:xfrm>
              <a:off x="7794625" y="4332288"/>
              <a:ext cx="17463" cy="15875"/>
            </a:xfrm>
            <a:custGeom>
              <a:avLst/>
              <a:gdLst>
                <a:gd name="T0" fmla="*/ 54 w 54"/>
                <a:gd name="T1" fmla="*/ 27 h 54"/>
                <a:gd name="T2" fmla="*/ 27 w 54"/>
                <a:gd name="T3" fmla="*/ 54 h 54"/>
                <a:gd name="T4" fmla="*/ 0 w 54"/>
                <a:gd name="T5" fmla="*/ 28 h 54"/>
                <a:gd name="T6" fmla="*/ 27 w 54"/>
                <a:gd name="T7" fmla="*/ 1 h 54"/>
                <a:gd name="T8" fmla="*/ 54 w 54"/>
                <a:gd name="T9" fmla="*/ 27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54">
                  <a:moveTo>
                    <a:pt x="54" y="27"/>
                  </a:moveTo>
                  <a:cubicBezTo>
                    <a:pt x="54" y="42"/>
                    <a:pt x="42" y="54"/>
                    <a:pt x="27" y="54"/>
                  </a:cubicBezTo>
                  <a:cubicBezTo>
                    <a:pt x="12" y="54"/>
                    <a:pt x="0" y="42"/>
                    <a:pt x="0" y="28"/>
                  </a:cubicBezTo>
                  <a:cubicBezTo>
                    <a:pt x="0" y="13"/>
                    <a:pt x="12" y="0"/>
                    <a:pt x="27" y="1"/>
                  </a:cubicBezTo>
                  <a:cubicBezTo>
                    <a:pt x="42" y="1"/>
                    <a:pt x="54" y="13"/>
                    <a:pt x="54" y="2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8AA2AE9A-C7A2-460A-C573-8641A0963E69}"/>
              </a:ext>
            </a:extLst>
          </p:cNvPr>
          <p:cNvGrpSpPr/>
          <p:nvPr/>
        </p:nvGrpSpPr>
        <p:grpSpPr>
          <a:xfrm>
            <a:off x="2203155" y="1675723"/>
            <a:ext cx="548640" cy="548640"/>
            <a:chOff x="8221663" y="3978275"/>
            <a:chExt cx="406400" cy="395288"/>
          </a:xfrm>
          <a:solidFill>
            <a:schemeClr val="bg1"/>
          </a:solidFill>
        </p:grpSpPr>
        <p:sp>
          <p:nvSpPr>
            <p:cNvPr id="100" name="Freeform 80">
              <a:extLst>
                <a:ext uri="{FF2B5EF4-FFF2-40B4-BE49-F238E27FC236}">
                  <a16:creationId xmlns:a16="http://schemas.microsoft.com/office/drawing/2014/main" id="{BCA6FE0B-8578-3071-3715-EF586161790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224838" y="4243388"/>
              <a:ext cx="382588" cy="130175"/>
            </a:xfrm>
            <a:custGeom>
              <a:avLst/>
              <a:gdLst>
                <a:gd name="T0" fmla="*/ 857 w 1287"/>
                <a:gd name="T1" fmla="*/ 322 h 437"/>
                <a:gd name="T2" fmla="*/ 547 w 1287"/>
                <a:gd name="T3" fmla="*/ 322 h 437"/>
                <a:gd name="T4" fmla="*/ 523 w 1287"/>
                <a:gd name="T5" fmla="*/ 333 h 437"/>
                <a:gd name="T6" fmla="*/ 215 w 1287"/>
                <a:gd name="T7" fmla="*/ 333 h 437"/>
                <a:gd name="T8" fmla="*/ 193 w 1287"/>
                <a:gd name="T9" fmla="*/ 322 h 437"/>
                <a:gd name="T10" fmla="*/ 105 w 1287"/>
                <a:gd name="T11" fmla="*/ 322 h 437"/>
                <a:gd name="T12" fmla="*/ 0 w 1287"/>
                <a:gd name="T13" fmla="*/ 219 h 437"/>
                <a:gd name="T14" fmla="*/ 103 w 1287"/>
                <a:gd name="T15" fmla="*/ 115 h 437"/>
                <a:gd name="T16" fmla="*/ 196 w 1287"/>
                <a:gd name="T17" fmla="*/ 115 h 437"/>
                <a:gd name="T18" fmla="*/ 214 w 1287"/>
                <a:gd name="T19" fmla="*/ 106 h 437"/>
                <a:gd name="T20" fmla="*/ 524 w 1287"/>
                <a:gd name="T21" fmla="*/ 106 h 437"/>
                <a:gd name="T22" fmla="*/ 545 w 1287"/>
                <a:gd name="T23" fmla="*/ 115 h 437"/>
                <a:gd name="T24" fmla="*/ 1160 w 1287"/>
                <a:gd name="T25" fmla="*/ 115 h 437"/>
                <a:gd name="T26" fmla="*/ 1265 w 1287"/>
                <a:gd name="T27" fmla="*/ 187 h 437"/>
                <a:gd name="T28" fmla="*/ 1169 w 1287"/>
                <a:gd name="T29" fmla="*/ 322 h 437"/>
                <a:gd name="T30" fmla="*/ 857 w 1287"/>
                <a:gd name="T31" fmla="*/ 322 h 437"/>
                <a:gd name="T32" fmla="*/ 857 w 1287"/>
                <a:gd name="T33" fmla="*/ 322 h 437"/>
                <a:gd name="T34" fmla="*/ 559 w 1287"/>
                <a:gd name="T35" fmla="*/ 263 h 437"/>
                <a:gd name="T36" fmla="*/ 575 w 1287"/>
                <a:gd name="T37" fmla="*/ 263 h 437"/>
                <a:gd name="T38" fmla="*/ 1154 w 1287"/>
                <a:gd name="T39" fmla="*/ 263 h 437"/>
                <a:gd name="T40" fmla="*/ 1172 w 1287"/>
                <a:gd name="T41" fmla="*/ 262 h 437"/>
                <a:gd name="T42" fmla="*/ 1208 w 1287"/>
                <a:gd name="T43" fmla="*/ 235 h 437"/>
                <a:gd name="T44" fmla="*/ 1163 w 1287"/>
                <a:gd name="T45" fmla="*/ 175 h 437"/>
                <a:gd name="T46" fmla="*/ 572 w 1287"/>
                <a:gd name="T47" fmla="*/ 175 h 437"/>
                <a:gd name="T48" fmla="*/ 559 w 1287"/>
                <a:gd name="T49" fmla="*/ 175 h 437"/>
                <a:gd name="T50" fmla="*/ 559 w 1287"/>
                <a:gd name="T51" fmla="*/ 263 h 437"/>
                <a:gd name="T52" fmla="*/ 369 w 1287"/>
                <a:gd name="T53" fmla="*/ 352 h 437"/>
                <a:gd name="T54" fmla="*/ 502 w 1287"/>
                <a:gd name="T55" fmla="*/ 219 h 437"/>
                <a:gd name="T56" fmla="*/ 370 w 1287"/>
                <a:gd name="T57" fmla="*/ 86 h 437"/>
                <a:gd name="T58" fmla="*/ 236 w 1287"/>
                <a:gd name="T59" fmla="*/ 219 h 437"/>
                <a:gd name="T60" fmla="*/ 369 w 1287"/>
                <a:gd name="T61" fmla="*/ 352 h 437"/>
                <a:gd name="T62" fmla="*/ 180 w 1287"/>
                <a:gd name="T63" fmla="*/ 175 h 437"/>
                <a:gd name="T64" fmla="*/ 96 w 1287"/>
                <a:gd name="T65" fmla="*/ 176 h 437"/>
                <a:gd name="T66" fmla="*/ 59 w 1287"/>
                <a:gd name="T67" fmla="*/ 217 h 437"/>
                <a:gd name="T68" fmla="*/ 92 w 1287"/>
                <a:gd name="T69" fmla="*/ 261 h 437"/>
                <a:gd name="T70" fmla="*/ 180 w 1287"/>
                <a:gd name="T71" fmla="*/ 262 h 437"/>
                <a:gd name="T72" fmla="*/ 180 w 1287"/>
                <a:gd name="T73" fmla="*/ 175 h 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87" h="437">
                  <a:moveTo>
                    <a:pt x="857" y="322"/>
                  </a:moveTo>
                  <a:cubicBezTo>
                    <a:pt x="753" y="322"/>
                    <a:pt x="650" y="322"/>
                    <a:pt x="547" y="322"/>
                  </a:cubicBezTo>
                  <a:cubicBezTo>
                    <a:pt x="536" y="322"/>
                    <a:pt x="530" y="324"/>
                    <a:pt x="523" y="333"/>
                  </a:cubicBezTo>
                  <a:cubicBezTo>
                    <a:pt x="445" y="437"/>
                    <a:pt x="293" y="437"/>
                    <a:pt x="215" y="333"/>
                  </a:cubicBezTo>
                  <a:cubicBezTo>
                    <a:pt x="209" y="324"/>
                    <a:pt x="203" y="322"/>
                    <a:pt x="193" y="322"/>
                  </a:cubicBezTo>
                  <a:cubicBezTo>
                    <a:pt x="164" y="322"/>
                    <a:pt x="134" y="322"/>
                    <a:pt x="105" y="322"/>
                  </a:cubicBezTo>
                  <a:cubicBezTo>
                    <a:pt x="46" y="322"/>
                    <a:pt x="0" y="276"/>
                    <a:pt x="0" y="219"/>
                  </a:cubicBezTo>
                  <a:cubicBezTo>
                    <a:pt x="0" y="163"/>
                    <a:pt x="45" y="117"/>
                    <a:pt x="103" y="115"/>
                  </a:cubicBezTo>
                  <a:cubicBezTo>
                    <a:pt x="134" y="115"/>
                    <a:pt x="165" y="115"/>
                    <a:pt x="196" y="115"/>
                  </a:cubicBezTo>
                  <a:cubicBezTo>
                    <a:pt x="204" y="115"/>
                    <a:pt x="209" y="113"/>
                    <a:pt x="214" y="106"/>
                  </a:cubicBezTo>
                  <a:cubicBezTo>
                    <a:pt x="293" y="0"/>
                    <a:pt x="445" y="0"/>
                    <a:pt x="524" y="106"/>
                  </a:cubicBezTo>
                  <a:cubicBezTo>
                    <a:pt x="530" y="114"/>
                    <a:pt x="536" y="115"/>
                    <a:pt x="545" y="115"/>
                  </a:cubicBezTo>
                  <a:cubicBezTo>
                    <a:pt x="750" y="115"/>
                    <a:pt x="955" y="115"/>
                    <a:pt x="1160" y="115"/>
                  </a:cubicBezTo>
                  <a:cubicBezTo>
                    <a:pt x="1211" y="115"/>
                    <a:pt x="1250" y="142"/>
                    <a:pt x="1265" y="187"/>
                  </a:cubicBezTo>
                  <a:cubicBezTo>
                    <a:pt x="1287" y="253"/>
                    <a:pt x="1238" y="321"/>
                    <a:pt x="1169" y="322"/>
                  </a:cubicBezTo>
                  <a:cubicBezTo>
                    <a:pt x="1065" y="323"/>
                    <a:pt x="961" y="322"/>
                    <a:pt x="857" y="322"/>
                  </a:cubicBezTo>
                  <a:cubicBezTo>
                    <a:pt x="857" y="322"/>
                    <a:pt x="857" y="322"/>
                    <a:pt x="857" y="322"/>
                  </a:cubicBezTo>
                  <a:close/>
                  <a:moveTo>
                    <a:pt x="559" y="263"/>
                  </a:moveTo>
                  <a:cubicBezTo>
                    <a:pt x="564" y="263"/>
                    <a:pt x="570" y="263"/>
                    <a:pt x="575" y="263"/>
                  </a:cubicBezTo>
                  <a:cubicBezTo>
                    <a:pt x="768" y="263"/>
                    <a:pt x="961" y="263"/>
                    <a:pt x="1154" y="263"/>
                  </a:cubicBezTo>
                  <a:cubicBezTo>
                    <a:pt x="1160" y="263"/>
                    <a:pt x="1166" y="263"/>
                    <a:pt x="1172" y="262"/>
                  </a:cubicBezTo>
                  <a:cubicBezTo>
                    <a:pt x="1189" y="260"/>
                    <a:pt x="1201" y="251"/>
                    <a:pt x="1208" y="235"/>
                  </a:cubicBezTo>
                  <a:cubicBezTo>
                    <a:pt x="1220" y="204"/>
                    <a:pt x="1198" y="175"/>
                    <a:pt x="1163" y="175"/>
                  </a:cubicBezTo>
                  <a:cubicBezTo>
                    <a:pt x="966" y="175"/>
                    <a:pt x="769" y="175"/>
                    <a:pt x="572" y="175"/>
                  </a:cubicBezTo>
                  <a:cubicBezTo>
                    <a:pt x="567" y="175"/>
                    <a:pt x="563" y="175"/>
                    <a:pt x="559" y="175"/>
                  </a:cubicBezTo>
                  <a:cubicBezTo>
                    <a:pt x="559" y="205"/>
                    <a:pt x="559" y="233"/>
                    <a:pt x="559" y="263"/>
                  </a:cubicBezTo>
                  <a:close/>
                  <a:moveTo>
                    <a:pt x="369" y="352"/>
                  </a:moveTo>
                  <a:cubicBezTo>
                    <a:pt x="442" y="352"/>
                    <a:pt x="502" y="292"/>
                    <a:pt x="502" y="219"/>
                  </a:cubicBezTo>
                  <a:cubicBezTo>
                    <a:pt x="503" y="147"/>
                    <a:pt x="443" y="86"/>
                    <a:pt x="370" y="86"/>
                  </a:cubicBezTo>
                  <a:cubicBezTo>
                    <a:pt x="297" y="85"/>
                    <a:pt x="236" y="146"/>
                    <a:pt x="236" y="219"/>
                  </a:cubicBezTo>
                  <a:cubicBezTo>
                    <a:pt x="237" y="292"/>
                    <a:pt x="297" y="352"/>
                    <a:pt x="369" y="352"/>
                  </a:cubicBezTo>
                  <a:close/>
                  <a:moveTo>
                    <a:pt x="180" y="175"/>
                  </a:moveTo>
                  <a:cubicBezTo>
                    <a:pt x="153" y="175"/>
                    <a:pt x="124" y="174"/>
                    <a:pt x="96" y="176"/>
                  </a:cubicBezTo>
                  <a:cubicBezTo>
                    <a:pt x="76" y="177"/>
                    <a:pt x="60" y="196"/>
                    <a:pt x="59" y="217"/>
                  </a:cubicBezTo>
                  <a:cubicBezTo>
                    <a:pt x="58" y="237"/>
                    <a:pt x="72" y="259"/>
                    <a:pt x="92" y="261"/>
                  </a:cubicBezTo>
                  <a:cubicBezTo>
                    <a:pt x="122" y="263"/>
                    <a:pt x="152" y="262"/>
                    <a:pt x="180" y="262"/>
                  </a:cubicBezTo>
                  <a:cubicBezTo>
                    <a:pt x="180" y="233"/>
                    <a:pt x="180" y="204"/>
                    <a:pt x="180" y="175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1" name="Freeform 81">
              <a:extLst>
                <a:ext uri="{FF2B5EF4-FFF2-40B4-BE49-F238E27FC236}">
                  <a16:creationId xmlns:a16="http://schemas.microsoft.com/office/drawing/2014/main" id="{C416E530-E432-11CC-D79F-57A853981B4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221663" y="4111625"/>
              <a:ext cx="382588" cy="130175"/>
            </a:xfrm>
            <a:custGeom>
              <a:avLst/>
              <a:gdLst>
                <a:gd name="T0" fmla="*/ 422 w 1286"/>
                <a:gd name="T1" fmla="*/ 114 h 437"/>
                <a:gd name="T2" fmla="*/ 732 w 1286"/>
                <a:gd name="T3" fmla="*/ 115 h 437"/>
                <a:gd name="T4" fmla="*/ 756 w 1286"/>
                <a:gd name="T5" fmla="*/ 103 h 437"/>
                <a:gd name="T6" fmla="*/ 1063 w 1286"/>
                <a:gd name="T7" fmla="*/ 103 h 437"/>
                <a:gd name="T8" fmla="*/ 1085 w 1286"/>
                <a:gd name="T9" fmla="*/ 115 h 437"/>
                <a:gd name="T10" fmla="*/ 1184 w 1286"/>
                <a:gd name="T11" fmla="*/ 115 h 437"/>
                <a:gd name="T12" fmla="*/ 1274 w 1286"/>
                <a:gd name="T13" fmla="*/ 189 h 437"/>
                <a:gd name="T14" fmla="*/ 1237 w 1286"/>
                <a:gd name="T15" fmla="*/ 300 h 437"/>
                <a:gd name="T16" fmla="*/ 1182 w 1286"/>
                <a:gd name="T17" fmla="*/ 320 h 437"/>
                <a:gd name="T18" fmla="*/ 1083 w 1286"/>
                <a:gd name="T19" fmla="*/ 321 h 437"/>
                <a:gd name="T20" fmla="*/ 1065 w 1286"/>
                <a:gd name="T21" fmla="*/ 331 h 437"/>
                <a:gd name="T22" fmla="*/ 755 w 1286"/>
                <a:gd name="T23" fmla="*/ 331 h 437"/>
                <a:gd name="T24" fmla="*/ 732 w 1286"/>
                <a:gd name="T25" fmla="*/ 321 h 437"/>
                <a:gd name="T26" fmla="*/ 121 w 1286"/>
                <a:gd name="T27" fmla="*/ 321 h 437"/>
                <a:gd name="T28" fmla="*/ 43 w 1286"/>
                <a:gd name="T29" fmla="*/ 294 h 437"/>
                <a:gd name="T30" fmla="*/ 14 w 1286"/>
                <a:gd name="T31" fmla="*/ 185 h 437"/>
                <a:gd name="T32" fmla="*/ 102 w 1286"/>
                <a:gd name="T33" fmla="*/ 115 h 437"/>
                <a:gd name="T34" fmla="*/ 191 w 1286"/>
                <a:gd name="T35" fmla="*/ 114 h 437"/>
                <a:gd name="T36" fmla="*/ 422 w 1286"/>
                <a:gd name="T37" fmla="*/ 114 h 437"/>
                <a:gd name="T38" fmla="*/ 719 w 1286"/>
                <a:gd name="T39" fmla="*/ 173 h 437"/>
                <a:gd name="T40" fmla="*/ 706 w 1286"/>
                <a:gd name="T41" fmla="*/ 173 h 437"/>
                <a:gd name="T42" fmla="*/ 119 w 1286"/>
                <a:gd name="T43" fmla="*/ 173 h 437"/>
                <a:gd name="T44" fmla="*/ 110 w 1286"/>
                <a:gd name="T45" fmla="*/ 173 h 437"/>
                <a:gd name="T46" fmla="*/ 67 w 1286"/>
                <a:gd name="T47" fmla="*/ 216 h 437"/>
                <a:gd name="T48" fmla="*/ 106 w 1286"/>
                <a:gd name="T49" fmla="*/ 262 h 437"/>
                <a:gd name="T50" fmla="*/ 121 w 1286"/>
                <a:gd name="T51" fmla="*/ 262 h 437"/>
                <a:gd name="T52" fmla="*/ 704 w 1286"/>
                <a:gd name="T53" fmla="*/ 262 h 437"/>
                <a:gd name="T54" fmla="*/ 719 w 1286"/>
                <a:gd name="T55" fmla="*/ 262 h 437"/>
                <a:gd name="T56" fmla="*/ 719 w 1286"/>
                <a:gd name="T57" fmla="*/ 173 h 437"/>
                <a:gd name="T58" fmla="*/ 909 w 1286"/>
                <a:gd name="T59" fmla="*/ 85 h 437"/>
                <a:gd name="T60" fmla="*/ 776 w 1286"/>
                <a:gd name="T61" fmla="*/ 217 h 437"/>
                <a:gd name="T62" fmla="*/ 908 w 1286"/>
                <a:gd name="T63" fmla="*/ 350 h 437"/>
                <a:gd name="T64" fmla="*/ 1042 w 1286"/>
                <a:gd name="T65" fmla="*/ 217 h 437"/>
                <a:gd name="T66" fmla="*/ 909 w 1286"/>
                <a:gd name="T67" fmla="*/ 85 h 437"/>
                <a:gd name="T68" fmla="*/ 1099 w 1286"/>
                <a:gd name="T69" fmla="*/ 262 h 437"/>
                <a:gd name="T70" fmla="*/ 1179 w 1286"/>
                <a:gd name="T71" fmla="*/ 262 h 437"/>
                <a:gd name="T72" fmla="*/ 1219 w 1286"/>
                <a:gd name="T73" fmla="*/ 220 h 437"/>
                <a:gd name="T74" fmla="*/ 1184 w 1286"/>
                <a:gd name="T75" fmla="*/ 175 h 437"/>
                <a:gd name="T76" fmla="*/ 1099 w 1286"/>
                <a:gd name="T77" fmla="*/ 175 h 437"/>
                <a:gd name="T78" fmla="*/ 1099 w 1286"/>
                <a:gd name="T79" fmla="*/ 262 h 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286" h="437">
                  <a:moveTo>
                    <a:pt x="422" y="114"/>
                  </a:moveTo>
                  <a:cubicBezTo>
                    <a:pt x="525" y="114"/>
                    <a:pt x="629" y="114"/>
                    <a:pt x="732" y="115"/>
                  </a:cubicBezTo>
                  <a:cubicBezTo>
                    <a:pt x="743" y="115"/>
                    <a:pt x="749" y="112"/>
                    <a:pt x="756" y="103"/>
                  </a:cubicBezTo>
                  <a:cubicBezTo>
                    <a:pt x="833" y="0"/>
                    <a:pt x="985" y="0"/>
                    <a:pt x="1063" y="103"/>
                  </a:cubicBezTo>
                  <a:cubicBezTo>
                    <a:pt x="1069" y="112"/>
                    <a:pt x="1075" y="115"/>
                    <a:pt x="1085" y="115"/>
                  </a:cubicBezTo>
                  <a:cubicBezTo>
                    <a:pt x="1118" y="114"/>
                    <a:pt x="1151" y="113"/>
                    <a:pt x="1184" y="115"/>
                  </a:cubicBezTo>
                  <a:cubicBezTo>
                    <a:pt x="1227" y="118"/>
                    <a:pt x="1262" y="148"/>
                    <a:pt x="1274" y="189"/>
                  </a:cubicBezTo>
                  <a:cubicBezTo>
                    <a:pt x="1286" y="230"/>
                    <a:pt x="1271" y="274"/>
                    <a:pt x="1237" y="300"/>
                  </a:cubicBezTo>
                  <a:cubicBezTo>
                    <a:pt x="1221" y="312"/>
                    <a:pt x="1202" y="320"/>
                    <a:pt x="1182" y="320"/>
                  </a:cubicBezTo>
                  <a:cubicBezTo>
                    <a:pt x="1149" y="321"/>
                    <a:pt x="1116" y="320"/>
                    <a:pt x="1083" y="321"/>
                  </a:cubicBezTo>
                  <a:cubicBezTo>
                    <a:pt x="1077" y="322"/>
                    <a:pt x="1068" y="326"/>
                    <a:pt x="1065" y="331"/>
                  </a:cubicBezTo>
                  <a:cubicBezTo>
                    <a:pt x="984" y="436"/>
                    <a:pt x="834" y="437"/>
                    <a:pt x="755" y="331"/>
                  </a:cubicBezTo>
                  <a:cubicBezTo>
                    <a:pt x="748" y="322"/>
                    <a:pt x="741" y="321"/>
                    <a:pt x="732" y="321"/>
                  </a:cubicBezTo>
                  <a:cubicBezTo>
                    <a:pt x="528" y="321"/>
                    <a:pt x="325" y="321"/>
                    <a:pt x="121" y="321"/>
                  </a:cubicBezTo>
                  <a:cubicBezTo>
                    <a:pt x="92" y="321"/>
                    <a:pt x="65" y="315"/>
                    <a:pt x="43" y="294"/>
                  </a:cubicBezTo>
                  <a:cubicBezTo>
                    <a:pt x="10" y="264"/>
                    <a:pt x="0" y="227"/>
                    <a:pt x="14" y="185"/>
                  </a:cubicBezTo>
                  <a:cubicBezTo>
                    <a:pt x="28" y="144"/>
                    <a:pt x="58" y="119"/>
                    <a:pt x="102" y="115"/>
                  </a:cubicBezTo>
                  <a:cubicBezTo>
                    <a:pt x="132" y="113"/>
                    <a:pt x="161" y="114"/>
                    <a:pt x="191" y="114"/>
                  </a:cubicBezTo>
                  <a:cubicBezTo>
                    <a:pt x="268" y="114"/>
                    <a:pt x="345" y="114"/>
                    <a:pt x="422" y="114"/>
                  </a:cubicBezTo>
                  <a:close/>
                  <a:moveTo>
                    <a:pt x="719" y="173"/>
                  </a:moveTo>
                  <a:cubicBezTo>
                    <a:pt x="715" y="173"/>
                    <a:pt x="711" y="173"/>
                    <a:pt x="706" y="173"/>
                  </a:cubicBezTo>
                  <a:cubicBezTo>
                    <a:pt x="510" y="173"/>
                    <a:pt x="315" y="173"/>
                    <a:pt x="119" y="173"/>
                  </a:cubicBezTo>
                  <a:cubicBezTo>
                    <a:pt x="116" y="173"/>
                    <a:pt x="113" y="173"/>
                    <a:pt x="110" y="173"/>
                  </a:cubicBezTo>
                  <a:cubicBezTo>
                    <a:pt x="86" y="175"/>
                    <a:pt x="68" y="193"/>
                    <a:pt x="67" y="216"/>
                  </a:cubicBezTo>
                  <a:cubicBezTo>
                    <a:pt x="66" y="238"/>
                    <a:pt x="83" y="258"/>
                    <a:pt x="106" y="262"/>
                  </a:cubicBezTo>
                  <a:cubicBezTo>
                    <a:pt x="111" y="262"/>
                    <a:pt x="116" y="262"/>
                    <a:pt x="121" y="262"/>
                  </a:cubicBezTo>
                  <a:cubicBezTo>
                    <a:pt x="316" y="262"/>
                    <a:pt x="510" y="262"/>
                    <a:pt x="704" y="262"/>
                  </a:cubicBezTo>
                  <a:cubicBezTo>
                    <a:pt x="710" y="262"/>
                    <a:pt x="715" y="262"/>
                    <a:pt x="719" y="262"/>
                  </a:cubicBezTo>
                  <a:cubicBezTo>
                    <a:pt x="719" y="232"/>
                    <a:pt x="719" y="204"/>
                    <a:pt x="719" y="173"/>
                  </a:cubicBezTo>
                  <a:close/>
                  <a:moveTo>
                    <a:pt x="909" y="85"/>
                  </a:moveTo>
                  <a:cubicBezTo>
                    <a:pt x="836" y="85"/>
                    <a:pt x="777" y="144"/>
                    <a:pt x="776" y="217"/>
                  </a:cubicBezTo>
                  <a:cubicBezTo>
                    <a:pt x="776" y="290"/>
                    <a:pt x="835" y="350"/>
                    <a:pt x="908" y="350"/>
                  </a:cubicBezTo>
                  <a:cubicBezTo>
                    <a:pt x="982" y="351"/>
                    <a:pt x="1042" y="291"/>
                    <a:pt x="1042" y="217"/>
                  </a:cubicBezTo>
                  <a:cubicBezTo>
                    <a:pt x="1042" y="144"/>
                    <a:pt x="983" y="85"/>
                    <a:pt x="909" y="85"/>
                  </a:cubicBezTo>
                  <a:close/>
                  <a:moveTo>
                    <a:pt x="1099" y="262"/>
                  </a:moveTo>
                  <a:cubicBezTo>
                    <a:pt x="1125" y="262"/>
                    <a:pt x="1152" y="263"/>
                    <a:pt x="1179" y="262"/>
                  </a:cubicBezTo>
                  <a:cubicBezTo>
                    <a:pt x="1201" y="260"/>
                    <a:pt x="1218" y="242"/>
                    <a:pt x="1219" y="220"/>
                  </a:cubicBezTo>
                  <a:cubicBezTo>
                    <a:pt x="1220" y="199"/>
                    <a:pt x="1206" y="177"/>
                    <a:pt x="1184" y="175"/>
                  </a:cubicBezTo>
                  <a:cubicBezTo>
                    <a:pt x="1155" y="173"/>
                    <a:pt x="1126" y="175"/>
                    <a:pt x="1099" y="175"/>
                  </a:cubicBezTo>
                  <a:cubicBezTo>
                    <a:pt x="1099" y="204"/>
                    <a:pt x="1099" y="232"/>
                    <a:pt x="1099" y="26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" name="Freeform 82">
              <a:extLst>
                <a:ext uri="{FF2B5EF4-FFF2-40B4-BE49-F238E27FC236}">
                  <a16:creationId xmlns:a16="http://schemas.microsoft.com/office/drawing/2014/main" id="{6B059F2E-0E3E-0DC9-2239-53D6DBB700D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223250" y="3979863"/>
              <a:ext cx="381000" cy="128588"/>
            </a:xfrm>
            <a:custGeom>
              <a:avLst/>
              <a:gdLst>
                <a:gd name="T0" fmla="*/ 859 w 1284"/>
                <a:gd name="T1" fmla="*/ 323 h 437"/>
                <a:gd name="T2" fmla="*/ 550 w 1284"/>
                <a:gd name="T3" fmla="*/ 323 h 437"/>
                <a:gd name="T4" fmla="*/ 527 w 1284"/>
                <a:gd name="T5" fmla="*/ 335 h 437"/>
                <a:gd name="T6" fmla="*/ 221 w 1284"/>
                <a:gd name="T7" fmla="*/ 335 h 437"/>
                <a:gd name="T8" fmla="*/ 196 w 1284"/>
                <a:gd name="T9" fmla="*/ 323 h 437"/>
                <a:gd name="T10" fmla="*/ 107 w 1284"/>
                <a:gd name="T11" fmla="*/ 323 h 437"/>
                <a:gd name="T12" fmla="*/ 4 w 1284"/>
                <a:gd name="T13" fmla="*/ 226 h 437"/>
                <a:gd name="T14" fmla="*/ 87 w 1284"/>
                <a:gd name="T15" fmla="*/ 119 h 437"/>
                <a:gd name="T16" fmla="*/ 165 w 1284"/>
                <a:gd name="T17" fmla="*/ 117 h 437"/>
                <a:gd name="T18" fmla="*/ 235 w 1284"/>
                <a:gd name="T19" fmla="*/ 89 h 437"/>
                <a:gd name="T20" fmla="*/ 527 w 1284"/>
                <a:gd name="T21" fmla="*/ 105 h 437"/>
                <a:gd name="T22" fmla="*/ 551 w 1284"/>
                <a:gd name="T23" fmla="*/ 117 h 437"/>
                <a:gd name="T24" fmla="*/ 1168 w 1284"/>
                <a:gd name="T25" fmla="*/ 117 h 437"/>
                <a:gd name="T26" fmla="*/ 1272 w 1284"/>
                <a:gd name="T27" fmla="*/ 201 h 437"/>
                <a:gd name="T28" fmla="*/ 1168 w 1284"/>
                <a:gd name="T29" fmla="*/ 323 h 437"/>
                <a:gd name="T30" fmla="*/ 859 w 1284"/>
                <a:gd name="T31" fmla="*/ 323 h 437"/>
                <a:gd name="T32" fmla="*/ 563 w 1284"/>
                <a:gd name="T33" fmla="*/ 264 h 437"/>
                <a:gd name="T34" fmla="*/ 577 w 1284"/>
                <a:gd name="T35" fmla="*/ 264 h 437"/>
                <a:gd name="T36" fmla="*/ 1163 w 1284"/>
                <a:gd name="T37" fmla="*/ 264 h 437"/>
                <a:gd name="T38" fmla="*/ 1175 w 1284"/>
                <a:gd name="T39" fmla="*/ 264 h 437"/>
                <a:gd name="T40" fmla="*/ 1211 w 1284"/>
                <a:gd name="T41" fmla="*/ 202 h 437"/>
                <a:gd name="T42" fmla="*/ 1162 w 1284"/>
                <a:gd name="T43" fmla="*/ 175 h 437"/>
                <a:gd name="T44" fmla="*/ 577 w 1284"/>
                <a:gd name="T45" fmla="*/ 175 h 437"/>
                <a:gd name="T46" fmla="*/ 563 w 1284"/>
                <a:gd name="T47" fmla="*/ 175 h 437"/>
                <a:gd name="T48" fmla="*/ 563 w 1284"/>
                <a:gd name="T49" fmla="*/ 264 h 437"/>
                <a:gd name="T50" fmla="*/ 371 w 1284"/>
                <a:gd name="T51" fmla="*/ 352 h 437"/>
                <a:gd name="T52" fmla="*/ 506 w 1284"/>
                <a:gd name="T53" fmla="*/ 222 h 437"/>
                <a:gd name="T54" fmla="*/ 379 w 1284"/>
                <a:gd name="T55" fmla="*/ 87 h 437"/>
                <a:gd name="T56" fmla="*/ 240 w 1284"/>
                <a:gd name="T57" fmla="*/ 216 h 437"/>
                <a:gd name="T58" fmla="*/ 371 w 1284"/>
                <a:gd name="T59" fmla="*/ 352 h 437"/>
                <a:gd name="T60" fmla="*/ 184 w 1284"/>
                <a:gd name="T61" fmla="*/ 176 h 437"/>
                <a:gd name="T62" fmla="*/ 102 w 1284"/>
                <a:gd name="T63" fmla="*/ 176 h 437"/>
                <a:gd name="T64" fmla="*/ 63 w 1284"/>
                <a:gd name="T65" fmla="*/ 220 h 437"/>
                <a:gd name="T66" fmla="*/ 102 w 1284"/>
                <a:gd name="T67" fmla="*/ 263 h 437"/>
                <a:gd name="T68" fmla="*/ 184 w 1284"/>
                <a:gd name="T69" fmla="*/ 264 h 437"/>
                <a:gd name="T70" fmla="*/ 184 w 1284"/>
                <a:gd name="T71" fmla="*/ 176 h 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284" h="437">
                  <a:moveTo>
                    <a:pt x="859" y="323"/>
                  </a:moveTo>
                  <a:cubicBezTo>
                    <a:pt x="756" y="323"/>
                    <a:pt x="653" y="323"/>
                    <a:pt x="550" y="323"/>
                  </a:cubicBezTo>
                  <a:cubicBezTo>
                    <a:pt x="539" y="323"/>
                    <a:pt x="533" y="326"/>
                    <a:pt x="527" y="335"/>
                  </a:cubicBezTo>
                  <a:cubicBezTo>
                    <a:pt x="450" y="437"/>
                    <a:pt x="298" y="437"/>
                    <a:pt x="221" y="335"/>
                  </a:cubicBezTo>
                  <a:cubicBezTo>
                    <a:pt x="214" y="326"/>
                    <a:pt x="207" y="323"/>
                    <a:pt x="196" y="323"/>
                  </a:cubicBezTo>
                  <a:cubicBezTo>
                    <a:pt x="166" y="324"/>
                    <a:pt x="137" y="324"/>
                    <a:pt x="107" y="323"/>
                  </a:cubicBezTo>
                  <a:cubicBezTo>
                    <a:pt x="51" y="322"/>
                    <a:pt x="9" y="282"/>
                    <a:pt x="4" y="226"/>
                  </a:cubicBezTo>
                  <a:cubicBezTo>
                    <a:pt x="0" y="176"/>
                    <a:pt x="36" y="128"/>
                    <a:pt x="87" y="119"/>
                  </a:cubicBezTo>
                  <a:cubicBezTo>
                    <a:pt x="113" y="115"/>
                    <a:pt x="139" y="116"/>
                    <a:pt x="165" y="117"/>
                  </a:cubicBezTo>
                  <a:cubicBezTo>
                    <a:pt x="194" y="119"/>
                    <a:pt x="214" y="112"/>
                    <a:pt x="235" y="89"/>
                  </a:cubicBezTo>
                  <a:cubicBezTo>
                    <a:pt x="316" y="0"/>
                    <a:pt x="455" y="9"/>
                    <a:pt x="527" y="105"/>
                  </a:cubicBezTo>
                  <a:cubicBezTo>
                    <a:pt x="534" y="114"/>
                    <a:pt x="541" y="117"/>
                    <a:pt x="551" y="117"/>
                  </a:cubicBezTo>
                  <a:cubicBezTo>
                    <a:pt x="757" y="117"/>
                    <a:pt x="962" y="117"/>
                    <a:pt x="1168" y="117"/>
                  </a:cubicBezTo>
                  <a:cubicBezTo>
                    <a:pt x="1221" y="117"/>
                    <a:pt x="1264" y="151"/>
                    <a:pt x="1272" y="201"/>
                  </a:cubicBezTo>
                  <a:cubicBezTo>
                    <a:pt x="1284" y="267"/>
                    <a:pt x="1236" y="323"/>
                    <a:pt x="1168" y="323"/>
                  </a:cubicBezTo>
                  <a:cubicBezTo>
                    <a:pt x="1065" y="324"/>
                    <a:pt x="962" y="323"/>
                    <a:pt x="859" y="323"/>
                  </a:cubicBezTo>
                  <a:close/>
                  <a:moveTo>
                    <a:pt x="563" y="264"/>
                  </a:moveTo>
                  <a:cubicBezTo>
                    <a:pt x="567" y="264"/>
                    <a:pt x="572" y="264"/>
                    <a:pt x="577" y="264"/>
                  </a:cubicBezTo>
                  <a:cubicBezTo>
                    <a:pt x="772" y="264"/>
                    <a:pt x="968" y="264"/>
                    <a:pt x="1163" y="264"/>
                  </a:cubicBezTo>
                  <a:cubicBezTo>
                    <a:pt x="1167" y="264"/>
                    <a:pt x="1171" y="264"/>
                    <a:pt x="1175" y="264"/>
                  </a:cubicBezTo>
                  <a:cubicBezTo>
                    <a:pt x="1205" y="261"/>
                    <a:pt x="1224" y="229"/>
                    <a:pt x="1211" y="202"/>
                  </a:cubicBezTo>
                  <a:cubicBezTo>
                    <a:pt x="1201" y="181"/>
                    <a:pt x="1183" y="175"/>
                    <a:pt x="1162" y="175"/>
                  </a:cubicBezTo>
                  <a:cubicBezTo>
                    <a:pt x="967" y="175"/>
                    <a:pt x="772" y="175"/>
                    <a:pt x="577" y="175"/>
                  </a:cubicBezTo>
                  <a:cubicBezTo>
                    <a:pt x="572" y="175"/>
                    <a:pt x="567" y="175"/>
                    <a:pt x="563" y="175"/>
                  </a:cubicBezTo>
                  <a:cubicBezTo>
                    <a:pt x="563" y="205"/>
                    <a:pt x="563" y="234"/>
                    <a:pt x="563" y="264"/>
                  </a:cubicBezTo>
                  <a:close/>
                  <a:moveTo>
                    <a:pt x="371" y="352"/>
                  </a:moveTo>
                  <a:cubicBezTo>
                    <a:pt x="443" y="354"/>
                    <a:pt x="504" y="296"/>
                    <a:pt x="506" y="222"/>
                  </a:cubicBezTo>
                  <a:cubicBezTo>
                    <a:pt x="508" y="151"/>
                    <a:pt x="450" y="89"/>
                    <a:pt x="379" y="87"/>
                  </a:cubicBezTo>
                  <a:cubicBezTo>
                    <a:pt x="304" y="85"/>
                    <a:pt x="242" y="142"/>
                    <a:pt x="240" y="216"/>
                  </a:cubicBezTo>
                  <a:cubicBezTo>
                    <a:pt x="238" y="290"/>
                    <a:pt x="297" y="350"/>
                    <a:pt x="371" y="352"/>
                  </a:cubicBezTo>
                  <a:close/>
                  <a:moveTo>
                    <a:pt x="184" y="176"/>
                  </a:moveTo>
                  <a:cubicBezTo>
                    <a:pt x="157" y="176"/>
                    <a:pt x="130" y="175"/>
                    <a:pt x="102" y="176"/>
                  </a:cubicBezTo>
                  <a:cubicBezTo>
                    <a:pt x="79" y="178"/>
                    <a:pt x="63" y="198"/>
                    <a:pt x="63" y="220"/>
                  </a:cubicBezTo>
                  <a:cubicBezTo>
                    <a:pt x="63" y="242"/>
                    <a:pt x="80" y="262"/>
                    <a:pt x="102" y="263"/>
                  </a:cubicBezTo>
                  <a:cubicBezTo>
                    <a:pt x="129" y="265"/>
                    <a:pt x="157" y="264"/>
                    <a:pt x="184" y="264"/>
                  </a:cubicBezTo>
                  <a:cubicBezTo>
                    <a:pt x="184" y="234"/>
                    <a:pt x="184" y="206"/>
                    <a:pt x="184" y="176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" name="Freeform 83">
              <a:extLst>
                <a:ext uri="{FF2B5EF4-FFF2-40B4-BE49-F238E27FC236}">
                  <a16:creationId xmlns:a16="http://schemas.microsoft.com/office/drawing/2014/main" id="{2F1462D5-721E-51AA-1181-B24BCC655A2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566150" y="4084638"/>
              <a:ext cx="61913" cy="60325"/>
            </a:xfrm>
            <a:custGeom>
              <a:avLst/>
              <a:gdLst>
                <a:gd name="T0" fmla="*/ 207 w 207"/>
                <a:gd name="T1" fmla="*/ 105 h 207"/>
                <a:gd name="T2" fmla="*/ 103 w 207"/>
                <a:gd name="T3" fmla="*/ 207 h 207"/>
                <a:gd name="T4" fmla="*/ 0 w 207"/>
                <a:gd name="T5" fmla="*/ 104 h 207"/>
                <a:gd name="T6" fmla="*/ 105 w 207"/>
                <a:gd name="T7" fmla="*/ 1 h 207"/>
                <a:gd name="T8" fmla="*/ 207 w 207"/>
                <a:gd name="T9" fmla="*/ 105 h 207"/>
                <a:gd name="T10" fmla="*/ 148 w 207"/>
                <a:gd name="T11" fmla="*/ 104 h 207"/>
                <a:gd name="T12" fmla="*/ 105 w 207"/>
                <a:gd name="T13" fmla="*/ 60 h 207"/>
                <a:gd name="T14" fmla="*/ 59 w 207"/>
                <a:gd name="T15" fmla="*/ 104 h 207"/>
                <a:gd name="T16" fmla="*/ 104 w 207"/>
                <a:gd name="T17" fmla="*/ 148 h 207"/>
                <a:gd name="T18" fmla="*/ 148 w 207"/>
                <a:gd name="T19" fmla="*/ 104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7" h="207">
                  <a:moveTo>
                    <a:pt x="207" y="105"/>
                  </a:moveTo>
                  <a:cubicBezTo>
                    <a:pt x="206" y="162"/>
                    <a:pt x="160" y="207"/>
                    <a:pt x="103" y="207"/>
                  </a:cubicBezTo>
                  <a:cubicBezTo>
                    <a:pt x="46" y="207"/>
                    <a:pt x="0" y="160"/>
                    <a:pt x="0" y="104"/>
                  </a:cubicBezTo>
                  <a:cubicBezTo>
                    <a:pt x="0" y="47"/>
                    <a:pt x="47" y="0"/>
                    <a:pt x="105" y="1"/>
                  </a:cubicBezTo>
                  <a:cubicBezTo>
                    <a:pt x="162" y="2"/>
                    <a:pt x="207" y="47"/>
                    <a:pt x="207" y="105"/>
                  </a:cubicBezTo>
                  <a:close/>
                  <a:moveTo>
                    <a:pt x="148" y="104"/>
                  </a:moveTo>
                  <a:cubicBezTo>
                    <a:pt x="148" y="81"/>
                    <a:pt x="128" y="60"/>
                    <a:pt x="105" y="60"/>
                  </a:cubicBezTo>
                  <a:cubicBezTo>
                    <a:pt x="81" y="59"/>
                    <a:pt x="59" y="79"/>
                    <a:pt x="59" y="104"/>
                  </a:cubicBezTo>
                  <a:cubicBezTo>
                    <a:pt x="59" y="128"/>
                    <a:pt x="80" y="149"/>
                    <a:pt x="104" y="148"/>
                  </a:cubicBezTo>
                  <a:cubicBezTo>
                    <a:pt x="127" y="148"/>
                    <a:pt x="148" y="128"/>
                    <a:pt x="148" y="104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" name="Freeform 84">
              <a:extLst>
                <a:ext uri="{FF2B5EF4-FFF2-40B4-BE49-F238E27FC236}">
                  <a16:creationId xmlns:a16="http://schemas.microsoft.com/office/drawing/2014/main" id="{0FF7E892-A7F1-66D4-94F7-9379DD5E08C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232775" y="4216400"/>
              <a:ext cx="53975" cy="52388"/>
            </a:xfrm>
            <a:custGeom>
              <a:avLst/>
              <a:gdLst>
                <a:gd name="T0" fmla="*/ 178 w 178"/>
                <a:gd name="T1" fmla="*/ 90 h 178"/>
                <a:gd name="T2" fmla="*/ 89 w 178"/>
                <a:gd name="T3" fmla="*/ 178 h 178"/>
                <a:gd name="T4" fmla="*/ 1 w 178"/>
                <a:gd name="T5" fmla="*/ 89 h 178"/>
                <a:gd name="T6" fmla="*/ 90 w 178"/>
                <a:gd name="T7" fmla="*/ 1 h 178"/>
                <a:gd name="T8" fmla="*/ 178 w 178"/>
                <a:gd name="T9" fmla="*/ 90 h 178"/>
                <a:gd name="T10" fmla="*/ 90 w 178"/>
                <a:gd name="T11" fmla="*/ 119 h 178"/>
                <a:gd name="T12" fmla="*/ 119 w 178"/>
                <a:gd name="T13" fmla="*/ 89 h 178"/>
                <a:gd name="T14" fmla="*/ 89 w 178"/>
                <a:gd name="T15" fmla="*/ 60 h 178"/>
                <a:gd name="T16" fmla="*/ 60 w 178"/>
                <a:gd name="T17" fmla="*/ 90 h 178"/>
                <a:gd name="T18" fmla="*/ 90 w 178"/>
                <a:gd name="T19" fmla="*/ 11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8" h="178">
                  <a:moveTo>
                    <a:pt x="178" y="90"/>
                  </a:moveTo>
                  <a:cubicBezTo>
                    <a:pt x="177" y="139"/>
                    <a:pt x="138" y="178"/>
                    <a:pt x="89" y="178"/>
                  </a:cubicBezTo>
                  <a:cubicBezTo>
                    <a:pt x="40" y="177"/>
                    <a:pt x="0" y="137"/>
                    <a:pt x="1" y="89"/>
                  </a:cubicBezTo>
                  <a:cubicBezTo>
                    <a:pt x="1" y="40"/>
                    <a:pt x="42" y="0"/>
                    <a:pt x="90" y="1"/>
                  </a:cubicBezTo>
                  <a:cubicBezTo>
                    <a:pt x="139" y="1"/>
                    <a:pt x="178" y="41"/>
                    <a:pt x="178" y="90"/>
                  </a:cubicBezTo>
                  <a:close/>
                  <a:moveTo>
                    <a:pt x="90" y="119"/>
                  </a:moveTo>
                  <a:cubicBezTo>
                    <a:pt x="106" y="119"/>
                    <a:pt x="119" y="105"/>
                    <a:pt x="119" y="89"/>
                  </a:cubicBezTo>
                  <a:cubicBezTo>
                    <a:pt x="119" y="73"/>
                    <a:pt x="105" y="60"/>
                    <a:pt x="89" y="60"/>
                  </a:cubicBezTo>
                  <a:cubicBezTo>
                    <a:pt x="73" y="60"/>
                    <a:pt x="60" y="73"/>
                    <a:pt x="60" y="90"/>
                  </a:cubicBezTo>
                  <a:cubicBezTo>
                    <a:pt x="60" y="106"/>
                    <a:pt x="74" y="119"/>
                    <a:pt x="90" y="119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" name="Freeform 85">
              <a:extLst>
                <a:ext uri="{FF2B5EF4-FFF2-40B4-BE49-F238E27FC236}">
                  <a16:creationId xmlns:a16="http://schemas.microsoft.com/office/drawing/2014/main" id="{FDA715C1-0929-B74E-1313-D95B7BB77175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9288" y="3978275"/>
              <a:ext cx="17463" cy="17463"/>
            </a:xfrm>
            <a:custGeom>
              <a:avLst/>
              <a:gdLst>
                <a:gd name="T0" fmla="*/ 0 w 59"/>
                <a:gd name="T1" fmla="*/ 30 h 59"/>
                <a:gd name="T2" fmla="*/ 30 w 59"/>
                <a:gd name="T3" fmla="*/ 0 h 59"/>
                <a:gd name="T4" fmla="*/ 58 w 59"/>
                <a:gd name="T5" fmla="*/ 29 h 59"/>
                <a:gd name="T6" fmla="*/ 30 w 59"/>
                <a:gd name="T7" fmla="*/ 59 h 59"/>
                <a:gd name="T8" fmla="*/ 0 w 59"/>
                <a:gd name="T9" fmla="*/ 3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59">
                  <a:moveTo>
                    <a:pt x="0" y="30"/>
                  </a:moveTo>
                  <a:cubicBezTo>
                    <a:pt x="0" y="13"/>
                    <a:pt x="13" y="0"/>
                    <a:pt x="30" y="0"/>
                  </a:cubicBezTo>
                  <a:cubicBezTo>
                    <a:pt x="45" y="0"/>
                    <a:pt x="58" y="13"/>
                    <a:pt x="58" y="29"/>
                  </a:cubicBezTo>
                  <a:cubicBezTo>
                    <a:pt x="59" y="46"/>
                    <a:pt x="46" y="59"/>
                    <a:pt x="30" y="59"/>
                  </a:cubicBezTo>
                  <a:cubicBezTo>
                    <a:pt x="13" y="59"/>
                    <a:pt x="0" y="46"/>
                    <a:pt x="0" y="3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" name="Freeform 86">
              <a:extLst>
                <a:ext uri="{FF2B5EF4-FFF2-40B4-BE49-F238E27FC236}">
                  <a16:creationId xmlns:a16="http://schemas.microsoft.com/office/drawing/2014/main" id="{6E2F8EAA-4E9A-F936-53E9-B6DA33EB506E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8363" y="3987800"/>
              <a:ext cx="17463" cy="17463"/>
            </a:xfrm>
            <a:custGeom>
              <a:avLst/>
              <a:gdLst>
                <a:gd name="T0" fmla="*/ 29 w 58"/>
                <a:gd name="T1" fmla="*/ 1 h 60"/>
                <a:gd name="T2" fmla="*/ 58 w 58"/>
                <a:gd name="T3" fmla="*/ 30 h 60"/>
                <a:gd name="T4" fmla="*/ 29 w 58"/>
                <a:gd name="T5" fmla="*/ 60 h 60"/>
                <a:gd name="T6" fmla="*/ 0 w 58"/>
                <a:gd name="T7" fmla="*/ 31 h 60"/>
                <a:gd name="T8" fmla="*/ 29 w 58"/>
                <a:gd name="T9" fmla="*/ 1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60">
                  <a:moveTo>
                    <a:pt x="29" y="1"/>
                  </a:moveTo>
                  <a:cubicBezTo>
                    <a:pt x="45" y="0"/>
                    <a:pt x="58" y="14"/>
                    <a:pt x="58" y="30"/>
                  </a:cubicBezTo>
                  <a:cubicBezTo>
                    <a:pt x="58" y="46"/>
                    <a:pt x="45" y="60"/>
                    <a:pt x="29" y="60"/>
                  </a:cubicBezTo>
                  <a:cubicBezTo>
                    <a:pt x="13" y="60"/>
                    <a:pt x="0" y="47"/>
                    <a:pt x="0" y="31"/>
                  </a:cubicBezTo>
                  <a:cubicBezTo>
                    <a:pt x="0" y="14"/>
                    <a:pt x="13" y="1"/>
                    <a:pt x="29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" name="Freeform 87">
              <a:extLst>
                <a:ext uri="{FF2B5EF4-FFF2-40B4-BE49-F238E27FC236}">
                  <a16:creationId xmlns:a16="http://schemas.microsoft.com/office/drawing/2014/main" id="{9834838B-309C-92F5-2BC0-2BA536AC0B4B}"/>
                </a:ext>
              </a:extLst>
            </p:cNvPr>
            <p:cNvSpPr>
              <a:spLocks/>
            </p:cNvSpPr>
            <p:nvPr/>
          </p:nvSpPr>
          <p:spPr bwMode="auto">
            <a:xfrm>
              <a:off x="8513763" y="4084638"/>
              <a:ext cx="17463" cy="17463"/>
            </a:xfrm>
            <a:custGeom>
              <a:avLst/>
              <a:gdLst>
                <a:gd name="T0" fmla="*/ 30 w 59"/>
                <a:gd name="T1" fmla="*/ 58 h 58"/>
                <a:gd name="T2" fmla="*/ 0 w 59"/>
                <a:gd name="T3" fmla="*/ 29 h 58"/>
                <a:gd name="T4" fmla="*/ 28 w 59"/>
                <a:gd name="T5" fmla="*/ 0 h 58"/>
                <a:gd name="T6" fmla="*/ 59 w 59"/>
                <a:gd name="T7" fmla="*/ 29 h 58"/>
                <a:gd name="T8" fmla="*/ 30 w 59"/>
                <a:gd name="T9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58">
                  <a:moveTo>
                    <a:pt x="30" y="58"/>
                  </a:moveTo>
                  <a:cubicBezTo>
                    <a:pt x="13" y="58"/>
                    <a:pt x="0" y="45"/>
                    <a:pt x="0" y="29"/>
                  </a:cubicBezTo>
                  <a:cubicBezTo>
                    <a:pt x="0" y="13"/>
                    <a:pt x="13" y="1"/>
                    <a:pt x="28" y="0"/>
                  </a:cubicBezTo>
                  <a:cubicBezTo>
                    <a:pt x="45" y="0"/>
                    <a:pt x="59" y="12"/>
                    <a:pt x="59" y="29"/>
                  </a:cubicBezTo>
                  <a:cubicBezTo>
                    <a:pt x="59" y="45"/>
                    <a:pt x="46" y="58"/>
                    <a:pt x="30" y="58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" name="Freeform 88">
              <a:extLst>
                <a:ext uri="{FF2B5EF4-FFF2-40B4-BE49-F238E27FC236}">
                  <a16:creationId xmlns:a16="http://schemas.microsoft.com/office/drawing/2014/main" id="{A9F35CCF-94BD-A58A-A987-6F03B5C9D37E}"/>
                </a:ext>
              </a:extLst>
            </p:cNvPr>
            <p:cNvSpPr>
              <a:spLocks/>
            </p:cNvSpPr>
            <p:nvPr/>
          </p:nvSpPr>
          <p:spPr bwMode="auto">
            <a:xfrm>
              <a:off x="8408988" y="4102100"/>
              <a:ext cx="17463" cy="17463"/>
            </a:xfrm>
            <a:custGeom>
              <a:avLst/>
              <a:gdLst>
                <a:gd name="T0" fmla="*/ 30 w 60"/>
                <a:gd name="T1" fmla="*/ 1 h 60"/>
                <a:gd name="T2" fmla="*/ 60 w 60"/>
                <a:gd name="T3" fmla="*/ 31 h 60"/>
                <a:gd name="T4" fmla="*/ 30 w 60"/>
                <a:gd name="T5" fmla="*/ 60 h 60"/>
                <a:gd name="T6" fmla="*/ 0 w 60"/>
                <a:gd name="T7" fmla="*/ 30 h 60"/>
                <a:gd name="T8" fmla="*/ 30 w 60"/>
                <a:gd name="T9" fmla="*/ 1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60">
                  <a:moveTo>
                    <a:pt x="30" y="1"/>
                  </a:moveTo>
                  <a:cubicBezTo>
                    <a:pt x="46" y="1"/>
                    <a:pt x="60" y="15"/>
                    <a:pt x="60" y="31"/>
                  </a:cubicBezTo>
                  <a:cubicBezTo>
                    <a:pt x="59" y="46"/>
                    <a:pt x="45" y="60"/>
                    <a:pt x="30" y="60"/>
                  </a:cubicBezTo>
                  <a:cubicBezTo>
                    <a:pt x="14" y="59"/>
                    <a:pt x="0" y="46"/>
                    <a:pt x="0" y="30"/>
                  </a:cubicBezTo>
                  <a:cubicBezTo>
                    <a:pt x="1" y="14"/>
                    <a:pt x="15" y="0"/>
                    <a:pt x="30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" name="Freeform 89">
              <a:extLst>
                <a:ext uri="{FF2B5EF4-FFF2-40B4-BE49-F238E27FC236}">
                  <a16:creationId xmlns:a16="http://schemas.microsoft.com/office/drawing/2014/main" id="{1597F413-C256-B2CC-7946-BEA3AD59139E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6600" y="4216400"/>
              <a:ext cx="17463" cy="17463"/>
            </a:xfrm>
            <a:custGeom>
              <a:avLst/>
              <a:gdLst>
                <a:gd name="T0" fmla="*/ 59 w 60"/>
                <a:gd name="T1" fmla="*/ 30 h 60"/>
                <a:gd name="T2" fmla="*/ 30 w 60"/>
                <a:gd name="T3" fmla="*/ 60 h 60"/>
                <a:gd name="T4" fmla="*/ 0 w 60"/>
                <a:gd name="T5" fmla="*/ 31 h 60"/>
                <a:gd name="T6" fmla="*/ 29 w 60"/>
                <a:gd name="T7" fmla="*/ 1 h 60"/>
                <a:gd name="T8" fmla="*/ 59 w 60"/>
                <a:gd name="T9" fmla="*/ 3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60">
                  <a:moveTo>
                    <a:pt x="59" y="30"/>
                  </a:moveTo>
                  <a:cubicBezTo>
                    <a:pt x="60" y="45"/>
                    <a:pt x="46" y="59"/>
                    <a:pt x="30" y="60"/>
                  </a:cubicBezTo>
                  <a:cubicBezTo>
                    <a:pt x="15" y="60"/>
                    <a:pt x="1" y="47"/>
                    <a:pt x="0" y="31"/>
                  </a:cubicBezTo>
                  <a:cubicBezTo>
                    <a:pt x="0" y="15"/>
                    <a:pt x="13" y="1"/>
                    <a:pt x="29" y="1"/>
                  </a:cubicBezTo>
                  <a:cubicBezTo>
                    <a:pt x="45" y="0"/>
                    <a:pt x="59" y="14"/>
                    <a:pt x="59" y="3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" name="Freeform 90">
              <a:extLst>
                <a:ext uri="{FF2B5EF4-FFF2-40B4-BE49-F238E27FC236}">
                  <a16:creationId xmlns:a16="http://schemas.microsoft.com/office/drawing/2014/main" id="{2DA8D691-50FC-0C07-0278-5F8459BB6A85}"/>
                </a:ext>
              </a:extLst>
            </p:cNvPr>
            <p:cNvSpPr>
              <a:spLocks/>
            </p:cNvSpPr>
            <p:nvPr/>
          </p:nvSpPr>
          <p:spPr bwMode="auto">
            <a:xfrm>
              <a:off x="8277225" y="4102100"/>
              <a:ext cx="17463" cy="17463"/>
            </a:xfrm>
            <a:custGeom>
              <a:avLst/>
              <a:gdLst>
                <a:gd name="T0" fmla="*/ 59 w 59"/>
                <a:gd name="T1" fmla="*/ 30 h 60"/>
                <a:gd name="T2" fmla="*/ 30 w 59"/>
                <a:gd name="T3" fmla="*/ 60 h 60"/>
                <a:gd name="T4" fmla="*/ 1 w 59"/>
                <a:gd name="T5" fmla="*/ 31 h 60"/>
                <a:gd name="T6" fmla="*/ 29 w 59"/>
                <a:gd name="T7" fmla="*/ 1 h 60"/>
                <a:gd name="T8" fmla="*/ 59 w 59"/>
                <a:gd name="T9" fmla="*/ 3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60">
                  <a:moveTo>
                    <a:pt x="59" y="30"/>
                  </a:moveTo>
                  <a:cubicBezTo>
                    <a:pt x="59" y="46"/>
                    <a:pt x="47" y="59"/>
                    <a:pt x="30" y="60"/>
                  </a:cubicBezTo>
                  <a:cubicBezTo>
                    <a:pt x="14" y="60"/>
                    <a:pt x="1" y="47"/>
                    <a:pt x="1" y="31"/>
                  </a:cubicBezTo>
                  <a:cubicBezTo>
                    <a:pt x="0" y="15"/>
                    <a:pt x="13" y="1"/>
                    <a:pt x="29" y="1"/>
                  </a:cubicBezTo>
                  <a:cubicBezTo>
                    <a:pt x="45" y="0"/>
                    <a:pt x="59" y="14"/>
                    <a:pt x="59" y="3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" name="Freeform 91">
              <a:extLst>
                <a:ext uri="{FF2B5EF4-FFF2-40B4-BE49-F238E27FC236}">
                  <a16:creationId xmlns:a16="http://schemas.microsoft.com/office/drawing/2014/main" id="{9FDCFB37-0A31-0FCE-12CB-32DAE9BAE20F}"/>
                </a:ext>
              </a:extLst>
            </p:cNvPr>
            <p:cNvSpPr>
              <a:spLocks/>
            </p:cNvSpPr>
            <p:nvPr/>
          </p:nvSpPr>
          <p:spPr bwMode="auto">
            <a:xfrm>
              <a:off x="8540750" y="4241800"/>
              <a:ext cx="17463" cy="17463"/>
            </a:xfrm>
            <a:custGeom>
              <a:avLst/>
              <a:gdLst>
                <a:gd name="T0" fmla="*/ 29 w 59"/>
                <a:gd name="T1" fmla="*/ 0 h 58"/>
                <a:gd name="T2" fmla="*/ 58 w 59"/>
                <a:gd name="T3" fmla="*/ 29 h 58"/>
                <a:gd name="T4" fmla="*/ 30 w 59"/>
                <a:gd name="T5" fmla="*/ 58 h 58"/>
                <a:gd name="T6" fmla="*/ 0 w 59"/>
                <a:gd name="T7" fmla="*/ 29 h 58"/>
                <a:gd name="T8" fmla="*/ 29 w 59"/>
                <a:gd name="T9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58">
                  <a:moveTo>
                    <a:pt x="29" y="0"/>
                  </a:moveTo>
                  <a:cubicBezTo>
                    <a:pt x="46" y="0"/>
                    <a:pt x="59" y="13"/>
                    <a:pt x="58" y="29"/>
                  </a:cubicBezTo>
                  <a:cubicBezTo>
                    <a:pt x="58" y="45"/>
                    <a:pt x="46" y="58"/>
                    <a:pt x="30" y="58"/>
                  </a:cubicBezTo>
                  <a:cubicBezTo>
                    <a:pt x="13" y="58"/>
                    <a:pt x="0" y="45"/>
                    <a:pt x="0" y="29"/>
                  </a:cubicBezTo>
                  <a:cubicBezTo>
                    <a:pt x="0" y="12"/>
                    <a:pt x="13" y="0"/>
                    <a:pt x="29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" name="Freeform 92">
              <a:extLst>
                <a:ext uri="{FF2B5EF4-FFF2-40B4-BE49-F238E27FC236}">
                  <a16:creationId xmlns:a16="http://schemas.microsoft.com/office/drawing/2014/main" id="{C15D3230-4345-AEC5-5C3A-116F10E9A38A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8363" y="4356100"/>
              <a:ext cx="17463" cy="17463"/>
            </a:xfrm>
            <a:custGeom>
              <a:avLst/>
              <a:gdLst>
                <a:gd name="T0" fmla="*/ 29 w 58"/>
                <a:gd name="T1" fmla="*/ 0 h 58"/>
                <a:gd name="T2" fmla="*/ 58 w 58"/>
                <a:gd name="T3" fmla="*/ 29 h 58"/>
                <a:gd name="T4" fmla="*/ 29 w 58"/>
                <a:gd name="T5" fmla="*/ 58 h 58"/>
                <a:gd name="T6" fmla="*/ 0 w 58"/>
                <a:gd name="T7" fmla="*/ 29 h 58"/>
                <a:gd name="T8" fmla="*/ 29 w 58"/>
                <a:gd name="T9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58">
                  <a:moveTo>
                    <a:pt x="29" y="0"/>
                  </a:moveTo>
                  <a:cubicBezTo>
                    <a:pt x="46" y="0"/>
                    <a:pt x="58" y="13"/>
                    <a:pt x="58" y="29"/>
                  </a:cubicBezTo>
                  <a:cubicBezTo>
                    <a:pt x="58" y="45"/>
                    <a:pt x="45" y="58"/>
                    <a:pt x="29" y="58"/>
                  </a:cubicBezTo>
                  <a:cubicBezTo>
                    <a:pt x="13" y="58"/>
                    <a:pt x="0" y="46"/>
                    <a:pt x="0" y="29"/>
                  </a:cubicBezTo>
                  <a:cubicBezTo>
                    <a:pt x="0" y="12"/>
                    <a:pt x="12" y="0"/>
                    <a:pt x="29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B843AC07-83C4-14A2-212B-2F01ECEFE217}"/>
              </a:ext>
            </a:extLst>
          </p:cNvPr>
          <p:cNvGrpSpPr/>
          <p:nvPr/>
        </p:nvGrpSpPr>
        <p:grpSpPr>
          <a:xfrm>
            <a:off x="6387919" y="1675723"/>
            <a:ext cx="548640" cy="548640"/>
            <a:chOff x="2286000" y="2419350"/>
            <a:chExt cx="455613" cy="457200"/>
          </a:xfrm>
          <a:solidFill>
            <a:schemeClr val="bg1"/>
          </a:solidFill>
        </p:grpSpPr>
        <p:sp>
          <p:nvSpPr>
            <p:cNvPr id="114" name="Freeform 381">
              <a:extLst>
                <a:ext uri="{FF2B5EF4-FFF2-40B4-BE49-F238E27FC236}">
                  <a16:creationId xmlns:a16="http://schemas.microsoft.com/office/drawing/2014/main" id="{D3D6A412-E0A4-3145-9549-891362A7DD5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286000" y="2419350"/>
              <a:ext cx="455613" cy="457200"/>
            </a:xfrm>
            <a:custGeom>
              <a:avLst/>
              <a:gdLst>
                <a:gd name="T0" fmla="*/ 1117 w 1536"/>
                <a:gd name="T1" fmla="*/ 1480 h 1536"/>
                <a:gd name="T2" fmla="*/ 1003 w 1536"/>
                <a:gd name="T3" fmla="*/ 1380 h 1536"/>
                <a:gd name="T4" fmla="*/ 691 w 1536"/>
                <a:gd name="T5" fmla="*/ 1380 h 1536"/>
                <a:gd name="T6" fmla="*/ 691 w 1536"/>
                <a:gd name="T7" fmla="*/ 1321 h 1536"/>
                <a:gd name="T8" fmla="*/ 956 w 1536"/>
                <a:gd name="T9" fmla="*/ 1320 h 1536"/>
                <a:gd name="T10" fmla="*/ 831 w 1536"/>
                <a:gd name="T11" fmla="*/ 1193 h 1536"/>
                <a:gd name="T12" fmla="*/ 207 w 1536"/>
                <a:gd name="T13" fmla="*/ 920 h 1536"/>
                <a:gd name="T14" fmla="*/ 1040 w 1536"/>
                <a:gd name="T15" fmla="*/ 753 h 1536"/>
                <a:gd name="T16" fmla="*/ 1002 w 1536"/>
                <a:gd name="T17" fmla="*/ 1025 h 1536"/>
                <a:gd name="T18" fmla="*/ 1311 w 1536"/>
                <a:gd name="T19" fmla="*/ 1320 h 1536"/>
                <a:gd name="T20" fmla="*/ 1476 w 1536"/>
                <a:gd name="T21" fmla="*/ 1285 h 1536"/>
                <a:gd name="T22" fmla="*/ 1476 w 1536"/>
                <a:gd name="T23" fmla="*/ 301 h 1536"/>
                <a:gd name="T24" fmla="*/ 60 w 1536"/>
                <a:gd name="T25" fmla="*/ 317 h 1536"/>
                <a:gd name="T26" fmla="*/ 101 w 1536"/>
                <a:gd name="T27" fmla="*/ 1320 h 1536"/>
                <a:gd name="T28" fmla="*/ 451 w 1536"/>
                <a:gd name="T29" fmla="*/ 1338 h 1536"/>
                <a:gd name="T30" fmla="*/ 383 w 1536"/>
                <a:gd name="T31" fmla="*/ 1380 h 1536"/>
                <a:gd name="T32" fmla="*/ 0 w 1536"/>
                <a:gd name="T33" fmla="*/ 1305 h 1536"/>
                <a:gd name="T34" fmla="*/ 75 w 1536"/>
                <a:gd name="T35" fmla="*/ 0 h 1536"/>
                <a:gd name="T36" fmla="*/ 1465 w 1536"/>
                <a:gd name="T37" fmla="*/ 2 h 1536"/>
                <a:gd name="T38" fmla="*/ 1536 w 1536"/>
                <a:gd name="T39" fmla="*/ 197 h 1536"/>
                <a:gd name="T40" fmla="*/ 1459 w 1536"/>
                <a:gd name="T41" fmla="*/ 1379 h 1536"/>
                <a:gd name="T42" fmla="*/ 1339 w 1536"/>
                <a:gd name="T43" fmla="*/ 1380 h 1536"/>
                <a:gd name="T44" fmla="*/ 1269 w 1536"/>
                <a:gd name="T45" fmla="*/ 1527 h 1536"/>
                <a:gd name="T46" fmla="*/ 1206 w 1536"/>
                <a:gd name="T47" fmla="*/ 1536 h 1536"/>
                <a:gd name="T48" fmla="*/ 1476 w 1536"/>
                <a:gd name="T49" fmla="*/ 100 h 1536"/>
                <a:gd name="T50" fmla="*/ 834 w 1536"/>
                <a:gd name="T51" fmla="*/ 60 h 1536"/>
                <a:gd name="T52" fmla="*/ 60 w 1536"/>
                <a:gd name="T53" fmla="*/ 97 h 1536"/>
                <a:gd name="T54" fmla="*/ 60 w 1536"/>
                <a:gd name="T55" fmla="*/ 240 h 1536"/>
                <a:gd name="T56" fmla="*/ 618 w 1536"/>
                <a:gd name="T57" fmla="*/ 1176 h 1536"/>
                <a:gd name="T58" fmla="*/ 619 w 1536"/>
                <a:gd name="T59" fmla="*/ 444 h 1536"/>
                <a:gd name="T60" fmla="*/ 618 w 1536"/>
                <a:gd name="T61" fmla="*/ 1176 h 1536"/>
                <a:gd name="T62" fmla="*/ 976 w 1536"/>
                <a:gd name="T63" fmla="*/ 1253 h 1536"/>
                <a:gd name="T64" fmla="*/ 1236 w 1536"/>
                <a:gd name="T65" fmla="*/ 1475 h 1536"/>
                <a:gd name="T66" fmla="*/ 1265 w 1536"/>
                <a:gd name="T67" fmla="*/ 1372 h 1536"/>
                <a:gd name="T68" fmla="*/ 1061 w 1536"/>
                <a:gd name="T69" fmla="*/ 1169 h 1536"/>
                <a:gd name="T70" fmla="*/ 1012 w 1536"/>
                <a:gd name="T71" fmla="*/ 1123 h 1536"/>
                <a:gd name="T72" fmla="*/ 881 w 1536"/>
                <a:gd name="T73" fmla="*/ 1155 h 1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536" h="1536">
                  <a:moveTo>
                    <a:pt x="1206" y="1536"/>
                  </a:moveTo>
                  <a:cubicBezTo>
                    <a:pt x="1169" y="1529"/>
                    <a:pt x="1142" y="1506"/>
                    <a:pt x="1117" y="1480"/>
                  </a:cubicBezTo>
                  <a:cubicBezTo>
                    <a:pt x="1088" y="1449"/>
                    <a:pt x="1057" y="1420"/>
                    <a:pt x="1028" y="1390"/>
                  </a:cubicBezTo>
                  <a:cubicBezTo>
                    <a:pt x="1021" y="1383"/>
                    <a:pt x="1013" y="1380"/>
                    <a:pt x="1003" y="1380"/>
                  </a:cubicBezTo>
                  <a:cubicBezTo>
                    <a:pt x="904" y="1380"/>
                    <a:pt x="805" y="1380"/>
                    <a:pt x="706" y="1380"/>
                  </a:cubicBezTo>
                  <a:cubicBezTo>
                    <a:pt x="701" y="1380"/>
                    <a:pt x="696" y="1381"/>
                    <a:pt x="691" y="1380"/>
                  </a:cubicBezTo>
                  <a:cubicBezTo>
                    <a:pt x="675" y="1378"/>
                    <a:pt x="663" y="1365"/>
                    <a:pt x="664" y="1349"/>
                  </a:cubicBezTo>
                  <a:cubicBezTo>
                    <a:pt x="664" y="1335"/>
                    <a:pt x="676" y="1322"/>
                    <a:pt x="691" y="1321"/>
                  </a:cubicBezTo>
                  <a:cubicBezTo>
                    <a:pt x="700" y="1320"/>
                    <a:pt x="709" y="1320"/>
                    <a:pt x="718" y="1320"/>
                  </a:cubicBezTo>
                  <a:cubicBezTo>
                    <a:pt x="797" y="1320"/>
                    <a:pt x="875" y="1320"/>
                    <a:pt x="956" y="1320"/>
                  </a:cubicBezTo>
                  <a:cubicBezTo>
                    <a:pt x="952" y="1316"/>
                    <a:pt x="950" y="1313"/>
                    <a:pt x="948" y="1310"/>
                  </a:cubicBezTo>
                  <a:cubicBezTo>
                    <a:pt x="909" y="1271"/>
                    <a:pt x="870" y="1233"/>
                    <a:pt x="831" y="1193"/>
                  </a:cubicBezTo>
                  <a:cubicBezTo>
                    <a:pt x="824" y="1186"/>
                    <a:pt x="819" y="1186"/>
                    <a:pt x="810" y="1190"/>
                  </a:cubicBezTo>
                  <a:cubicBezTo>
                    <a:pt x="567" y="1312"/>
                    <a:pt x="278" y="1182"/>
                    <a:pt x="207" y="920"/>
                  </a:cubicBezTo>
                  <a:cubicBezTo>
                    <a:pt x="141" y="678"/>
                    <a:pt x="303" y="428"/>
                    <a:pt x="551" y="390"/>
                  </a:cubicBezTo>
                  <a:cubicBezTo>
                    <a:pt x="789" y="353"/>
                    <a:pt x="1008" y="516"/>
                    <a:pt x="1040" y="753"/>
                  </a:cubicBezTo>
                  <a:cubicBezTo>
                    <a:pt x="1052" y="840"/>
                    <a:pt x="1038" y="923"/>
                    <a:pt x="999" y="1001"/>
                  </a:cubicBezTo>
                  <a:cubicBezTo>
                    <a:pt x="993" y="1011"/>
                    <a:pt x="994" y="1017"/>
                    <a:pt x="1002" y="1025"/>
                  </a:cubicBezTo>
                  <a:cubicBezTo>
                    <a:pt x="1098" y="1120"/>
                    <a:pt x="1193" y="1216"/>
                    <a:pt x="1289" y="1311"/>
                  </a:cubicBezTo>
                  <a:cubicBezTo>
                    <a:pt x="1294" y="1316"/>
                    <a:pt x="1303" y="1320"/>
                    <a:pt x="1311" y="1320"/>
                  </a:cubicBezTo>
                  <a:cubicBezTo>
                    <a:pt x="1354" y="1321"/>
                    <a:pt x="1397" y="1320"/>
                    <a:pt x="1440" y="1320"/>
                  </a:cubicBezTo>
                  <a:cubicBezTo>
                    <a:pt x="1465" y="1320"/>
                    <a:pt x="1476" y="1309"/>
                    <a:pt x="1476" y="1285"/>
                  </a:cubicBezTo>
                  <a:cubicBezTo>
                    <a:pt x="1476" y="960"/>
                    <a:pt x="1476" y="635"/>
                    <a:pt x="1476" y="310"/>
                  </a:cubicBezTo>
                  <a:cubicBezTo>
                    <a:pt x="1476" y="307"/>
                    <a:pt x="1476" y="305"/>
                    <a:pt x="1476" y="301"/>
                  </a:cubicBezTo>
                  <a:cubicBezTo>
                    <a:pt x="1004" y="301"/>
                    <a:pt x="533" y="301"/>
                    <a:pt x="60" y="301"/>
                  </a:cubicBezTo>
                  <a:cubicBezTo>
                    <a:pt x="60" y="307"/>
                    <a:pt x="60" y="312"/>
                    <a:pt x="60" y="317"/>
                  </a:cubicBezTo>
                  <a:cubicBezTo>
                    <a:pt x="60" y="638"/>
                    <a:pt x="60" y="959"/>
                    <a:pt x="60" y="1280"/>
                  </a:cubicBezTo>
                  <a:cubicBezTo>
                    <a:pt x="60" y="1311"/>
                    <a:pt x="70" y="1320"/>
                    <a:pt x="101" y="1320"/>
                  </a:cubicBezTo>
                  <a:cubicBezTo>
                    <a:pt x="206" y="1320"/>
                    <a:pt x="312" y="1320"/>
                    <a:pt x="417" y="1320"/>
                  </a:cubicBezTo>
                  <a:cubicBezTo>
                    <a:pt x="432" y="1320"/>
                    <a:pt x="444" y="1323"/>
                    <a:pt x="451" y="1338"/>
                  </a:cubicBezTo>
                  <a:cubicBezTo>
                    <a:pt x="460" y="1357"/>
                    <a:pt x="447" y="1379"/>
                    <a:pt x="425" y="1380"/>
                  </a:cubicBezTo>
                  <a:cubicBezTo>
                    <a:pt x="411" y="1381"/>
                    <a:pt x="397" y="1380"/>
                    <a:pt x="383" y="1380"/>
                  </a:cubicBezTo>
                  <a:cubicBezTo>
                    <a:pt x="292" y="1380"/>
                    <a:pt x="201" y="1379"/>
                    <a:pt x="110" y="1381"/>
                  </a:cubicBezTo>
                  <a:cubicBezTo>
                    <a:pt x="55" y="1382"/>
                    <a:pt x="15" y="1361"/>
                    <a:pt x="0" y="1305"/>
                  </a:cubicBezTo>
                  <a:cubicBezTo>
                    <a:pt x="0" y="895"/>
                    <a:pt x="0" y="485"/>
                    <a:pt x="0" y="75"/>
                  </a:cubicBezTo>
                  <a:cubicBezTo>
                    <a:pt x="10" y="36"/>
                    <a:pt x="35" y="11"/>
                    <a:pt x="75" y="0"/>
                  </a:cubicBezTo>
                  <a:cubicBezTo>
                    <a:pt x="537" y="0"/>
                    <a:pt x="999" y="0"/>
                    <a:pt x="1461" y="0"/>
                  </a:cubicBezTo>
                  <a:cubicBezTo>
                    <a:pt x="1462" y="1"/>
                    <a:pt x="1463" y="2"/>
                    <a:pt x="1465" y="2"/>
                  </a:cubicBezTo>
                  <a:cubicBezTo>
                    <a:pt x="1512" y="16"/>
                    <a:pt x="1536" y="47"/>
                    <a:pt x="1536" y="97"/>
                  </a:cubicBezTo>
                  <a:cubicBezTo>
                    <a:pt x="1536" y="130"/>
                    <a:pt x="1536" y="164"/>
                    <a:pt x="1536" y="197"/>
                  </a:cubicBezTo>
                  <a:cubicBezTo>
                    <a:pt x="1536" y="559"/>
                    <a:pt x="1536" y="921"/>
                    <a:pt x="1536" y="1283"/>
                  </a:cubicBezTo>
                  <a:cubicBezTo>
                    <a:pt x="1536" y="1334"/>
                    <a:pt x="1506" y="1372"/>
                    <a:pt x="1459" y="1379"/>
                  </a:cubicBezTo>
                  <a:cubicBezTo>
                    <a:pt x="1446" y="1381"/>
                    <a:pt x="1433" y="1380"/>
                    <a:pt x="1420" y="1380"/>
                  </a:cubicBezTo>
                  <a:cubicBezTo>
                    <a:pt x="1393" y="1380"/>
                    <a:pt x="1367" y="1380"/>
                    <a:pt x="1339" y="1380"/>
                  </a:cubicBezTo>
                  <a:cubicBezTo>
                    <a:pt x="1340" y="1387"/>
                    <a:pt x="1341" y="1391"/>
                    <a:pt x="1342" y="1395"/>
                  </a:cubicBezTo>
                  <a:cubicBezTo>
                    <a:pt x="1352" y="1451"/>
                    <a:pt x="1321" y="1507"/>
                    <a:pt x="1269" y="1527"/>
                  </a:cubicBezTo>
                  <a:cubicBezTo>
                    <a:pt x="1260" y="1531"/>
                    <a:pt x="1251" y="1533"/>
                    <a:pt x="1242" y="1536"/>
                  </a:cubicBezTo>
                  <a:cubicBezTo>
                    <a:pt x="1230" y="1536"/>
                    <a:pt x="1218" y="1536"/>
                    <a:pt x="1206" y="1536"/>
                  </a:cubicBezTo>
                  <a:close/>
                  <a:moveTo>
                    <a:pt x="1476" y="240"/>
                  </a:moveTo>
                  <a:cubicBezTo>
                    <a:pt x="1476" y="192"/>
                    <a:pt x="1476" y="146"/>
                    <a:pt x="1476" y="100"/>
                  </a:cubicBezTo>
                  <a:cubicBezTo>
                    <a:pt x="1476" y="70"/>
                    <a:pt x="1466" y="60"/>
                    <a:pt x="1435" y="60"/>
                  </a:cubicBezTo>
                  <a:cubicBezTo>
                    <a:pt x="1235" y="60"/>
                    <a:pt x="1035" y="60"/>
                    <a:pt x="834" y="60"/>
                  </a:cubicBezTo>
                  <a:cubicBezTo>
                    <a:pt x="589" y="60"/>
                    <a:pt x="343" y="60"/>
                    <a:pt x="98" y="60"/>
                  </a:cubicBezTo>
                  <a:cubicBezTo>
                    <a:pt x="71" y="60"/>
                    <a:pt x="60" y="71"/>
                    <a:pt x="60" y="97"/>
                  </a:cubicBezTo>
                  <a:cubicBezTo>
                    <a:pt x="60" y="124"/>
                    <a:pt x="60" y="150"/>
                    <a:pt x="60" y="177"/>
                  </a:cubicBezTo>
                  <a:cubicBezTo>
                    <a:pt x="60" y="198"/>
                    <a:pt x="60" y="218"/>
                    <a:pt x="60" y="240"/>
                  </a:cubicBezTo>
                  <a:cubicBezTo>
                    <a:pt x="533" y="240"/>
                    <a:pt x="1003" y="240"/>
                    <a:pt x="1476" y="240"/>
                  </a:cubicBezTo>
                  <a:close/>
                  <a:moveTo>
                    <a:pt x="618" y="1176"/>
                  </a:moveTo>
                  <a:cubicBezTo>
                    <a:pt x="820" y="1176"/>
                    <a:pt x="984" y="1012"/>
                    <a:pt x="984" y="810"/>
                  </a:cubicBezTo>
                  <a:cubicBezTo>
                    <a:pt x="984" y="609"/>
                    <a:pt x="820" y="445"/>
                    <a:pt x="619" y="444"/>
                  </a:cubicBezTo>
                  <a:cubicBezTo>
                    <a:pt x="417" y="444"/>
                    <a:pt x="252" y="608"/>
                    <a:pt x="252" y="810"/>
                  </a:cubicBezTo>
                  <a:cubicBezTo>
                    <a:pt x="252" y="1012"/>
                    <a:pt x="416" y="1176"/>
                    <a:pt x="618" y="1176"/>
                  </a:cubicBezTo>
                  <a:close/>
                  <a:moveTo>
                    <a:pt x="1061" y="1169"/>
                  </a:moveTo>
                  <a:cubicBezTo>
                    <a:pt x="1032" y="1197"/>
                    <a:pt x="1004" y="1225"/>
                    <a:pt x="976" y="1253"/>
                  </a:cubicBezTo>
                  <a:cubicBezTo>
                    <a:pt x="1044" y="1322"/>
                    <a:pt x="1114" y="1391"/>
                    <a:pt x="1183" y="1461"/>
                  </a:cubicBezTo>
                  <a:cubicBezTo>
                    <a:pt x="1198" y="1475"/>
                    <a:pt x="1216" y="1479"/>
                    <a:pt x="1236" y="1475"/>
                  </a:cubicBezTo>
                  <a:cubicBezTo>
                    <a:pt x="1259" y="1470"/>
                    <a:pt x="1274" y="1456"/>
                    <a:pt x="1281" y="1433"/>
                  </a:cubicBezTo>
                  <a:cubicBezTo>
                    <a:pt x="1288" y="1409"/>
                    <a:pt x="1282" y="1389"/>
                    <a:pt x="1265" y="1372"/>
                  </a:cubicBezTo>
                  <a:cubicBezTo>
                    <a:pt x="1198" y="1305"/>
                    <a:pt x="1132" y="1239"/>
                    <a:pt x="1065" y="1172"/>
                  </a:cubicBezTo>
                  <a:cubicBezTo>
                    <a:pt x="1063" y="1170"/>
                    <a:pt x="1061" y="1169"/>
                    <a:pt x="1061" y="1169"/>
                  </a:cubicBezTo>
                  <a:close/>
                  <a:moveTo>
                    <a:pt x="931" y="1205"/>
                  </a:moveTo>
                  <a:cubicBezTo>
                    <a:pt x="958" y="1178"/>
                    <a:pt x="985" y="1150"/>
                    <a:pt x="1012" y="1123"/>
                  </a:cubicBezTo>
                  <a:cubicBezTo>
                    <a:pt x="994" y="1106"/>
                    <a:pt x="976" y="1087"/>
                    <a:pt x="963" y="1074"/>
                  </a:cubicBezTo>
                  <a:cubicBezTo>
                    <a:pt x="936" y="1101"/>
                    <a:pt x="908" y="1128"/>
                    <a:pt x="881" y="1155"/>
                  </a:cubicBezTo>
                  <a:cubicBezTo>
                    <a:pt x="894" y="1168"/>
                    <a:pt x="913" y="1187"/>
                    <a:pt x="931" y="1205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" name="Freeform 382">
              <a:extLst>
                <a:ext uri="{FF2B5EF4-FFF2-40B4-BE49-F238E27FC236}">
                  <a16:creationId xmlns:a16="http://schemas.microsoft.com/office/drawing/2014/main" id="{24522D34-747F-0A5D-E6C5-D7674A9A1A66}"/>
                </a:ext>
              </a:extLst>
            </p:cNvPr>
            <p:cNvSpPr>
              <a:spLocks/>
            </p:cNvSpPr>
            <p:nvPr/>
          </p:nvSpPr>
          <p:spPr bwMode="auto">
            <a:xfrm>
              <a:off x="2608263" y="2590800"/>
              <a:ext cx="85725" cy="17463"/>
            </a:xfrm>
            <a:custGeom>
              <a:avLst/>
              <a:gdLst>
                <a:gd name="T0" fmla="*/ 144 w 288"/>
                <a:gd name="T1" fmla="*/ 60 h 60"/>
                <a:gd name="T2" fmla="*/ 36 w 288"/>
                <a:gd name="T3" fmla="*/ 60 h 60"/>
                <a:gd name="T4" fmla="*/ 1 w 288"/>
                <a:gd name="T5" fmla="*/ 30 h 60"/>
                <a:gd name="T6" fmla="*/ 36 w 288"/>
                <a:gd name="T7" fmla="*/ 0 h 60"/>
                <a:gd name="T8" fmla="*/ 253 w 288"/>
                <a:gd name="T9" fmla="*/ 0 h 60"/>
                <a:gd name="T10" fmla="*/ 288 w 288"/>
                <a:gd name="T11" fmla="*/ 31 h 60"/>
                <a:gd name="T12" fmla="*/ 253 w 288"/>
                <a:gd name="T13" fmla="*/ 60 h 60"/>
                <a:gd name="T14" fmla="*/ 144 w 288"/>
                <a:gd name="T15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8" h="60">
                  <a:moveTo>
                    <a:pt x="144" y="60"/>
                  </a:moveTo>
                  <a:cubicBezTo>
                    <a:pt x="108" y="60"/>
                    <a:pt x="72" y="60"/>
                    <a:pt x="36" y="60"/>
                  </a:cubicBezTo>
                  <a:cubicBezTo>
                    <a:pt x="15" y="60"/>
                    <a:pt x="0" y="48"/>
                    <a:pt x="1" y="30"/>
                  </a:cubicBezTo>
                  <a:cubicBezTo>
                    <a:pt x="1" y="12"/>
                    <a:pt x="15" y="0"/>
                    <a:pt x="36" y="0"/>
                  </a:cubicBezTo>
                  <a:cubicBezTo>
                    <a:pt x="108" y="0"/>
                    <a:pt x="181" y="0"/>
                    <a:pt x="253" y="0"/>
                  </a:cubicBezTo>
                  <a:cubicBezTo>
                    <a:pt x="274" y="0"/>
                    <a:pt x="288" y="13"/>
                    <a:pt x="288" y="31"/>
                  </a:cubicBezTo>
                  <a:cubicBezTo>
                    <a:pt x="287" y="49"/>
                    <a:pt x="274" y="60"/>
                    <a:pt x="253" y="60"/>
                  </a:cubicBezTo>
                  <a:cubicBezTo>
                    <a:pt x="217" y="60"/>
                    <a:pt x="180" y="60"/>
                    <a:pt x="144" y="6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" name="Freeform 383">
              <a:extLst>
                <a:ext uri="{FF2B5EF4-FFF2-40B4-BE49-F238E27FC236}">
                  <a16:creationId xmlns:a16="http://schemas.microsoft.com/office/drawing/2014/main" id="{89B2D282-4F83-03FC-9DA9-509143884A6A}"/>
                </a:ext>
              </a:extLst>
            </p:cNvPr>
            <p:cNvSpPr>
              <a:spLocks/>
            </p:cNvSpPr>
            <p:nvPr/>
          </p:nvSpPr>
          <p:spPr bwMode="auto">
            <a:xfrm>
              <a:off x="2647950" y="2547938"/>
              <a:ext cx="46038" cy="17463"/>
            </a:xfrm>
            <a:custGeom>
              <a:avLst/>
              <a:gdLst>
                <a:gd name="T0" fmla="*/ 76 w 155"/>
                <a:gd name="T1" fmla="*/ 60 h 61"/>
                <a:gd name="T2" fmla="*/ 31 w 155"/>
                <a:gd name="T3" fmla="*/ 60 h 61"/>
                <a:gd name="T4" fmla="*/ 0 w 155"/>
                <a:gd name="T5" fmla="*/ 30 h 61"/>
                <a:gd name="T6" fmla="*/ 30 w 155"/>
                <a:gd name="T7" fmla="*/ 1 h 61"/>
                <a:gd name="T8" fmla="*/ 126 w 155"/>
                <a:gd name="T9" fmla="*/ 1 h 61"/>
                <a:gd name="T10" fmla="*/ 155 w 155"/>
                <a:gd name="T11" fmla="*/ 31 h 61"/>
                <a:gd name="T12" fmla="*/ 125 w 155"/>
                <a:gd name="T13" fmla="*/ 60 h 61"/>
                <a:gd name="T14" fmla="*/ 122 w 155"/>
                <a:gd name="T15" fmla="*/ 60 h 61"/>
                <a:gd name="T16" fmla="*/ 76 w 155"/>
                <a:gd name="T17" fmla="*/ 6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5" h="61">
                  <a:moveTo>
                    <a:pt x="76" y="60"/>
                  </a:moveTo>
                  <a:cubicBezTo>
                    <a:pt x="61" y="60"/>
                    <a:pt x="46" y="61"/>
                    <a:pt x="31" y="60"/>
                  </a:cubicBezTo>
                  <a:cubicBezTo>
                    <a:pt x="13" y="60"/>
                    <a:pt x="0" y="46"/>
                    <a:pt x="0" y="30"/>
                  </a:cubicBezTo>
                  <a:cubicBezTo>
                    <a:pt x="0" y="14"/>
                    <a:pt x="13" y="1"/>
                    <a:pt x="30" y="1"/>
                  </a:cubicBezTo>
                  <a:cubicBezTo>
                    <a:pt x="62" y="0"/>
                    <a:pt x="94" y="0"/>
                    <a:pt x="126" y="1"/>
                  </a:cubicBezTo>
                  <a:cubicBezTo>
                    <a:pt x="143" y="1"/>
                    <a:pt x="155" y="15"/>
                    <a:pt x="155" y="31"/>
                  </a:cubicBezTo>
                  <a:cubicBezTo>
                    <a:pt x="155" y="47"/>
                    <a:pt x="142" y="59"/>
                    <a:pt x="125" y="60"/>
                  </a:cubicBezTo>
                  <a:cubicBezTo>
                    <a:pt x="124" y="60"/>
                    <a:pt x="123" y="60"/>
                    <a:pt x="122" y="60"/>
                  </a:cubicBezTo>
                  <a:cubicBezTo>
                    <a:pt x="107" y="60"/>
                    <a:pt x="91" y="60"/>
                    <a:pt x="76" y="6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" name="Freeform 384">
              <a:extLst>
                <a:ext uri="{FF2B5EF4-FFF2-40B4-BE49-F238E27FC236}">
                  <a16:creationId xmlns:a16="http://schemas.microsoft.com/office/drawing/2014/main" id="{DE46EE2B-2977-4645-4DAB-A17E11CEB3AF}"/>
                </a:ext>
              </a:extLst>
            </p:cNvPr>
            <p:cNvSpPr>
              <a:spLocks/>
            </p:cNvSpPr>
            <p:nvPr/>
          </p:nvSpPr>
          <p:spPr bwMode="auto">
            <a:xfrm>
              <a:off x="2654300" y="2633663"/>
              <a:ext cx="39688" cy="17463"/>
            </a:xfrm>
            <a:custGeom>
              <a:avLst/>
              <a:gdLst>
                <a:gd name="T0" fmla="*/ 66 w 134"/>
                <a:gd name="T1" fmla="*/ 60 h 61"/>
                <a:gd name="T2" fmla="*/ 30 w 134"/>
                <a:gd name="T3" fmla="*/ 60 h 61"/>
                <a:gd name="T4" fmla="*/ 0 w 134"/>
                <a:gd name="T5" fmla="*/ 30 h 61"/>
                <a:gd name="T6" fmla="*/ 31 w 134"/>
                <a:gd name="T7" fmla="*/ 0 h 61"/>
                <a:gd name="T8" fmla="*/ 103 w 134"/>
                <a:gd name="T9" fmla="*/ 0 h 61"/>
                <a:gd name="T10" fmla="*/ 134 w 134"/>
                <a:gd name="T11" fmla="*/ 30 h 61"/>
                <a:gd name="T12" fmla="*/ 102 w 134"/>
                <a:gd name="T13" fmla="*/ 60 h 61"/>
                <a:gd name="T14" fmla="*/ 66 w 134"/>
                <a:gd name="T15" fmla="*/ 6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4" h="61">
                  <a:moveTo>
                    <a:pt x="66" y="60"/>
                  </a:moveTo>
                  <a:cubicBezTo>
                    <a:pt x="54" y="60"/>
                    <a:pt x="42" y="61"/>
                    <a:pt x="30" y="60"/>
                  </a:cubicBezTo>
                  <a:cubicBezTo>
                    <a:pt x="13" y="60"/>
                    <a:pt x="0" y="46"/>
                    <a:pt x="0" y="30"/>
                  </a:cubicBezTo>
                  <a:cubicBezTo>
                    <a:pt x="0" y="14"/>
                    <a:pt x="13" y="1"/>
                    <a:pt x="31" y="0"/>
                  </a:cubicBezTo>
                  <a:cubicBezTo>
                    <a:pt x="55" y="0"/>
                    <a:pt x="79" y="0"/>
                    <a:pt x="103" y="0"/>
                  </a:cubicBezTo>
                  <a:cubicBezTo>
                    <a:pt x="121" y="1"/>
                    <a:pt x="134" y="13"/>
                    <a:pt x="134" y="30"/>
                  </a:cubicBezTo>
                  <a:cubicBezTo>
                    <a:pt x="134" y="47"/>
                    <a:pt x="121" y="60"/>
                    <a:pt x="102" y="60"/>
                  </a:cubicBezTo>
                  <a:cubicBezTo>
                    <a:pt x="90" y="61"/>
                    <a:pt x="78" y="60"/>
                    <a:pt x="66" y="6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" name="Freeform 385">
              <a:extLst>
                <a:ext uri="{FF2B5EF4-FFF2-40B4-BE49-F238E27FC236}">
                  <a16:creationId xmlns:a16="http://schemas.microsoft.com/office/drawing/2014/main" id="{F1060F88-0472-C698-7F82-3E06CD926BAE}"/>
                </a:ext>
              </a:extLst>
            </p:cNvPr>
            <p:cNvSpPr>
              <a:spLocks/>
            </p:cNvSpPr>
            <p:nvPr/>
          </p:nvSpPr>
          <p:spPr bwMode="auto">
            <a:xfrm>
              <a:off x="2589213" y="2547938"/>
              <a:ext cx="36513" cy="17463"/>
            </a:xfrm>
            <a:custGeom>
              <a:avLst/>
              <a:gdLst>
                <a:gd name="T0" fmla="*/ 61 w 122"/>
                <a:gd name="T1" fmla="*/ 60 h 61"/>
                <a:gd name="T2" fmla="*/ 29 w 122"/>
                <a:gd name="T3" fmla="*/ 60 h 61"/>
                <a:gd name="T4" fmla="*/ 1 w 122"/>
                <a:gd name="T5" fmla="*/ 31 h 61"/>
                <a:gd name="T6" fmla="*/ 28 w 122"/>
                <a:gd name="T7" fmla="*/ 1 h 61"/>
                <a:gd name="T8" fmla="*/ 95 w 122"/>
                <a:gd name="T9" fmla="*/ 1 h 61"/>
                <a:gd name="T10" fmla="*/ 121 w 122"/>
                <a:gd name="T11" fmla="*/ 31 h 61"/>
                <a:gd name="T12" fmla="*/ 94 w 122"/>
                <a:gd name="T13" fmla="*/ 60 h 61"/>
                <a:gd name="T14" fmla="*/ 61 w 122"/>
                <a:gd name="T15" fmla="*/ 60 h 61"/>
                <a:gd name="T16" fmla="*/ 61 w 122"/>
                <a:gd name="T17" fmla="*/ 6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2" h="61">
                  <a:moveTo>
                    <a:pt x="61" y="60"/>
                  </a:moveTo>
                  <a:cubicBezTo>
                    <a:pt x="50" y="60"/>
                    <a:pt x="39" y="61"/>
                    <a:pt x="29" y="60"/>
                  </a:cubicBezTo>
                  <a:cubicBezTo>
                    <a:pt x="12" y="59"/>
                    <a:pt x="1" y="47"/>
                    <a:pt x="1" y="31"/>
                  </a:cubicBezTo>
                  <a:cubicBezTo>
                    <a:pt x="0" y="15"/>
                    <a:pt x="11" y="1"/>
                    <a:pt x="28" y="1"/>
                  </a:cubicBezTo>
                  <a:cubicBezTo>
                    <a:pt x="50" y="0"/>
                    <a:pt x="73" y="0"/>
                    <a:pt x="95" y="1"/>
                  </a:cubicBezTo>
                  <a:cubicBezTo>
                    <a:pt x="111" y="2"/>
                    <a:pt x="122" y="15"/>
                    <a:pt x="121" y="31"/>
                  </a:cubicBezTo>
                  <a:cubicBezTo>
                    <a:pt x="121" y="47"/>
                    <a:pt x="110" y="59"/>
                    <a:pt x="94" y="60"/>
                  </a:cubicBezTo>
                  <a:cubicBezTo>
                    <a:pt x="83" y="61"/>
                    <a:pt x="72" y="60"/>
                    <a:pt x="61" y="60"/>
                  </a:cubicBezTo>
                  <a:cubicBezTo>
                    <a:pt x="61" y="60"/>
                    <a:pt x="61" y="60"/>
                    <a:pt x="61" y="6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" name="Freeform 386">
              <a:extLst>
                <a:ext uri="{FF2B5EF4-FFF2-40B4-BE49-F238E27FC236}">
                  <a16:creationId xmlns:a16="http://schemas.microsoft.com/office/drawing/2014/main" id="{A4CB927D-65DC-3839-87E2-629319939227}"/>
                </a:ext>
              </a:extLst>
            </p:cNvPr>
            <p:cNvSpPr>
              <a:spLocks/>
            </p:cNvSpPr>
            <p:nvPr/>
          </p:nvSpPr>
          <p:spPr bwMode="auto">
            <a:xfrm>
              <a:off x="2443163" y="2811463"/>
              <a:ext cx="17463" cy="17463"/>
            </a:xfrm>
            <a:custGeom>
              <a:avLst/>
              <a:gdLst>
                <a:gd name="T0" fmla="*/ 59 w 60"/>
                <a:gd name="T1" fmla="*/ 31 h 60"/>
                <a:gd name="T2" fmla="*/ 30 w 60"/>
                <a:gd name="T3" fmla="*/ 60 h 60"/>
                <a:gd name="T4" fmla="*/ 0 w 60"/>
                <a:gd name="T5" fmla="*/ 31 h 60"/>
                <a:gd name="T6" fmla="*/ 31 w 60"/>
                <a:gd name="T7" fmla="*/ 0 h 60"/>
                <a:gd name="T8" fmla="*/ 59 w 60"/>
                <a:gd name="T9" fmla="*/ 31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60">
                  <a:moveTo>
                    <a:pt x="59" y="31"/>
                  </a:moveTo>
                  <a:cubicBezTo>
                    <a:pt x="59" y="47"/>
                    <a:pt x="46" y="60"/>
                    <a:pt x="30" y="60"/>
                  </a:cubicBezTo>
                  <a:cubicBezTo>
                    <a:pt x="14" y="60"/>
                    <a:pt x="0" y="46"/>
                    <a:pt x="0" y="31"/>
                  </a:cubicBezTo>
                  <a:cubicBezTo>
                    <a:pt x="0" y="14"/>
                    <a:pt x="14" y="0"/>
                    <a:pt x="31" y="0"/>
                  </a:cubicBezTo>
                  <a:cubicBezTo>
                    <a:pt x="47" y="1"/>
                    <a:pt x="60" y="14"/>
                    <a:pt x="59" y="3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" name="Freeform 387">
              <a:extLst>
                <a:ext uri="{FF2B5EF4-FFF2-40B4-BE49-F238E27FC236}">
                  <a16:creationId xmlns:a16="http://schemas.microsoft.com/office/drawing/2014/main" id="{A8C53B82-C54E-CB1A-3086-D136968D2B83}"/>
                </a:ext>
              </a:extLst>
            </p:cNvPr>
            <p:cNvSpPr>
              <a:spLocks/>
            </p:cNvSpPr>
            <p:nvPr/>
          </p:nvSpPr>
          <p:spPr bwMode="auto">
            <a:xfrm>
              <a:off x="2482850" y="2455863"/>
              <a:ext cx="211138" cy="17463"/>
            </a:xfrm>
            <a:custGeom>
              <a:avLst/>
              <a:gdLst>
                <a:gd name="T0" fmla="*/ 354 w 708"/>
                <a:gd name="T1" fmla="*/ 60 h 61"/>
                <a:gd name="T2" fmla="*/ 42 w 708"/>
                <a:gd name="T3" fmla="*/ 60 h 61"/>
                <a:gd name="T4" fmla="*/ 27 w 708"/>
                <a:gd name="T5" fmla="*/ 60 h 61"/>
                <a:gd name="T6" fmla="*/ 0 w 708"/>
                <a:gd name="T7" fmla="*/ 31 h 61"/>
                <a:gd name="T8" fmla="*/ 27 w 708"/>
                <a:gd name="T9" fmla="*/ 1 h 61"/>
                <a:gd name="T10" fmla="*/ 41 w 708"/>
                <a:gd name="T11" fmla="*/ 0 h 61"/>
                <a:gd name="T12" fmla="*/ 667 w 708"/>
                <a:gd name="T13" fmla="*/ 0 h 61"/>
                <a:gd name="T14" fmla="*/ 682 w 708"/>
                <a:gd name="T15" fmla="*/ 1 h 61"/>
                <a:gd name="T16" fmla="*/ 708 w 708"/>
                <a:gd name="T17" fmla="*/ 31 h 61"/>
                <a:gd name="T18" fmla="*/ 682 w 708"/>
                <a:gd name="T19" fmla="*/ 60 h 61"/>
                <a:gd name="T20" fmla="*/ 667 w 708"/>
                <a:gd name="T21" fmla="*/ 60 h 61"/>
                <a:gd name="T22" fmla="*/ 354 w 708"/>
                <a:gd name="T23" fmla="*/ 6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08" h="61">
                  <a:moveTo>
                    <a:pt x="354" y="60"/>
                  </a:moveTo>
                  <a:cubicBezTo>
                    <a:pt x="250" y="60"/>
                    <a:pt x="146" y="60"/>
                    <a:pt x="42" y="60"/>
                  </a:cubicBezTo>
                  <a:cubicBezTo>
                    <a:pt x="37" y="60"/>
                    <a:pt x="32" y="61"/>
                    <a:pt x="27" y="60"/>
                  </a:cubicBezTo>
                  <a:cubicBezTo>
                    <a:pt x="12" y="58"/>
                    <a:pt x="0" y="46"/>
                    <a:pt x="0" y="31"/>
                  </a:cubicBezTo>
                  <a:cubicBezTo>
                    <a:pt x="0" y="15"/>
                    <a:pt x="11" y="2"/>
                    <a:pt x="27" y="1"/>
                  </a:cubicBezTo>
                  <a:cubicBezTo>
                    <a:pt x="32" y="0"/>
                    <a:pt x="36" y="0"/>
                    <a:pt x="41" y="0"/>
                  </a:cubicBezTo>
                  <a:cubicBezTo>
                    <a:pt x="250" y="0"/>
                    <a:pt x="459" y="0"/>
                    <a:pt x="667" y="0"/>
                  </a:cubicBezTo>
                  <a:cubicBezTo>
                    <a:pt x="672" y="0"/>
                    <a:pt x="677" y="0"/>
                    <a:pt x="682" y="1"/>
                  </a:cubicBezTo>
                  <a:cubicBezTo>
                    <a:pt x="697" y="3"/>
                    <a:pt x="708" y="16"/>
                    <a:pt x="708" y="31"/>
                  </a:cubicBezTo>
                  <a:cubicBezTo>
                    <a:pt x="707" y="45"/>
                    <a:pt x="697" y="58"/>
                    <a:pt x="682" y="60"/>
                  </a:cubicBezTo>
                  <a:cubicBezTo>
                    <a:pt x="677" y="61"/>
                    <a:pt x="672" y="60"/>
                    <a:pt x="667" y="60"/>
                  </a:cubicBezTo>
                  <a:cubicBezTo>
                    <a:pt x="563" y="60"/>
                    <a:pt x="458" y="60"/>
                    <a:pt x="354" y="6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" name="Freeform 388">
              <a:extLst>
                <a:ext uri="{FF2B5EF4-FFF2-40B4-BE49-F238E27FC236}">
                  <a16:creationId xmlns:a16="http://schemas.microsoft.com/office/drawing/2014/main" id="{B1800C89-CCCD-3321-F3FC-5315EB1D06A2}"/>
                </a:ext>
              </a:extLst>
            </p:cNvPr>
            <p:cNvSpPr>
              <a:spLocks/>
            </p:cNvSpPr>
            <p:nvPr/>
          </p:nvSpPr>
          <p:spPr bwMode="auto">
            <a:xfrm>
              <a:off x="2333625" y="2455863"/>
              <a:ext cx="17463" cy="17463"/>
            </a:xfrm>
            <a:custGeom>
              <a:avLst/>
              <a:gdLst>
                <a:gd name="T0" fmla="*/ 32 w 61"/>
                <a:gd name="T1" fmla="*/ 0 h 60"/>
                <a:gd name="T2" fmla="*/ 61 w 61"/>
                <a:gd name="T3" fmla="*/ 30 h 60"/>
                <a:gd name="T4" fmla="*/ 30 w 61"/>
                <a:gd name="T5" fmla="*/ 60 h 60"/>
                <a:gd name="T6" fmla="*/ 1 w 61"/>
                <a:gd name="T7" fmla="*/ 29 h 60"/>
                <a:gd name="T8" fmla="*/ 32 w 61"/>
                <a:gd name="T9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60">
                  <a:moveTo>
                    <a:pt x="32" y="0"/>
                  </a:moveTo>
                  <a:cubicBezTo>
                    <a:pt x="47" y="1"/>
                    <a:pt x="61" y="14"/>
                    <a:pt x="61" y="30"/>
                  </a:cubicBezTo>
                  <a:cubicBezTo>
                    <a:pt x="61" y="47"/>
                    <a:pt x="47" y="60"/>
                    <a:pt x="30" y="60"/>
                  </a:cubicBezTo>
                  <a:cubicBezTo>
                    <a:pt x="14" y="60"/>
                    <a:pt x="0" y="45"/>
                    <a:pt x="1" y="29"/>
                  </a:cubicBezTo>
                  <a:cubicBezTo>
                    <a:pt x="2" y="13"/>
                    <a:pt x="16" y="0"/>
                    <a:pt x="32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" name="Freeform 389">
              <a:extLst>
                <a:ext uri="{FF2B5EF4-FFF2-40B4-BE49-F238E27FC236}">
                  <a16:creationId xmlns:a16="http://schemas.microsoft.com/office/drawing/2014/main" id="{1E5D33DE-ED22-1073-51B7-2F1141405841}"/>
                </a:ext>
              </a:extLst>
            </p:cNvPr>
            <p:cNvSpPr>
              <a:spLocks/>
            </p:cNvSpPr>
            <p:nvPr/>
          </p:nvSpPr>
          <p:spPr bwMode="auto">
            <a:xfrm>
              <a:off x="2373313" y="2455863"/>
              <a:ext cx="17463" cy="17463"/>
            </a:xfrm>
            <a:custGeom>
              <a:avLst/>
              <a:gdLst>
                <a:gd name="T0" fmla="*/ 60 w 60"/>
                <a:gd name="T1" fmla="*/ 31 h 61"/>
                <a:gd name="T2" fmla="*/ 29 w 60"/>
                <a:gd name="T3" fmla="*/ 60 h 61"/>
                <a:gd name="T4" fmla="*/ 0 w 60"/>
                <a:gd name="T5" fmla="*/ 30 h 61"/>
                <a:gd name="T6" fmla="*/ 31 w 60"/>
                <a:gd name="T7" fmla="*/ 0 h 61"/>
                <a:gd name="T8" fmla="*/ 60 w 60"/>
                <a:gd name="T9" fmla="*/ 3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61">
                  <a:moveTo>
                    <a:pt x="60" y="31"/>
                  </a:moveTo>
                  <a:cubicBezTo>
                    <a:pt x="60" y="47"/>
                    <a:pt x="45" y="61"/>
                    <a:pt x="29" y="60"/>
                  </a:cubicBezTo>
                  <a:cubicBezTo>
                    <a:pt x="13" y="60"/>
                    <a:pt x="0" y="46"/>
                    <a:pt x="0" y="30"/>
                  </a:cubicBezTo>
                  <a:cubicBezTo>
                    <a:pt x="0" y="13"/>
                    <a:pt x="15" y="0"/>
                    <a:pt x="31" y="0"/>
                  </a:cubicBezTo>
                  <a:cubicBezTo>
                    <a:pt x="47" y="1"/>
                    <a:pt x="60" y="15"/>
                    <a:pt x="60" y="3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" name="Freeform 390">
              <a:extLst>
                <a:ext uri="{FF2B5EF4-FFF2-40B4-BE49-F238E27FC236}">
                  <a16:creationId xmlns:a16="http://schemas.microsoft.com/office/drawing/2014/main" id="{A1D11200-A3F5-6CDE-6767-540C485171EA}"/>
                </a:ext>
              </a:extLst>
            </p:cNvPr>
            <p:cNvSpPr>
              <a:spLocks/>
            </p:cNvSpPr>
            <p:nvPr/>
          </p:nvSpPr>
          <p:spPr bwMode="auto">
            <a:xfrm>
              <a:off x="2413000" y="2455863"/>
              <a:ext cx="17463" cy="17463"/>
            </a:xfrm>
            <a:custGeom>
              <a:avLst/>
              <a:gdLst>
                <a:gd name="T0" fmla="*/ 30 w 60"/>
                <a:gd name="T1" fmla="*/ 0 h 60"/>
                <a:gd name="T2" fmla="*/ 60 w 60"/>
                <a:gd name="T3" fmla="*/ 31 h 60"/>
                <a:gd name="T4" fmla="*/ 30 w 60"/>
                <a:gd name="T5" fmla="*/ 60 h 60"/>
                <a:gd name="T6" fmla="*/ 0 w 60"/>
                <a:gd name="T7" fmla="*/ 30 h 60"/>
                <a:gd name="T8" fmla="*/ 30 w 60"/>
                <a:gd name="T9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cubicBezTo>
                    <a:pt x="46" y="0"/>
                    <a:pt x="60" y="14"/>
                    <a:pt x="60" y="31"/>
                  </a:cubicBezTo>
                  <a:cubicBezTo>
                    <a:pt x="59" y="47"/>
                    <a:pt x="46" y="60"/>
                    <a:pt x="30" y="60"/>
                  </a:cubicBezTo>
                  <a:cubicBezTo>
                    <a:pt x="14" y="60"/>
                    <a:pt x="0" y="46"/>
                    <a:pt x="0" y="30"/>
                  </a:cubicBezTo>
                  <a:cubicBezTo>
                    <a:pt x="1" y="14"/>
                    <a:pt x="14" y="0"/>
                    <a:pt x="30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" name="Freeform 391">
              <a:extLst>
                <a:ext uri="{FF2B5EF4-FFF2-40B4-BE49-F238E27FC236}">
                  <a16:creationId xmlns:a16="http://schemas.microsoft.com/office/drawing/2014/main" id="{BFA5DF81-D2C3-60E6-50C5-BAB1B0FD26E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78075" y="2570163"/>
              <a:ext cx="182563" cy="180975"/>
            </a:xfrm>
            <a:custGeom>
              <a:avLst/>
              <a:gdLst>
                <a:gd name="T0" fmla="*/ 306 w 612"/>
                <a:gd name="T1" fmla="*/ 612 h 612"/>
                <a:gd name="T2" fmla="*/ 0 w 612"/>
                <a:gd name="T3" fmla="*/ 306 h 612"/>
                <a:gd name="T4" fmla="*/ 307 w 612"/>
                <a:gd name="T5" fmla="*/ 0 h 612"/>
                <a:gd name="T6" fmla="*/ 612 w 612"/>
                <a:gd name="T7" fmla="*/ 306 h 612"/>
                <a:gd name="T8" fmla="*/ 306 w 612"/>
                <a:gd name="T9" fmla="*/ 612 h 612"/>
                <a:gd name="T10" fmla="*/ 306 w 612"/>
                <a:gd name="T11" fmla="*/ 552 h 612"/>
                <a:gd name="T12" fmla="*/ 552 w 612"/>
                <a:gd name="T13" fmla="*/ 307 h 612"/>
                <a:gd name="T14" fmla="*/ 306 w 612"/>
                <a:gd name="T15" fmla="*/ 60 h 612"/>
                <a:gd name="T16" fmla="*/ 60 w 612"/>
                <a:gd name="T17" fmla="*/ 306 h 612"/>
                <a:gd name="T18" fmla="*/ 306 w 612"/>
                <a:gd name="T19" fmla="*/ 552 h 6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12" h="612">
                  <a:moveTo>
                    <a:pt x="306" y="612"/>
                  </a:moveTo>
                  <a:cubicBezTo>
                    <a:pt x="137" y="612"/>
                    <a:pt x="0" y="475"/>
                    <a:pt x="0" y="306"/>
                  </a:cubicBezTo>
                  <a:cubicBezTo>
                    <a:pt x="0" y="137"/>
                    <a:pt x="138" y="0"/>
                    <a:pt x="307" y="0"/>
                  </a:cubicBezTo>
                  <a:cubicBezTo>
                    <a:pt x="475" y="1"/>
                    <a:pt x="612" y="138"/>
                    <a:pt x="612" y="306"/>
                  </a:cubicBezTo>
                  <a:cubicBezTo>
                    <a:pt x="612" y="475"/>
                    <a:pt x="475" y="612"/>
                    <a:pt x="306" y="612"/>
                  </a:cubicBezTo>
                  <a:close/>
                  <a:moveTo>
                    <a:pt x="306" y="552"/>
                  </a:moveTo>
                  <a:cubicBezTo>
                    <a:pt x="441" y="552"/>
                    <a:pt x="552" y="442"/>
                    <a:pt x="552" y="307"/>
                  </a:cubicBezTo>
                  <a:cubicBezTo>
                    <a:pt x="552" y="171"/>
                    <a:pt x="442" y="60"/>
                    <a:pt x="306" y="60"/>
                  </a:cubicBezTo>
                  <a:cubicBezTo>
                    <a:pt x="171" y="60"/>
                    <a:pt x="60" y="171"/>
                    <a:pt x="60" y="306"/>
                  </a:cubicBezTo>
                  <a:cubicBezTo>
                    <a:pt x="60" y="442"/>
                    <a:pt x="170" y="552"/>
                    <a:pt x="306" y="55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" name="Freeform 392">
              <a:extLst>
                <a:ext uri="{FF2B5EF4-FFF2-40B4-BE49-F238E27FC236}">
                  <a16:creationId xmlns:a16="http://schemas.microsoft.com/office/drawing/2014/main" id="{3F8ACD49-F1E0-AE5C-EB98-20C8B024C9A6}"/>
                </a:ext>
              </a:extLst>
            </p:cNvPr>
            <p:cNvSpPr>
              <a:spLocks/>
            </p:cNvSpPr>
            <p:nvPr/>
          </p:nvSpPr>
          <p:spPr bwMode="auto">
            <a:xfrm>
              <a:off x="2460625" y="2654300"/>
              <a:ext cx="17463" cy="52388"/>
            </a:xfrm>
            <a:custGeom>
              <a:avLst/>
              <a:gdLst>
                <a:gd name="T0" fmla="*/ 0 w 60"/>
                <a:gd name="T1" fmla="*/ 87 h 178"/>
                <a:gd name="T2" fmla="*/ 0 w 60"/>
                <a:gd name="T3" fmla="*/ 34 h 178"/>
                <a:gd name="T4" fmla="*/ 31 w 60"/>
                <a:gd name="T5" fmla="*/ 0 h 178"/>
                <a:gd name="T6" fmla="*/ 60 w 60"/>
                <a:gd name="T7" fmla="*/ 33 h 178"/>
                <a:gd name="T8" fmla="*/ 60 w 60"/>
                <a:gd name="T9" fmla="*/ 144 h 178"/>
                <a:gd name="T10" fmla="*/ 29 w 60"/>
                <a:gd name="T11" fmla="*/ 177 h 178"/>
                <a:gd name="T12" fmla="*/ 0 w 60"/>
                <a:gd name="T13" fmla="*/ 144 h 178"/>
                <a:gd name="T14" fmla="*/ 0 w 60"/>
                <a:gd name="T15" fmla="*/ 87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0" h="178">
                  <a:moveTo>
                    <a:pt x="0" y="87"/>
                  </a:moveTo>
                  <a:cubicBezTo>
                    <a:pt x="0" y="69"/>
                    <a:pt x="0" y="52"/>
                    <a:pt x="0" y="34"/>
                  </a:cubicBezTo>
                  <a:cubicBezTo>
                    <a:pt x="0" y="14"/>
                    <a:pt x="13" y="0"/>
                    <a:pt x="31" y="0"/>
                  </a:cubicBezTo>
                  <a:cubicBezTo>
                    <a:pt x="48" y="1"/>
                    <a:pt x="60" y="14"/>
                    <a:pt x="60" y="33"/>
                  </a:cubicBezTo>
                  <a:cubicBezTo>
                    <a:pt x="60" y="70"/>
                    <a:pt x="60" y="107"/>
                    <a:pt x="60" y="144"/>
                  </a:cubicBezTo>
                  <a:cubicBezTo>
                    <a:pt x="60" y="164"/>
                    <a:pt x="47" y="178"/>
                    <a:pt x="29" y="177"/>
                  </a:cubicBezTo>
                  <a:cubicBezTo>
                    <a:pt x="12" y="177"/>
                    <a:pt x="0" y="164"/>
                    <a:pt x="0" y="144"/>
                  </a:cubicBezTo>
                  <a:cubicBezTo>
                    <a:pt x="0" y="125"/>
                    <a:pt x="0" y="106"/>
                    <a:pt x="0" y="8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" name="Freeform 393">
              <a:extLst>
                <a:ext uri="{FF2B5EF4-FFF2-40B4-BE49-F238E27FC236}">
                  <a16:creationId xmlns:a16="http://schemas.microsoft.com/office/drawing/2014/main" id="{8026F156-B024-2E01-24C1-324466F28226}"/>
                </a:ext>
              </a:extLst>
            </p:cNvPr>
            <p:cNvSpPr>
              <a:spLocks/>
            </p:cNvSpPr>
            <p:nvPr/>
          </p:nvSpPr>
          <p:spPr bwMode="auto">
            <a:xfrm>
              <a:off x="2460625" y="2614613"/>
              <a:ext cx="17463" cy="17463"/>
            </a:xfrm>
            <a:custGeom>
              <a:avLst/>
              <a:gdLst>
                <a:gd name="T0" fmla="*/ 30 w 61"/>
                <a:gd name="T1" fmla="*/ 0 h 60"/>
                <a:gd name="T2" fmla="*/ 60 w 61"/>
                <a:gd name="T3" fmla="*/ 31 h 60"/>
                <a:gd name="T4" fmla="*/ 30 w 61"/>
                <a:gd name="T5" fmla="*/ 60 h 60"/>
                <a:gd name="T6" fmla="*/ 0 w 61"/>
                <a:gd name="T7" fmla="*/ 29 h 60"/>
                <a:gd name="T8" fmla="*/ 30 w 61"/>
                <a:gd name="T9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cubicBezTo>
                    <a:pt x="47" y="1"/>
                    <a:pt x="61" y="15"/>
                    <a:pt x="60" y="31"/>
                  </a:cubicBezTo>
                  <a:cubicBezTo>
                    <a:pt x="59" y="47"/>
                    <a:pt x="46" y="60"/>
                    <a:pt x="30" y="60"/>
                  </a:cubicBezTo>
                  <a:cubicBezTo>
                    <a:pt x="13" y="60"/>
                    <a:pt x="0" y="46"/>
                    <a:pt x="0" y="29"/>
                  </a:cubicBezTo>
                  <a:cubicBezTo>
                    <a:pt x="1" y="13"/>
                    <a:pt x="14" y="0"/>
                    <a:pt x="30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27" name="Group 126">
            <a:extLst>
              <a:ext uri="{FF2B5EF4-FFF2-40B4-BE49-F238E27FC236}">
                <a16:creationId xmlns:a16="http://schemas.microsoft.com/office/drawing/2014/main" id="{725724FF-6578-DF41-C1E8-CDF51571DA10}"/>
              </a:ext>
            </a:extLst>
          </p:cNvPr>
          <p:cNvGrpSpPr/>
          <p:nvPr/>
        </p:nvGrpSpPr>
        <p:grpSpPr>
          <a:xfrm>
            <a:off x="3600364" y="1675723"/>
            <a:ext cx="548640" cy="548640"/>
            <a:chOff x="5600700" y="2892425"/>
            <a:chExt cx="403225" cy="403225"/>
          </a:xfrm>
          <a:solidFill>
            <a:schemeClr val="bg1"/>
          </a:solidFill>
        </p:grpSpPr>
        <p:sp>
          <p:nvSpPr>
            <p:cNvPr id="128" name="Freeform 7">
              <a:extLst>
                <a:ext uri="{FF2B5EF4-FFF2-40B4-BE49-F238E27FC236}">
                  <a16:creationId xmlns:a16="http://schemas.microsoft.com/office/drawing/2014/main" id="{C0792362-6281-E450-C9DA-C86E5B87791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00700" y="2892425"/>
              <a:ext cx="403225" cy="403225"/>
            </a:xfrm>
            <a:custGeom>
              <a:avLst/>
              <a:gdLst>
                <a:gd name="T0" fmla="*/ 473 w 1450"/>
                <a:gd name="T1" fmla="*/ 1021 h 1449"/>
                <a:gd name="T2" fmla="*/ 404 w 1450"/>
                <a:gd name="T3" fmla="*/ 1183 h 1449"/>
                <a:gd name="T4" fmla="*/ 240 w 1450"/>
                <a:gd name="T5" fmla="*/ 1243 h 1449"/>
                <a:gd name="T6" fmla="*/ 236 w 1450"/>
                <a:gd name="T7" fmla="*/ 1012 h 1449"/>
                <a:gd name="T8" fmla="*/ 426 w 1450"/>
                <a:gd name="T9" fmla="*/ 975 h 1449"/>
                <a:gd name="T10" fmla="*/ 109 w 1450"/>
                <a:gd name="T11" fmla="*/ 758 h 1449"/>
                <a:gd name="T12" fmla="*/ 176 w 1450"/>
                <a:gd name="T13" fmla="*/ 865 h 1449"/>
                <a:gd name="T14" fmla="*/ 19 w 1450"/>
                <a:gd name="T15" fmla="*/ 751 h 1449"/>
                <a:gd name="T16" fmla="*/ 129 w 1450"/>
                <a:gd name="T17" fmla="*/ 588 h 1449"/>
                <a:gd name="T18" fmla="*/ 124 w 1450"/>
                <a:gd name="T19" fmla="*/ 677 h 1449"/>
                <a:gd name="T20" fmla="*/ 336 w 1450"/>
                <a:gd name="T21" fmla="*/ 693 h 1449"/>
                <a:gd name="T22" fmla="*/ 266 w 1450"/>
                <a:gd name="T23" fmla="*/ 322 h 1449"/>
                <a:gd name="T24" fmla="*/ 206 w 1450"/>
                <a:gd name="T25" fmla="*/ 408 h 1449"/>
                <a:gd name="T26" fmla="*/ 408 w 1450"/>
                <a:gd name="T27" fmla="*/ 205 h 1449"/>
                <a:gd name="T28" fmla="*/ 360 w 1450"/>
                <a:gd name="T29" fmla="*/ 265 h 1449"/>
                <a:gd name="T30" fmla="*/ 694 w 1450"/>
                <a:gd name="T31" fmla="*/ 335 h 1449"/>
                <a:gd name="T32" fmla="*/ 626 w 1450"/>
                <a:gd name="T33" fmla="*/ 175 h 1449"/>
                <a:gd name="T34" fmla="*/ 704 w 1450"/>
                <a:gd name="T35" fmla="*/ 13 h 1449"/>
                <a:gd name="T36" fmla="*/ 867 w 1450"/>
                <a:gd name="T37" fmla="*/ 175 h 1449"/>
                <a:gd name="T38" fmla="*/ 756 w 1450"/>
                <a:gd name="T39" fmla="*/ 335 h 1449"/>
                <a:gd name="T40" fmla="*/ 1061 w 1450"/>
                <a:gd name="T41" fmla="*/ 265 h 1449"/>
                <a:gd name="T42" fmla="*/ 1045 w 1450"/>
                <a:gd name="T43" fmla="*/ 205 h 1449"/>
                <a:gd name="T44" fmla="*/ 1244 w 1450"/>
                <a:gd name="T45" fmla="*/ 237 h 1449"/>
                <a:gd name="T46" fmla="*/ 1184 w 1450"/>
                <a:gd name="T47" fmla="*/ 405 h 1449"/>
                <a:gd name="T48" fmla="*/ 1024 w 1450"/>
                <a:gd name="T49" fmla="*/ 473 h 1449"/>
                <a:gd name="T50" fmla="*/ 1341 w 1450"/>
                <a:gd name="T51" fmla="*/ 690 h 1449"/>
                <a:gd name="T52" fmla="*/ 1274 w 1450"/>
                <a:gd name="T53" fmla="*/ 583 h 1449"/>
                <a:gd name="T54" fmla="*/ 1431 w 1450"/>
                <a:gd name="T55" fmla="*/ 698 h 1449"/>
                <a:gd name="T56" fmla="*/ 1274 w 1450"/>
                <a:gd name="T57" fmla="*/ 865 h 1449"/>
                <a:gd name="T58" fmla="*/ 1114 w 1450"/>
                <a:gd name="T59" fmla="*/ 755 h 1449"/>
                <a:gd name="T60" fmla="*/ 1184 w 1450"/>
                <a:gd name="T61" fmla="*/ 1058 h 1449"/>
                <a:gd name="T62" fmla="*/ 1244 w 1450"/>
                <a:gd name="T63" fmla="*/ 1040 h 1449"/>
                <a:gd name="T64" fmla="*/ 1042 w 1450"/>
                <a:gd name="T65" fmla="*/ 1243 h 1449"/>
                <a:gd name="T66" fmla="*/ 1137 w 1450"/>
                <a:gd name="T67" fmla="*/ 1183 h 1449"/>
                <a:gd name="T68" fmla="*/ 756 w 1450"/>
                <a:gd name="T69" fmla="*/ 1342 h 1449"/>
                <a:gd name="T70" fmla="*/ 866 w 1450"/>
                <a:gd name="T71" fmla="*/ 1273 h 1449"/>
                <a:gd name="T72" fmla="*/ 752 w 1450"/>
                <a:gd name="T73" fmla="*/ 1429 h 1449"/>
                <a:gd name="T74" fmla="*/ 577 w 1450"/>
                <a:gd name="T75" fmla="*/ 1289 h 1449"/>
                <a:gd name="T76" fmla="*/ 682 w 1450"/>
                <a:gd name="T77" fmla="*/ 1329 h 1449"/>
                <a:gd name="T78" fmla="*/ 966 w 1450"/>
                <a:gd name="T79" fmla="*/ 524 h 1449"/>
                <a:gd name="T80" fmla="*/ 823 w 1450"/>
                <a:gd name="T81" fmla="*/ 597 h 1449"/>
                <a:gd name="T82" fmla="*/ 755 w 1450"/>
                <a:gd name="T83" fmla="*/ 396 h 1449"/>
                <a:gd name="T84" fmla="*/ 726 w 1450"/>
                <a:gd name="T85" fmla="*/ 574 h 1449"/>
                <a:gd name="T86" fmla="*/ 695 w 1450"/>
                <a:gd name="T87" fmla="*/ 396 h 1449"/>
                <a:gd name="T88" fmla="*/ 619 w 1450"/>
                <a:gd name="T89" fmla="*/ 616 h 1449"/>
                <a:gd name="T90" fmla="*/ 475 w 1450"/>
                <a:gd name="T91" fmla="*/ 508 h 1449"/>
                <a:gd name="T92" fmla="*/ 541 w 1450"/>
                <a:gd name="T93" fmla="*/ 694 h 1449"/>
                <a:gd name="T94" fmla="*/ 473 w 1450"/>
                <a:gd name="T95" fmla="*/ 754 h 1449"/>
                <a:gd name="T96" fmla="*/ 571 w 1450"/>
                <a:gd name="T97" fmla="*/ 835 h 1449"/>
                <a:gd name="T98" fmla="*/ 574 w 1450"/>
                <a:gd name="T99" fmla="*/ 916 h 1449"/>
                <a:gd name="T100" fmla="*/ 695 w 1450"/>
                <a:gd name="T101" fmla="*/ 910 h 1449"/>
                <a:gd name="T102" fmla="*/ 755 w 1450"/>
                <a:gd name="T103" fmla="*/ 1036 h 1449"/>
                <a:gd name="T104" fmla="*/ 924 w 1450"/>
                <a:gd name="T105" fmla="*/ 964 h 1449"/>
                <a:gd name="T106" fmla="*/ 875 w 1450"/>
                <a:gd name="T107" fmla="*/ 831 h 1449"/>
                <a:gd name="T108" fmla="*/ 1053 w 1450"/>
                <a:gd name="T109" fmla="*/ 754 h 1449"/>
                <a:gd name="T110" fmla="*/ 875 w 1450"/>
                <a:gd name="T111" fmla="*/ 724 h 1449"/>
                <a:gd name="T112" fmla="*/ 1053 w 1450"/>
                <a:gd name="T113" fmla="*/ 694 h 1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450" h="1449">
                  <a:moveTo>
                    <a:pt x="694" y="1340"/>
                  </a:moveTo>
                  <a:cubicBezTo>
                    <a:pt x="694" y="1263"/>
                    <a:pt x="694" y="1189"/>
                    <a:pt x="694" y="1113"/>
                  </a:cubicBezTo>
                  <a:cubicBezTo>
                    <a:pt x="611" y="1105"/>
                    <a:pt x="536" y="1075"/>
                    <a:pt x="473" y="1021"/>
                  </a:cubicBezTo>
                  <a:cubicBezTo>
                    <a:pt x="419" y="1075"/>
                    <a:pt x="366" y="1129"/>
                    <a:pt x="312" y="1182"/>
                  </a:cubicBezTo>
                  <a:cubicBezTo>
                    <a:pt x="314" y="1182"/>
                    <a:pt x="318" y="1183"/>
                    <a:pt x="321" y="1183"/>
                  </a:cubicBezTo>
                  <a:cubicBezTo>
                    <a:pt x="349" y="1183"/>
                    <a:pt x="376" y="1183"/>
                    <a:pt x="404" y="1183"/>
                  </a:cubicBezTo>
                  <a:cubicBezTo>
                    <a:pt x="423" y="1183"/>
                    <a:pt x="437" y="1195"/>
                    <a:pt x="437" y="1212"/>
                  </a:cubicBezTo>
                  <a:cubicBezTo>
                    <a:pt x="437" y="1230"/>
                    <a:pt x="423" y="1243"/>
                    <a:pt x="403" y="1243"/>
                  </a:cubicBezTo>
                  <a:cubicBezTo>
                    <a:pt x="349" y="1243"/>
                    <a:pt x="294" y="1243"/>
                    <a:pt x="240" y="1243"/>
                  </a:cubicBezTo>
                  <a:cubicBezTo>
                    <a:pt x="218" y="1243"/>
                    <a:pt x="206" y="1231"/>
                    <a:pt x="206" y="1210"/>
                  </a:cubicBezTo>
                  <a:cubicBezTo>
                    <a:pt x="206" y="1155"/>
                    <a:pt x="206" y="1100"/>
                    <a:pt x="206" y="1045"/>
                  </a:cubicBezTo>
                  <a:cubicBezTo>
                    <a:pt x="206" y="1025"/>
                    <a:pt x="219" y="1012"/>
                    <a:pt x="236" y="1012"/>
                  </a:cubicBezTo>
                  <a:cubicBezTo>
                    <a:pt x="253" y="1012"/>
                    <a:pt x="266" y="1026"/>
                    <a:pt x="266" y="1045"/>
                  </a:cubicBezTo>
                  <a:cubicBezTo>
                    <a:pt x="266" y="1075"/>
                    <a:pt x="266" y="1105"/>
                    <a:pt x="266" y="1135"/>
                  </a:cubicBezTo>
                  <a:cubicBezTo>
                    <a:pt x="319" y="1082"/>
                    <a:pt x="372" y="1029"/>
                    <a:pt x="426" y="975"/>
                  </a:cubicBezTo>
                  <a:cubicBezTo>
                    <a:pt x="375" y="913"/>
                    <a:pt x="343" y="839"/>
                    <a:pt x="336" y="755"/>
                  </a:cubicBezTo>
                  <a:cubicBezTo>
                    <a:pt x="261" y="755"/>
                    <a:pt x="186" y="755"/>
                    <a:pt x="112" y="755"/>
                  </a:cubicBezTo>
                  <a:cubicBezTo>
                    <a:pt x="111" y="756"/>
                    <a:pt x="110" y="757"/>
                    <a:pt x="109" y="758"/>
                  </a:cubicBezTo>
                  <a:cubicBezTo>
                    <a:pt x="125" y="773"/>
                    <a:pt x="141" y="788"/>
                    <a:pt x="156" y="803"/>
                  </a:cubicBezTo>
                  <a:cubicBezTo>
                    <a:pt x="163" y="810"/>
                    <a:pt x="170" y="816"/>
                    <a:pt x="176" y="823"/>
                  </a:cubicBezTo>
                  <a:cubicBezTo>
                    <a:pt x="188" y="837"/>
                    <a:pt x="188" y="854"/>
                    <a:pt x="176" y="865"/>
                  </a:cubicBezTo>
                  <a:cubicBezTo>
                    <a:pt x="164" y="877"/>
                    <a:pt x="148" y="877"/>
                    <a:pt x="134" y="865"/>
                  </a:cubicBezTo>
                  <a:cubicBezTo>
                    <a:pt x="132" y="864"/>
                    <a:pt x="130" y="862"/>
                    <a:pt x="128" y="860"/>
                  </a:cubicBezTo>
                  <a:cubicBezTo>
                    <a:pt x="92" y="824"/>
                    <a:pt x="56" y="787"/>
                    <a:pt x="19" y="751"/>
                  </a:cubicBezTo>
                  <a:cubicBezTo>
                    <a:pt x="0" y="731"/>
                    <a:pt x="0" y="717"/>
                    <a:pt x="20" y="697"/>
                  </a:cubicBezTo>
                  <a:cubicBezTo>
                    <a:pt x="56" y="661"/>
                    <a:pt x="92" y="625"/>
                    <a:pt x="128" y="589"/>
                  </a:cubicBezTo>
                  <a:cubicBezTo>
                    <a:pt x="128" y="588"/>
                    <a:pt x="129" y="588"/>
                    <a:pt x="129" y="588"/>
                  </a:cubicBezTo>
                  <a:cubicBezTo>
                    <a:pt x="146" y="571"/>
                    <a:pt x="163" y="570"/>
                    <a:pt x="176" y="583"/>
                  </a:cubicBezTo>
                  <a:cubicBezTo>
                    <a:pt x="189" y="597"/>
                    <a:pt x="188" y="614"/>
                    <a:pt x="171" y="631"/>
                  </a:cubicBezTo>
                  <a:cubicBezTo>
                    <a:pt x="155" y="646"/>
                    <a:pt x="140" y="662"/>
                    <a:pt x="124" y="677"/>
                  </a:cubicBezTo>
                  <a:cubicBezTo>
                    <a:pt x="120" y="682"/>
                    <a:pt x="114" y="685"/>
                    <a:pt x="109" y="690"/>
                  </a:cubicBezTo>
                  <a:cubicBezTo>
                    <a:pt x="110" y="691"/>
                    <a:pt x="110" y="692"/>
                    <a:pt x="111" y="693"/>
                  </a:cubicBezTo>
                  <a:cubicBezTo>
                    <a:pt x="186" y="693"/>
                    <a:pt x="260" y="693"/>
                    <a:pt x="336" y="693"/>
                  </a:cubicBezTo>
                  <a:cubicBezTo>
                    <a:pt x="344" y="609"/>
                    <a:pt x="374" y="535"/>
                    <a:pt x="428" y="472"/>
                  </a:cubicBezTo>
                  <a:cubicBezTo>
                    <a:pt x="374" y="417"/>
                    <a:pt x="321" y="364"/>
                    <a:pt x="267" y="310"/>
                  </a:cubicBezTo>
                  <a:cubicBezTo>
                    <a:pt x="267" y="314"/>
                    <a:pt x="266" y="318"/>
                    <a:pt x="266" y="322"/>
                  </a:cubicBezTo>
                  <a:cubicBezTo>
                    <a:pt x="266" y="350"/>
                    <a:pt x="266" y="378"/>
                    <a:pt x="266" y="406"/>
                  </a:cubicBezTo>
                  <a:cubicBezTo>
                    <a:pt x="265" y="423"/>
                    <a:pt x="252" y="436"/>
                    <a:pt x="236" y="436"/>
                  </a:cubicBezTo>
                  <a:cubicBezTo>
                    <a:pt x="221" y="436"/>
                    <a:pt x="207" y="424"/>
                    <a:pt x="206" y="408"/>
                  </a:cubicBezTo>
                  <a:cubicBezTo>
                    <a:pt x="206" y="349"/>
                    <a:pt x="206" y="291"/>
                    <a:pt x="206" y="232"/>
                  </a:cubicBezTo>
                  <a:cubicBezTo>
                    <a:pt x="207" y="217"/>
                    <a:pt x="219" y="205"/>
                    <a:pt x="235" y="205"/>
                  </a:cubicBezTo>
                  <a:cubicBezTo>
                    <a:pt x="293" y="205"/>
                    <a:pt x="350" y="205"/>
                    <a:pt x="408" y="205"/>
                  </a:cubicBezTo>
                  <a:cubicBezTo>
                    <a:pt x="425" y="205"/>
                    <a:pt x="437" y="220"/>
                    <a:pt x="437" y="235"/>
                  </a:cubicBezTo>
                  <a:cubicBezTo>
                    <a:pt x="437" y="251"/>
                    <a:pt x="424" y="264"/>
                    <a:pt x="407" y="265"/>
                  </a:cubicBezTo>
                  <a:cubicBezTo>
                    <a:pt x="391" y="265"/>
                    <a:pt x="376" y="265"/>
                    <a:pt x="360" y="265"/>
                  </a:cubicBezTo>
                  <a:cubicBezTo>
                    <a:pt x="345" y="265"/>
                    <a:pt x="329" y="265"/>
                    <a:pt x="317" y="265"/>
                  </a:cubicBezTo>
                  <a:cubicBezTo>
                    <a:pt x="369" y="317"/>
                    <a:pt x="422" y="370"/>
                    <a:pt x="476" y="424"/>
                  </a:cubicBezTo>
                  <a:cubicBezTo>
                    <a:pt x="536" y="373"/>
                    <a:pt x="610" y="343"/>
                    <a:pt x="694" y="335"/>
                  </a:cubicBezTo>
                  <a:cubicBezTo>
                    <a:pt x="694" y="260"/>
                    <a:pt x="694" y="185"/>
                    <a:pt x="694" y="109"/>
                  </a:cubicBezTo>
                  <a:cubicBezTo>
                    <a:pt x="690" y="112"/>
                    <a:pt x="687" y="115"/>
                    <a:pt x="684" y="118"/>
                  </a:cubicBezTo>
                  <a:cubicBezTo>
                    <a:pt x="665" y="137"/>
                    <a:pt x="646" y="156"/>
                    <a:pt x="626" y="175"/>
                  </a:cubicBezTo>
                  <a:cubicBezTo>
                    <a:pt x="613" y="187"/>
                    <a:pt x="595" y="187"/>
                    <a:pt x="583" y="174"/>
                  </a:cubicBezTo>
                  <a:cubicBezTo>
                    <a:pt x="572" y="163"/>
                    <a:pt x="572" y="145"/>
                    <a:pt x="584" y="133"/>
                  </a:cubicBezTo>
                  <a:cubicBezTo>
                    <a:pt x="624" y="92"/>
                    <a:pt x="664" y="52"/>
                    <a:pt x="704" y="13"/>
                  </a:cubicBezTo>
                  <a:cubicBezTo>
                    <a:pt x="717" y="0"/>
                    <a:pt x="733" y="0"/>
                    <a:pt x="746" y="13"/>
                  </a:cubicBezTo>
                  <a:cubicBezTo>
                    <a:pt x="786" y="52"/>
                    <a:pt x="826" y="92"/>
                    <a:pt x="866" y="133"/>
                  </a:cubicBezTo>
                  <a:cubicBezTo>
                    <a:pt x="878" y="146"/>
                    <a:pt x="878" y="163"/>
                    <a:pt x="867" y="175"/>
                  </a:cubicBezTo>
                  <a:cubicBezTo>
                    <a:pt x="855" y="187"/>
                    <a:pt x="837" y="188"/>
                    <a:pt x="824" y="175"/>
                  </a:cubicBezTo>
                  <a:cubicBezTo>
                    <a:pt x="802" y="153"/>
                    <a:pt x="780" y="131"/>
                    <a:pt x="756" y="105"/>
                  </a:cubicBezTo>
                  <a:cubicBezTo>
                    <a:pt x="756" y="185"/>
                    <a:pt x="756" y="259"/>
                    <a:pt x="756" y="335"/>
                  </a:cubicBezTo>
                  <a:cubicBezTo>
                    <a:pt x="839" y="343"/>
                    <a:pt x="913" y="373"/>
                    <a:pt x="975" y="425"/>
                  </a:cubicBezTo>
                  <a:cubicBezTo>
                    <a:pt x="1029" y="372"/>
                    <a:pt x="1082" y="318"/>
                    <a:pt x="1135" y="265"/>
                  </a:cubicBezTo>
                  <a:cubicBezTo>
                    <a:pt x="1112" y="265"/>
                    <a:pt x="1086" y="265"/>
                    <a:pt x="1061" y="265"/>
                  </a:cubicBezTo>
                  <a:cubicBezTo>
                    <a:pt x="1056" y="265"/>
                    <a:pt x="1050" y="265"/>
                    <a:pt x="1045" y="265"/>
                  </a:cubicBezTo>
                  <a:cubicBezTo>
                    <a:pt x="1027" y="264"/>
                    <a:pt x="1013" y="252"/>
                    <a:pt x="1013" y="236"/>
                  </a:cubicBezTo>
                  <a:cubicBezTo>
                    <a:pt x="1013" y="219"/>
                    <a:pt x="1026" y="205"/>
                    <a:pt x="1045" y="205"/>
                  </a:cubicBezTo>
                  <a:cubicBezTo>
                    <a:pt x="1091" y="205"/>
                    <a:pt x="1137" y="205"/>
                    <a:pt x="1183" y="205"/>
                  </a:cubicBezTo>
                  <a:cubicBezTo>
                    <a:pt x="1193" y="205"/>
                    <a:pt x="1202" y="205"/>
                    <a:pt x="1212" y="205"/>
                  </a:cubicBezTo>
                  <a:cubicBezTo>
                    <a:pt x="1231" y="206"/>
                    <a:pt x="1244" y="217"/>
                    <a:pt x="1244" y="237"/>
                  </a:cubicBezTo>
                  <a:cubicBezTo>
                    <a:pt x="1244" y="293"/>
                    <a:pt x="1244" y="349"/>
                    <a:pt x="1244" y="405"/>
                  </a:cubicBezTo>
                  <a:cubicBezTo>
                    <a:pt x="1244" y="423"/>
                    <a:pt x="1230" y="436"/>
                    <a:pt x="1214" y="436"/>
                  </a:cubicBezTo>
                  <a:cubicBezTo>
                    <a:pt x="1198" y="436"/>
                    <a:pt x="1185" y="423"/>
                    <a:pt x="1184" y="405"/>
                  </a:cubicBezTo>
                  <a:cubicBezTo>
                    <a:pt x="1184" y="389"/>
                    <a:pt x="1184" y="373"/>
                    <a:pt x="1184" y="357"/>
                  </a:cubicBezTo>
                  <a:cubicBezTo>
                    <a:pt x="1184" y="341"/>
                    <a:pt x="1184" y="326"/>
                    <a:pt x="1184" y="313"/>
                  </a:cubicBezTo>
                  <a:cubicBezTo>
                    <a:pt x="1132" y="366"/>
                    <a:pt x="1078" y="419"/>
                    <a:pt x="1024" y="473"/>
                  </a:cubicBezTo>
                  <a:cubicBezTo>
                    <a:pt x="1075" y="535"/>
                    <a:pt x="1107" y="609"/>
                    <a:pt x="1114" y="693"/>
                  </a:cubicBezTo>
                  <a:cubicBezTo>
                    <a:pt x="1190" y="693"/>
                    <a:pt x="1264" y="693"/>
                    <a:pt x="1338" y="693"/>
                  </a:cubicBezTo>
                  <a:cubicBezTo>
                    <a:pt x="1339" y="692"/>
                    <a:pt x="1340" y="691"/>
                    <a:pt x="1341" y="690"/>
                  </a:cubicBezTo>
                  <a:cubicBezTo>
                    <a:pt x="1325" y="674"/>
                    <a:pt x="1308" y="659"/>
                    <a:pt x="1292" y="643"/>
                  </a:cubicBezTo>
                  <a:cubicBezTo>
                    <a:pt x="1286" y="637"/>
                    <a:pt x="1280" y="632"/>
                    <a:pt x="1274" y="625"/>
                  </a:cubicBezTo>
                  <a:cubicBezTo>
                    <a:pt x="1262" y="612"/>
                    <a:pt x="1262" y="595"/>
                    <a:pt x="1274" y="583"/>
                  </a:cubicBezTo>
                  <a:cubicBezTo>
                    <a:pt x="1285" y="571"/>
                    <a:pt x="1303" y="571"/>
                    <a:pt x="1317" y="583"/>
                  </a:cubicBezTo>
                  <a:cubicBezTo>
                    <a:pt x="1330" y="596"/>
                    <a:pt x="1344" y="610"/>
                    <a:pt x="1357" y="624"/>
                  </a:cubicBezTo>
                  <a:cubicBezTo>
                    <a:pt x="1382" y="648"/>
                    <a:pt x="1407" y="673"/>
                    <a:pt x="1431" y="698"/>
                  </a:cubicBezTo>
                  <a:cubicBezTo>
                    <a:pt x="1450" y="717"/>
                    <a:pt x="1450" y="731"/>
                    <a:pt x="1431" y="751"/>
                  </a:cubicBezTo>
                  <a:cubicBezTo>
                    <a:pt x="1394" y="787"/>
                    <a:pt x="1357" y="824"/>
                    <a:pt x="1321" y="861"/>
                  </a:cubicBezTo>
                  <a:cubicBezTo>
                    <a:pt x="1305" y="877"/>
                    <a:pt x="1287" y="878"/>
                    <a:pt x="1274" y="865"/>
                  </a:cubicBezTo>
                  <a:cubicBezTo>
                    <a:pt x="1261" y="852"/>
                    <a:pt x="1262" y="834"/>
                    <a:pt x="1279" y="818"/>
                  </a:cubicBezTo>
                  <a:cubicBezTo>
                    <a:pt x="1299" y="798"/>
                    <a:pt x="1319" y="777"/>
                    <a:pt x="1342" y="755"/>
                  </a:cubicBezTo>
                  <a:cubicBezTo>
                    <a:pt x="1265" y="755"/>
                    <a:pt x="1190" y="755"/>
                    <a:pt x="1114" y="755"/>
                  </a:cubicBezTo>
                  <a:cubicBezTo>
                    <a:pt x="1106" y="838"/>
                    <a:pt x="1076" y="912"/>
                    <a:pt x="1024" y="975"/>
                  </a:cubicBezTo>
                  <a:cubicBezTo>
                    <a:pt x="1077" y="1028"/>
                    <a:pt x="1130" y="1081"/>
                    <a:pt x="1184" y="1135"/>
                  </a:cubicBezTo>
                  <a:cubicBezTo>
                    <a:pt x="1184" y="1110"/>
                    <a:pt x="1184" y="1084"/>
                    <a:pt x="1184" y="1058"/>
                  </a:cubicBezTo>
                  <a:cubicBezTo>
                    <a:pt x="1184" y="1052"/>
                    <a:pt x="1184" y="1046"/>
                    <a:pt x="1184" y="1040"/>
                  </a:cubicBezTo>
                  <a:cubicBezTo>
                    <a:pt x="1186" y="1024"/>
                    <a:pt x="1198" y="1012"/>
                    <a:pt x="1214" y="1012"/>
                  </a:cubicBezTo>
                  <a:cubicBezTo>
                    <a:pt x="1229" y="1012"/>
                    <a:pt x="1243" y="1024"/>
                    <a:pt x="1244" y="1040"/>
                  </a:cubicBezTo>
                  <a:cubicBezTo>
                    <a:pt x="1244" y="1098"/>
                    <a:pt x="1244" y="1157"/>
                    <a:pt x="1244" y="1215"/>
                  </a:cubicBezTo>
                  <a:cubicBezTo>
                    <a:pt x="1243" y="1231"/>
                    <a:pt x="1231" y="1243"/>
                    <a:pt x="1215" y="1243"/>
                  </a:cubicBezTo>
                  <a:cubicBezTo>
                    <a:pt x="1157" y="1243"/>
                    <a:pt x="1100" y="1243"/>
                    <a:pt x="1042" y="1243"/>
                  </a:cubicBezTo>
                  <a:cubicBezTo>
                    <a:pt x="1025" y="1243"/>
                    <a:pt x="1013" y="1229"/>
                    <a:pt x="1013" y="1213"/>
                  </a:cubicBezTo>
                  <a:cubicBezTo>
                    <a:pt x="1013" y="1197"/>
                    <a:pt x="1026" y="1184"/>
                    <a:pt x="1043" y="1183"/>
                  </a:cubicBezTo>
                  <a:cubicBezTo>
                    <a:pt x="1075" y="1183"/>
                    <a:pt x="1107" y="1183"/>
                    <a:pt x="1137" y="1183"/>
                  </a:cubicBezTo>
                  <a:cubicBezTo>
                    <a:pt x="1084" y="1130"/>
                    <a:pt x="1030" y="1077"/>
                    <a:pt x="976" y="1022"/>
                  </a:cubicBezTo>
                  <a:cubicBezTo>
                    <a:pt x="914" y="1075"/>
                    <a:pt x="840" y="1106"/>
                    <a:pt x="756" y="1113"/>
                  </a:cubicBezTo>
                  <a:cubicBezTo>
                    <a:pt x="756" y="1189"/>
                    <a:pt x="756" y="1263"/>
                    <a:pt x="756" y="1342"/>
                  </a:cubicBezTo>
                  <a:cubicBezTo>
                    <a:pt x="773" y="1325"/>
                    <a:pt x="787" y="1310"/>
                    <a:pt x="802" y="1295"/>
                  </a:cubicBezTo>
                  <a:cubicBezTo>
                    <a:pt x="810" y="1286"/>
                    <a:pt x="818" y="1278"/>
                    <a:pt x="828" y="1270"/>
                  </a:cubicBezTo>
                  <a:cubicBezTo>
                    <a:pt x="840" y="1261"/>
                    <a:pt x="855" y="1262"/>
                    <a:pt x="866" y="1273"/>
                  </a:cubicBezTo>
                  <a:cubicBezTo>
                    <a:pt x="876" y="1283"/>
                    <a:pt x="878" y="1298"/>
                    <a:pt x="869" y="1311"/>
                  </a:cubicBezTo>
                  <a:cubicBezTo>
                    <a:pt x="867" y="1315"/>
                    <a:pt x="863" y="1318"/>
                    <a:pt x="860" y="1321"/>
                  </a:cubicBezTo>
                  <a:cubicBezTo>
                    <a:pt x="824" y="1357"/>
                    <a:pt x="788" y="1393"/>
                    <a:pt x="752" y="1429"/>
                  </a:cubicBezTo>
                  <a:cubicBezTo>
                    <a:pt x="732" y="1449"/>
                    <a:pt x="718" y="1449"/>
                    <a:pt x="698" y="1430"/>
                  </a:cubicBezTo>
                  <a:cubicBezTo>
                    <a:pt x="661" y="1393"/>
                    <a:pt x="624" y="1357"/>
                    <a:pt x="588" y="1319"/>
                  </a:cubicBezTo>
                  <a:cubicBezTo>
                    <a:pt x="581" y="1312"/>
                    <a:pt x="576" y="1299"/>
                    <a:pt x="577" y="1289"/>
                  </a:cubicBezTo>
                  <a:cubicBezTo>
                    <a:pt x="577" y="1281"/>
                    <a:pt x="587" y="1271"/>
                    <a:pt x="595" y="1267"/>
                  </a:cubicBezTo>
                  <a:cubicBezTo>
                    <a:pt x="606" y="1260"/>
                    <a:pt x="618" y="1265"/>
                    <a:pt x="627" y="1274"/>
                  </a:cubicBezTo>
                  <a:cubicBezTo>
                    <a:pt x="645" y="1292"/>
                    <a:pt x="664" y="1310"/>
                    <a:pt x="682" y="1329"/>
                  </a:cubicBezTo>
                  <a:cubicBezTo>
                    <a:pt x="686" y="1332"/>
                    <a:pt x="689" y="1335"/>
                    <a:pt x="694" y="1340"/>
                  </a:cubicBezTo>
                  <a:close/>
                  <a:moveTo>
                    <a:pt x="975" y="508"/>
                  </a:moveTo>
                  <a:cubicBezTo>
                    <a:pt x="971" y="515"/>
                    <a:pt x="969" y="520"/>
                    <a:pt x="966" y="524"/>
                  </a:cubicBezTo>
                  <a:cubicBezTo>
                    <a:pt x="935" y="555"/>
                    <a:pt x="905" y="585"/>
                    <a:pt x="874" y="616"/>
                  </a:cubicBezTo>
                  <a:cubicBezTo>
                    <a:pt x="865" y="625"/>
                    <a:pt x="854" y="628"/>
                    <a:pt x="842" y="623"/>
                  </a:cubicBezTo>
                  <a:cubicBezTo>
                    <a:pt x="830" y="619"/>
                    <a:pt x="822" y="609"/>
                    <a:pt x="823" y="597"/>
                  </a:cubicBezTo>
                  <a:cubicBezTo>
                    <a:pt x="824" y="588"/>
                    <a:pt x="829" y="578"/>
                    <a:pt x="835" y="571"/>
                  </a:cubicBezTo>
                  <a:cubicBezTo>
                    <a:pt x="868" y="537"/>
                    <a:pt x="901" y="504"/>
                    <a:pt x="935" y="470"/>
                  </a:cubicBezTo>
                  <a:cubicBezTo>
                    <a:pt x="883" y="427"/>
                    <a:pt x="824" y="402"/>
                    <a:pt x="755" y="396"/>
                  </a:cubicBezTo>
                  <a:cubicBezTo>
                    <a:pt x="755" y="402"/>
                    <a:pt x="755" y="408"/>
                    <a:pt x="755" y="413"/>
                  </a:cubicBezTo>
                  <a:cubicBezTo>
                    <a:pt x="755" y="456"/>
                    <a:pt x="755" y="498"/>
                    <a:pt x="755" y="541"/>
                  </a:cubicBezTo>
                  <a:cubicBezTo>
                    <a:pt x="755" y="560"/>
                    <a:pt x="743" y="573"/>
                    <a:pt x="726" y="574"/>
                  </a:cubicBezTo>
                  <a:cubicBezTo>
                    <a:pt x="708" y="574"/>
                    <a:pt x="695" y="560"/>
                    <a:pt x="695" y="540"/>
                  </a:cubicBezTo>
                  <a:cubicBezTo>
                    <a:pt x="695" y="502"/>
                    <a:pt x="695" y="464"/>
                    <a:pt x="695" y="427"/>
                  </a:cubicBezTo>
                  <a:cubicBezTo>
                    <a:pt x="695" y="417"/>
                    <a:pt x="695" y="407"/>
                    <a:pt x="695" y="396"/>
                  </a:cubicBezTo>
                  <a:cubicBezTo>
                    <a:pt x="626" y="402"/>
                    <a:pt x="567" y="427"/>
                    <a:pt x="515" y="470"/>
                  </a:cubicBezTo>
                  <a:cubicBezTo>
                    <a:pt x="549" y="504"/>
                    <a:pt x="582" y="538"/>
                    <a:pt x="615" y="571"/>
                  </a:cubicBezTo>
                  <a:cubicBezTo>
                    <a:pt x="630" y="586"/>
                    <a:pt x="632" y="603"/>
                    <a:pt x="619" y="616"/>
                  </a:cubicBezTo>
                  <a:cubicBezTo>
                    <a:pt x="607" y="629"/>
                    <a:pt x="588" y="628"/>
                    <a:pt x="573" y="613"/>
                  </a:cubicBezTo>
                  <a:cubicBezTo>
                    <a:pt x="544" y="585"/>
                    <a:pt x="516" y="556"/>
                    <a:pt x="487" y="527"/>
                  </a:cubicBezTo>
                  <a:cubicBezTo>
                    <a:pt x="483" y="522"/>
                    <a:pt x="480" y="516"/>
                    <a:pt x="475" y="508"/>
                  </a:cubicBezTo>
                  <a:cubicBezTo>
                    <a:pt x="428" y="566"/>
                    <a:pt x="403" y="625"/>
                    <a:pt x="397" y="694"/>
                  </a:cubicBezTo>
                  <a:cubicBezTo>
                    <a:pt x="404" y="694"/>
                    <a:pt x="410" y="694"/>
                    <a:pt x="415" y="694"/>
                  </a:cubicBezTo>
                  <a:cubicBezTo>
                    <a:pt x="457" y="694"/>
                    <a:pt x="499" y="694"/>
                    <a:pt x="541" y="694"/>
                  </a:cubicBezTo>
                  <a:cubicBezTo>
                    <a:pt x="561" y="694"/>
                    <a:pt x="575" y="707"/>
                    <a:pt x="575" y="724"/>
                  </a:cubicBezTo>
                  <a:cubicBezTo>
                    <a:pt x="575" y="741"/>
                    <a:pt x="561" y="754"/>
                    <a:pt x="542" y="754"/>
                  </a:cubicBezTo>
                  <a:cubicBezTo>
                    <a:pt x="519" y="754"/>
                    <a:pt x="496" y="754"/>
                    <a:pt x="473" y="754"/>
                  </a:cubicBezTo>
                  <a:cubicBezTo>
                    <a:pt x="448" y="754"/>
                    <a:pt x="423" y="754"/>
                    <a:pt x="397" y="754"/>
                  </a:cubicBezTo>
                  <a:cubicBezTo>
                    <a:pt x="403" y="823"/>
                    <a:pt x="428" y="882"/>
                    <a:pt x="471" y="934"/>
                  </a:cubicBezTo>
                  <a:cubicBezTo>
                    <a:pt x="505" y="901"/>
                    <a:pt x="538" y="868"/>
                    <a:pt x="571" y="835"/>
                  </a:cubicBezTo>
                  <a:cubicBezTo>
                    <a:pt x="587" y="819"/>
                    <a:pt x="605" y="817"/>
                    <a:pt x="618" y="830"/>
                  </a:cubicBezTo>
                  <a:cubicBezTo>
                    <a:pt x="631" y="843"/>
                    <a:pt x="629" y="861"/>
                    <a:pt x="612" y="878"/>
                  </a:cubicBezTo>
                  <a:cubicBezTo>
                    <a:pt x="600" y="890"/>
                    <a:pt x="587" y="903"/>
                    <a:pt x="574" y="916"/>
                  </a:cubicBezTo>
                  <a:cubicBezTo>
                    <a:pt x="554" y="936"/>
                    <a:pt x="534" y="956"/>
                    <a:pt x="514" y="976"/>
                  </a:cubicBezTo>
                  <a:cubicBezTo>
                    <a:pt x="554" y="1016"/>
                    <a:pt x="649" y="1055"/>
                    <a:pt x="695" y="1050"/>
                  </a:cubicBezTo>
                  <a:cubicBezTo>
                    <a:pt x="695" y="1003"/>
                    <a:pt x="695" y="956"/>
                    <a:pt x="695" y="910"/>
                  </a:cubicBezTo>
                  <a:cubicBezTo>
                    <a:pt x="695" y="888"/>
                    <a:pt x="707" y="874"/>
                    <a:pt x="725" y="874"/>
                  </a:cubicBezTo>
                  <a:cubicBezTo>
                    <a:pt x="743" y="874"/>
                    <a:pt x="755" y="888"/>
                    <a:pt x="755" y="910"/>
                  </a:cubicBezTo>
                  <a:cubicBezTo>
                    <a:pt x="755" y="952"/>
                    <a:pt x="755" y="994"/>
                    <a:pt x="755" y="1036"/>
                  </a:cubicBezTo>
                  <a:cubicBezTo>
                    <a:pt x="755" y="1041"/>
                    <a:pt x="755" y="1046"/>
                    <a:pt x="755" y="1052"/>
                  </a:cubicBezTo>
                  <a:cubicBezTo>
                    <a:pt x="824" y="1045"/>
                    <a:pt x="884" y="1020"/>
                    <a:pt x="936" y="977"/>
                  </a:cubicBezTo>
                  <a:cubicBezTo>
                    <a:pt x="932" y="972"/>
                    <a:pt x="928" y="968"/>
                    <a:pt x="924" y="964"/>
                  </a:cubicBezTo>
                  <a:cubicBezTo>
                    <a:pt x="894" y="934"/>
                    <a:pt x="863" y="904"/>
                    <a:pt x="833" y="873"/>
                  </a:cubicBezTo>
                  <a:cubicBezTo>
                    <a:pt x="820" y="860"/>
                    <a:pt x="820" y="842"/>
                    <a:pt x="832" y="830"/>
                  </a:cubicBezTo>
                  <a:cubicBezTo>
                    <a:pt x="844" y="818"/>
                    <a:pt x="862" y="819"/>
                    <a:pt x="875" y="831"/>
                  </a:cubicBezTo>
                  <a:cubicBezTo>
                    <a:pt x="879" y="834"/>
                    <a:pt x="882" y="838"/>
                    <a:pt x="886" y="841"/>
                  </a:cubicBezTo>
                  <a:cubicBezTo>
                    <a:pt x="917" y="872"/>
                    <a:pt x="947" y="903"/>
                    <a:pt x="979" y="935"/>
                  </a:cubicBezTo>
                  <a:cubicBezTo>
                    <a:pt x="1022" y="881"/>
                    <a:pt x="1047" y="823"/>
                    <a:pt x="1053" y="754"/>
                  </a:cubicBezTo>
                  <a:cubicBezTo>
                    <a:pt x="1046" y="754"/>
                    <a:pt x="1041" y="754"/>
                    <a:pt x="1035" y="754"/>
                  </a:cubicBezTo>
                  <a:cubicBezTo>
                    <a:pt x="994" y="754"/>
                    <a:pt x="952" y="754"/>
                    <a:pt x="911" y="754"/>
                  </a:cubicBezTo>
                  <a:cubicBezTo>
                    <a:pt x="889" y="754"/>
                    <a:pt x="875" y="742"/>
                    <a:pt x="875" y="724"/>
                  </a:cubicBezTo>
                  <a:cubicBezTo>
                    <a:pt x="875" y="706"/>
                    <a:pt x="889" y="694"/>
                    <a:pt x="910" y="694"/>
                  </a:cubicBezTo>
                  <a:cubicBezTo>
                    <a:pt x="952" y="694"/>
                    <a:pt x="994" y="694"/>
                    <a:pt x="1036" y="694"/>
                  </a:cubicBezTo>
                  <a:cubicBezTo>
                    <a:pt x="1042" y="694"/>
                    <a:pt x="1047" y="694"/>
                    <a:pt x="1053" y="694"/>
                  </a:cubicBezTo>
                  <a:cubicBezTo>
                    <a:pt x="1047" y="625"/>
                    <a:pt x="1022" y="567"/>
                    <a:pt x="975" y="508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" name="Freeform 8">
              <a:extLst>
                <a:ext uri="{FF2B5EF4-FFF2-40B4-BE49-F238E27FC236}">
                  <a16:creationId xmlns:a16="http://schemas.microsoft.com/office/drawing/2014/main" id="{20B16D4E-EBD3-B7B7-9951-69D167668C3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776913" y="3068638"/>
              <a:ext cx="50800" cy="50800"/>
            </a:xfrm>
            <a:custGeom>
              <a:avLst/>
              <a:gdLst>
                <a:gd name="T0" fmla="*/ 180 w 180"/>
                <a:gd name="T1" fmla="*/ 91 h 180"/>
                <a:gd name="T2" fmla="*/ 90 w 180"/>
                <a:gd name="T3" fmla="*/ 180 h 180"/>
                <a:gd name="T4" fmla="*/ 0 w 180"/>
                <a:gd name="T5" fmla="*/ 90 h 180"/>
                <a:gd name="T6" fmla="*/ 91 w 180"/>
                <a:gd name="T7" fmla="*/ 0 h 180"/>
                <a:gd name="T8" fmla="*/ 180 w 180"/>
                <a:gd name="T9" fmla="*/ 91 h 180"/>
                <a:gd name="T10" fmla="*/ 90 w 180"/>
                <a:gd name="T11" fmla="*/ 60 h 180"/>
                <a:gd name="T12" fmla="*/ 60 w 180"/>
                <a:gd name="T13" fmla="*/ 89 h 180"/>
                <a:gd name="T14" fmla="*/ 90 w 180"/>
                <a:gd name="T15" fmla="*/ 120 h 180"/>
                <a:gd name="T16" fmla="*/ 120 w 180"/>
                <a:gd name="T17" fmla="*/ 91 h 180"/>
                <a:gd name="T18" fmla="*/ 90 w 180"/>
                <a:gd name="T19" fmla="*/ 6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0" h="180">
                  <a:moveTo>
                    <a:pt x="180" y="91"/>
                  </a:moveTo>
                  <a:cubicBezTo>
                    <a:pt x="180" y="140"/>
                    <a:pt x="139" y="180"/>
                    <a:pt x="90" y="180"/>
                  </a:cubicBezTo>
                  <a:cubicBezTo>
                    <a:pt x="41" y="180"/>
                    <a:pt x="0" y="139"/>
                    <a:pt x="0" y="90"/>
                  </a:cubicBezTo>
                  <a:cubicBezTo>
                    <a:pt x="0" y="40"/>
                    <a:pt x="41" y="0"/>
                    <a:pt x="91" y="0"/>
                  </a:cubicBezTo>
                  <a:cubicBezTo>
                    <a:pt x="140" y="1"/>
                    <a:pt x="180" y="41"/>
                    <a:pt x="180" y="91"/>
                  </a:cubicBezTo>
                  <a:close/>
                  <a:moveTo>
                    <a:pt x="90" y="60"/>
                  </a:moveTo>
                  <a:cubicBezTo>
                    <a:pt x="74" y="60"/>
                    <a:pt x="61" y="73"/>
                    <a:pt x="60" y="89"/>
                  </a:cubicBezTo>
                  <a:cubicBezTo>
                    <a:pt x="60" y="105"/>
                    <a:pt x="73" y="120"/>
                    <a:pt x="90" y="120"/>
                  </a:cubicBezTo>
                  <a:cubicBezTo>
                    <a:pt x="106" y="120"/>
                    <a:pt x="119" y="107"/>
                    <a:pt x="120" y="91"/>
                  </a:cubicBezTo>
                  <a:cubicBezTo>
                    <a:pt x="120" y="74"/>
                    <a:pt x="107" y="60"/>
                    <a:pt x="90" y="6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3273072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dow">
            <a:extLst>
              <a:ext uri="{FF2B5EF4-FFF2-40B4-BE49-F238E27FC236}">
                <a16:creationId xmlns:a16="http://schemas.microsoft.com/office/drawing/2014/main" id="{924D45D0-8684-426E-9766-A8F54AE753B2}"/>
              </a:ext>
            </a:extLst>
          </p:cNvPr>
          <p:cNvSpPr/>
          <p:nvPr/>
        </p:nvSpPr>
        <p:spPr>
          <a:xfrm>
            <a:off x="4936537" y="4556541"/>
            <a:ext cx="3036530" cy="256223"/>
          </a:xfrm>
          <a:custGeom>
            <a:avLst/>
            <a:gdLst>
              <a:gd name="connsiteX0" fmla="*/ 0 w 2529840"/>
              <a:gd name="connsiteY0" fmla="*/ 0 h 335280"/>
              <a:gd name="connsiteX1" fmla="*/ 2529840 w 2529840"/>
              <a:gd name="connsiteY1" fmla="*/ 0 h 335280"/>
              <a:gd name="connsiteX2" fmla="*/ 2529840 w 2529840"/>
              <a:gd name="connsiteY2" fmla="*/ 335280 h 335280"/>
              <a:gd name="connsiteX3" fmla="*/ 0 w 2529840"/>
              <a:gd name="connsiteY3" fmla="*/ 335280 h 335280"/>
              <a:gd name="connsiteX4" fmla="*/ 0 w 2529840"/>
              <a:gd name="connsiteY4" fmla="*/ 0 h 335280"/>
              <a:gd name="connsiteX0" fmla="*/ 0 w 3006090"/>
              <a:gd name="connsiteY0" fmla="*/ 0 h 341630"/>
              <a:gd name="connsiteX1" fmla="*/ 2529840 w 3006090"/>
              <a:gd name="connsiteY1" fmla="*/ 0 h 341630"/>
              <a:gd name="connsiteX2" fmla="*/ 3006090 w 3006090"/>
              <a:gd name="connsiteY2" fmla="*/ 341630 h 341630"/>
              <a:gd name="connsiteX3" fmla="*/ 0 w 3006090"/>
              <a:gd name="connsiteY3" fmla="*/ 335280 h 341630"/>
              <a:gd name="connsiteX4" fmla="*/ 0 w 3006090"/>
              <a:gd name="connsiteY4" fmla="*/ 0 h 341630"/>
              <a:gd name="connsiteX0" fmla="*/ 393700 w 3399790"/>
              <a:gd name="connsiteY0" fmla="*/ 0 h 341630"/>
              <a:gd name="connsiteX1" fmla="*/ 2923540 w 3399790"/>
              <a:gd name="connsiteY1" fmla="*/ 0 h 341630"/>
              <a:gd name="connsiteX2" fmla="*/ 3399790 w 3399790"/>
              <a:gd name="connsiteY2" fmla="*/ 341630 h 341630"/>
              <a:gd name="connsiteX3" fmla="*/ 0 w 3399790"/>
              <a:gd name="connsiteY3" fmla="*/ 341630 h 341630"/>
              <a:gd name="connsiteX4" fmla="*/ 393700 w 3399790"/>
              <a:gd name="connsiteY4" fmla="*/ 0 h 341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99790" h="341630">
                <a:moveTo>
                  <a:pt x="393700" y="0"/>
                </a:moveTo>
                <a:lnTo>
                  <a:pt x="2923540" y="0"/>
                </a:lnTo>
                <a:lnTo>
                  <a:pt x="3399790" y="341630"/>
                </a:lnTo>
                <a:lnTo>
                  <a:pt x="0" y="341630"/>
                </a:lnTo>
                <a:lnTo>
                  <a:pt x="393700" y="0"/>
                </a:lnTo>
                <a:close/>
              </a:path>
            </a:pathLst>
          </a:custGeom>
          <a:gradFill flip="none" rotWithShape="1">
            <a:gsLst>
              <a:gs pos="0">
                <a:srgbClr val="000000"/>
              </a:gs>
              <a:gs pos="100000">
                <a:schemeClr val="bg2"/>
              </a:gs>
            </a:gsLst>
            <a:lin ang="5400000" scaled="1"/>
            <a:tileRect/>
          </a:gradFill>
          <a:ln>
            <a:noFill/>
          </a:ln>
          <a:effectLst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 sz="135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A75337C-5FAC-403C-BFDB-E3482F4F5D9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0112" y="3026995"/>
            <a:ext cx="2740274" cy="1603595"/>
          </a:xfrm>
          <a:prstGeom prst="rect">
            <a:avLst/>
          </a:pr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AFF7028F-38DE-4498-AF4D-AFC56D1687E4}"/>
              </a:ext>
            </a:extLst>
          </p:cNvPr>
          <p:cNvSpPr/>
          <p:nvPr/>
        </p:nvSpPr>
        <p:spPr>
          <a:xfrm>
            <a:off x="5378053" y="3107531"/>
            <a:ext cx="2137946" cy="1350984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 sz="1350" dirty="0"/>
          </a:p>
        </p:txBody>
      </p:sp>
      <p:sp>
        <p:nvSpPr>
          <p:cNvPr id="21" name="Freeform 17">
            <a:extLst>
              <a:ext uri="{FF2B5EF4-FFF2-40B4-BE49-F238E27FC236}">
                <a16:creationId xmlns:a16="http://schemas.microsoft.com/office/drawing/2014/main" id="{5892BFD5-0E4E-4A1E-80AE-FF240C204CE0}"/>
              </a:ext>
            </a:extLst>
          </p:cNvPr>
          <p:cNvSpPr>
            <a:spLocks/>
          </p:cNvSpPr>
          <p:nvPr/>
        </p:nvSpPr>
        <p:spPr bwMode="auto">
          <a:xfrm>
            <a:off x="6802933" y="3421442"/>
            <a:ext cx="713066" cy="1037073"/>
          </a:xfrm>
          <a:custGeom>
            <a:avLst/>
            <a:gdLst>
              <a:gd name="T0" fmla="*/ 30 w 230"/>
              <a:gd name="T1" fmla="*/ 334 h 334"/>
              <a:gd name="T2" fmla="*/ 7 w 230"/>
              <a:gd name="T3" fmla="*/ 192 h 334"/>
              <a:gd name="T4" fmla="*/ 67 w 230"/>
              <a:gd name="T5" fmla="*/ 108 h 334"/>
              <a:gd name="T6" fmla="*/ 102 w 230"/>
              <a:gd name="T7" fmla="*/ 111 h 334"/>
              <a:gd name="T8" fmla="*/ 128 w 230"/>
              <a:gd name="T9" fmla="*/ 92 h 334"/>
              <a:gd name="T10" fmla="*/ 143 w 230"/>
              <a:gd name="T11" fmla="*/ 93 h 334"/>
              <a:gd name="T12" fmla="*/ 157 w 230"/>
              <a:gd name="T13" fmla="*/ 84 h 334"/>
              <a:gd name="T14" fmla="*/ 166 w 230"/>
              <a:gd name="T15" fmla="*/ 84 h 334"/>
              <a:gd name="T16" fmla="*/ 166 w 230"/>
              <a:gd name="T17" fmla="*/ 82 h 334"/>
              <a:gd name="T18" fmla="*/ 225 w 230"/>
              <a:gd name="T19" fmla="*/ 0 h 334"/>
              <a:gd name="T20" fmla="*/ 230 w 230"/>
              <a:gd name="T21" fmla="*/ 0 h 334"/>
              <a:gd name="T22" fmla="*/ 230 w 230"/>
              <a:gd name="T23" fmla="*/ 311 h 334"/>
              <a:gd name="T24" fmla="*/ 90 w 230"/>
              <a:gd name="T25" fmla="*/ 334 h 334"/>
              <a:gd name="T26" fmla="*/ 30 w 230"/>
              <a:gd name="T27" fmla="*/ 334 h 3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30" h="334">
                <a:moveTo>
                  <a:pt x="30" y="334"/>
                </a:moveTo>
                <a:cubicBezTo>
                  <a:pt x="7" y="192"/>
                  <a:pt x="7" y="192"/>
                  <a:pt x="7" y="192"/>
                </a:cubicBezTo>
                <a:cubicBezTo>
                  <a:pt x="0" y="152"/>
                  <a:pt x="27" y="115"/>
                  <a:pt x="67" y="108"/>
                </a:cubicBezTo>
                <a:cubicBezTo>
                  <a:pt x="79" y="106"/>
                  <a:pt x="91" y="108"/>
                  <a:pt x="102" y="111"/>
                </a:cubicBezTo>
                <a:cubicBezTo>
                  <a:pt x="107" y="101"/>
                  <a:pt x="116" y="94"/>
                  <a:pt x="128" y="92"/>
                </a:cubicBezTo>
                <a:cubicBezTo>
                  <a:pt x="133" y="91"/>
                  <a:pt x="138" y="92"/>
                  <a:pt x="143" y="93"/>
                </a:cubicBezTo>
                <a:cubicBezTo>
                  <a:pt x="146" y="88"/>
                  <a:pt x="151" y="85"/>
                  <a:pt x="157" y="84"/>
                </a:cubicBezTo>
                <a:cubicBezTo>
                  <a:pt x="160" y="83"/>
                  <a:pt x="163" y="84"/>
                  <a:pt x="166" y="84"/>
                </a:cubicBezTo>
                <a:cubicBezTo>
                  <a:pt x="166" y="84"/>
                  <a:pt x="166" y="83"/>
                  <a:pt x="166" y="82"/>
                </a:cubicBezTo>
                <a:cubicBezTo>
                  <a:pt x="160" y="43"/>
                  <a:pt x="186" y="7"/>
                  <a:pt x="225" y="0"/>
                </a:cubicBezTo>
                <a:cubicBezTo>
                  <a:pt x="227" y="0"/>
                  <a:pt x="228" y="0"/>
                  <a:pt x="230" y="0"/>
                </a:cubicBezTo>
                <a:cubicBezTo>
                  <a:pt x="230" y="311"/>
                  <a:pt x="230" y="311"/>
                  <a:pt x="230" y="311"/>
                </a:cubicBezTo>
                <a:cubicBezTo>
                  <a:pt x="90" y="334"/>
                  <a:pt x="90" y="334"/>
                  <a:pt x="90" y="334"/>
                </a:cubicBezTo>
                <a:lnTo>
                  <a:pt x="30" y="33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101600" dir="16200000" rotWithShape="0">
              <a:prstClr val="black">
                <a:alpha val="30000"/>
              </a:prstClr>
            </a:out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ru-UA" sz="1350"/>
          </a:p>
        </p:txBody>
      </p:sp>
      <p:sp>
        <p:nvSpPr>
          <p:cNvPr id="22" name="Freeform 18">
            <a:extLst>
              <a:ext uri="{FF2B5EF4-FFF2-40B4-BE49-F238E27FC236}">
                <a16:creationId xmlns:a16="http://schemas.microsoft.com/office/drawing/2014/main" id="{FC7150C1-6B7D-4834-9019-10B24B01221F}"/>
              </a:ext>
            </a:extLst>
          </p:cNvPr>
          <p:cNvSpPr>
            <a:spLocks/>
          </p:cNvSpPr>
          <p:nvPr/>
        </p:nvSpPr>
        <p:spPr bwMode="auto">
          <a:xfrm>
            <a:off x="5378053" y="3212527"/>
            <a:ext cx="635504" cy="689297"/>
          </a:xfrm>
          <a:custGeom>
            <a:avLst/>
            <a:gdLst>
              <a:gd name="T0" fmla="*/ 205 w 205"/>
              <a:gd name="T1" fmla="*/ 167 h 222"/>
              <a:gd name="T2" fmla="*/ 205 w 205"/>
              <a:gd name="T3" fmla="*/ 222 h 222"/>
              <a:gd name="T4" fmla="*/ 0 w 205"/>
              <a:gd name="T5" fmla="*/ 222 h 222"/>
              <a:gd name="T6" fmla="*/ 0 w 205"/>
              <a:gd name="T7" fmla="*/ 0 h 222"/>
              <a:gd name="T8" fmla="*/ 48 w 205"/>
              <a:gd name="T9" fmla="*/ 49 h 222"/>
              <a:gd name="T10" fmla="*/ 48 w 205"/>
              <a:gd name="T11" fmla="*/ 54 h 222"/>
              <a:gd name="T12" fmla="*/ 63 w 205"/>
              <a:gd name="T13" fmla="*/ 68 h 222"/>
              <a:gd name="T14" fmla="*/ 83 w 205"/>
              <a:gd name="T15" fmla="*/ 61 h 222"/>
              <a:gd name="T16" fmla="*/ 115 w 205"/>
              <a:gd name="T17" fmla="*/ 93 h 222"/>
              <a:gd name="T18" fmla="*/ 111 w 205"/>
              <a:gd name="T19" fmla="*/ 108 h 222"/>
              <a:gd name="T20" fmla="*/ 121 w 205"/>
              <a:gd name="T21" fmla="*/ 122 h 222"/>
              <a:gd name="T22" fmla="*/ 151 w 205"/>
              <a:gd name="T23" fmla="*/ 113 h 222"/>
              <a:gd name="T24" fmla="*/ 205 w 205"/>
              <a:gd name="T25" fmla="*/ 167 h 2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05" h="222">
                <a:moveTo>
                  <a:pt x="205" y="167"/>
                </a:moveTo>
                <a:cubicBezTo>
                  <a:pt x="205" y="222"/>
                  <a:pt x="205" y="222"/>
                  <a:pt x="205" y="222"/>
                </a:cubicBezTo>
                <a:cubicBezTo>
                  <a:pt x="0" y="222"/>
                  <a:pt x="0" y="222"/>
                  <a:pt x="0" y="222"/>
                </a:cubicBezTo>
                <a:cubicBezTo>
                  <a:pt x="0" y="0"/>
                  <a:pt x="0" y="0"/>
                  <a:pt x="0" y="0"/>
                </a:cubicBezTo>
                <a:cubicBezTo>
                  <a:pt x="26" y="0"/>
                  <a:pt x="48" y="22"/>
                  <a:pt x="48" y="49"/>
                </a:cubicBezTo>
                <a:cubicBezTo>
                  <a:pt x="48" y="51"/>
                  <a:pt x="48" y="52"/>
                  <a:pt x="48" y="54"/>
                </a:cubicBezTo>
                <a:cubicBezTo>
                  <a:pt x="55" y="56"/>
                  <a:pt x="61" y="61"/>
                  <a:pt x="63" y="68"/>
                </a:cubicBezTo>
                <a:cubicBezTo>
                  <a:pt x="69" y="63"/>
                  <a:pt x="76" y="61"/>
                  <a:pt x="83" y="61"/>
                </a:cubicBezTo>
                <a:cubicBezTo>
                  <a:pt x="101" y="61"/>
                  <a:pt x="115" y="75"/>
                  <a:pt x="115" y="93"/>
                </a:cubicBezTo>
                <a:cubicBezTo>
                  <a:pt x="115" y="98"/>
                  <a:pt x="114" y="104"/>
                  <a:pt x="111" y="108"/>
                </a:cubicBezTo>
                <a:cubicBezTo>
                  <a:pt x="116" y="111"/>
                  <a:pt x="120" y="116"/>
                  <a:pt x="121" y="122"/>
                </a:cubicBezTo>
                <a:cubicBezTo>
                  <a:pt x="129" y="116"/>
                  <a:pt x="140" y="113"/>
                  <a:pt x="151" y="113"/>
                </a:cubicBezTo>
                <a:cubicBezTo>
                  <a:pt x="181" y="113"/>
                  <a:pt x="205" y="137"/>
                  <a:pt x="205" y="16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101600" dir="16200000" rotWithShape="0">
              <a:prstClr val="black">
                <a:alpha val="30000"/>
              </a:prstClr>
            </a:out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ru-UA" sz="1350"/>
          </a:p>
        </p:txBody>
      </p:sp>
      <p:sp>
        <p:nvSpPr>
          <p:cNvPr id="23" name="Freeform 19">
            <a:extLst>
              <a:ext uri="{FF2B5EF4-FFF2-40B4-BE49-F238E27FC236}">
                <a16:creationId xmlns:a16="http://schemas.microsoft.com/office/drawing/2014/main" id="{931E5AFF-92C3-44B6-BAA4-7039742985DC}"/>
              </a:ext>
            </a:extLst>
          </p:cNvPr>
          <p:cNvSpPr>
            <a:spLocks/>
          </p:cNvSpPr>
          <p:nvPr/>
        </p:nvSpPr>
        <p:spPr bwMode="auto">
          <a:xfrm>
            <a:off x="5378053" y="3641617"/>
            <a:ext cx="1738880" cy="794381"/>
          </a:xfrm>
          <a:custGeom>
            <a:avLst/>
            <a:gdLst>
              <a:gd name="T0" fmla="*/ 561 w 561"/>
              <a:gd name="T1" fmla="*/ 122 h 256"/>
              <a:gd name="T2" fmla="*/ 549 w 561"/>
              <a:gd name="T3" fmla="*/ 256 h 256"/>
              <a:gd name="T4" fmla="*/ 0 w 561"/>
              <a:gd name="T5" fmla="*/ 205 h 256"/>
              <a:gd name="T6" fmla="*/ 0 w 561"/>
              <a:gd name="T7" fmla="*/ 0 h 256"/>
              <a:gd name="T8" fmla="*/ 24 w 561"/>
              <a:gd name="T9" fmla="*/ 41 h 256"/>
              <a:gd name="T10" fmla="*/ 31 w 561"/>
              <a:gd name="T11" fmla="*/ 41 h 256"/>
              <a:gd name="T12" fmla="*/ 47 w 561"/>
              <a:gd name="T13" fmla="*/ 46 h 256"/>
              <a:gd name="T14" fmla="*/ 79 w 561"/>
              <a:gd name="T15" fmla="*/ 28 h 256"/>
              <a:gd name="T16" fmla="*/ 103 w 561"/>
              <a:gd name="T17" fmla="*/ 41 h 256"/>
              <a:gd name="T18" fmla="*/ 132 w 561"/>
              <a:gd name="T19" fmla="*/ 32 h 256"/>
              <a:gd name="T20" fmla="*/ 144 w 561"/>
              <a:gd name="T21" fmla="*/ 35 h 256"/>
              <a:gd name="T22" fmla="*/ 180 w 561"/>
              <a:gd name="T23" fmla="*/ 16 h 256"/>
              <a:gd name="T24" fmla="*/ 210 w 561"/>
              <a:gd name="T25" fmla="*/ 35 h 256"/>
              <a:gd name="T26" fmla="*/ 217 w 561"/>
              <a:gd name="T27" fmla="*/ 34 h 256"/>
              <a:gd name="T28" fmla="*/ 234 w 561"/>
              <a:gd name="T29" fmla="*/ 51 h 256"/>
              <a:gd name="T30" fmla="*/ 270 w 561"/>
              <a:gd name="T31" fmla="*/ 42 h 256"/>
              <a:gd name="T32" fmla="*/ 308 w 561"/>
              <a:gd name="T33" fmla="*/ 61 h 256"/>
              <a:gd name="T34" fmla="*/ 334 w 561"/>
              <a:gd name="T35" fmla="*/ 54 h 256"/>
              <a:gd name="T36" fmla="*/ 365 w 561"/>
              <a:gd name="T37" fmla="*/ 76 h 256"/>
              <a:gd name="T38" fmla="*/ 370 w 561"/>
              <a:gd name="T39" fmla="*/ 76 h 256"/>
              <a:gd name="T40" fmla="*/ 381 w 561"/>
              <a:gd name="T41" fmla="*/ 81 h 256"/>
              <a:gd name="T42" fmla="*/ 452 w 561"/>
              <a:gd name="T43" fmla="*/ 34 h 256"/>
              <a:gd name="T44" fmla="*/ 513 w 561"/>
              <a:gd name="T45" fmla="*/ 88 h 256"/>
              <a:gd name="T46" fmla="*/ 526 w 561"/>
              <a:gd name="T47" fmla="*/ 86 h 256"/>
              <a:gd name="T48" fmla="*/ 561 w 561"/>
              <a:gd name="T49" fmla="*/ 122 h 2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561" h="256">
                <a:moveTo>
                  <a:pt x="561" y="122"/>
                </a:moveTo>
                <a:cubicBezTo>
                  <a:pt x="549" y="256"/>
                  <a:pt x="549" y="256"/>
                  <a:pt x="549" y="256"/>
                </a:cubicBezTo>
                <a:cubicBezTo>
                  <a:pt x="0" y="205"/>
                  <a:pt x="0" y="205"/>
                  <a:pt x="0" y="205"/>
                </a:cubicBezTo>
                <a:cubicBezTo>
                  <a:pt x="0" y="0"/>
                  <a:pt x="0" y="0"/>
                  <a:pt x="0" y="0"/>
                </a:cubicBezTo>
                <a:cubicBezTo>
                  <a:pt x="12" y="10"/>
                  <a:pt x="21" y="25"/>
                  <a:pt x="24" y="41"/>
                </a:cubicBezTo>
                <a:cubicBezTo>
                  <a:pt x="27" y="40"/>
                  <a:pt x="29" y="40"/>
                  <a:pt x="31" y="41"/>
                </a:cubicBezTo>
                <a:cubicBezTo>
                  <a:pt x="37" y="41"/>
                  <a:pt x="43" y="43"/>
                  <a:pt x="47" y="46"/>
                </a:cubicBezTo>
                <a:cubicBezTo>
                  <a:pt x="53" y="34"/>
                  <a:pt x="65" y="26"/>
                  <a:pt x="79" y="28"/>
                </a:cubicBezTo>
                <a:cubicBezTo>
                  <a:pt x="89" y="28"/>
                  <a:pt x="98" y="34"/>
                  <a:pt x="103" y="41"/>
                </a:cubicBezTo>
                <a:cubicBezTo>
                  <a:pt x="110" y="34"/>
                  <a:pt x="121" y="31"/>
                  <a:pt x="132" y="32"/>
                </a:cubicBezTo>
                <a:cubicBezTo>
                  <a:pt x="136" y="32"/>
                  <a:pt x="140" y="33"/>
                  <a:pt x="144" y="35"/>
                </a:cubicBezTo>
                <a:cubicBezTo>
                  <a:pt x="151" y="23"/>
                  <a:pt x="165" y="15"/>
                  <a:pt x="180" y="16"/>
                </a:cubicBezTo>
                <a:cubicBezTo>
                  <a:pt x="193" y="17"/>
                  <a:pt x="204" y="25"/>
                  <a:pt x="210" y="35"/>
                </a:cubicBezTo>
                <a:cubicBezTo>
                  <a:pt x="212" y="34"/>
                  <a:pt x="214" y="34"/>
                  <a:pt x="217" y="34"/>
                </a:cubicBezTo>
                <a:cubicBezTo>
                  <a:pt x="226" y="35"/>
                  <a:pt x="233" y="42"/>
                  <a:pt x="234" y="51"/>
                </a:cubicBezTo>
                <a:cubicBezTo>
                  <a:pt x="244" y="44"/>
                  <a:pt x="257" y="41"/>
                  <a:pt x="270" y="42"/>
                </a:cubicBezTo>
                <a:cubicBezTo>
                  <a:pt x="285" y="44"/>
                  <a:pt x="298" y="50"/>
                  <a:pt x="308" y="61"/>
                </a:cubicBezTo>
                <a:cubicBezTo>
                  <a:pt x="315" y="55"/>
                  <a:pt x="324" y="53"/>
                  <a:pt x="334" y="54"/>
                </a:cubicBezTo>
                <a:cubicBezTo>
                  <a:pt x="348" y="55"/>
                  <a:pt x="360" y="64"/>
                  <a:pt x="365" y="76"/>
                </a:cubicBezTo>
                <a:cubicBezTo>
                  <a:pt x="367" y="76"/>
                  <a:pt x="368" y="76"/>
                  <a:pt x="370" y="76"/>
                </a:cubicBezTo>
                <a:cubicBezTo>
                  <a:pt x="374" y="77"/>
                  <a:pt x="378" y="78"/>
                  <a:pt x="381" y="81"/>
                </a:cubicBezTo>
                <a:cubicBezTo>
                  <a:pt x="390" y="51"/>
                  <a:pt x="420" y="31"/>
                  <a:pt x="452" y="34"/>
                </a:cubicBezTo>
                <a:cubicBezTo>
                  <a:pt x="483" y="37"/>
                  <a:pt x="506" y="59"/>
                  <a:pt x="513" y="88"/>
                </a:cubicBezTo>
                <a:cubicBezTo>
                  <a:pt x="517" y="87"/>
                  <a:pt x="522" y="86"/>
                  <a:pt x="526" y="86"/>
                </a:cubicBezTo>
                <a:cubicBezTo>
                  <a:pt x="545" y="88"/>
                  <a:pt x="560" y="103"/>
                  <a:pt x="561" y="12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76200" dist="12700" dir="16200000" rotWithShape="0">
              <a:prstClr val="black">
                <a:alpha val="22000"/>
              </a:prstClr>
            </a:out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ru-UA" sz="135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48E78F91-77DB-4F6B-9900-6F756F5B12CB}"/>
              </a:ext>
            </a:extLst>
          </p:cNvPr>
          <p:cNvGrpSpPr/>
          <p:nvPr/>
        </p:nvGrpSpPr>
        <p:grpSpPr>
          <a:xfrm>
            <a:off x="5998369" y="2372916"/>
            <a:ext cx="879872" cy="1808560"/>
            <a:chOff x="7997825" y="3163888"/>
            <a:chExt cx="1173163" cy="2411413"/>
          </a:xfrm>
        </p:grpSpPr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84D04C7A-6343-4A81-A1DB-087C0B7CF31A}"/>
                </a:ext>
              </a:extLst>
            </p:cNvPr>
            <p:cNvSpPr>
              <a:spLocks/>
            </p:cNvSpPr>
            <p:nvPr/>
          </p:nvSpPr>
          <p:spPr bwMode="auto">
            <a:xfrm>
              <a:off x="7997825" y="3163888"/>
              <a:ext cx="1173163" cy="2403475"/>
            </a:xfrm>
            <a:custGeom>
              <a:avLst/>
              <a:gdLst>
                <a:gd name="T0" fmla="*/ 471 w 739"/>
                <a:gd name="T1" fmla="*/ 0 h 1514"/>
                <a:gd name="T2" fmla="*/ 369 w 739"/>
                <a:gd name="T3" fmla="*/ 2 h 1514"/>
                <a:gd name="T4" fmla="*/ 265 w 739"/>
                <a:gd name="T5" fmla="*/ 0 h 1514"/>
                <a:gd name="T6" fmla="*/ 0 w 739"/>
                <a:gd name="T7" fmla="*/ 1514 h 1514"/>
                <a:gd name="T8" fmla="*/ 369 w 739"/>
                <a:gd name="T9" fmla="*/ 1514 h 1514"/>
                <a:gd name="T10" fmla="*/ 739 w 739"/>
                <a:gd name="T11" fmla="*/ 1514 h 1514"/>
                <a:gd name="T12" fmla="*/ 471 w 739"/>
                <a:gd name="T13" fmla="*/ 0 h 1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9" h="1514">
                  <a:moveTo>
                    <a:pt x="471" y="0"/>
                  </a:moveTo>
                  <a:lnTo>
                    <a:pt x="369" y="2"/>
                  </a:lnTo>
                  <a:lnTo>
                    <a:pt x="265" y="0"/>
                  </a:lnTo>
                  <a:lnTo>
                    <a:pt x="0" y="1514"/>
                  </a:lnTo>
                  <a:lnTo>
                    <a:pt x="369" y="1514"/>
                  </a:lnTo>
                  <a:lnTo>
                    <a:pt x="739" y="1514"/>
                  </a:lnTo>
                  <a:lnTo>
                    <a:pt x="471" y="0"/>
                  </a:lnTo>
                  <a:close/>
                </a:path>
              </a:pathLst>
            </a:custGeom>
            <a:gradFill flip="none" rotWithShape="1">
              <a:gsLst>
                <a:gs pos="67262">
                  <a:srgbClr val="FA6D04"/>
                </a:gs>
                <a:gs pos="36000">
                  <a:srgbClr val="FAC916"/>
                </a:gs>
                <a:gs pos="100000">
                  <a:srgbClr val="F60000"/>
                </a:gs>
                <a:gs pos="0">
                  <a:srgbClr val="FFFF00"/>
                </a:gs>
              </a:gsLst>
              <a:lin ang="16200000" scaled="0"/>
              <a:tileRect/>
            </a:gra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UA" sz="1350"/>
            </a:p>
          </p:txBody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A58906FE-490A-4AB4-BFA6-2429A02DA1C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5625" y="3167063"/>
              <a:ext cx="361950" cy="2408238"/>
            </a:xfrm>
            <a:custGeom>
              <a:avLst/>
              <a:gdLst>
                <a:gd name="T0" fmla="*/ 228 w 228"/>
                <a:gd name="T1" fmla="*/ 0 h 1517"/>
                <a:gd name="T2" fmla="*/ 79 w 228"/>
                <a:gd name="T3" fmla="*/ 1517 h 1517"/>
                <a:gd name="T4" fmla="*/ 0 w 228"/>
                <a:gd name="T5" fmla="*/ 1507 h 1517"/>
                <a:gd name="T6" fmla="*/ 228 w 228"/>
                <a:gd name="T7" fmla="*/ 0 h 1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8" h="1517">
                  <a:moveTo>
                    <a:pt x="228" y="0"/>
                  </a:moveTo>
                  <a:lnTo>
                    <a:pt x="79" y="1517"/>
                  </a:lnTo>
                  <a:lnTo>
                    <a:pt x="0" y="1507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FFFF00">
                <a:alpha val="38000"/>
              </a:srgb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UA" sz="1350"/>
            </a:p>
          </p:txBody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1AA3B31E-9FAA-430F-ACEC-C582F641B4DC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1238" y="3167063"/>
              <a:ext cx="361950" cy="2408238"/>
            </a:xfrm>
            <a:custGeom>
              <a:avLst/>
              <a:gdLst>
                <a:gd name="T0" fmla="*/ 0 w 228"/>
                <a:gd name="T1" fmla="*/ 0 h 1517"/>
                <a:gd name="T2" fmla="*/ 228 w 228"/>
                <a:gd name="T3" fmla="*/ 1507 h 1517"/>
                <a:gd name="T4" fmla="*/ 149 w 228"/>
                <a:gd name="T5" fmla="*/ 1517 h 1517"/>
                <a:gd name="T6" fmla="*/ 0 w 228"/>
                <a:gd name="T7" fmla="*/ 0 h 1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8" h="1517">
                  <a:moveTo>
                    <a:pt x="0" y="0"/>
                  </a:moveTo>
                  <a:lnTo>
                    <a:pt x="228" y="1507"/>
                  </a:lnTo>
                  <a:lnTo>
                    <a:pt x="149" y="151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00">
                <a:alpha val="38000"/>
              </a:srgb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UA" sz="1350"/>
            </a:p>
          </p:txBody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4DCA6000-9154-492F-B5A6-F52F3D2A8804}"/>
                </a:ext>
              </a:extLst>
            </p:cNvPr>
            <p:cNvSpPr>
              <a:spLocks/>
            </p:cNvSpPr>
            <p:nvPr/>
          </p:nvSpPr>
          <p:spPr bwMode="auto">
            <a:xfrm>
              <a:off x="8513763" y="3167063"/>
              <a:ext cx="138113" cy="2400300"/>
            </a:xfrm>
            <a:custGeom>
              <a:avLst/>
              <a:gdLst>
                <a:gd name="T0" fmla="*/ 44 w 87"/>
                <a:gd name="T1" fmla="*/ 0 h 1512"/>
                <a:gd name="T2" fmla="*/ 87 w 87"/>
                <a:gd name="T3" fmla="*/ 1512 h 1512"/>
                <a:gd name="T4" fmla="*/ 0 w 87"/>
                <a:gd name="T5" fmla="*/ 1512 h 1512"/>
                <a:gd name="T6" fmla="*/ 44 w 87"/>
                <a:gd name="T7" fmla="*/ 0 h 1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7" h="1512">
                  <a:moveTo>
                    <a:pt x="44" y="0"/>
                  </a:moveTo>
                  <a:lnTo>
                    <a:pt x="87" y="1512"/>
                  </a:lnTo>
                  <a:lnTo>
                    <a:pt x="0" y="1512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FFF00">
                <a:alpha val="38000"/>
              </a:srgb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UA" sz="1350"/>
            </a:p>
          </p:txBody>
        </p:sp>
      </p:grpSp>
      <p:sp>
        <p:nvSpPr>
          <p:cNvPr id="24" name="Freeform 20">
            <a:extLst>
              <a:ext uri="{FF2B5EF4-FFF2-40B4-BE49-F238E27FC236}">
                <a16:creationId xmlns:a16="http://schemas.microsoft.com/office/drawing/2014/main" id="{A58C0A4A-4F48-4EE8-AE32-A0BD56A2D5FD}"/>
              </a:ext>
            </a:extLst>
          </p:cNvPr>
          <p:cNvSpPr>
            <a:spLocks/>
          </p:cNvSpPr>
          <p:nvPr/>
        </p:nvSpPr>
        <p:spPr bwMode="auto">
          <a:xfrm>
            <a:off x="5378053" y="3679147"/>
            <a:ext cx="2137946" cy="779369"/>
          </a:xfrm>
          <a:custGeom>
            <a:avLst/>
            <a:gdLst>
              <a:gd name="T0" fmla="*/ 690 w 690"/>
              <a:gd name="T1" fmla="*/ 0 h 251"/>
              <a:gd name="T2" fmla="*/ 690 w 690"/>
              <a:gd name="T3" fmla="*/ 251 h 251"/>
              <a:gd name="T4" fmla="*/ 0 w 690"/>
              <a:gd name="T5" fmla="*/ 251 h 251"/>
              <a:gd name="T6" fmla="*/ 0 w 690"/>
              <a:gd name="T7" fmla="*/ 65 h 251"/>
              <a:gd name="T8" fmla="*/ 50 w 690"/>
              <a:gd name="T9" fmla="*/ 119 h 251"/>
              <a:gd name="T10" fmla="*/ 48 w 690"/>
              <a:gd name="T11" fmla="*/ 134 h 251"/>
              <a:gd name="T12" fmla="*/ 49 w 690"/>
              <a:gd name="T13" fmla="*/ 134 h 251"/>
              <a:gd name="T14" fmla="*/ 68 w 690"/>
              <a:gd name="T15" fmla="*/ 140 h 251"/>
              <a:gd name="T16" fmla="*/ 104 w 690"/>
              <a:gd name="T17" fmla="*/ 110 h 251"/>
              <a:gd name="T18" fmla="*/ 139 w 690"/>
              <a:gd name="T19" fmla="*/ 130 h 251"/>
              <a:gd name="T20" fmla="*/ 160 w 690"/>
              <a:gd name="T21" fmla="*/ 118 h 251"/>
              <a:gd name="T22" fmla="*/ 171 w 690"/>
              <a:gd name="T23" fmla="*/ 120 h 251"/>
              <a:gd name="T24" fmla="*/ 207 w 690"/>
              <a:gd name="T25" fmla="*/ 86 h 251"/>
              <a:gd name="T26" fmla="*/ 247 w 690"/>
              <a:gd name="T27" fmla="*/ 120 h 251"/>
              <a:gd name="T28" fmla="*/ 247 w 690"/>
              <a:gd name="T29" fmla="*/ 120 h 251"/>
              <a:gd name="T30" fmla="*/ 261 w 690"/>
              <a:gd name="T31" fmla="*/ 124 h 251"/>
              <a:gd name="T32" fmla="*/ 296 w 690"/>
              <a:gd name="T33" fmla="*/ 94 h 251"/>
              <a:gd name="T34" fmla="*/ 331 w 690"/>
              <a:gd name="T35" fmla="*/ 114 h 251"/>
              <a:gd name="T36" fmla="*/ 345 w 690"/>
              <a:gd name="T37" fmla="*/ 107 h 251"/>
              <a:gd name="T38" fmla="*/ 356 w 690"/>
              <a:gd name="T39" fmla="*/ 110 h 251"/>
              <a:gd name="T40" fmla="*/ 394 w 690"/>
              <a:gd name="T41" fmla="*/ 74 h 251"/>
              <a:gd name="T42" fmla="*/ 435 w 690"/>
              <a:gd name="T43" fmla="*/ 104 h 251"/>
              <a:gd name="T44" fmla="*/ 444 w 690"/>
              <a:gd name="T45" fmla="*/ 103 h 251"/>
              <a:gd name="T46" fmla="*/ 463 w 690"/>
              <a:gd name="T47" fmla="*/ 110 h 251"/>
              <a:gd name="T48" fmla="*/ 497 w 690"/>
              <a:gd name="T49" fmla="*/ 86 h 251"/>
              <a:gd name="T50" fmla="*/ 506 w 690"/>
              <a:gd name="T51" fmla="*/ 87 h 251"/>
              <a:gd name="T52" fmla="*/ 534 w 690"/>
              <a:gd name="T53" fmla="*/ 72 h 251"/>
              <a:gd name="T54" fmla="*/ 539 w 690"/>
              <a:gd name="T55" fmla="*/ 72 h 251"/>
              <a:gd name="T56" fmla="*/ 575 w 690"/>
              <a:gd name="T57" fmla="*/ 44 h 251"/>
              <a:gd name="T58" fmla="*/ 610 w 690"/>
              <a:gd name="T59" fmla="*/ 64 h 251"/>
              <a:gd name="T60" fmla="*/ 643 w 690"/>
              <a:gd name="T61" fmla="*/ 54 h 251"/>
              <a:gd name="T62" fmla="*/ 653 w 690"/>
              <a:gd name="T63" fmla="*/ 54 h 251"/>
              <a:gd name="T64" fmla="*/ 690 w 690"/>
              <a:gd name="T65" fmla="*/ 0 h 2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690" h="251">
                <a:moveTo>
                  <a:pt x="690" y="0"/>
                </a:moveTo>
                <a:cubicBezTo>
                  <a:pt x="690" y="251"/>
                  <a:pt x="690" y="251"/>
                  <a:pt x="690" y="251"/>
                </a:cubicBezTo>
                <a:cubicBezTo>
                  <a:pt x="0" y="251"/>
                  <a:pt x="0" y="251"/>
                  <a:pt x="0" y="251"/>
                </a:cubicBezTo>
                <a:cubicBezTo>
                  <a:pt x="0" y="65"/>
                  <a:pt x="0" y="65"/>
                  <a:pt x="0" y="65"/>
                </a:cubicBezTo>
                <a:cubicBezTo>
                  <a:pt x="27" y="68"/>
                  <a:pt x="48" y="91"/>
                  <a:pt x="50" y="119"/>
                </a:cubicBezTo>
                <a:cubicBezTo>
                  <a:pt x="50" y="124"/>
                  <a:pt x="49" y="129"/>
                  <a:pt x="48" y="134"/>
                </a:cubicBezTo>
                <a:cubicBezTo>
                  <a:pt x="49" y="134"/>
                  <a:pt x="49" y="134"/>
                  <a:pt x="49" y="134"/>
                </a:cubicBezTo>
                <a:cubicBezTo>
                  <a:pt x="56" y="133"/>
                  <a:pt x="63" y="136"/>
                  <a:pt x="68" y="140"/>
                </a:cubicBezTo>
                <a:cubicBezTo>
                  <a:pt x="72" y="124"/>
                  <a:pt x="86" y="111"/>
                  <a:pt x="104" y="110"/>
                </a:cubicBezTo>
                <a:cubicBezTo>
                  <a:pt x="119" y="109"/>
                  <a:pt x="132" y="117"/>
                  <a:pt x="139" y="130"/>
                </a:cubicBezTo>
                <a:cubicBezTo>
                  <a:pt x="143" y="123"/>
                  <a:pt x="151" y="119"/>
                  <a:pt x="160" y="118"/>
                </a:cubicBezTo>
                <a:cubicBezTo>
                  <a:pt x="164" y="118"/>
                  <a:pt x="168" y="119"/>
                  <a:pt x="171" y="120"/>
                </a:cubicBezTo>
                <a:cubicBezTo>
                  <a:pt x="173" y="102"/>
                  <a:pt x="188" y="87"/>
                  <a:pt x="207" y="86"/>
                </a:cubicBezTo>
                <a:cubicBezTo>
                  <a:pt x="227" y="85"/>
                  <a:pt x="244" y="100"/>
                  <a:pt x="247" y="120"/>
                </a:cubicBezTo>
                <a:cubicBezTo>
                  <a:pt x="247" y="120"/>
                  <a:pt x="247" y="120"/>
                  <a:pt x="247" y="120"/>
                </a:cubicBezTo>
                <a:cubicBezTo>
                  <a:pt x="252" y="119"/>
                  <a:pt x="257" y="121"/>
                  <a:pt x="261" y="124"/>
                </a:cubicBezTo>
                <a:cubicBezTo>
                  <a:pt x="264" y="108"/>
                  <a:pt x="278" y="95"/>
                  <a:pt x="296" y="94"/>
                </a:cubicBezTo>
                <a:cubicBezTo>
                  <a:pt x="311" y="93"/>
                  <a:pt x="324" y="102"/>
                  <a:pt x="331" y="114"/>
                </a:cubicBezTo>
                <a:cubicBezTo>
                  <a:pt x="334" y="110"/>
                  <a:pt x="339" y="107"/>
                  <a:pt x="345" y="107"/>
                </a:cubicBezTo>
                <a:cubicBezTo>
                  <a:pt x="349" y="106"/>
                  <a:pt x="353" y="108"/>
                  <a:pt x="356" y="110"/>
                </a:cubicBezTo>
                <a:cubicBezTo>
                  <a:pt x="358" y="90"/>
                  <a:pt x="374" y="75"/>
                  <a:pt x="394" y="74"/>
                </a:cubicBezTo>
                <a:cubicBezTo>
                  <a:pt x="414" y="73"/>
                  <a:pt x="431" y="86"/>
                  <a:pt x="435" y="104"/>
                </a:cubicBezTo>
                <a:cubicBezTo>
                  <a:pt x="438" y="104"/>
                  <a:pt x="441" y="103"/>
                  <a:pt x="444" y="103"/>
                </a:cubicBezTo>
                <a:cubicBezTo>
                  <a:pt x="451" y="103"/>
                  <a:pt x="458" y="105"/>
                  <a:pt x="463" y="110"/>
                </a:cubicBezTo>
                <a:cubicBezTo>
                  <a:pt x="468" y="96"/>
                  <a:pt x="481" y="86"/>
                  <a:pt x="497" y="86"/>
                </a:cubicBezTo>
                <a:cubicBezTo>
                  <a:pt x="500" y="86"/>
                  <a:pt x="503" y="86"/>
                  <a:pt x="506" y="87"/>
                </a:cubicBezTo>
                <a:cubicBezTo>
                  <a:pt x="513" y="78"/>
                  <a:pt x="523" y="73"/>
                  <a:pt x="534" y="72"/>
                </a:cubicBezTo>
                <a:cubicBezTo>
                  <a:pt x="536" y="72"/>
                  <a:pt x="538" y="72"/>
                  <a:pt x="539" y="72"/>
                </a:cubicBezTo>
                <a:cubicBezTo>
                  <a:pt x="544" y="57"/>
                  <a:pt x="558" y="45"/>
                  <a:pt x="575" y="44"/>
                </a:cubicBezTo>
                <a:cubicBezTo>
                  <a:pt x="590" y="44"/>
                  <a:pt x="603" y="52"/>
                  <a:pt x="610" y="64"/>
                </a:cubicBezTo>
                <a:cubicBezTo>
                  <a:pt x="619" y="58"/>
                  <a:pt x="631" y="54"/>
                  <a:pt x="643" y="54"/>
                </a:cubicBezTo>
                <a:cubicBezTo>
                  <a:pt x="647" y="53"/>
                  <a:pt x="650" y="54"/>
                  <a:pt x="653" y="54"/>
                </a:cubicBezTo>
                <a:cubicBezTo>
                  <a:pt x="655" y="30"/>
                  <a:pt x="669" y="10"/>
                  <a:pt x="690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76200" dist="12700" dir="16200000" rotWithShape="0">
              <a:prstClr val="black">
                <a:alpha val="12000"/>
              </a:prstClr>
            </a:out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ru-UA" sz="1350"/>
          </a:p>
        </p:txBody>
      </p:sp>
      <p:sp>
        <p:nvSpPr>
          <p:cNvPr id="25" name="Freeform 21">
            <a:extLst>
              <a:ext uri="{FF2B5EF4-FFF2-40B4-BE49-F238E27FC236}">
                <a16:creationId xmlns:a16="http://schemas.microsoft.com/office/drawing/2014/main" id="{BF072902-D678-4B1E-9267-4532CD826F11}"/>
              </a:ext>
            </a:extLst>
          </p:cNvPr>
          <p:cNvSpPr>
            <a:spLocks/>
          </p:cNvSpPr>
          <p:nvPr/>
        </p:nvSpPr>
        <p:spPr bwMode="auto">
          <a:xfrm>
            <a:off x="5378053" y="4157026"/>
            <a:ext cx="2137946" cy="301490"/>
          </a:xfrm>
          <a:custGeom>
            <a:avLst/>
            <a:gdLst>
              <a:gd name="T0" fmla="*/ 690 w 690"/>
              <a:gd name="T1" fmla="*/ 13 h 97"/>
              <a:gd name="T2" fmla="*/ 690 w 690"/>
              <a:gd name="T3" fmla="*/ 97 h 97"/>
              <a:gd name="T4" fmla="*/ 0 w 690"/>
              <a:gd name="T5" fmla="*/ 97 h 97"/>
              <a:gd name="T6" fmla="*/ 0 w 690"/>
              <a:gd name="T7" fmla="*/ 47 h 97"/>
              <a:gd name="T8" fmla="*/ 7 w 690"/>
              <a:gd name="T9" fmla="*/ 45 h 97"/>
              <a:gd name="T10" fmla="*/ 51 w 690"/>
              <a:gd name="T11" fmla="*/ 52 h 97"/>
              <a:gd name="T12" fmla="*/ 90 w 690"/>
              <a:gd name="T13" fmla="*/ 21 h 97"/>
              <a:gd name="T14" fmla="*/ 139 w 690"/>
              <a:gd name="T15" fmla="*/ 49 h 97"/>
              <a:gd name="T16" fmla="*/ 145 w 690"/>
              <a:gd name="T17" fmla="*/ 48 h 97"/>
              <a:gd name="T18" fmla="*/ 183 w 690"/>
              <a:gd name="T19" fmla="*/ 60 h 97"/>
              <a:gd name="T20" fmla="*/ 194 w 690"/>
              <a:gd name="T21" fmla="*/ 57 h 97"/>
              <a:gd name="T22" fmla="*/ 241 w 690"/>
              <a:gd name="T23" fmla="*/ 81 h 97"/>
              <a:gd name="T24" fmla="*/ 263 w 690"/>
              <a:gd name="T25" fmla="*/ 69 h 97"/>
              <a:gd name="T26" fmla="*/ 274 w 690"/>
              <a:gd name="T27" fmla="*/ 69 h 97"/>
              <a:gd name="T28" fmla="*/ 319 w 690"/>
              <a:gd name="T29" fmla="*/ 23 h 97"/>
              <a:gd name="T30" fmla="*/ 373 w 690"/>
              <a:gd name="T31" fmla="*/ 60 h 97"/>
              <a:gd name="T32" fmla="*/ 386 w 690"/>
              <a:gd name="T33" fmla="*/ 55 h 97"/>
              <a:gd name="T34" fmla="*/ 405 w 690"/>
              <a:gd name="T35" fmla="*/ 61 h 97"/>
              <a:gd name="T36" fmla="*/ 444 w 690"/>
              <a:gd name="T37" fmla="*/ 30 h 97"/>
              <a:gd name="T38" fmla="*/ 494 w 690"/>
              <a:gd name="T39" fmla="*/ 60 h 97"/>
              <a:gd name="T40" fmla="*/ 509 w 690"/>
              <a:gd name="T41" fmla="*/ 52 h 97"/>
              <a:gd name="T42" fmla="*/ 510 w 690"/>
              <a:gd name="T43" fmla="*/ 52 h 97"/>
              <a:gd name="T44" fmla="*/ 552 w 690"/>
              <a:gd name="T45" fmla="*/ 3 h 97"/>
              <a:gd name="T46" fmla="*/ 604 w 690"/>
              <a:gd name="T47" fmla="*/ 38 h 97"/>
              <a:gd name="T48" fmla="*/ 618 w 690"/>
              <a:gd name="T49" fmla="*/ 34 h 97"/>
              <a:gd name="T50" fmla="*/ 646 w 690"/>
              <a:gd name="T51" fmla="*/ 44 h 97"/>
              <a:gd name="T52" fmla="*/ 685 w 690"/>
              <a:gd name="T53" fmla="*/ 13 h 97"/>
              <a:gd name="T54" fmla="*/ 690 w 690"/>
              <a:gd name="T55" fmla="*/ 13 h 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690" h="97">
                <a:moveTo>
                  <a:pt x="690" y="13"/>
                </a:moveTo>
                <a:cubicBezTo>
                  <a:pt x="690" y="97"/>
                  <a:pt x="690" y="97"/>
                  <a:pt x="690" y="97"/>
                </a:cubicBezTo>
                <a:cubicBezTo>
                  <a:pt x="0" y="97"/>
                  <a:pt x="0" y="97"/>
                  <a:pt x="0" y="97"/>
                </a:cubicBezTo>
                <a:cubicBezTo>
                  <a:pt x="0" y="47"/>
                  <a:pt x="0" y="47"/>
                  <a:pt x="0" y="47"/>
                </a:cubicBezTo>
                <a:cubicBezTo>
                  <a:pt x="2" y="46"/>
                  <a:pt x="4" y="46"/>
                  <a:pt x="7" y="45"/>
                </a:cubicBezTo>
                <a:cubicBezTo>
                  <a:pt x="22" y="44"/>
                  <a:pt x="37" y="46"/>
                  <a:pt x="51" y="52"/>
                </a:cubicBezTo>
                <a:cubicBezTo>
                  <a:pt x="57" y="36"/>
                  <a:pt x="71" y="23"/>
                  <a:pt x="90" y="21"/>
                </a:cubicBezTo>
                <a:cubicBezTo>
                  <a:pt x="111" y="19"/>
                  <a:pt x="131" y="31"/>
                  <a:pt x="139" y="49"/>
                </a:cubicBezTo>
                <a:cubicBezTo>
                  <a:pt x="141" y="49"/>
                  <a:pt x="143" y="48"/>
                  <a:pt x="145" y="48"/>
                </a:cubicBezTo>
                <a:cubicBezTo>
                  <a:pt x="159" y="46"/>
                  <a:pt x="173" y="51"/>
                  <a:pt x="183" y="60"/>
                </a:cubicBezTo>
                <a:cubicBezTo>
                  <a:pt x="186" y="59"/>
                  <a:pt x="190" y="58"/>
                  <a:pt x="194" y="57"/>
                </a:cubicBezTo>
                <a:cubicBezTo>
                  <a:pt x="213" y="55"/>
                  <a:pt x="231" y="65"/>
                  <a:pt x="241" y="81"/>
                </a:cubicBezTo>
                <a:cubicBezTo>
                  <a:pt x="246" y="74"/>
                  <a:pt x="254" y="70"/>
                  <a:pt x="263" y="69"/>
                </a:cubicBezTo>
                <a:cubicBezTo>
                  <a:pt x="267" y="68"/>
                  <a:pt x="271" y="68"/>
                  <a:pt x="274" y="69"/>
                </a:cubicBezTo>
                <a:cubicBezTo>
                  <a:pt x="276" y="46"/>
                  <a:pt x="294" y="26"/>
                  <a:pt x="319" y="23"/>
                </a:cubicBezTo>
                <a:cubicBezTo>
                  <a:pt x="344" y="20"/>
                  <a:pt x="366" y="37"/>
                  <a:pt x="373" y="60"/>
                </a:cubicBezTo>
                <a:cubicBezTo>
                  <a:pt x="376" y="57"/>
                  <a:pt x="381" y="55"/>
                  <a:pt x="386" y="55"/>
                </a:cubicBezTo>
                <a:cubicBezTo>
                  <a:pt x="393" y="54"/>
                  <a:pt x="400" y="56"/>
                  <a:pt x="405" y="61"/>
                </a:cubicBezTo>
                <a:cubicBezTo>
                  <a:pt x="411" y="44"/>
                  <a:pt x="425" y="32"/>
                  <a:pt x="444" y="30"/>
                </a:cubicBezTo>
                <a:cubicBezTo>
                  <a:pt x="466" y="27"/>
                  <a:pt x="486" y="40"/>
                  <a:pt x="494" y="60"/>
                </a:cubicBezTo>
                <a:cubicBezTo>
                  <a:pt x="498" y="56"/>
                  <a:pt x="503" y="53"/>
                  <a:pt x="509" y="52"/>
                </a:cubicBezTo>
                <a:cubicBezTo>
                  <a:pt x="509" y="52"/>
                  <a:pt x="510" y="52"/>
                  <a:pt x="510" y="52"/>
                </a:cubicBezTo>
                <a:cubicBezTo>
                  <a:pt x="509" y="27"/>
                  <a:pt x="527" y="5"/>
                  <a:pt x="552" y="3"/>
                </a:cubicBezTo>
                <a:cubicBezTo>
                  <a:pt x="577" y="0"/>
                  <a:pt x="598" y="16"/>
                  <a:pt x="604" y="38"/>
                </a:cubicBezTo>
                <a:cubicBezTo>
                  <a:pt x="608" y="36"/>
                  <a:pt x="613" y="34"/>
                  <a:pt x="618" y="34"/>
                </a:cubicBezTo>
                <a:cubicBezTo>
                  <a:pt x="628" y="33"/>
                  <a:pt x="639" y="37"/>
                  <a:pt x="646" y="44"/>
                </a:cubicBezTo>
                <a:cubicBezTo>
                  <a:pt x="652" y="27"/>
                  <a:pt x="667" y="15"/>
                  <a:pt x="685" y="13"/>
                </a:cubicBezTo>
                <a:cubicBezTo>
                  <a:pt x="687" y="13"/>
                  <a:pt x="688" y="13"/>
                  <a:pt x="690" y="13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76200" dist="12700" dir="16200000" rotWithShape="0">
              <a:prstClr val="black">
                <a:alpha val="12000"/>
              </a:prstClr>
            </a:out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ru-UA" sz="1350"/>
          </a:p>
        </p:txBody>
      </p:sp>
      <p:sp>
        <p:nvSpPr>
          <p:cNvPr id="26" name="Rectangle 22">
            <a:extLst>
              <a:ext uri="{FF2B5EF4-FFF2-40B4-BE49-F238E27FC236}">
                <a16:creationId xmlns:a16="http://schemas.microsoft.com/office/drawing/2014/main" id="{1F81B004-F1BE-47B9-98F6-96812486AA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7589" y="1949305"/>
            <a:ext cx="121898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/>
            <a:r>
              <a:rPr lang="en-US" altLang="ru-UA" sz="2000" b="1" dirty="0">
                <a:solidFill>
                  <a:schemeClr val="accent2"/>
                </a:solidFill>
                <a:latin typeface="+mn-lt"/>
              </a:rPr>
              <a:t>Live Demo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9060AD05-ED82-4C8E-8ACB-A5102BB53261}"/>
              </a:ext>
            </a:extLst>
          </p:cNvPr>
          <p:cNvGrpSpPr/>
          <p:nvPr/>
        </p:nvGrpSpPr>
        <p:grpSpPr>
          <a:xfrm rot="16200000">
            <a:off x="5404168" y="764893"/>
            <a:ext cx="2068111" cy="1656998"/>
            <a:chOff x="6667500" y="2060576"/>
            <a:chExt cx="3267281" cy="2617788"/>
          </a:xfrm>
          <a:effectLst>
            <a:outerShdw blurRad="495300" dist="165100" dir="5400000" algn="t" rotWithShape="0">
              <a:prstClr val="black">
                <a:alpha val="44000"/>
              </a:prstClr>
            </a:outerShdw>
          </a:effectLst>
        </p:grpSpPr>
        <p:sp>
          <p:nvSpPr>
            <p:cNvPr id="35" name="Freeform 36">
              <a:extLst>
                <a:ext uri="{FF2B5EF4-FFF2-40B4-BE49-F238E27FC236}">
                  <a16:creationId xmlns:a16="http://schemas.microsoft.com/office/drawing/2014/main" id="{9422599E-92B9-4A40-A6C3-7BAE5766EE09}"/>
                </a:ext>
              </a:extLst>
            </p:cNvPr>
            <p:cNvSpPr>
              <a:spLocks/>
            </p:cNvSpPr>
            <p:nvPr/>
          </p:nvSpPr>
          <p:spPr bwMode="auto">
            <a:xfrm>
              <a:off x="6667500" y="2060576"/>
              <a:ext cx="1400175" cy="665163"/>
            </a:xfrm>
            <a:custGeom>
              <a:avLst/>
              <a:gdLst>
                <a:gd name="T0" fmla="*/ 23 w 341"/>
                <a:gd name="T1" fmla="*/ 57 h 162"/>
                <a:gd name="T2" fmla="*/ 9 w 341"/>
                <a:gd name="T3" fmla="*/ 94 h 162"/>
                <a:gd name="T4" fmla="*/ 9 w 341"/>
                <a:gd name="T5" fmla="*/ 94 h 162"/>
                <a:gd name="T6" fmla="*/ 333 w 341"/>
                <a:gd name="T7" fmla="*/ 162 h 162"/>
                <a:gd name="T8" fmla="*/ 341 w 341"/>
                <a:gd name="T9" fmla="*/ 160 h 162"/>
                <a:gd name="T10" fmla="*/ 23 w 341"/>
                <a:gd name="T11" fmla="*/ 57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162">
                  <a:moveTo>
                    <a:pt x="23" y="57"/>
                  </a:moveTo>
                  <a:cubicBezTo>
                    <a:pt x="7" y="61"/>
                    <a:pt x="0" y="80"/>
                    <a:pt x="9" y="94"/>
                  </a:cubicBezTo>
                  <a:cubicBezTo>
                    <a:pt x="9" y="94"/>
                    <a:pt x="9" y="94"/>
                    <a:pt x="9" y="94"/>
                  </a:cubicBezTo>
                  <a:cubicBezTo>
                    <a:pt x="63" y="80"/>
                    <a:pt x="220" y="37"/>
                    <a:pt x="333" y="162"/>
                  </a:cubicBezTo>
                  <a:cubicBezTo>
                    <a:pt x="341" y="160"/>
                    <a:pt x="341" y="160"/>
                    <a:pt x="341" y="160"/>
                  </a:cubicBezTo>
                  <a:cubicBezTo>
                    <a:pt x="341" y="160"/>
                    <a:pt x="255" y="0"/>
                    <a:pt x="23" y="57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03813">
                    <a:shade val="30000"/>
                    <a:satMod val="115000"/>
                  </a:srgbClr>
                </a:gs>
                <a:gs pos="50000">
                  <a:srgbClr val="603813">
                    <a:shade val="67500"/>
                    <a:satMod val="115000"/>
                  </a:srgbClr>
                </a:gs>
                <a:gs pos="100000">
                  <a:srgbClr val="603813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UA" sz="1350"/>
            </a:p>
          </p:txBody>
        </p:sp>
        <p:sp>
          <p:nvSpPr>
            <p:cNvPr id="36" name="Freeform 37">
              <a:extLst>
                <a:ext uri="{FF2B5EF4-FFF2-40B4-BE49-F238E27FC236}">
                  <a16:creationId xmlns:a16="http://schemas.microsoft.com/office/drawing/2014/main" id="{BDAB6018-EF81-44D8-A746-86B1C1107C01}"/>
                </a:ext>
              </a:extLst>
            </p:cNvPr>
            <p:cNvSpPr>
              <a:spLocks/>
            </p:cNvSpPr>
            <p:nvPr/>
          </p:nvSpPr>
          <p:spPr bwMode="auto">
            <a:xfrm>
              <a:off x="6704013" y="2212976"/>
              <a:ext cx="1330325" cy="750888"/>
            </a:xfrm>
            <a:custGeom>
              <a:avLst/>
              <a:gdLst>
                <a:gd name="T0" fmla="*/ 0 w 324"/>
                <a:gd name="T1" fmla="*/ 57 h 183"/>
                <a:gd name="T2" fmla="*/ 81 w 324"/>
                <a:gd name="T3" fmla="*/ 183 h 183"/>
                <a:gd name="T4" fmla="*/ 324 w 324"/>
                <a:gd name="T5" fmla="*/ 125 h 183"/>
                <a:gd name="T6" fmla="*/ 0 w 324"/>
                <a:gd name="T7" fmla="*/ 57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4" h="183">
                  <a:moveTo>
                    <a:pt x="0" y="57"/>
                  </a:moveTo>
                  <a:cubicBezTo>
                    <a:pt x="33" y="106"/>
                    <a:pt x="81" y="183"/>
                    <a:pt x="81" y="183"/>
                  </a:cubicBezTo>
                  <a:cubicBezTo>
                    <a:pt x="324" y="125"/>
                    <a:pt x="324" y="125"/>
                    <a:pt x="324" y="125"/>
                  </a:cubicBezTo>
                  <a:cubicBezTo>
                    <a:pt x="211" y="0"/>
                    <a:pt x="54" y="43"/>
                    <a:pt x="0" y="57"/>
                  </a:cubicBezTo>
                  <a:close/>
                </a:path>
              </a:pathLst>
            </a:custGeom>
            <a:gradFill flip="none" rotWithShape="1">
              <a:gsLst>
                <a:gs pos="30000">
                  <a:srgbClr val="603813">
                    <a:shade val="30000"/>
                    <a:satMod val="115000"/>
                  </a:srgbClr>
                </a:gs>
                <a:gs pos="58000">
                  <a:srgbClr val="603813">
                    <a:shade val="100000"/>
                    <a:satMod val="115000"/>
                  </a:srgbClr>
                </a:gs>
              </a:gsLst>
              <a:lin ang="15600000" scaled="0"/>
              <a:tileRect/>
            </a:gra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UA" sz="1350"/>
            </a:p>
          </p:txBody>
        </p:sp>
        <p:sp>
          <p:nvSpPr>
            <p:cNvPr id="37" name="Freeform 38">
              <a:extLst>
                <a:ext uri="{FF2B5EF4-FFF2-40B4-BE49-F238E27FC236}">
                  <a16:creationId xmlns:a16="http://schemas.microsoft.com/office/drawing/2014/main" id="{65A36BA9-2097-4D6E-A4F7-513174FFE646}"/>
                </a:ext>
              </a:extLst>
            </p:cNvPr>
            <p:cNvSpPr>
              <a:spLocks/>
            </p:cNvSpPr>
            <p:nvPr/>
          </p:nvSpPr>
          <p:spPr bwMode="auto">
            <a:xfrm>
              <a:off x="6704013" y="3770313"/>
              <a:ext cx="1325563" cy="652463"/>
            </a:xfrm>
            <a:custGeom>
              <a:avLst/>
              <a:gdLst>
                <a:gd name="T0" fmla="*/ 323 w 323"/>
                <a:gd name="T1" fmla="*/ 57 h 159"/>
                <a:gd name="T2" fmla="*/ 81 w 323"/>
                <a:gd name="T3" fmla="*/ 0 h 159"/>
                <a:gd name="T4" fmla="*/ 0 w 323"/>
                <a:gd name="T5" fmla="*/ 126 h 159"/>
                <a:gd name="T6" fmla="*/ 323 w 323"/>
                <a:gd name="T7" fmla="*/ 57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3" h="159">
                  <a:moveTo>
                    <a:pt x="323" y="57"/>
                  </a:moveTo>
                  <a:cubicBezTo>
                    <a:pt x="81" y="0"/>
                    <a:pt x="81" y="0"/>
                    <a:pt x="81" y="0"/>
                  </a:cubicBezTo>
                  <a:cubicBezTo>
                    <a:pt x="81" y="0"/>
                    <a:pt x="33" y="77"/>
                    <a:pt x="0" y="126"/>
                  </a:cubicBezTo>
                  <a:cubicBezTo>
                    <a:pt x="104" y="158"/>
                    <a:pt x="235" y="159"/>
                    <a:pt x="323" y="57"/>
                  </a:cubicBezTo>
                  <a:close/>
                </a:path>
              </a:pathLst>
            </a:custGeom>
            <a:gradFill flip="none" rotWithShape="1">
              <a:gsLst>
                <a:gs pos="26000">
                  <a:srgbClr val="603813">
                    <a:shade val="30000"/>
                    <a:satMod val="115000"/>
                  </a:srgbClr>
                </a:gs>
                <a:gs pos="63000">
                  <a:srgbClr val="603813">
                    <a:shade val="100000"/>
                    <a:satMod val="115000"/>
                  </a:srgbClr>
                </a:gs>
              </a:gsLst>
              <a:lin ang="6000000" scaled="0"/>
              <a:tileRect/>
            </a:gra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UA" sz="1350"/>
            </a:p>
          </p:txBody>
        </p:sp>
        <p:sp>
          <p:nvSpPr>
            <p:cNvPr id="38" name="Freeform 39">
              <a:extLst>
                <a:ext uri="{FF2B5EF4-FFF2-40B4-BE49-F238E27FC236}">
                  <a16:creationId xmlns:a16="http://schemas.microsoft.com/office/drawing/2014/main" id="{5DE480C8-7A69-46EA-995D-0A1584203DEC}"/>
                </a:ext>
              </a:extLst>
            </p:cNvPr>
            <p:cNvSpPr>
              <a:spLocks/>
            </p:cNvSpPr>
            <p:nvPr/>
          </p:nvSpPr>
          <p:spPr bwMode="auto">
            <a:xfrm>
              <a:off x="6667500" y="4003676"/>
              <a:ext cx="1400175" cy="674688"/>
            </a:xfrm>
            <a:custGeom>
              <a:avLst/>
              <a:gdLst>
                <a:gd name="T0" fmla="*/ 332 w 341"/>
                <a:gd name="T1" fmla="*/ 0 h 164"/>
                <a:gd name="T2" fmla="*/ 9 w 341"/>
                <a:gd name="T3" fmla="*/ 69 h 164"/>
                <a:gd name="T4" fmla="*/ 9 w 341"/>
                <a:gd name="T5" fmla="*/ 69 h 164"/>
                <a:gd name="T6" fmla="*/ 23 w 341"/>
                <a:gd name="T7" fmla="*/ 106 h 164"/>
                <a:gd name="T8" fmla="*/ 341 w 341"/>
                <a:gd name="T9" fmla="*/ 3 h 164"/>
                <a:gd name="T10" fmla="*/ 332 w 341"/>
                <a:gd name="T11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164">
                  <a:moveTo>
                    <a:pt x="332" y="0"/>
                  </a:moveTo>
                  <a:cubicBezTo>
                    <a:pt x="244" y="102"/>
                    <a:pt x="113" y="101"/>
                    <a:pt x="9" y="69"/>
                  </a:cubicBezTo>
                  <a:cubicBezTo>
                    <a:pt x="9" y="69"/>
                    <a:pt x="9" y="69"/>
                    <a:pt x="9" y="69"/>
                  </a:cubicBezTo>
                  <a:cubicBezTo>
                    <a:pt x="0" y="83"/>
                    <a:pt x="7" y="102"/>
                    <a:pt x="23" y="106"/>
                  </a:cubicBezTo>
                  <a:cubicBezTo>
                    <a:pt x="255" y="164"/>
                    <a:pt x="341" y="3"/>
                    <a:pt x="341" y="3"/>
                  </a:cubicBezTo>
                  <a:lnTo>
                    <a:pt x="332" y="0"/>
                  </a:lnTo>
                  <a:close/>
                </a:path>
              </a:pathLst>
            </a:custGeom>
            <a:gradFill flip="none" rotWithShape="1">
              <a:gsLst>
                <a:gs pos="50000">
                  <a:srgbClr val="603813">
                    <a:shade val="67500"/>
                    <a:satMod val="115000"/>
                  </a:srgbClr>
                </a:gs>
                <a:gs pos="100000">
                  <a:srgbClr val="603813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UA" sz="1350"/>
            </a:p>
          </p:txBody>
        </p:sp>
        <p:sp>
          <p:nvSpPr>
            <p:cNvPr id="39" name="Freeform 55">
              <a:extLst>
                <a:ext uri="{FF2B5EF4-FFF2-40B4-BE49-F238E27FC236}">
                  <a16:creationId xmlns:a16="http://schemas.microsoft.com/office/drawing/2014/main" id="{5953DB9B-122A-4053-B9D9-5FD1A5A9E6D0}"/>
                </a:ext>
              </a:extLst>
            </p:cNvPr>
            <p:cNvSpPr>
              <a:spLocks/>
            </p:cNvSpPr>
            <p:nvPr/>
          </p:nvSpPr>
          <p:spPr bwMode="auto">
            <a:xfrm>
              <a:off x="6704013" y="4008438"/>
              <a:ext cx="1330325" cy="369888"/>
            </a:xfrm>
            <a:custGeom>
              <a:avLst/>
              <a:gdLst>
                <a:gd name="T0" fmla="*/ 0 w 324"/>
                <a:gd name="T1" fmla="*/ 68 h 90"/>
                <a:gd name="T2" fmla="*/ 15 w 324"/>
                <a:gd name="T3" fmla="*/ 72 h 90"/>
                <a:gd name="T4" fmla="*/ 32 w 324"/>
                <a:gd name="T5" fmla="*/ 76 h 90"/>
                <a:gd name="T6" fmla="*/ 54 w 324"/>
                <a:gd name="T7" fmla="*/ 80 h 90"/>
                <a:gd name="T8" fmla="*/ 66 w 324"/>
                <a:gd name="T9" fmla="*/ 82 h 90"/>
                <a:gd name="T10" fmla="*/ 80 w 324"/>
                <a:gd name="T11" fmla="*/ 83 h 90"/>
                <a:gd name="T12" fmla="*/ 94 w 324"/>
                <a:gd name="T13" fmla="*/ 85 h 90"/>
                <a:gd name="T14" fmla="*/ 109 w 324"/>
                <a:gd name="T15" fmla="*/ 85 h 90"/>
                <a:gd name="T16" fmla="*/ 125 w 324"/>
                <a:gd name="T17" fmla="*/ 86 h 90"/>
                <a:gd name="T18" fmla="*/ 141 w 324"/>
                <a:gd name="T19" fmla="*/ 85 h 90"/>
                <a:gd name="T20" fmla="*/ 149 w 324"/>
                <a:gd name="T21" fmla="*/ 84 h 90"/>
                <a:gd name="T22" fmla="*/ 157 w 324"/>
                <a:gd name="T23" fmla="*/ 83 h 90"/>
                <a:gd name="T24" fmla="*/ 173 w 324"/>
                <a:gd name="T25" fmla="*/ 81 h 90"/>
                <a:gd name="T26" fmla="*/ 189 w 324"/>
                <a:gd name="T27" fmla="*/ 78 h 90"/>
                <a:gd name="T28" fmla="*/ 197 w 324"/>
                <a:gd name="T29" fmla="*/ 76 h 90"/>
                <a:gd name="T30" fmla="*/ 205 w 324"/>
                <a:gd name="T31" fmla="*/ 74 h 90"/>
                <a:gd name="T32" fmla="*/ 212 w 324"/>
                <a:gd name="T33" fmla="*/ 71 h 90"/>
                <a:gd name="T34" fmla="*/ 216 w 324"/>
                <a:gd name="T35" fmla="*/ 70 h 90"/>
                <a:gd name="T36" fmla="*/ 220 w 324"/>
                <a:gd name="T37" fmla="*/ 69 h 90"/>
                <a:gd name="T38" fmla="*/ 234 w 324"/>
                <a:gd name="T39" fmla="*/ 63 h 90"/>
                <a:gd name="T40" fmla="*/ 260 w 324"/>
                <a:gd name="T41" fmla="*/ 50 h 90"/>
                <a:gd name="T42" fmla="*/ 283 w 324"/>
                <a:gd name="T43" fmla="*/ 36 h 90"/>
                <a:gd name="T44" fmla="*/ 300 w 324"/>
                <a:gd name="T45" fmla="*/ 22 h 90"/>
                <a:gd name="T46" fmla="*/ 313 w 324"/>
                <a:gd name="T47" fmla="*/ 10 h 90"/>
                <a:gd name="T48" fmla="*/ 321 w 324"/>
                <a:gd name="T49" fmla="*/ 2 h 90"/>
                <a:gd name="T50" fmla="*/ 324 w 324"/>
                <a:gd name="T51" fmla="*/ 0 h 90"/>
                <a:gd name="T52" fmla="*/ 321 w 324"/>
                <a:gd name="T53" fmla="*/ 3 h 90"/>
                <a:gd name="T54" fmla="*/ 314 w 324"/>
                <a:gd name="T55" fmla="*/ 11 h 90"/>
                <a:gd name="T56" fmla="*/ 301 w 324"/>
                <a:gd name="T57" fmla="*/ 23 h 90"/>
                <a:gd name="T58" fmla="*/ 284 w 324"/>
                <a:gd name="T59" fmla="*/ 38 h 90"/>
                <a:gd name="T60" fmla="*/ 262 w 324"/>
                <a:gd name="T61" fmla="*/ 53 h 90"/>
                <a:gd name="T62" fmla="*/ 236 w 324"/>
                <a:gd name="T63" fmla="*/ 67 h 90"/>
                <a:gd name="T64" fmla="*/ 221 w 324"/>
                <a:gd name="T65" fmla="*/ 73 h 90"/>
                <a:gd name="T66" fmla="*/ 217 w 324"/>
                <a:gd name="T67" fmla="*/ 74 h 90"/>
                <a:gd name="T68" fmla="*/ 214 w 324"/>
                <a:gd name="T69" fmla="*/ 75 h 90"/>
                <a:gd name="T70" fmla="*/ 206 w 324"/>
                <a:gd name="T71" fmla="*/ 78 h 90"/>
                <a:gd name="T72" fmla="*/ 198 w 324"/>
                <a:gd name="T73" fmla="*/ 80 h 90"/>
                <a:gd name="T74" fmla="*/ 190 w 324"/>
                <a:gd name="T75" fmla="*/ 82 h 90"/>
                <a:gd name="T76" fmla="*/ 174 w 324"/>
                <a:gd name="T77" fmla="*/ 86 h 90"/>
                <a:gd name="T78" fmla="*/ 157 w 324"/>
                <a:gd name="T79" fmla="*/ 88 h 90"/>
                <a:gd name="T80" fmla="*/ 149 w 324"/>
                <a:gd name="T81" fmla="*/ 89 h 90"/>
                <a:gd name="T82" fmla="*/ 141 w 324"/>
                <a:gd name="T83" fmla="*/ 89 h 90"/>
                <a:gd name="T84" fmla="*/ 125 w 324"/>
                <a:gd name="T85" fmla="*/ 90 h 90"/>
                <a:gd name="T86" fmla="*/ 109 w 324"/>
                <a:gd name="T87" fmla="*/ 89 h 90"/>
                <a:gd name="T88" fmla="*/ 94 w 324"/>
                <a:gd name="T89" fmla="*/ 88 h 90"/>
                <a:gd name="T90" fmla="*/ 80 w 324"/>
                <a:gd name="T91" fmla="*/ 87 h 90"/>
                <a:gd name="T92" fmla="*/ 66 w 324"/>
                <a:gd name="T93" fmla="*/ 85 h 90"/>
                <a:gd name="T94" fmla="*/ 53 w 324"/>
                <a:gd name="T95" fmla="*/ 82 h 90"/>
                <a:gd name="T96" fmla="*/ 31 w 324"/>
                <a:gd name="T97" fmla="*/ 77 h 90"/>
                <a:gd name="T98" fmla="*/ 15 w 324"/>
                <a:gd name="T99" fmla="*/ 72 h 90"/>
                <a:gd name="T100" fmla="*/ 0 w 324"/>
                <a:gd name="T101" fmla="*/ 68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4" h="90">
                  <a:moveTo>
                    <a:pt x="0" y="68"/>
                  </a:moveTo>
                  <a:cubicBezTo>
                    <a:pt x="0" y="68"/>
                    <a:pt x="6" y="69"/>
                    <a:pt x="15" y="72"/>
                  </a:cubicBezTo>
                  <a:cubicBezTo>
                    <a:pt x="20" y="73"/>
                    <a:pt x="25" y="74"/>
                    <a:pt x="32" y="76"/>
                  </a:cubicBezTo>
                  <a:cubicBezTo>
                    <a:pt x="38" y="77"/>
                    <a:pt x="46" y="78"/>
                    <a:pt x="54" y="80"/>
                  </a:cubicBezTo>
                  <a:cubicBezTo>
                    <a:pt x="58" y="80"/>
                    <a:pt x="62" y="81"/>
                    <a:pt x="66" y="82"/>
                  </a:cubicBezTo>
                  <a:cubicBezTo>
                    <a:pt x="71" y="82"/>
                    <a:pt x="75" y="83"/>
                    <a:pt x="80" y="83"/>
                  </a:cubicBezTo>
                  <a:cubicBezTo>
                    <a:pt x="85" y="84"/>
                    <a:pt x="89" y="84"/>
                    <a:pt x="94" y="85"/>
                  </a:cubicBezTo>
                  <a:cubicBezTo>
                    <a:pt x="99" y="85"/>
                    <a:pt x="104" y="85"/>
                    <a:pt x="109" y="85"/>
                  </a:cubicBezTo>
                  <a:cubicBezTo>
                    <a:pt x="114" y="85"/>
                    <a:pt x="120" y="86"/>
                    <a:pt x="125" y="86"/>
                  </a:cubicBezTo>
                  <a:cubicBezTo>
                    <a:pt x="130" y="85"/>
                    <a:pt x="135" y="85"/>
                    <a:pt x="141" y="85"/>
                  </a:cubicBezTo>
                  <a:cubicBezTo>
                    <a:pt x="143" y="85"/>
                    <a:pt x="146" y="84"/>
                    <a:pt x="149" y="84"/>
                  </a:cubicBezTo>
                  <a:cubicBezTo>
                    <a:pt x="151" y="84"/>
                    <a:pt x="154" y="84"/>
                    <a:pt x="157" y="83"/>
                  </a:cubicBezTo>
                  <a:cubicBezTo>
                    <a:pt x="162" y="82"/>
                    <a:pt x="168" y="82"/>
                    <a:pt x="173" y="81"/>
                  </a:cubicBezTo>
                  <a:cubicBezTo>
                    <a:pt x="178" y="80"/>
                    <a:pt x="184" y="79"/>
                    <a:pt x="189" y="78"/>
                  </a:cubicBezTo>
                  <a:cubicBezTo>
                    <a:pt x="192" y="77"/>
                    <a:pt x="194" y="77"/>
                    <a:pt x="197" y="76"/>
                  </a:cubicBezTo>
                  <a:cubicBezTo>
                    <a:pt x="199" y="75"/>
                    <a:pt x="202" y="74"/>
                    <a:pt x="205" y="74"/>
                  </a:cubicBezTo>
                  <a:cubicBezTo>
                    <a:pt x="207" y="73"/>
                    <a:pt x="210" y="72"/>
                    <a:pt x="212" y="71"/>
                  </a:cubicBezTo>
                  <a:cubicBezTo>
                    <a:pt x="216" y="70"/>
                    <a:pt x="216" y="70"/>
                    <a:pt x="216" y="70"/>
                  </a:cubicBezTo>
                  <a:cubicBezTo>
                    <a:pt x="220" y="69"/>
                    <a:pt x="220" y="69"/>
                    <a:pt x="220" y="69"/>
                  </a:cubicBezTo>
                  <a:cubicBezTo>
                    <a:pt x="225" y="67"/>
                    <a:pt x="229" y="65"/>
                    <a:pt x="234" y="63"/>
                  </a:cubicBezTo>
                  <a:cubicBezTo>
                    <a:pt x="243" y="59"/>
                    <a:pt x="252" y="55"/>
                    <a:pt x="260" y="50"/>
                  </a:cubicBezTo>
                  <a:cubicBezTo>
                    <a:pt x="269" y="45"/>
                    <a:pt x="276" y="40"/>
                    <a:pt x="283" y="36"/>
                  </a:cubicBezTo>
                  <a:cubicBezTo>
                    <a:pt x="289" y="31"/>
                    <a:pt x="295" y="26"/>
                    <a:pt x="300" y="22"/>
                  </a:cubicBezTo>
                  <a:cubicBezTo>
                    <a:pt x="305" y="18"/>
                    <a:pt x="310" y="14"/>
                    <a:pt x="313" y="10"/>
                  </a:cubicBezTo>
                  <a:cubicBezTo>
                    <a:pt x="317" y="7"/>
                    <a:pt x="319" y="4"/>
                    <a:pt x="321" y="2"/>
                  </a:cubicBezTo>
                  <a:cubicBezTo>
                    <a:pt x="323" y="1"/>
                    <a:pt x="324" y="0"/>
                    <a:pt x="324" y="0"/>
                  </a:cubicBezTo>
                  <a:cubicBezTo>
                    <a:pt x="324" y="0"/>
                    <a:pt x="323" y="1"/>
                    <a:pt x="321" y="3"/>
                  </a:cubicBezTo>
                  <a:cubicBezTo>
                    <a:pt x="319" y="5"/>
                    <a:pt x="317" y="8"/>
                    <a:pt x="314" y="11"/>
                  </a:cubicBezTo>
                  <a:cubicBezTo>
                    <a:pt x="310" y="14"/>
                    <a:pt x="306" y="19"/>
                    <a:pt x="301" y="23"/>
                  </a:cubicBezTo>
                  <a:cubicBezTo>
                    <a:pt x="297" y="28"/>
                    <a:pt x="291" y="33"/>
                    <a:pt x="284" y="38"/>
                  </a:cubicBezTo>
                  <a:cubicBezTo>
                    <a:pt x="278" y="43"/>
                    <a:pt x="270" y="48"/>
                    <a:pt x="262" y="53"/>
                  </a:cubicBezTo>
                  <a:cubicBezTo>
                    <a:pt x="254" y="58"/>
                    <a:pt x="245" y="62"/>
                    <a:pt x="236" y="67"/>
                  </a:cubicBezTo>
                  <a:cubicBezTo>
                    <a:pt x="231" y="69"/>
                    <a:pt x="226" y="71"/>
                    <a:pt x="221" y="73"/>
                  </a:cubicBezTo>
                  <a:cubicBezTo>
                    <a:pt x="217" y="74"/>
                    <a:pt x="217" y="74"/>
                    <a:pt x="217" y="74"/>
                  </a:cubicBezTo>
                  <a:cubicBezTo>
                    <a:pt x="214" y="75"/>
                    <a:pt x="214" y="75"/>
                    <a:pt x="214" y="75"/>
                  </a:cubicBezTo>
                  <a:cubicBezTo>
                    <a:pt x="211" y="76"/>
                    <a:pt x="208" y="77"/>
                    <a:pt x="206" y="78"/>
                  </a:cubicBezTo>
                  <a:cubicBezTo>
                    <a:pt x="203" y="78"/>
                    <a:pt x="201" y="79"/>
                    <a:pt x="198" y="80"/>
                  </a:cubicBezTo>
                  <a:cubicBezTo>
                    <a:pt x="195" y="81"/>
                    <a:pt x="193" y="81"/>
                    <a:pt x="190" y="82"/>
                  </a:cubicBezTo>
                  <a:cubicBezTo>
                    <a:pt x="185" y="83"/>
                    <a:pt x="179" y="84"/>
                    <a:pt x="174" y="86"/>
                  </a:cubicBezTo>
                  <a:cubicBezTo>
                    <a:pt x="168" y="86"/>
                    <a:pt x="163" y="87"/>
                    <a:pt x="157" y="88"/>
                  </a:cubicBezTo>
                  <a:cubicBezTo>
                    <a:pt x="155" y="88"/>
                    <a:pt x="152" y="88"/>
                    <a:pt x="149" y="89"/>
                  </a:cubicBezTo>
                  <a:cubicBezTo>
                    <a:pt x="146" y="89"/>
                    <a:pt x="144" y="89"/>
                    <a:pt x="141" y="89"/>
                  </a:cubicBezTo>
                  <a:cubicBezTo>
                    <a:pt x="136" y="89"/>
                    <a:pt x="130" y="89"/>
                    <a:pt x="125" y="90"/>
                  </a:cubicBezTo>
                  <a:cubicBezTo>
                    <a:pt x="120" y="90"/>
                    <a:pt x="114" y="89"/>
                    <a:pt x="109" y="89"/>
                  </a:cubicBezTo>
                  <a:cubicBezTo>
                    <a:pt x="104" y="89"/>
                    <a:pt x="99" y="89"/>
                    <a:pt x="94" y="88"/>
                  </a:cubicBezTo>
                  <a:cubicBezTo>
                    <a:pt x="89" y="88"/>
                    <a:pt x="84" y="87"/>
                    <a:pt x="80" y="87"/>
                  </a:cubicBezTo>
                  <a:cubicBezTo>
                    <a:pt x="75" y="86"/>
                    <a:pt x="70" y="85"/>
                    <a:pt x="66" y="85"/>
                  </a:cubicBezTo>
                  <a:cubicBezTo>
                    <a:pt x="61" y="84"/>
                    <a:pt x="57" y="83"/>
                    <a:pt x="53" y="82"/>
                  </a:cubicBezTo>
                  <a:cubicBezTo>
                    <a:pt x="45" y="80"/>
                    <a:pt x="38" y="79"/>
                    <a:pt x="31" y="77"/>
                  </a:cubicBezTo>
                  <a:cubicBezTo>
                    <a:pt x="25" y="75"/>
                    <a:pt x="19" y="74"/>
                    <a:pt x="15" y="72"/>
                  </a:cubicBezTo>
                  <a:cubicBezTo>
                    <a:pt x="5" y="70"/>
                    <a:pt x="0" y="68"/>
                    <a:pt x="0" y="68"/>
                  </a:cubicBezTo>
                  <a:close/>
                </a:path>
              </a:pathLst>
            </a:custGeom>
            <a:solidFill>
              <a:schemeClr val="bg2">
                <a:alpha val="14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UA" sz="1350"/>
            </a:p>
          </p:txBody>
        </p:sp>
        <p:sp>
          <p:nvSpPr>
            <p:cNvPr id="40" name="Freeform 56">
              <a:extLst>
                <a:ext uri="{FF2B5EF4-FFF2-40B4-BE49-F238E27FC236}">
                  <a16:creationId xmlns:a16="http://schemas.microsoft.com/office/drawing/2014/main" id="{8F9B735D-5990-4FCF-8A00-62501A950BD1}"/>
                </a:ext>
              </a:extLst>
            </p:cNvPr>
            <p:cNvSpPr>
              <a:spLocks/>
            </p:cNvSpPr>
            <p:nvPr/>
          </p:nvSpPr>
          <p:spPr bwMode="auto">
            <a:xfrm>
              <a:off x="6905625" y="2968626"/>
              <a:ext cx="134938" cy="796925"/>
            </a:xfrm>
            <a:custGeom>
              <a:avLst/>
              <a:gdLst>
                <a:gd name="T0" fmla="*/ 33 w 33"/>
                <a:gd name="T1" fmla="*/ 10 h 194"/>
                <a:gd name="T2" fmla="*/ 33 w 33"/>
                <a:gd name="T3" fmla="*/ 0 h 194"/>
                <a:gd name="T4" fmla="*/ 23 w 33"/>
                <a:gd name="T5" fmla="*/ 0 h 194"/>
                <a:gd name="T6" fmla="*/ 0 w 33"/>
                <a:gd name="T7" fmla="*/ 97 h 194"/>
                <a:gd name="T8" fmla="*/ 23 w 33"/>
                <a:gd name="T9" fmla="*/ 194 h 194"/>
                <a:gd name="T10" fmla="*/ 33 w 33"/>
                <a:gd name="T11" fmla="*/ 194 h 194"/>
                <a:gd name="T12" fmla="*/ 33 w 33"/>
                <a:gd name="T13" fmla="*/ 184 h 194"/>
                <a:gd name="T14" fmla="*/ 33 w 33"/>
                <a:gd name="T15" fmla="*/ 10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3" h="194">
                  <a:moveTo>
                    <a:pt x="33" y="10"/>
                  </a:moveTo>
                  <a:cubicBezTo>
                    <a:pt x="33" y="0"/>
                    <a:pt x="33" y="0"/>
                    <a:pt x="33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11" y="0"/>
                    <a:pt x="0" y="44"/>
                    <a:pt x="0" y="97"/>
                  </a:cubicBezTo>
                  <a:cubicBezTo>
                    <a:pt x="0" y="150"/>
                    <a:pt x="11" y="194"/>
                    <a:pt x="23" y="194"/>
                  </a:cubicBezTo>
                  <a:cubicBezTo>
                    <a:pt x="33" y="194"/>
                    <a:pt x="33" y="194"/>
                    <a:pt x="33" y="194"/>
                  </a:cubicBezTo>
                  <a:cubicBezTo>
                    <a:pt x="33" y="184"/>
                    <a:pt x="33" y="184"/>
                    <a:pt x="33" y="184"/>
                  </a:cubicBezTo>
                  <a:lnTo>
                    <a:pt x="33" y="10"/>
                  </a:lnTo>
                  <a:close/>
                </a:path>
              </a:pathLst>
            </a:custGeom>
            <a:gradFill flip="none" rotWithShape="1">
              <a:gsLst>
                <a:gs pos="19000">
                  <a:srgbClr val="F9F9F9"/>
                </a:gs>
                <a:gs pos="8000">
                  <a:srgbClr val="A5AFB1"/>
                </a:gs>
                <a:gs pos="90276">
                  <a:srgbClr val="737C82"/>
                </a:gs>
                <a:gs pos="78000">
                  <a:srgbClr val="AEC0C5"/>
                </a:gs>
                <a:gs pos="72000">
                  <a:srgbClr val="F3F3F3"/>
                </a:gs>
                <a:gs pos="36000">
                  <a:srgbClr val="7E878D"/>
                </a:gs>
                <a:gs pos="31000">
                  <a:srgbClr val="130F0C"/>
                </a:gs>
                <a:gs pos="100000">
                  <a:srgbClr val="A9BABA"/>
                </a:gs>
              </a:gsLst>
              <a:lin ang="16200000" scaled="0"/>
              <a:tileRect/>
            </a:gra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UA" sz="1350"/>
            </a:p>
          </p:txBody>
        </p:sp>
        <p:sp>
          <p:nvSpPr>
            <p:cNvPr id="41" name="Freeform 57">
              <a:extLst>
                <a:ext uri="{FF2B5EF4-FFF2-40B4-BE49-F238E27FC236}">
                  <a16:creationId xmlns:a16="http://schemas.microsoft.com/office/drawing/2014/main" id="{9F3813EC-B303-4D37-B4BD-812A8F872E7E}"/>
                </a:ext>
              </a:extLst>
            </p:cNvPr>
            <p:cNvSpPr>
              <a:spLocks/>
            </p:cNvSpPr>
            <p:nvPr/>
          </p:nvSpPr>
          <p:spPr bwMode="auto">
            <a:xfrm>
              <a:off x="6905625" y="2968626"/>
              <a:ext cx="101600" cy="796925"/>
            </a:xfrm>
            <a:custGeom>
              <a:avLst/>
              <a:gdLst>
                <a:gd name="T0" fmla="*/ 2 w 25"/>
                <a:gd name="T1" fmla="*/ 97 h 194"/>
                <a:gd name="T2" fmla="*/ 25 w 25"/>
                <a:gd name="T3" fmla="*/ 0 h 194"/>
                <a:gd name="T4" fmla="*/ 23 w 25"/>
                <a:gd name="T5" fmla="*/ 0 h 194"/>
                <a:gd name="T6" fmla="*/ 0 w 25"/>
                <a:gd name="T7" fmla="*/ 97 h 194"/>
                <a:gd name="T8" fmla="*/ 23 w 25"/>
                <a:gd name="T9" fmla="*/ 194 h 194"/>
                <a:gd name="T10" fmla="*/ 25 w 25"/>
                <a:gd name="T11" fmla="*/ 194 h 194"/>
                <a:gd name="T12" fmla="*/ 2 w 25"/>
                <a:gd name="T13" fmla="*/ 97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" h="194">
                  <a:moveTo>
                    <a:pt x="2" y="97"/>
                  </a:moveTo>
                  <a:cubicBezTo>
                    <a:pt x="2" y="44"/>
                    <a:pt x="13" y="0"/>
                    <a:pt x="25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11" y="0"/>
                    <a:pt x="0" y="44"/>
                    <a:pt x="0" y="97"/>
                  </a:cubicBezTo>
                  <a:cubicBezTo>
                    <a:pt x="0" y="150"/>
                    <a:pt x="11" y="194"/>
                    <a:pt x="23" y="194"/>
                  </a:cubicBezTo>
                  <a:cubicBezTo>
                    <a:pt x="25" y="194"/>
                    <a:pt x="25" y="194"/>
                    <a:pt x="25" y="194"/>
                  </a:cubicBezTo>
                  <a:cubicBezTo>
                    <a:pt x="13" y="194"/>
                    <a:pt x="2" y="150"/>
                    <a:pt x="2" y="97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UA" sz="1350"/>
            </a:p>
          </p:txBody>
        </p:sp>
        <p:sp>
          <p:nvSpPr>
            <p:cNvPr id="42" name="Freeform 62">
              <a:extLst>
                <a:ext uri="{FF2B5EF4-FFF2-40B4-BE49-F238E27FC236}">
                  <a16:creationId xmlns:a16="http://schemas.microsoft.com/office/drawing/2014/main" id="{59FD096D-152C-41F6-801E-57CCB99CF9AB}"/>
                </a:ext>
              </a:extLst>
            </p:cNvPr>
            <p:cNvSpPr>
              <a:spLocks/>
            </p:cNvSpPr>
            <p:nvPr/>
          </p:nvSpPr>
          <p:spPr bwMode="auto">
            <a:xfrm>
              <a:off x="9139238" y="2865438"/>
              <a:ext cx="23813" cy="1003300"/>
            </a:xfrm>
            <a:custGeom>
              <a:avLst/>
              <a:gdLst>
                <a:gd name="T0" fmla="*/ 0 w 6"/>
                <a:gd name="T1" fmla="*/ 241 h 244"/>
                <a:gd name="T2" fmla="*/ 0 w 6"/>
                <a:gd name="T3" fmla="*/ 3 h 244"/>
                <a:gd name="T4" fmla="*/ 2 w 6"/>
                <a:gd name="T5" fmla="*/ 0 h 244"/>
                <a:gd name="T6" fmla="*/ 4 w 6"/>
                <a:gd name="T7" fmla="*/ 0 h 244"/>
                <a:gd name="T8" fmla="*/ 6 w 6"/>
                <a:gd name="T9" fmla="*/ 3 h 244"/>
                <a:gd name="T10" fmla="*/ 6 w 6"/>
                <a:gd name="T11" fmla="*/ 241 h 244"/>
                <a:gd name="T12" fmla="*/ 4 w 6"/>
                <a:gd name="T13" fmla="*/ 244 h 244"/>
                <a:gd name="T14" fmla="*/ 2 w 6"/>
                <a:gd name="T15" fmla="*/ 244 h 244"/>
                <a:gd name="T16" fmla="*/ 0 w 6"/>
                <a:gd name="T17" fmla="*/ 241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244">
                  <a:moveTo>
                    <a:pt x="0" y="241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5" y="0"/>
                    <a:pt x="6" y="1"/>
                    <a:pt x="6" y="3"/>
                  </a:cubicBezTo>
                  <a:cubicBezTo>
                    <a:pt x="6" y="241"/>
                    <a:pt x="6" y="241"/>
                    <a:pt x="6" y="241"/>
                  </a:cubicBezTo>
                  <a:cubicBezTo>
                    <a:pt x="6" y="243"/>
                    <a:pt x="5" y="244"/>
                    <a:pt x="4" y="244"/>
                  </a:cubicBezTo>
                  <a:cubicBezTo>
                    <a:pt x="2" y="244"/>
                    <a:pt x="2" y="244"/>
                    <a:pt x="2" y="244"/>
                  </a:cubicBezTo>
                  <a:cubicBezTo>
                    <a:pt x="1" y="244"/>
                    <a:pt x="0" y="243"/>
                    <a:pt x="0" y="241"/>
                  </a:cubicBezTo>
                  <a:close/>
                </a:path>
              </a:pathLst>
            </a:custGeom>
            <a:gradFill flip="none" rotWithShape="1">
              <a:gsLst>
                <a:gs pos="19000">
                  <a:srgbClr val="F9F9F9"/>
                </a:gs>
                <a:gs pos="8000">
                  <a:srgbClr val="A5AFB1"/>
                </a:gs>
                <a:gs pos="90276">
                  <a:srgbClr val="737C82"/>
                </a:gs>
                <a:gs pos="78000">
                  <a:srgbClr val="AEC0C5"/>
                </a:gs>
                <a:gs pos="72000">
                  <a:srgbClr val="F3F3F3"/>
                </a:gs>
                <a:gs pos="36000">
                  <a:srgbClr val="7E878D"/>
                </a:gs>
                <a:gs pos="31000">
                  <a:srgbClr val="130F0C"/>
                </a:gs>
                <a:gs pos="100000">
                  <a:srgbClr val="A9BABA"/>
                </a:gs>
              </a:gsLst>
              <a:lin ang="16200000" scaled="0"/>
              <a:tileRect/>
            </a:gra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UA" sz="1350"/>
            </a:p>
          </p:txBody>
        </p:sp>
        <p:sp>
          <p:nvSpPr>
            <p:cNvPr id="43" name="Freeform 9">
              <a:extLst>
                <a:ext uri="{FF2B5EF4-FFF2-40B4-BE49-F238E27FC236}">
                  <a16:creationId xmlns:a16="http://schemas.microsoft.com/office/drawing/2014/main" id="{7EBEF8BD-E507-48CB-8061-93D86162B86B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138" y="2892261"/>
              <a:ext cx="770643" cy="477954"/>
            </a:xfrm>
            <a:custGeom>
              <a:avLst/>
              <a:gdLst>
                <a:gd name="T0" fmla="*/ 0 w 188"/>
                <a:gd name="T1" fmla="*/ 0 h 116"/>
                <a:gd name="T2" fmla="*/ 188 w 188"/>
                <a:gd name="T3" fmla="*/ 116 h 116"/>
                <a:gd name="T4" fmla="*/ 0 w 188"/>
                <a:gd name="T5" fmla="*/ 36 h 116"/>
                <a:gd name="T6" fmla="*/ 0 w 188"/>
                <a:gd name="T7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8" h="116">
                  <a:moveTo>
                    <a:pt x="0" y="0"/>
                  </a:moveTo>
                  <a:cubicBezTo>
                    <a:pt x="36" y="9"/>
                    <a:pt x="124" y="48"/>
                    <a:pt x="188" y="116"/>
                  </a:cubicBezTo>
                  <a:cubicBezTo>
                    <a:pt x="140" y="81"/>
                    <a:pt x="24" y="35"/>
                    <a:pt x="0" y="36"/>
                  </a:cubicBezTo>
                  <a:cubicBezTo>
                    <a:pt x="0" y="21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F57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UA" sz="1350"/>
            </a:p>
          </p:txBody>
        </p:sp>
        <p:sp>
          <p:nvSpPr>
            <p:cNvPr id="44" name="Freeform 5">
              <a:extLst>
                <a:ext uri="{FF2B5EF4-FFF2-40B4-BE49-F238E27FC236}">
                  <a16:creationId xmlns:a16="http://schemas.microsoft.com/office/drawing/2014/main" id="{39F49E60-975E-46AC-AD72-BF51ED753C1C}"/>
                </a:ext>
              </a:extLst>
            </p:cNvPr>
            <p:cNvSpPr>
              <a:spLocks/>
            </p:cNvSpPr>
            <p:nvPr/>
          </p:nvSpPr>
          <p:spPr bwMode="auto">
            <a:xfrm>
              <a:off x="6961188" y="2529514"/>
              <a:ext cx="2178040" cy="1644817"/>
            </a:xfrm>
            <a:custGeom>
              <a:avLst/>
              <a:gdLst>
                <a:gd name="T0" fmla="*/ 531 w 531"/>
                <a:gd name="T1" fmla="*/ 74 h 399"/>
                <a:gd name="T2" fmla="*/ 17 w 531"/>
                <a:gd name="T3" fmla="*/ 101 h 399"/>
                <a:gd name="T4" fmla="*/ 17 w 531"/>
                <a:gd name="T5" fmla="*/ 307 h 399"/>
                <a:gd name="T6" fmla="*/ 531 w 531"/>
                <a:gd name="T7" fmla="*/ 333 h 399"/>
                <a:gd name="T8" fmla="*/ 531 w 531"/>
                <a:gd name="T9" fmla="*/ 74 h 3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1" h="399">
                  <a:moveTo>
                    <a:pt x="531" y="74"/>
                  </a:moveTo>
                  <a:cubicBezTo>
                    <a:pt x="280" y="0"/>
                    <a:pt x="106" y="60"/>
                    <a:pt x="17" y="101"/>
                  </a:cubicBezTo>
                  <a:cubicBezTo>
                    <a:pt x="17" y="101"/>
                    <a:pt x="0" y="236"/>
                    <a:pt x="17" y="307"/>
                  </a:cubicBezTo>
                  <a:cubicBezTo>
                    <a:pt x="220" y="399"/>
                    <a:pt x="417" y="368"/>
                    <a:pt x="531" y="333"/>
                  </a:cubicBezTo>
                  <a:lnTo>
                    <a:pt x="531" y="7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UA" sz="1350"/>
            </a:p>
          </p:txBody>
        </p:sp>
        <p:sp>
          <p:nvSpPr>
            <p:cNvPr id="45" name="Freeform 8">
              <a:extLst>
                <a:ext uri="{FF2B5EF4-FFF2-40B4-BE49-F238E27FC236}">
                  <a16:creationId xmlns:a16="http://schemas.microsoft.com/office/drawing/2014/main" id="{A9DAF2A2-C15B-4619-A723-AC5CB7754A67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138" y="2851004"/>
              <a:ext cx="770643" cy="1046985"/>
            </a:xfrm>
            <a:custGeom>
              <a:avLst/>
              <a:gdLst>
                <a:gd name="T0" fmla="*/ 0 w 188"/>
                <a:gd name="T1" fmla="*/ 0 h 254"/>
                <a:gd name="T2" fmla="*/ 0 w 188"/>
                <a:gd name="T3" fmla="*/ 254 h 254"/>
                <a:gd name="T4" fmla="*/ 188 w 188"/>
                <a:gd name="T5" fmla="*/ 126 h 254"/>
                <a:gd name="T6" fmla="*/ 0 w 188"/>
                <a:gd name="T7" fmla="*/ 0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8" h="254">
                  <a:moveTo>
                    <a:pt x="0" y="0"/>
                  </a:moveTo>
                  <a:cubicBezTo>
                    <a:pt x="0" y="254"/>
                    <a:pt x="0" y="254"/>
                    <a:pt x="0" y="254"/>
                  </a:cubicBezTo>
                  <a:cubicBezTo>
                    <a:pt x="0" y="254"/>
                    <a:pt x="109" y="236"/>
                    <a:pt x="188" y="126"/>
                  </a:cubicBezTo>
                  <a:cubicBezTo>
                    <a:pt x="135" y="62"/>
                    <a:pt x="88" y="17"/>
                    <a:pt x="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UA" sz="1350"/>
            </a:p>
          </p:txBody>
        </p:sp>
        <p:sp>
          <p:nvSpPr>
            <p:cNvPr id="46" name="Freeform 6">
              <a:extLst>
                <a:ext uri="{FF2B5EF4-FFF2-40B4-BE49-F238E27FC236}">
                  <a16:creationId xmlns:a16="http://schemas.microsoft.com/office/drawing/2014/main" id="{F6637018-C922-4A46-AFCC-3770122FAC6A}"/>
                </a:ext>
              </a:extLst>
            </p:cNvPr>
            <p:cNvSpPr>
              <a:spLocks/>
            </p:cNvSpPr>
            <p:nvPr/>
          </p:nvSpPr>
          <p:spPr bwMode="auto">
            <a:xfrm>
              <a:off x="6961188" y="2941302"/>
              <a:ext cx="2178040" cy="1233029"/>
            </a:xfrm>
            <a:custGeom>
              <a:avLst/>
              <a:gdLst>
                <a:gd name="T0" fmla="*/ 42 w 531"/>
                <a:gd name="T1" fmla="*/ 155 h 299"/>
                <a:gd name="T2" fmla="*/ 19 w 531"/>
                <a:gd name="T3" fmla="*/ 0 h 299"/>
                <a:gd name="T4" fmla="*/ 17 w 531"/>
                <a:gd name="T5" fmla="*/ 1 h 299"/>
                <a:gd name="T6" fmla="*/ 17 w 531"/>
                <a:gd name="T7" fmla="*/ 207 h 299"/>
                <a:gd name="T8" fmla="*/ 531 w 531"/>
                <a:gd name="T9" fmla="*/ 233 h 299"/>
                <a:gd name="T10" fmla="*/ 531 w 531"/>
                <a:gd name="T11" fmla="*/ 188 h 299"/>
                <a:gd name="T12" fmla="*/ 42 w 531"/>
                <a:gd name="T13" fmla="*/ 155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31" h="299">
                  <a:moveTo>
                    <a:pt x="42" y="155"/>
                  </a:moveTo>
                  <a:cubicBezTo>
                    <a:pt x="32" y="113"/>
                    <a:pt x="24" y="47"/>
                    <a:pt x="19" y="0"/>
                  </a:cubicBezTo>
                  <a:cubicBezTo>
                    <a:pt x="18" y="0"/>
                    <a:pt x="18" y="0"/>
                    <a:pt x="17" y="1"/>
                  </a:cubicBezTo>
                  <a:cubicBezTo>
                    <a:pt x="17" y="1"/>
                    <a:pt x="0" y="136"/>
                    <a:pt x="17" y="207"/>
                  </a:cubicBezTo>
                  <a:cubicBezTo>
                    <a:pt x="220" y="299"/>
                    <a:pt x="417" y="268"/>
                    <a:pt x="531" y="233"/>
                  </a:cubicBezTo>
                  <a:cubicBezTo>
                    <a:pt x="531" y="188"/>
                    <a:pt x="531" y="188"/>
                    <a:pt x="531" y="188"/>
                  </a:cubicBezTo>
                  <a:cubicBezTo>
                    <a:pt x="414" y="220"/>
                    <a:pt x="231" y="241"/>
                    <a:pt x="42" y="155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50000"/>
                  </a:schemeClr>
                </a:gs>
                <a:gs pos="25000">
                  <a:schemeClr val="accent1">
                    <a:alpha val="0"/>
                  </a:schemeClr>
                </a:gs>
              </a:gsLst>
              <a:lin ang="16200000" scaled="0"/>
              <a:tileRect/>
            </a:gra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UA" sz="1350"/>
            </a:p>
          </p:txBody>
        </p:sp>
        <p:sp>
          <p:nvSpPr>
            <p:cNvPr id="47" name="Freeform 61">
              <a:extLst>
                <a:ext uri="{FF2B5EF4-FFF2-40B4-BE49-F238E27FC236}">
                  <a16:creationId xmlns:a16="http://schemas.microsoft.com/office/drawing/2014/main" id="{CF80D331-97D9-404D-94AD-FE7BFC1B3474}"/>
                </a:ext>
              </a:extLst>
            </p:cNvPr>
            <p:cNvSpPr>
              <a:spLocks/>
            </p:cNvSpPr>
            <p:nvPr/>
          </p:nvSpPr>
          <p:spPr bwMode="auto">
            <a:xfrm>
              <a:off x="7889875" y="3092451"/>
              <a:ext cx="908050" cy="923925"/>
            </a:xfrm>
            <a:custGeom>
              <a:avLst/>
              <a:gdLst>
                <a:gd name="T0" fmla="*/ 572 w 572"/>
                <a:gd name="T1" fmla="*/ 331 h 582"/>
                <a:gd name="T2" fmla="*/ 319 w 572"/>
                <a:gd name="T3" fmla="*/ 582 h 582"/>
                <a:gd name="T4" fmla="*/ 0 w 572"/>
                <a:gd name="T5" fmla="*/ 264 h 582"/>
                <a:gd name="T6" fmla="*/ 272 w 572"/>
                <a:gd name="T7" fmla="*/ 0 h 582"/>
                <a:gd name="T8" fmla="*/ 572 w 572"/>
                <a:gd name="T9" fmla="*/ 331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2" h="582">
                  <a:moveTo>
                    <a:pt x="572" y="331"/>
                  </a:moveTo>
                  <a:lnTo>
                    <a:pt x="319" y="582"/>
                  </a:lnTo>
                  <a:lnTo>
                    <a:pt x="0" y="264"/>
                  </a:lnTo>
                  <a:lnTo>
                    <a:pt x="272" y="0"/>
                  </a:lnTo>
                  <a:lnTo>
                    <a:pt x="572" y="331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accent1">
                    <a:lumMod val="50000"/>
                  </a:schemeClr>
                </a:gs>
                <a:gs pos="69000">
                  <a:schemeClr val="accent1">
                    <a:alpha val="0"/>
                  </a:schemeClr>
                </a:gs>
              </a:gsLst>
              <a:lin ang="8100000" scaled="1"/>
              <a:tileRect/>
            </a:gra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UA" sz="1350"/>
            </a:p>
          </p:txBody>
        </p:sp>
        <p:sp>
          <p:nvSpPr>
            <p:cNvPr id="48" name="Oval 63">
              <a:extLst>
                <a:ext uri="{FF2B5EF4-FFF2-40B4-BE49-F238E27FC236}">
                  <a16:creationId xmlns:a16="http://schemas.microsoft.com/office/drawing/2014/main" id="{67619F07-DFFE-4D01-8562-0E031FCE29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94675" y="3013076"/>
              <a:ext cx="706438" cy="708025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>
              <a:innerShdw blurRad="165100" dist="38100" dir="18600000">
                <a:prstClr val="black">
                  <a:alpha val="79000"/>
                </a:prstClr>
              </a:innerShdw>
            </a:effec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UA" sz="1350"/>
            </a:p>
          </p:txBody>
        </p:sp>
        <p:sp>
          <p:nvSpPr>
            <p:cNvPr id="49" name="Freeform 60">
              <a:extLst>
                <a:ext uri="{FF2B5EF4-FFF2-40B4-BE49-F238E27FC236}">
                  <a16:creationId xmlns:a16="http://schemas.microsoft.com/office/drawing/2014/main" id="{A685F5AE-6B70-4BA0-B16C-3D0D90502B5E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9288" y="3395663"/>
              <a:ext cx="1027113" cy="304800"/>
            </a:xfrm>
            <a:custGeom>
              <a:avLst/>
              <a:gdLst>
                <a:gd name="T0" fmla="*/ 647 w 647"/>
                <a:gd name="T1" fmla="*/ 0 h 192"/>
                <a:gd name="T2" fmla="*/ 13 w 647"/>
                <a:gd name="T3" fmla="*/ 192 h 192"/>
                <a:gd name="T4" fmla="*/ 0 w 647"/>
                <a:gd name="T5" fmla="*/ 11 h 192"/>
                <a:gd name="T6" fmla="*/ 647 w 647"/>
                <a:gd name="T7" fmla="*/ 0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47" h="192">
                  <a:moveTo>
                    <a:pt x="647" y="0"/>
                  </a:moveTo>
                  <a:lnTo>
                    <a:pt x="13" y="192"/>
                  </a:lnTo>
                  <a:lnTo>
                    <a:pt x="0" y="11"/>
                  </a:lnTo>
                  <a:lnTo>
                    <a:pt x="647" y="0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accent1">
                    <a:lumMod val="75000"/>
                  </a:schemeClr>
                </a:gs>
                <a:gs pos="69000">
                  <a:schemeClr val="accent1">
                    <a:alpha val="0"/>
                  </a:schemeClr>
                </a:gs>
              </a:gsLst>
              <a:lin ang="8100000" scaled="1"/>
              <a:tileRect/>
            </a:gra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UA" sz="1350"/>
            </a:p>
          </p:txBody>
        </p:sp>
        <p:sp>
          <p:nvSpPr>
            <p:cNvPr id="50" name="Freeform 7">
              <a:extLst>
                <a:ext uri="{FF2B5EF4-FFF2-40B4-BE49-F238E27FC236}">
                  <a16:creationId xmlns:a16="http://schemas.microsoft.com/office/drawing/2014/main" id="{CCCAD8FF-0D1E-41C2-9308-A9F759A77650}"/>
                </a:ext>
              </a:extLst>
            </p:cNvPr>
            <p:cNvSpPr>
              <a:spLocks/>
            </p:cNvSpPr>
            <p:nvPr/>
          </p:nvSpPr>
          <p:spPr bwMode="auto">
            <a:xfrm>
              <a:off x="6982525" y="2516449"/>
              <a:ext cx="2124329" cy="634418"/>
            </a:xfrm>
            <a:custGeom>
              <a:avLst/>
              <a:gdLst>
                <a:gd name="T0" fmla="*/ 518 w 518"/>
                <a:gd name="T1" fmla="*/ 110 h 154"/>
                <a:gd name="T2" fmla="*/ 518 w 518"/>
                <a:gd name="T3" fmla="*/ 74 h 154"/>
                <a:gd name="T4" fmla="*/ 4 w 518"/>
                <a:gd name="T5" fmla="*/ 110 h 154"/>
                <a:gd name="T6" fmla="*/ 0 w 518"/>
                <a:gd name="T7" fmla="*/ 154 h 154"/>
                <a:gd name="T8" fmla="*/ 518 w 518"/>
                <a:gd name="T9" fmla="*/ 110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8" h="154">
                  <a:moveTo>
                    <a:pt x="518" y="110"/>
                  </a:moveTo>
                  <a:cubicBezTo>
                    <a:pt x="518" y="74"/>
                    <a:pt x="518" y="74"/>
                    <a:pt x="518" y="74"/>
                  </a:cubicBezTo>
                  <a:cubicBezTo>
                    <a:pt x="267" y="0"/>
                    <a:pt x="93" y="69"/>
                    <a:pt x="4" y="110"/>
                  </a:cubicBezTo>
                  <a:cubicBezTo>
                    <a:pt x="4" y="110"/>
                    <a:pt x="2" y="128"/>
                    <a:pt x="0" y="154"/>
                  </a:cubicBezTo>
                  <a:cubicBezTo>
                    <a:pt x="90" y="114"/>
                    <a:pt x="288" y="51"/>
                    <a:pt x="518" y="11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2">
                    <a:alpha val="67000"/>
                  </a:schemeClr>
                </a:gs>
                <a:gs pos="41000">
                  <a:schemeClr val="bg2">
                    <a:alpha val="0"/>
                  </a:schemeClr>
                </a:gs>
              </a:gsLst>
              <a:lin ang="5400000" scaled="0"/>
              <a:tileRect/>
            </a:gra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UA" sz="1350"/>
            </a:p>
          </p:txBody>
        </p:sp>
        <p:sp>
          <p:nvSpPr>
            <p:cNvPr id="51" name="Freeform 64">
              <a:extLst>
                <a:ext uri="{FF2B5EF4-FFF2-40B4-BE49-F238E27FC236}">
                  <a16:creationId xmlns:a16="http://schemas.microsoft.com/office/drawing/2014/main" id="{2248A355-5BEC-4E97-AF2B-34B9C7E284B7}"/>
                </a:ext>
              </a:extLst>
            </p:cNvPr>
            <p:cNvSpPr>
              <a:spLocks/>
            </p:cNvSpPr>
            <p:nvPr/>
          </p:nvSpPr>
          <p:spPr bwMode="auto">
            <a:xfrm>
              <a:off x="6688138" y="3289301"/>
              <a:ext cx="1366838" cy="155575"/>
            </a:xfrm>
            <a:custGeom>
              <a:avLst/>
              <a:gdLst>
                <a:gd name="T0" fmla="*/ 326 w 333"/>
                <a:gd name="T1" fmla="*/ 26 h 38"/>
                <a:gd name="T2" fmla="*/ 333 w 333"/>
                <a:gd name="T3" fmla="*/ 19 h 38"/>
                <a:gd name="T4" fmla="*/ 333 w 333"/>
                <a:gd name="T5" fmla="*/ 19 h 38"/>
                <a:gd name="T6" fmla="*/ 333 w 333"/>
                <a:gd name="T7" fmla="*/ 19 h 38"/>
                <a:gd name="T8" fmla="*/ 326 w 333"/>
                <a:gd name="T9" fmla="*/ 12 h 38"/>
                <a:gd name="T10" fmla="*/ 19 w 333"/>
                <a:gd name="T11" fmla="*/ 0 h 38"/>
                <a:gd name="T12" fmla="*/ 0 w 333"/>
                <a:gd name="T13" fmla="*/ 19 h 38"/>
                <a:gd name="T14" fmla="*/ 0 w 333"/>
                <a:gd name="T15" fmla="*/ 19 h 38"/>
                <a:gd name="T16" fmla="*/ 0 w 333"/>
                <a:gd name="T17" fmla="*/ 19 h 38"/>
                <a:gd name="T18" fmla="*/ 19 w 333"/>
                <a:gd name="T19" fmla="*/ 38 h 38"/>
                <a:gd name="T20" fmla="*/ 326 w 333"/>
                <a:gd name="T21" fmla="*/ 26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33" h="38">
                  <a:moveTo>
                    <a:pt x="326" y="26"/>
                  </a:moveTo>
                  <a:cubicBezTo>
                    <a:pt x="330" y="26"/>
                    <a:pt x="333" y="23"/>
                    <a:pt x="333" y="19"/>
                  </a:cubicBezTo>
                  <a:cubicBezTo>
                    <a:pt x="333" y="19"/>
                    <a:pt x="333" y="19"/>
                    <a:pt x="333" y="19"/>
                  </a:cubicBezTo>
                  <a:cubicBezTo>
                    <a:pt x="333" y="19"/>
                    <a:pt x="333" y="19"/>
                    <a:pt x="333" y="19"/>
                  </a:cubicBezTo>
                  <a:cubicBezTo>
                    <a:pt x="333" y="15"/>
                    <a:pt x="330" y="12"/>
                    <a:pt x="326" y="12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9" y="0"/>
                    <a:pt x="0" y="8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30"/>
                    <a:pt x="9" y="38"/>
                    <a:pt x="19" y="38"/>
                  </a:cubicBezTo>
                  <a:lnTo>
                    <a:pt x="326" y="26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603813">
                    <a:shade val="30000"/>
                    <a:satMod val="115000"/>
                  </a:srgbClr>
                </a:gs>
                <a:gs pos="50000">
                  <a:srgbClr val="603813">
                    <a:shade val="67500"/>
                    <a:satMod val="115000"/>
                  </a:srgbClr>
                </a:gs>
                <a:gs pos="100000">
                  <a:srgbClr val="603813">
                    <a:shade val="100000"/>
                    <a:satMod val="115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UA" sz="1350"/>
            </a:p>
          </p:txBody>
        </p:sp>
        <p:sp>
          <p:nvSpPr>
            <p:cNvPr id="52" name="Freeform 75">
              <a:extLst>
                <a:ext uri="{FF2B5EF4-FFF2-40B4-BE49-F238E27FC236}">
                  <a16:creationId xmlns:a16="http://schemas.microsoft.com/office/drawing/2014/main" id="{8E8EBCEA-24B8-4DD4-8687-36A14CB2495B}"/>
                </a:ext>
              </a:extLst>
            </p:cNvPr>
            <p:cNvSpPr>
              <a:spLocks/>
            </p:cNvSpPr>
            <p:nvPr/>
          </p:nvSpPr>
          <p:spPr bwMode="auto">
            <a:xfrm>
              <a:off x="6704013" y="2355851"/>
              <a:ext cx="1330325" cy="369888"/>
            </a:xfrm>
            <a:custGeom>
              <a:avLst/>
              <a:gdLst>
                <a:gd name="T0" fmla="*/ 0 w 324"/>
                <a:gd name="T1" fmla="*/ 22 h 90"/>
                <a:gd name="T2" fmla="*/ 15 w 324"/>
                <a:gd name="T3" fmla="*/ 18 h 90"/>
                <a:gd name="T4" fmla="*/ 31 w 324"/>
                <a:gd name="T5" fmla="*/ 13 h 90"/>
                <a:gd name="T6" fmla="*/ 53 w 324"/>
                <a:gd name="T7" fmla="*/ 8 h 90"/>
                <a:gd name="T8" fmla="*/ 66 w 324"/>
                <a:gd name="T9" fmla="*/ 5 h 90"/>
                <a:gd name="T10" fmla="*/ 80 w 324"/>
                <a:gd name="T11" fmla="*/ 3 h 90"/>
                <a:gd name="T12" fmla="*/ 94 w 324"/>
                <a:gd name="T13" fmla="*/ 2 h 90"/>
                <a:gd name="T14" fmla="*/ 109 w 324"/>
                <a:gd name="T15" fmla="*/ 1 h 90"/>
                <a:gd name="T16" fmla="*/ 125 w 324"/>
                <a:gd name="T17" fmla="*/ 0 h 90"/>
                <a:gd name="T18" fmla="*/ 141 w 324"/>
                <a:gd name="T19" fmla="*/ 1 h 90"/>
                <a:gd name="T20" fmla="*/ 149 w 324"/>
                <a:gd name="T21" fmla="*/ 1 h 90"/>
                <a:gd name="T22" fmla="*/ 157 w 324"/>
                <a:gd name="T23" fmla="*/ 2 h 90"/>
                <a:gd name="T24" fmla="*/ 174 w 324"/>
                <a:gd name="T25" fmla="*/ 4 h 90"/>
                <a:gd name="T26" fmla="*/ 190 w 324"/>
                <a:gd name="T27" fmla="*/ 8 h 90"/>
                <a:gd name="T28" fmla="*/ 198 w 324"/>
                <a:gd name="T29" fmla="*/ 10 h 90"/>
                <a:gd name="T30" fmla="*/ 206 w 324"/>
                <a:gd name="T31" fmla="*/ 12 h 90"/>
                <a:gd name="T32" fmla="*/ 214 w 324"/>
                <a:gd name="T33" fmla="*/ 15 h 90"/>
                <a:gd name="T34" fmla="*/ 217 w 324"/>
                <a:gd name="T35" fmla="*/ 16 h 90"/>
                <a:gd name="T36" fmla="*/ 221 w 324"/>
                <a:gd name="T37" fmla="*/ 17 h 90"/>
                <a:gd name="T38" fmla="*/ 236 w 324"/>
                <a:gd name="T39" fmla="*/ 23 h 90"/>
                <a:gd name="T40" fmla="*/ 262 w 324"/>
                <a:gd name="T41" fmla="*/ 37 h 90"/>
                <a:gd name="T42" fmla="*/ 284 w 324"/>
                <a:gd name="T43" fmla="*/ 52 h 90"/>
                <a:gd name="T44" fmla="*/ 301 w 324"/>
                <a:gd name="T45" fmla="*/ 67 h 90"/>
                <a:gd name="T46" fmla="*/ 314 w 324"/>
                <a:gd name="T47" fmla="*/ 79 h 90"/>
                <a:gd name="T48" fmla="*/ 321 w 324"/>
                <a:gd name="T49" fmla="*/ 87 h 90"/>
                <a:gd name="T50" fmla="*/ 324 w 324"/>
                <a:gd name="T51" fmla="*/ 90 h 90"/>
                <a:gd name="T52" fmla="*/ 321 w 324"/>
                <a:gd name="T53" fmla="*/ 88 h 90"/>
                <a:gd name="T54" fmla="*/ 313 w 324"/>
                <a:gd name="T55" fmla="*/ 80 h 90"/>
                <a:gd name="T56" fmla="*/ 300 w 324"/>
                <a:gd name="T57" fmla="*/ 68 h 90"/>
                <a:gd name="T58" fmla="*/ 283 w 324"/>
                <a:gd name="T59" fmla="*/ 54 h 90"/>
                <a:gd name="T60" fmla="*/ 260 w 324"/>
                <a:gd name="T61" fmla="*/ 40 h 90"/>
                <a:gd name="T62" fmla="*/ 234 w 324"/>
                <a:gd name="T63" fmla="*/ 27 h 90"/>
                <a:gd name="T64" fmla="*/ 220 w 324"/>
                <a:gd name="T65" fmla="*/ 21 h 90"/>
                <a:gd name="T66" fmla="*/ 216 w 324"/>
                <a:gd name="T67" fmla="*/ 20 h 90"/>
                <a:gd name="T68" fmla="*/ 212 w 324"/>
                <a:gd name="T69" fmla="*/ 19 h 90"/>
                <a:gd name="T70" fmla="*/ 205 w 324"/>
                <a:gd name="T71" fmla="*/ 16 h 90"/>
                <a:gd name="T72" fmla="*/ 197 w 324"/>
                <a:gd name="T73" fmla="*/ 14 h 90"/>
                <a:gd name="T74" fmla="*/ 189 w 324"/>
                <a:gd name="T75" fmla="*/ 12 h 90"/>
                <a:gd name="T76" fmla="*/ 173 w 324"/>
                <a:gd name="T77" fmla="*/ 9 h 90"/>
                <a:gd name="T78" fmla="*/ 157 w 324"/>
                <a:gd name="T79" fmla="*/ 7 h 90"/>
                <a:gd name="T80" fmla="*/ 149 w 324"/>
                <a:gd name="T81" fmla="*/ 6 h 90"/>
                <a:gd name="T82" fmla="*/ 141 w 324"/>
                <a:gd name="T83" fmla="*/ 5 h 90"/>
                <a:gd name="T84" fmla="*/ 125 w 324"/>
                <a:gd name="T85" fmla="*/ 5 h 90"/>
                <a:gd name="T86" fmla="*/ 109 w 324"/>
                <a:gd name="T87" fmla="*/ 5 h 90"/>
                <a:gd name="T88" fmla="*/ 94 w 324"/>
                <a:gd name="T89" fmla="*/ 5 h 90"/>
                <a:gd name="T90" fmla="*/ 80 w 324"/>
                <a:gd name="T91" fmla="*/ 7 h 90"/>
                <a:gd name="T92" fmla="*/ 66 w 324"/>
                <a:gd name="T93" fmla="*/ 8 h 90"/>
                <a:gd name="T94" fmla="*/ 54 w 324"/>
                <a:gd name="T95" fmla="*/ 10 h 90"/>
                <a:gd name="T96" fmla="*/ 32 w 324"/>
                <a:gd name="T97" fmla="*/ 14 h 90"/>
                <a:gd name="T98" fmla="*/ 15 w 324"/>
                <a:gd name="T99" fmla="*/ 18 h 90"/>
                <a:gd name="T100" fmla="*/ 0 w 324"/>
                <a:gd name="T101" fmla="*/ 22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4" h="90">
                  <a:moveTo>
                    <a:pt x="0" y="22"/>
                  </a:moveTo>
                  <a:cubicBezTo>
                    <a:pt x="0" y="22"/>
                    <a:pt x="5" y="20"/>
                    <a:pt x="15" y="18"/>
                  </a:cubicBezTo>
                  <a:cubicBezTo>
                    <a:pt x="19" y="16"/>
                    <a:pt x="25" y="15"/>
                    <a:pt x="31" y="13"/>
                  </a:cubicBezTo>
                  <a:cubicBezTo>
                    <a:pt x="38" y="11"/>
                    <a:pt x="45" y="10"/>
                    <a:pt x="53" y="8"/>
                  </a:cubicBezTo>
                  <a:cubicBezTo>
                    <a:pt x="57" y="7"/>
                    <a:pt x="61" y="6"/>
                    <a:pt x="66" y="5"/>
                  </a:cubicBezTo>
                  <a:cubicBezTo>
                    <a:pt x="70" y="5"/>
                    <a:pt x="75" y="4"/>
                    <a:pt x="80" y="3"/>
                  </a:cubicBezTo>
                  <a:cubicBezTo>
                    <a:pt x="84" y="3"/>
                    <a:pt x="89" y="2"/>
                    <a:pt x="94" y="2"/>
                  </a:cubicBezTo>
                  <a:cubicBezTo>
                    <a:pt x="99" y="1"/>
                    <a:pt x="104" y="1"/>
                    <a:pt x="109" y="1"/>
                  </a:cubicBezTo>
                  <a:cubicBezTo>
                    <a:pt x="114" y="1"/>
                    <a:pt x="120" y="0"/>
                    <a:pt x="125" y="0"/>
                  </a:cubicBezTo>
                  <a:cubicBezTo>
                    <a:pt x="130" y="1"/>
                    <a:pt x="136" y="1"/>
                    <a:pt x="141" y="1"/>
                  </a:cubicBezTo>
                  <a:cubicBezTo>
                    <a:pt x="144" y="1"/>
                    <a:pt x="146" y="1"/>
                    <a:pt x="149" y="1"/>
                  </a:cubicBezTo>
                  <a:cubicBezTo>
                    <a:pt x="152" y="2"/>
                    <a:pt x="155" y="2"/>
                    <a:pt x="157" y="2"/>
                  </a:cubicBezTo>
                  <a:cubicBezTo>
                    <a:pt x="163" y="3"/>
                    <a:pt x="168" y="4"/>
                    <a:pt x="174" y="4"/>
                  </a:cubicBezTo>
                  <a:cubicBezTo>
                    <a:pt x="179" y="6"/>
                    <a:pt x="185" y="7"/>
                    <a:pt x="190" y="8"/>
                  </a:cubicBezTo>
                  <a:cubicBezTo>
                    <a:pt x="193" y="9"/>
                    <a:pt x="195" y="9"/>
                    <a:pt x="198" y="10"/>
                  </a:cubicBezTo>
                  <a:cubicBezTo>
                    <a:pt x="201" y="11"/>
                    <a:pt x="203" y="12"/>
                    <a:pt x="206" y="12"/>
                  </a:cubicBezTo>
                  <a:cubicBezTo>
                    <a:pt x="208" y="13"/>
                    <a:pt x="211" y="14"/>
                    <a:pt x="214" y="15"/>
                  </a:cubicBezTo>
                  <a:cubicBezTo>
                    <a:pt x="217" y="16"/>
                    <a:pt x="217" y="16"/>
                    <a:pt x="217" y="16"/>
                  </a:cubicBezTo>
                  <a:cubicBezTo>
                    <a:pt x="221" y="17"/>
                    <a:pt x="221" y="17"/>
                    <a:pt x="221" y="17"/>
                  </a:cubicBezTo>
                  <a:cubicBezTo>
                    <a:pt x="226" y="19"/>
                    <a:pt x="231" y="21"/>
                    <a:pt x="236" y="23"/>
                  </a:cubicBezTo>
                  <a:cubicBezTo>
                    <a:pt x="245" y="28"/>
                    <a:pt x="254" y="32"/>
                    <a:pt x="262" y="37"/>
                  </a:cubicBezTo>
                  <a:cubicBezTo>
                    <a:pt x="270" y="42"/>
                    <a:pt x="278" y="47"/>
                    <a:pt x="284" y="52"/>
                  </a:cubicBezTo>
                  <a:cubicBezTo>
                    <a:pt x="291" y="57"/>
                    <a:pt x="297" y="62"/>
                    <a:pt x="301" y="67"/>
                  </a:cubicBezTo>
                  <a:cubicBezTo>
                    <a:pt x="306" y="71"/>
                    <a:pt x="310" y="76"/>
                    <a:pt x="314" y="79"/>
                  </a:cubicBezTo>
                  <a:cubicBezTo>
                    <a:pt x="317" y="82"/>
                    <a:pt x="319" y="85"/>
                    <a:pt x="321" y="87"/>
                  </a:cubicBezTo>
                  <a:cubicBezTo>
                    <a:pt x="323" y="89"/>
                    <a:pt x="324" y="90"/>
                    <a:pt x="324" y="90"/>
                  </a:cubicBezTo>
                  <a:cubicBezTo>
                    <a:pt x="324" y="90"/>
                    <a:pt x="323" y="89"/>
                    <a:pt x="321" y="88"/>
                  </a:cubicBezTo>
                  <a:cubicBezTo>
                    <a:pt x="319" y="86"/>
                    <a:pt x="317" y="83"/>
                    <a:pt x="313" y="80"/>
                  </a:cubicBezTo>
                  <a:cubicBezTo>
                    <a:pt x="310" y="76"/>
                    <a:pt x="305" y="72"/>
                    <a:pt x="300" y="68"/>
                  </a:cubicBezTo>
                  <a:cubicBezTo>
                    <a:pt x="295" y="64"/>
                    <a:pt x="289" y="59"/>
                    <a:pt x="283" y="54"/>
                  </a:cubicBezTo>
                  <a:cubicBezTo>
                    <a:pt x="276" y="50"/>
                    <a:pt x="269" y="45"/>
                    <a:pt x="260" y="40"/>
                  </a:cubicBezTo>
                  <a:cubicBezTo>
                    <a:pt x="252" y="35"/>
                    <a:pt x="243" y="31"/>
                    <a:pt x="234" y="27"/>
                  </a:cubicBezTo>
                  <a:cubicBezTo>
                    <a:pt x="229" y="25"/>
                    <a:pt x="225" y="23"/>
                    <a:pt x="220" y="21"/>
                  </a:cubicBezTo>
                  <a:cubicBezTo>
                    <a:pt x="216" y="20"/>
                    <a:pt x="216" y="20"/>
                    <a:pt x="216" y="20"/>
                  </a:cubicBezTo>
                  <a:cubicBezTo>
                    <a:pt x="212" y="19"/>
                    <a:pt x="212" y="19"/>
                    <a:pt x="212" y="19"/>
                  </a:cubicBezTo>
                  <a:cubicBezTo>
                    <a:pt x="210" y="18"/>
                    <a:pt x="207" y="17"/>
                    <a:pt x="205" y="16"/>
                  </a:cubicBezTo>
                  <a:cubicBezTo>
                    <a:pt x="202" y="16"/>
                    <a:pt x="199" y="15"/>
                    <a:pt x="197" y="14"/>
                  </a:cubicBezTo>
                  <a:cubicBezTo>
                    <a:pt x="194" y="13"/>
                    <a:pt x="192" y="13"/>
                    <a:pt x="189" y="12"/>
                  </a:cubicBezTo>
                  <a:cubicBezTo>
                    <a:pt x="184" y="11"/>
                    <a:pt x="178" y="10"/>
                    <a:pt x="173" y="9"/>
                  </a:cubicBezTo>
                  <a:cubicBezTo>
                    <a:pt x="168" y="8"/>
                    <a:pt x="162" y="8"/>
                    <a:pt x="157" y="7"/>
                  </a:cubicBezTo>
                  <a:cubicBezTo>
                    <a:pt x="154" y="6"/>
                    <a:pt x="151" y="6"/>
                    <a:pt x="149" y="6"/>
                  </a:cubicBezTo>
                  <a:cubicBezTo>
                    <a:pt x="146" y="6"/>
                    <a:pt x="143" y="5"/>
                    <a:pt x="141" y="5"/>
                  </a:cubicBezTo>
                  <a:cubicBezTo>
                    <a:pt x="135" y="5"/>
                    <a:pt x="130" y="5"/>
                    <a:pt x="125" y="5"/>
                  </a:cubicBezTo>
                  <a:cubicBezTo>
                    <a:pt x="120" y="4"/>
                    <a:pt x="114" y="5"/>
                    <a:pt x="109" y="5"/>
                  </a:cubicBezTo>
                  <a:cubicBezTo>
                    <a:pt x="104" y="5"/>
                    <a:pt x="99" y="5"/>
                    <a:pt x="94" y="5"/>
                  </a:cubicBezTo>
                  <a:cubicBezTo>
                    <a:pt x="89" y="6"/>
                    <a:pt x="85" y="6"/>
                    <a:pt x="80" y="7"/>
                  </a:cubicBezTo>
                  <a:cubicBezTo>
                    <a:pt x="75" y="7"/>
                    <a:pt x="71" y="8"/>
                    <a:pt x="66" y="8"/>
                  </a:cubicBezTo>
                  <a:cubicBezTo>
                    <a:pt x="62" y="9"/>
                    <a:pt x="58" y="10"/>
                    <a:pt x="54" y="10"/>
                  </a:cubicBezTo>
                  <a:cubicBezTo>
                    <a:pt x="46" y="12"/>
                    <a:pt x="38" y="13"/>
                    <a:pt x="32" y="14"/>
                  </a:cubicBezTo>
                  <a:cubicBezTo>
                    <a:pt x="25" y="16"/>
                    <a:pt x="20" y="17"/>
                    <a:pt x="15" y="18"/>
                  </a:cubicBezTo>
                  <a:cubicBezTo>
                    <a:pt x="6" y="21"/>
                    <a:pt x="0" y="22"/>
                    <a:pt x="0" y="22"/>
                  </a:cubicBezTo>
                  <a:close/>
                </a:path>
              </a:pathLst>
            </a:custGeom>
            <a:solidFill>
              <a:schemeClr val="bg2">
                <a:alpha val="14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UA" sz="1350"/>
            </a:p>
          </p:txBody>
        </p:sp>
        <p:pic>
          <p:nvPicPr>
            <p:cNvPr id="53" name="Picture 52">
              <a:extLst>
                <a:ext uri="{FF2B5EF4-FFF2-40B4-BE49-F238E27FC236}">
                  <a16:creationId xmlns:a16="http://schemas.microsoft.com/office/drawing/2014/main" id="{3847ADE8-6063-4F3B-82ED-B57CBC4D536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78974" y="2984502"/>
              <a:ext cx="739062" cy="762793"/>
            </a:xfrm>
            <a:prstGeom prst="rect">
              <a:avLst/>
            </a:prstGeom>
          </p:spPr>
        </p:pic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9C4F2381-9B23-4C3C-8FB0-9DFB7F5C6AE8}"/>
                </a:ext>
              </a:extLst>
            </p:cNvPr>
            <p:cNvSpPr/>
            <p:nvPr/>
          </p:nvSpPr>
          <p:spPr>
            <a:xfrm rot="1967007">
              <a:off x="9189907" y="3031857"/>
              <a:ext cx="684529" cy="137726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alpha val="67000"/>
                  </a:schemeClr>
                </a:gs>
                <a:gs pos="100000">
                  <a:schemeClr val="bg2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UA" sz="1350"/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4918F322-4D9F-4FEB-817F-72D6301926FE}"/>
                </a:ext>
              </a:extLst>
            </p:cNvPr>
            <p:cNvSpPr/>
            <p:nvPr/>
          </p:nvSpPr>
          <p:spPr>
            <a:xfrm>
              <a:off x="6761085" y="3317187"/>
              <a:ext cx="976217" cy="91476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alpha val="31000"/>
                  </a:schemeClr>
                </a:gs>
                <a:gs pos="100000">
                  <a:schemeClr val="bg2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UA" sz="1350"/>
            </a:p>
          </p:txBody>
        </p:sp>
      </p:grpSp>
      <p:sp>
        <p:nvSpPr>
          <p:cNvPr id="57" name="TextBox 56">
            <a:extLst>
              <a:ext uri="{FF2B5EF4-FFF2-40B4-BE49-F238E27FC236}">
                <a16:creationId xmlns:a16="http://schemas.microsoft.com/office/drawing/2014/main" id="{B5B1D754-7FED-43B2-B724-B43446CA04E1}"/>
              </a:ext>
            </a:extLst>
          </p:cNvPr>
          <p:cNvSpPr txBox="1"/>
          <p:nvPr/>
        </p:nvSpPr>
        <p:spPr>
          <a:xfrm>
            <a:off x="946545" y="2407210"/>
            <a:ext cx="32939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ea typeface="Open Sans" panose="020B0606030504020204" pitchFamily="34" charset="0"/>
                <a:cs typeface="Open Sans" panose="020B0606030504020204" pitchFamily="34" charset="0"/>
              </a:rPr>
              <a:t>End-to-end: MS Project export → complete dashboard suite</a:t>
            </a:r>
          </a:p>
          <a:p>
            <a:endParaRPr lang="en-US" sz="1000" dirty="0"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00" dirty="0">
                <a:ea typeface="Open Sans" panose="020B0606030504020204" pitchFamily="34" charset="0"/>
                <a:cs typeface="Open Sans" panose="020B0606030504020204" pitchFamily="34" charset="0"/>
              </a:rPr>
              <a:t>Export  →  Run Script  →  Full Suite Ready</a:t>
            </a:r>
          </a:p>
          <a:p>
            <a:endParaRPr lang="en-US" sz="1000" dirty="0"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00" dirty="0">
                <a:ea typeface="Open Sans" panose="020B0606030504020204" pitchFamily="34" charset="0"/>
                <a:cs typeface="Open Sans" panose="020B0606030504020204" pitchFamily="34" charset="0"/>
              </a:rPr>
              <a:t>Target: under 1 minute</a:t>
            </a:r>
          </a:p>
        </p:txBody>
      </p:sp>
    </p:spTree>
    <p:extLst>
      <p:ext uri="{BB962C8B-B14F-4D97-AF65-F5344CB8AC3E}">
        <p14:creationId xmlns:p14="http://schemas.microsoft.com/office/powerpoint/2010/main" val="2104632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withEffect" p14:presetBounceEnd="6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7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8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 p14:presetBounceEnd="6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11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12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75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10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75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75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10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75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75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22" presetClass="entr" presetSubtype="4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0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42" presetClass="entr" presetSubtype="0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22" presetClass="entr" presetSubtype="1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8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2" presetClass="entr" presetSubtype="8" fill="hold" grpId="0" nodeType="withEffect" p14:presetBounceEnd="67000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41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42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8" fill="hold" grpId="0" nodeType="withEffect" p14:presetBounceEnd="67000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45" dur="1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46" dur="1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2" grpId="0" animBg="1"/>
          <p:bldP spid="31" grpId="0" animBg="1"/>
          <p:bldP spid="21" grpId="0" animBg="1"/>
          <p:bldP spid="22" grpId="0" animBg="1"/>
          <p:bldP spid="23" grpId="0" animBg="1"/>
          <p:bldP spid="24" grpId="0" animBg="1"/>
          <p:bldP spid="25" grpId="0" animBg="1"/>
          <p:bldP spid="26" grpId="0"/>
          <p:bldP spid="5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75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10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75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75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10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75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75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22" presetClass="entr" presetSubtype="4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0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42" presetClass="entr" presetSubtype="0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22" presetClass="entr" presetSubtype="1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8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2" presetClass="entr" presetSubtype="8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8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1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1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2" grpId="0" animBg="1"/>
          <p:bldP spid="31" grpId="0" animBg="1"/>
          <p:bldP spid="21" grpId="0" animBg="1"/>
          <p:bldP spid="22" grpId="0" animBg="1"/>
          <p:bldP spid="23" grpId="0" animBg="1"/>
          <p:bldP spid="24" grpId="0" animBg="1"/>
          <p:bldP spid="25" grpId="0" animBg="1"/>
          <p:bldP spid="26" grpId="0"/>
          <p:bldP spid="57" grpId="0"/>
        </p:bldLst>
      </p:timing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181;p3">
            <a:extLst>
              <a:ext uri="{FF2B5EF4-FFF2-40B4-BE49-F238E27FC236}">
                <a16:creationId xmlns:a16="http://schemas.microsoft.com/office/drawing/2014/main" id="{C9BC4A49-5B30-83AD-BDC4-8D350C67A8B6}"/>
              </a:ext>
            </a:extLst>
          </p:cNvPr>
          <p:cNvSpPr/>
          <p:nvPr/>
        </p:nvSpPr>
        <p:spPr>
          <a:xfrm rot="16200000">
            <a:off x="3250803" y="677528"/>
            <a:ext cx="505620" cy="185394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dirty="0">
              <a:solidFill>
                <a:schemeClr val="tx1"/>
              </a:solidFill>
              <a:sym typeface="Calibri"/>
            </a:endParaRPr>
          </a:p>
        </p:txBody>
      </p:sp>
      <p:sp>
        <p:nvSpPr>
          <p:cNvPr id="73" name="Google Shape;181;p3">
            <a:extLst>
              <a:ext uri="{FF2B5EF4-FFF2-40B4-BE49-F238E27FC236}">
                <a16:creationId xmlns:a16="http://schemas.microsoft.com/office/drawing/2014/main" id="{327947C3-7046-6CF3-0E66-248B5EA9301D}"/>
              </a:ext>
            </a:extLst>
          </p:cNvPr>
          <p:cNvSpPr/>
          <p:nvPr/>
        </p:nvSpPr>
        <p:spPr>
          <a:xfrm rot="16200000">
            <a:off x="5386312" y="677528"/>
            <a:ext cx="505620" cy="185394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dirty="0">
              <a:solidFill>
                <a:schemeClr val="tx1"/>
              </a:solidFill>
              <a:sym typeface="Calibri"/>
            </a:endParaRPr>
          </a:p>
        </p:txBody>
      </p:sp>
      <p:sp>
        <p:nvSpPr>
          <p:cNvPr id="74" name="Google Shape;181;p3">
            <a:extLst>
              <a:ext uri="{FF2B5EF4-FFF2-40B4-BE49-F238E27FC236}">
                <a16:creationId xmlns:a16="http://schemas.microsoft.com/office/drawing/2014/main" id="{2D06818E-A4DE-6150-3B51-E332D72F42B8}"/>
              </a:ext>
            </a:extLst>
          </p:cNvPr>
          <p:cNvSpPr/>
          <p:nvPr/>
        </p:nvSpPr>
        <p:spPr>
          <a:xfrm rot="16200000">
            <a:off x="7526603" y="677528"/>
            <a:ext cx="505620" cy="1853940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dirty="0">
              <a:solidFill>
                <a:schemeClr val="tx1"/>
              </a:solidFill>
              <a:sym typeface="Calibri"/>
            </a:endParaRPr>
          </a:p>
        </p:txBody>
      </p:sp>
      <p:sp>
        <p:nvSpPr>
          <p:cNvPr id="71" name="Google Shape;181;p3">
            <a:extLst>
              <a:ext uri="{FF2B5EF4-FFF2-40B4-BE49-F238E27FC236}">
                <a16:creationId xmlns:a16="http://schemas.microsoft.com/office/drawing/2014/main" id="{B985B385-F723-AFE4-92ED-8D6F517B7EBC}"/>
              </a:ext>
            </a:extLst>
          </p:cNvPr>
          <p:cNvSpPr/>
          <p:nvPr/>
        </p:nvSpPr>
        <p:spPr>
          <a:xfrm rot="16200000">
            <a:off x="1102545" y="677528"/>
            <a:ext cx="505620" cy="185394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dirty="0">
              <a:solidFill>
                <a:schemeClr val="tx1"/>
              </a:solidFill>
              <a:sym typeface="Calibri"/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2B19862-A5C5-34DE-9965-9FDC26E5966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Don't go all in at once. Build in stages, save versions as you go, and verify at each checkpoint before moving forward.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D74F945-690A-3BF5-0265-BCD5E982F6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Creating Your Own Dashboard: Progressive Scripting</a:t>
            </a:r>
          </a:p>
        </p:txBody>
      </p:sp>
      <p:sp>
        <p:nvSpPr>
          <p:cNvPr id="9" name="Freeform 6">
            <a:extLst>
              <a:ext uri="{FF2B5EF4-FFF2-40B4-BE49-F238E27FC236}">
                <a16:creationId xmlns:a16="http://schemas.microsoft.com/office/drawing/2014/main" id="{DAC1C855-DFDC-0F73-45E3-8C94F3FE87E2}"/>
              </a:ext>
            </a:extLst>
          </p:cNvPr>
          <p:cNvSpPr>
            <a:spLocks/>
          </p:cNvSpPr>
          <p:nvPr/>
        </p:nvSpPr>
        <p:spPr bwMode="auto">
          <a:xfrm>
            <a:off x="392907" y="1276350"/>
            <a:ext cx="1947863" cy="3000375"/>
          </a:xfrm>
          <a:custGeom>
            <a:avLst/>
            <a:gdLst>
              <a:gd name="T0" fmla="*/ 1435 w 1488"/>
              <a:gd name="T1" fmla="*/ 2789 h 2869"/>
              <a:gd name="T2" fmla="*/ 1395 w 1488"/>
              <a:gd name="T3" fmla="*/ 2822 h 2869"/>
              <a:gd name="T4" fmla="*/ 127 w 1488"/>
              <a:gd name="T5" fmla="*/ 2822 h 2869"/>
              <a:gd name="T6" fmla="*/ 12 w 1488"/>
              <a:gd name="T7" fmla="*/ 2707 h 2869"/>
              <a:gd name="T8" fmla="*/ 12 w 1488"/>
              <a:gd name="T9" fmla="*/ 751 h 2869"/>
              <a:gd name="T10" fmla="*/ 127 w 1488"/>
              <a:gd name="T11" fmla="*/ 636 h 2869"/>
              <a:gd name="T12" fmla="*/ 278 w 1488"/>
              <a:gd name="T13" fmla="*/ 636 h 2869"/>
              <a:gd name="T14" fmla="*/ 1170 w 1488"/>
              <a:gd name="T15" fmla="*/ 636 h 2869"/>
              <a:gd name="T16" fmla="*/ 1488 w 1488"/>
              <a:gd name="T17" fmla="*/ 318 h 2869"/>
              <a:gd name="T18" fmla="*/ 1170 w 1488"/>
              <a:gd name="T19" fmla="*/ 0 h 2869"/>
              <a:gd name="T20" fmla="*/ 307 w 1488"/>
              <a:gd name="T21" fmla="*/ 0 h 2869"/>
              <a:gd name="T22" fmla="*/ 324 w 1488"/>
              <a:gd name="T23" fmla="*/ 12 h 2869"/>
              <a:gd name="T24" fmla="*/ 1170 w 1488"/>
              <a:gd name="T25" fmla="*/ 12 h 2869"/>
              <a:gd name="T26" fmla="*/ 1476 w 1488"/>
              <a:gd name="T27" fmla="*/ 318 h 2869"/>
              <a:gd name="T28" fmla="*/ 1170 w 1488"/>
              <a:gd name="T29" fmla="*/ 624 h 2869"/>
              <a:gd name="T30" fmla="*/ 278 w 1488"/>
              <a:gd name="T31" fmla="*/ 624 h 2869"/>
              <a:gd name="T32" fmla="*/ 191 w 1488"/>
              <a:gd name="T33" fmla="*/ 624 h 2869"/>
              <a:gd name="T34" fmla="*/ 127 w 1488"/>
              <a:gd name="T35" fmla="*/ 624 h 2869"/>
              <a:gd name="T36" fmla="*/ 0 w 1488"/>
              <a:gd name="T37" fmla="*/ 751 h 2869"/>
              <a:gd name="T38" fmla="*/ 0 w 1488"/>
              <a:gd name="T39" fmla="*/ 2707 h 2869"/>
              <a:gd name="T40" fmla="*/ 127 w 1488"/>
              <a:gd name="T41" fmla="*/ 2834 h 2869"/>
              <a:gd name="T42" fmla="*/ 1395 w 1488"/>
              <a:gd name="T43" fmla="*/ 2834 h 2869"/>
              <a:gd name="T44" fmla="*/ 1435 w 1488"/>
              <a:gd name="T45" fmla="*/ 2869 h 2869"/>
              <a:gd name="T46" fmla="*/ 1475 w 1488"/>
              <a:gd name="T47" fmla="*/ 2829 h 2869"/>
              <a:gd name="T48" fmla="*/ 1435 w 1488"/>
              <a:gd name="T49" fmla="*/ 2789 h 28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488" h="2869">
                <a:moveTo>
                  <a:pt x="1435" y="2789"/>
                </a:moveTo>
                <a:cubicBezTo>
                  <a:pt x="1415" y="2789"/>
                  <a:pt x="1399" y="2803"/>
                  <a:pt x="1395" y="2822"/>
                </a:cubicBezTo>
                <a:cubicBezTo>
                  <a:pt x="127" y="2822"/>
                  <a:pt x="127" y="2822"/>
                  <a:pt x="127" y="2822"/>
                </a:cubicBezTo>
                <a:cubicBezTo>
                  <a:pt x="63" y="2822"/>
                  <a:pt x="12" y="2771"/>
                  <a:pt x="12" y="2707"/>
                </a:cubicBezTo>
                <a:cubicBezTo>
                  <a:pt x="12" y="751"/>
                  <a:pt x="12" y="751"/>
                  <a:pt x="12" y="751"/>
                </a:cubicBezTo>
                <a:cubicBezTo>
                  <a:pt x="12" y="688"/>
                  <a:pt x="63" y="636"/>
                  <a:pt x="127" y="636"/>
                </a:cubicBezTo>
                <a:cubicBezTo>
                  <a:pt x="278" y="636"/>
                  <a:pt x="278" y="636"/>
                  <a:pt x="278" y="636"/>
                </a:cubicBezTo>
                <a:cubicBezTo>
                  <a:pt x="1170" y="636"/>
                  <a:pt x="1170" y="636"/>
                  <a:pt x="1170" y="636"/>
                </a:cubicBezTo>
                <a:cubicBezTo>
                  <a:pt x="1346" y="636"/>
                  <a:pt x="1488" y="493"/>
                  <a:pt x="1488" y="318"/>
                </a:cubicBezTo>
                <a:cubicBezTo>
                  <a:pt x="1488" y="143"/>
                  <a:pt x="1346" y="0"/>
                  <a:pt x="1170" y="0"/>
                </a:cubicBezTo>
                <a:cubicBezTo>
                  <a:pt x="307" y="0"/>
                  <a:pt x="307" y="0"/>
                  <a:pt x="307" y="0"/>
                </a:cubicBezTo>
                <a:cubicBezTo>
                  <a:pt x="324" y="12"/>
                  <a:pt x="324" y="12"/>
                  <a:pt x="324" y="12"/>
                </a:cubicBezTo>
                <a:cubicBezTo>
                  <a:pt x="1170" y="12"/>
                  <a:pt x="1170" y="12"/>
                  <a:pt x="1170" y="12"/>
                </a:cubicBezTo>
                <a:cubicBezTo>
                  <a:pt x="1339" y="12"/>
                  <a:pt x="1476" y="149"/>
                  <a:pt x="1476" y="318"/>
                </a:cubicBezTo>
                <a:cubicBezTo>
                  <a:pt x="1476" y="487"/>
                  <a:pt x="1339" y="624"/>
                  <a:pt x="1170" y="624"/>
                </a:cubicBezTo>
                <a:cubicBezTo>
                  <a:pt x="278" y="624"/>
                  <a:pt x="278" y="624"/>
                  <a:pt x="278" y="624"/>
                </a:cubicBezTo>
                <a:cubicBezTo>
                  <a:pt x="191" y="624"/>
                  <a:pt x="191" y="624"/>
                  <a:pt x="191" y="624"/>
                </a:cubicBezTo>
                <a:cubicBezTo>
                  <a:pt x="127" y="624"/>
                  <a:pt x="127" y="624"/>
                  <a:pt x="127" y="624"/>
                </a:cubicBezTo>
                <a:cubicBezTo>
                  <a:pt x="57" y="624"/>
                  <a:pt x="0" y="681"/>
                  <a:pt x="0" y="751"/>
                </a:cubicBezTo>
                <a:cubicBezTo>
                  <a:pt x="0" y="2707"/>
                  <a:pt x="0" y="2707"/>
                  <a:pt x="0" y="2707"/>
                </a:cubicBezTo>
                <a:cubicBezTo>
                  <a:pt x="0" y="2777"/>
                  <a:pt x="57" y="2834"/>
                  <a:pt x="127" y="2834"/>
                </a:cubicBezTo>
                <a:cubicBezTo>
                  <a:pt x="1395" y="2834"/>
                  <a:pt x="1395" y="2834"/>
                  <a:pt x="1395" y="2834"/>
                </a:cubicBezTo>
                <a:cubicBezTo>
                  <a:pt x="1398" y="2854"/>
                  <a:pt x="1415" y="2869"/>
                  <a:pt x="1435" y="2869"/>
                </a:cubicBezTo>
                <a:cubicBezTo>
                  <a:pt x="1457" y="2869"/>
                  <a:pt x="1475" y="2851"/>
                  <a:pt x="1475" y="2829"/>
                </a:cubicBezTo>
                <a:cubicBezTo>
                  <a:pt x="1475" y="2807"/>
                  <a:pt x="1457" y="2789"/>
                  <a:pt x="1435" y="278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Freeform 8">
            <a:extLst>
              <a:ext uri="{FF2B5EF4-FFF2-40B4-BE49-F238E27FC236}">
                <a16:creationId xmlns:a16="http://schemas.microsoft.com/office/drawing/2014/main" id="{D07C511A-BBB8-06F5-348A-9072783E7B76}"/>
              </a:ext>
            </a:extLst>
          </p:cNvPr>
          <p:cNvSpPr>
            <a:spLocks/>
          </p:cNvSpPr>
          <p:nvPr/>
        </p:nvSpPr>
        <p:spPr bwMode="auto">
          <a:xfrm>
            <a:off x="442119" y="2148680"/>
            <a:ext cx="1741488" cy="2029620"/>
          </a:xfrm>
          <a:prstGeom prst="roundRect">
            <a:avLst>
              <a:gd name="adj" fmla="val 7041"/>
            </a:avLst>
          </a:prstGeom>
          <a:gradFill>
            <a:gsLst>
              <a:gs pos="100000">
                <a:schemeClr val="bg1">
                  <a:lumMod val="95000"/>
                </a:scheme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  <a:effectLst>
            <a:outerShdw blurRad="50800" dist="38100" sx="98000" sy="98000" algn="l" rotWithShape="0">
              <a:prstClr val="black">
                <a:alpha val="15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3DBCBB7-E410-6E48-450D-912D984C90F1}"/>
              </a:ext>
            </a:extLst>
          </p:cNvPr>
          <p:cNvSpPr/>
          <p:nvPr/>
        </p:nvSpPr>
        <p:spPr>
          <a:xfrm flipH="1">
            <a:off x="575469" y="2220942"/>
            <a:ext cx="1474788" cy="923330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Prove your MS Project export is readable by the script. </a:t>
            </a:r>
          </a:p>
          <a:p>
            <a:endParaRPr lang="en-US" sz="1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Confirm field names map to expected inputs.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7EAE50D-CFFD-3BFC-351F-3981EB274661}"/>
              </a:ext>
            </a:extLst>
          </p:cNvPr>
          <p:cNvSpPr/>
          <p:nvPr/>
        </p:nvSpPr>
        <p:spPr>
          <a:xfrm flipH="1">
            <a:off x="489903" y="1523705"/>
            <a:ext cx="1645920" cy="161583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50" b="1" dirty="0">
                <a:solidFill>
                  <a:schemeClr val="bg1"/>
                </a:solidFill>
              </a:rPr>
              <a:t>Port the Schedule Data</a:t>
            </a:r>
          </a:p>
        </p:txBody>
      </p:sp>
      <p:sp>
        <p:nvSpPr>
          <p:cNvPr id="21" name="Freeform 6">
            <a:extLst>
              <a:ext uri="{FF2B5EF4-FFF2-40B4-BE49-F238E27FC236}">
                <a16:creationId xmlns:a16="http://schemas.microsoft.com/office/drawing/2014/main" id="{909725A8-CF5B-F0BB-AD3D-7B57E5B89322}"/>
              </a:ext>
            </a:extLst>
          </p:cNvPr>
          <p:cNvSpPr>
            <a:spLocks/>
          </p:cNvSpPr>
          <p:nvPr/>
        </p:nvSpPr>
        <p:spPr bwMode="auto">
          <a:xfrm>
            <a:off x="2529682" y="1276350"/>
            <a:ext cx="1947863" cy="3000375"/>
          </a:xfrm>
          <a:custGeom>
            <a:avLst/>
            <a:gdLst>
              <a:gd name="T0" fmla="*/ 1435 w 1488"/>
              <a:gd name="T1" fmla="*/ 2789 h 2869"/>
              <a:gd name="T2" fmla="*/ 1395 w 1488"/>
              <a:gd name="T3" fmla="*/ 2822 h 2869"/>
              <a:gd name="T4" fmla="*/ 127 w 1488"/>
              <a:gd name="T5" fmla="*/ 2822 h 2869"/>
              <a:gd name="T6" fmla="*/ 12 w 1488"/>
              <a:gd name="T7" fmla="*/ 2707 h 2869"/>
              <a:gd name="T8" fmla="*/ 12 w 1488"/>
              <a:gd name="T9" fmla="*/ 751 h 2869"/>
              <a:gd name="T10" fmla="*/ 127 w 1488"/>
              <a:gd name="T11" fmla="*/ 636 h 2869"/>
              <a:gd name="T12" fmla="*/ 278 w 1488"/>
              <a:gd name="T13" fmla="*/ 636 h 2869"/>
              <a:gd name="T14" fmla="*/ 1170 w 1488"/>
              <a:gd name="T15" fmla="*/ 636 h 2869"/>
              <a:gd name="T16" fmla="*/ 1488 w 1488"/>
              <a:gd name="T17" fmla="*/ 318 h 2869"/>
              <a:gd name="T18" fmla="*/ 1170 w 1488"/>
              <a:gd name="T19" fmla="*/ 0 h 2869"/>
              <a:gd name="T20" fmla="*/ 307 w 1488"/>
              <a:gd name="T21" fmla="*/ 0 h 2869"/>
              <a:gd name="T22" fmla="*/ 324 w 1488"/>
              <a:gd name="T23" fmla="*/ 12 h 2869"/>
              <a:gd name="T24" fmla="*/ 1170 w 1488"/>
              <a:gd name="T25" fmla="*/ 12 h 2869"/>
              <a:gd name="T26" fmla="*/ 1476 w 1488"/>
              <a:gd name="T27" fmla="*/ 318 h 2869"/>
              <a:gd name="T28" fmla="*/ 1170 w 1488"/>
              <a:gd name="T29" fmla="*/ 624 h 2869"/>
              <a:gd name="T30" fmla="*/ 278 w 1488"/>
              <a:gd name="T31" fmla="*/ 624 h 2869"/>
              <a:gd name="T32" fmla="*/ 191 w 1488"/>
              <a:gd name="T33" fmla="*/ 624 h 2869"/>
              <a:gd name="T34" fmla="*/ 127 w 1488"/>
              <a:gd name="T35" fmla="*/ 624 h 2869"/>
              <a:gd name="T36" fmla="*/ 0 w 1488"/>
              <a:gd name="T37" fmla="*/ 751 h 2869"/>
              <a:gd name="T38" fmla="*/ 0 w 1488"/>
              <a:gd name="T39" fmla="*/ 2707 h 2869"/>
              <a:gd name="T40" fmla="*/ 127 w 1488"/>
              <a:gd name="T41" fmla="*/ 2834 h 2869"/>
              <a:gd name="T42" fmla="*/ 1395 w 1488"/>
              <a:gd name="T43" fmla="*/ 2834 h 2869"/>
              <a:gd name="T44" fmla="*/ 1435 w 1488"/>
              <a:gd name="T45" fmla="*/ 2869 h 2869"/>
              <a:gd name="T46" fmla="*/ 1475 w 1488"/>
              <a:gd name="T47" fmla="*/ 2829 h 2869"/>
              <a:gd name="T48" fmla="*/ 1435 w 1488"/>
              <a:gd name="T49" fmla="*/ 2789 h 28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488" h="2869">
                <a:moveTo>
                  <a:pt x="1435" y="2789"/>
                </a:moveTo>
                <a:cubicBezTo>
                  <a:pt x="1415" y="2789"/>
                  <a:pt x="1399" y="2803"/>
                  <a:pt x="1395" y="2822"/>
                </a:cubicBezTo>
                <a:cubicBezTo>
                  <a:pt x="127" y="2822"/>
                  <a:pt x="127" y="2822"/>
                  <a:pt x="127" y="2822"/>
                </a:cubicBezTo>
                <a:cubicBezTo>
                  <a:pt x="63" y="2822"/>
                  <a:pt x="12" y="2771"/>
                  <a:pt x="12" y="2707"/>
                </a:cubicBezTo>
                <a:cubicBezTo>
                  <a:pt x="12" y="751"/>
                  <a:pt x="12" y="751"/>
                  <a:pt x="12" y="751"/>
                </a:cubicBezTo>
                <a:cubicBezTo>
                  <a:pt x="12" y="688"/>
                  <a:pt x="63" y="636"/>
                  <a:pt x="127" y="636"/>
                </a:cubicBezTo>
                <a:cubicBezTo>
                  <a:pt x="278" y="636"/>
                  <a:pt x="278" y="636"/>
                  <a:pt x="278" y="636"/>
                </a:cubicBezTo>
                <a:cubicBezTo>
                  <a:pt x="1170" y="636"/>
                  <a:pt x="1170" y="636"/>
                  <a:pt x="1170" y="636"/>
                </a:cubicBezTo>
                <a:cubicBezTo>
                  <a:pt x="1346" y="636"/>
                  <a:pt x="1488" y="493"/>
                  <a:pt x="1488" y="318"/>
                </a:cubicBezTo>
                <a:cubicBezTo>
                  <a:pt x="1488" y="143"/>
                  <a:pt x="1346" y="0"/>
                  <a:pt x="1170" y="0"/>
                </a:cubicBezTo>
                <a:cubicBezTo>
                  <a:pt x="307" y="0"/>
                  <a:pt x="307" y="0"/>
                  <a:pt x="307" y="0"/>
                </a:cubicBezTo>
                <a:cubicBezTo>
                  <a:pt x="324" y="12"/>
                  <a:pt x="324" y="12"/>
                  <a:pt x="324" y="12"/>
                </a:cubicBezTo>
                <a:cubicBezTo>
                  <a:pt x="1170" y="12"/>
                  <a:pt x="1170" y="12"/>
                  <a:pt x="1170" y="12"/>
                </a:cubicBezTo>
                <a:cubicBezTo>
                  <a:pt x="1339" y="12"/>
                  <a:pt x="1476" y="149"/>
                  <a:pt x="1476" y="318"/>
                </a:cubicBezTo>
                <a:cubicBezTo>
                  <a:pt x="1476" y="487"/>
                  <a:pt x="1339" y="624"/>
                  <a:pt x="1170" y="624"/>
                </a:cubicBezTo>
                <a:cubicBezTo>
                  <a:pt x="278" y="624"/>
                  <a:pt x="278" y="624"/>
                  <a:pt x="278" y="624"/>
                </a:cubicBezTo>
                <a:cubicBezTo>
                  <a:pt x="191" y="624"/>
                  <a:pt x="191" y="624"/>
                  <a:pt x="191" y="624"/>
                </a:cubicBezTo>
                <a:cubicBezTo>
                  <a:pt x="127" y="624"/>
                  <a:pt x="127" y="624"/>
                  <a:pt x="127" y="624"/>
                </a:cubicBezTo>
                <a:cubicBezTo>
                  <a:pt x="57" y="624"/>
                  <a:pt x="0" y="681"/>
                  <a:pt x="0" y="751"/>
                </a:cubicBezTo>
                <a:cubicBezTo>
                  <a:pt x="0" y="2707"/>
                  <a:pt x="0" y="2707"/>
                  <a:pt x="0" y="2707"/>
                </a:cubicBezTo>
                <a:cubicBezTo>
                  <a:pt x="0" y="2777"/>
                  <a:pt x="57" y="2834"/>
                  <a:pt x="127" y="2834"/>
                </a:cubicBezTo>
                <a:cubicBezTo>
                  <a:pt x="1395" y="2834"/>
                  <a:pt x="1395" y="2834"/>
                  <a:pt x="1395" y="2834"/>
                </a:cubicBezTo>
                <a:cubicBezTo>
                  <a:pt x="1398" y="2854"/>
                  <a:pt x="1415" y="2869"/>
                  <a:pt x="1435" y="2869"/>
                </a:cubicBezTo>
                <a:cubicBezTo>
                  <a:pt x="1457" y="2869"/>
                  <a:pt x="1475" y="2851"/>
                  <a:pt x="1475" y="2829"/>
                </a:cubicBezTo>
                <a:cubicBezTo>
                  <a:pt x="1475" y="2807"/>
                  <a:pt x="1457" y="2789"/>
                  <a:pt x="1435" y="278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Freeform 8">
            <a:extLst>
              <a:ext uri="{FF2B5EF4-FFF2-40B4-BE49-F238E27FC236}">
                <a16:creationId xmlns:a16="http://schemas.microsoft.com/office/drawing/2014/main" id="{63968B0F-88B4-CAD9-3493-D77F55659E5E}"/>
              </a:ext>
            </a:extLst>
          </p:cNvPr>
          <p:cNvSpPr>
            <a:spLocks/>
          </p:cNvSpPr>
          <p:nvPr/>
        </p:nvSpPr>
        <p:spPr bwMode="auto">
          <a:xfrm>
            <a:off x="2578894" y="2148680"/>
            <a:ext cx="1741488" cy="2029620"/>
          </a:xfrm>
          <a:prstGeom prst="roundRect">
            <a:avLst>
              <a:gd name="adj" fmla="val 7041"/>
            </a:avLst>
          </a:prstGeom>
          <a:gradFill>
            <a:gsLst>
              <a:gs pos="100000">
                <a:schemeClr val="bg1">
                  <a:lumMod val="95000"/>
                </a:scheme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  <a:effectLst>
            <a:outerShdw blurRad="50800" dist="38100" sx="98000" sy="98000" algn="l" rotWithShape="0">
              <a:prstClr val="black">
                <a:alpha val="15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335CF50-9945-E928-75A6-3CA888D58014}"/>
              </a:ext>
            </a:extLst>
          </p:cNvPr>
          <p:cNvSpPr/>
          <p:nvPr/>
        </p:nvSpPr>
        <p:spPr>
          <a:xfrm flipH="1">
            <a:off x="2712244" y="2220942"/>
            <a:ext cx="1474788" cy="769441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Clean fields, apply date formatting, validate logic (durations, links, WBS). </a:t>
            </a:r>
          </a:p>
          <a:p>
            <a:endParaRPr lang="en-US" sz="1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Save a checkpoint version.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308756A-21D9-675A-ED95-537435CC53BC}"/>
              </a:ext>
            </a:extLst>
          </p:cNvPr>
          <p:cNvSpPr/>
          <p:nvPr/>
        </p:nvSpPr>
        <p:spPr>
          <a:xfrm flipH="1">
            <a:off x="2626678" y="1519263"/>
            <a:ext cx="1645920" cy="161583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50" b="1" dirty="0">
                <a:solidFill>
                  <a:schemeClr val="bg1"/>
                </a:solidFill>
              </a:rPr>
              <a:t>Format the Data</a:t>
            </a:r>
          </a:p>
        </p:txBody>
      </p:sp>
      <p:sp>
        <p:nvSpPr>
          <p:cNvPr id="33" name="Freeform 6">
            <a:extLst>
              <a:ext uri="{FF2B5EF4-FFF2-40B4-BE49-F238E27FC236}">
                <a16:creationId xmlns:a16="http://schemas.microsoft.com/office/drawing/2014/main" id="{8D616E43-F2FF-040F-10EE-347EAC152EB1}"/>
              </a:ext>
            </a:extLst>
          </p:cNvPr>
          <p:cNvSpPr>
            <a:spLocks/>
          </p:cNvSpPr>
          <p:nvPr/>
        </p:nvSpPr>
        <p:spPr bwMode="auto">
          <a:xfrm>
            <a:off x="4666457" y="1276350"/>
            <a:ext cx="1947863" cy="3000375"/>
          </a:xfrm>
          <a:custGeom>
            <a:avLst/>
            <a:gdLst>
              <a:gd name="T0" fmla="*/ 1435 w 1488"/>
              <a:gd name="T1" fmla="*/ 2789 h 2869"/>
              <a:gd name="T2" fmla="*/ 1395 w 1488"/>
              <a:gd name="T3" fmla="*/ 2822 h 2869"/>
              <a:gd name="T4" fmla="*/ 127 w 1488"/>
              <a:gd name="T5" fmla="*/ 2822 h 2869"/>
              <a:gd name="T6" fmla="*/ 12 w 1488"/>
              <a:gd name="T7" fmla="*/ 2707 h 2869"/>
              <a:gd name="T8" fmla="*/ 12 w 1488"/>
              <a:gd name="T9" fmla="*/ 751 h 2869"/>
              <a:gd name="T10" fmla="*/ 127 w 1488"/>
              <a:gd name="T11" fmla="*/ 636 h 2869"/>
              <a:gd name="T12" fmla="*/ 278 w 1488"/>
              <a:gd name="T13" fmla="*/ 636 h 2869"/>
              <a:gd name="T14" fmla="*/ 1170 w 1488"/>
              <a:gd name="T15" fmla="*/ 636 h 2869"/>
              <a:gd name="T16" fmla="*/ 1488 w 1488"/>
              <a:gd name="T17" fmla="*/ 318 h 2869"/>
              <a:gd name="T18" fmla="*/ 1170 w 1488"/>
              <a:gd name="T19" fmla="*/ 0 h 2869"/>
              <a:gd name="T20" fmla="*/ 307 w 1488"/>
              <a:gd name="T21" fmla="*/ 0 h 2869"/>
              <a:gd name="T22" fmla="*/ 324 w 1488"/>
              <a:gd name="T23" fmla="*/ 12 h 2869"/>
              <a:gd name="T24" fmla="*/ 1170 w 1488"/>
              <a:gd name="T25" fmla="*/ 12 h 2869"/>
              <a:gd name="T26" fmla="*/ 1476 w 1488"/>
              <a:gd name="T27" fmla="*/ 318 h 2869"/>
              <a:gd name="T28" fmla="*/ 1170 w 1488"/>
              <a:gd name="T29" fmla="*/ 624 h 2869"/>
              <a:gd name="T30" fmla="*/ 278 w 1488"/>
              <a:gd name="T31" fmla="*/ 624 h 2869"/>
              <a:gd name="T32" fmla="*/ 191 w 1488"/>
              <a:gd name="T33" fmla="*/ 624 h 2869"/>
              <a:gd name="T34" fmla="*/ 127 w 1488"/>
              <a:gd name="T35" fmla="*/ 624 h 2869"/>
              <a:gd name="T36" fmla="*/ 0 w 1488"/>
              <a:gd name="T37" fmla="*/ 751 h 2869"/>
              <a:gd name="T38" fmla="*/ 0 w 1488"/>
              <a:gd name="T39" fmla="*/ 2707 h 2869"/>
              <a:gd name="T40" fmla="*/ 127 w 1488"/>
              <a:gd name="T41" fmla="*/ 2834 h 2869"/>
              <a:gd name="T42" fmla="*/ 1395 w 1488"/>
              <a:gd name="T43" fmla="*/ 2834 h 2869"/>
              <a:gd name="T44" fmla="*/ 1435 w 1488"/>
              <a:gd name="T45" fmla="*/ 2869 h 2869"/>
              <a:gd name="T46" fmla="*/ 1475 w 1488"/>
              <a:gd name="T47" fmla="*/ 2829 h 2869"/>
              <a:gd name="T48" fmla="*/ 1435 w 1488"/>
              <a:gd name="T49" fmla="*/ 2789 h 28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488" h="2869">
                <a:moveTo>
                  <a:pt x="1435" y="2789"/>
                </a:moveTo>
                <a:cubicBezTo>
                  <a:pt x="1415" y="2789"/>
                  <a:pt x="1399" y="2803"/>
                  <a:pt x="1395" y="2822"/>
                </a:cubicBezTo>
                <a:cubicBezTo>
                  <a:pt x="127" y="2822"/>
                  <a:pt x="127" y="2822"/>
                  <a:pt x="127" y="2822"/>
                </a:cubicBezTo>
                <a:cubicBezTo>
                  <a:pt x="63" y="2822"/>
                  <a:pt x="12" y="2771"/>
                  <a:pt x="12" y="2707"/>
                </a:cubicBezTo>
                <a:cubicBezTo>
                  <a:pt x="12" y="751"/>
                  <a:pt x="12" y="751"/>
                  <a:pt x="12" y="751"/>
                </a:cubicBezTo>
                <a:cubicBezTo>
                  <a:pt x="12" y="688"/>
                  <a:pt x="63" y="636"/>
                  <a:pt x="127" y="636"/>
                </a:cubicBezTo>
                <a:cubicBezTo>
                  <a:pt x="278" y="636"/>
                  <a:pt x="278" y="636"/>
                  <a:pt x="278" y="636"/>
                </a:cubicBezTo>
                <a:cubicBezTo>
                  <a:pt x="1170" y="636"/>
                  <a:pt x="1170" y="636"/>
                  <a:pt x="1170" y="636"/>
                </a:cubicBezTo>
                <a:cubicBezTo>
                  <a:pt x="1346" y="636"/>
                  <a:pt x="1488" y="493"/>
                  <a:pt x="1488" y="318"/>
                </a:cubicBezTo>
                <a:cubicBezTo>
                  <a:pt x="1488" y="143"/>
                  <a:pt x="1346" y="0"/>
                  <a:pt x="1170" y="0"/>
                </a:cubicBezTo>
                <a:cubicBezTo>
                  <a:pt x="307" y="0"/>
                  <a:pt x="307" y="0"/>
                  <a:pt x="307" y="0"/>
                </a:cubicBezTo>
                <a:cubicBezTo>
                  <a:pt x="324" y="12"/>
                  <a:pt x="324" y="12"/>
                  <a:pt x="324" y="12"/>
                </a:cubicBezTo>
                <a:cubicBezTo>
                  <a:pt x="1170" y="12"/>
                  <a:pt x="1170" y="12"/>
                  <a:pt x="1170" y="12"/>
                </a:cubicBezTo>
                <a:cubicBezTo>
                  <a:pt x="1339" y="12"/>
                  <a:pt x="1476" y="149"/>
                  <a:pt x="1476" y="318"/>
                </a:cubicBezTo>
                <a:cubicBezTo>
                  <a:pt x="1476" y="487"/>
                  <a:pt x="1339" y="624"/>
                  <a:pt x="1170" y="624"/>
                </a:cubicBezTo>
                <a:cubicBezTo>
                  <a:pt x="278" y="624"/>
                  <a:pt x="278" y="624"/>
                  <a:pt x="278" y="624"/>
                </a:cubicBezTo>
                <a:cubicBezTo>
                  <a:pt x="191" y="624"/>
                  <a:pt x="191" y="624"/>
                  <a:pt x="191" y="624"/>
                </a:cubicBezTo>
                <a:cubicBezTo>
                  <a:pt x="127" y="624"/>
                  <a:pt x="127" y="624"/>
                  <a:pt x="127" y="624"/>
                </a:cubicBezTo>
                <a:cubicBezTo>
                  <a:pt x="57" y="624"/>
                  <a:pt x="0" y="681"/>
                  <a:pt x="0" y="751"/>
                </a:cubicBezTo>
                <a:cubicBezTo>
                  <a:pt x="0" y="2707"/>
                  <a:pt x="0" y="2707"/>
                  <a:pt x="0" y="2707"/>
                </a:cubicBezTo>
                <a:cubicBezTo>
                  <a:pt x="0" y="2777"/>
                  <a:pt x="57" y="2834"/>
                  <a:pt x="127" y="2834"/>
                </a:cubicBezTo>
                <a:cubicBezTo>
                  <a:pt x="1395" y="2834"/>
                  <a:pt x="1395" y="2834"/>
                  <a:pt x="1395" y="2834"/>
                </a:cubicBezTo>
                <a:cubicBezTo>
                  <a:pt x="1398" y="2854"/>
                  <a:pt x="1415" y="2869"/>
                  <a:pt x="1435" y="2869"/>
                </a:cubicBezTo>
                <a:cubicBezTo>
                  <a:pt x="1457" y="2869"/>
                  <a:pt x="1475" y="2851"/>
                  <a:pt x="1475" y="2829"/>
                </a:cubicBezTo>
                <a:cubicBezTo>
                  <a:pt x="1475" y="2807"/>
                  <a:pt x="1457" y="2789"/>
                  <a:pt x="1435" y="278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Freeform 8">
            <a:extLst>
              <a:ext uri="{FF2B5EF4-FFF2-40B4-BE49-F238E27FC236}">
                <a16:creationId xmlns:a16="http://schemas.microsoft.com/office/drawing/2014/main" id="{B63BC2B1-2CEF-B116-C1B9-CFF5CF682EB9}"/>
              </a:ext>
            </a:extLst>
          </p:cNvPr>
          <p:cNvSpPr>
            <a:spLocks/>
          </p:cNvSpPr>
          <p:nvPr/>
        </p:nvSpPr>
        <p:spPr bwMode="auto">
          <a:xfrm>
            <a:off x="4715669" y="2148680"/>
            <a:ext cx="1741488" cy="2029620"/>
          </a:xfrm>
          <a:prstGeom prst="roundRect">
            <a:avLst>
              <a:gd name="adj" fmla="val 7041"/>
            </a:avLst>
          </a:prstGeom>
          <a:gradFill>
            <a:gsLst>
              <a:gs pos="100000">
                <a:schemeClr val="bg1">
                  <a:lumMod val="95000"/>
                </a:scheme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  <a:effectLst>
            <a:outerShdw blurRad="50800" dist="38100" sx="98000" sy="98000" algn="l" rotWithShape="0">
              <a:prstClr val="black">
                <a:alpha val="15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7A101C36-06B1-4756-EDB8-35F05C7D16E4}"/>
              </a:ext>
            </a:extLst>
          </p:cNvPr>
          <p:cNvSpPr/>
          <p:nvPr/>
        </p:nvSpPr>
        <p:spPr>
          <a:xfrm flipH="1">
            <a:off x="4849019" y="2220942"/>
            <a:ext cx="1474788" cy="1384995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Focus entirely on functionality. </a:t>
            </a:r>
          </a:p>
          <a:p>
            <a:endParaRPr lang="en-US" sz="1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Does the data appear correctly? </a:t>
            </a:r>
          </a:p>
          <a:p>
            <a:endParaRPr lang="en-US" sz="1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Is filtering working?</a:t>
            </a:r>
          </a:p>
          <a:p>
            <a:endParaRPr lang="en-US" sz="1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Visuals come later.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0029E618-5976-87C9-31C8-C4218282BDC8}"/>
              </a:ext>
            </a:extLst>
          </p:cNvPr>
          <p:cNvSpPr/>
          <p:nvPr/>
        </p:nvSpPr>
        <p:spPr>
          <a:xfrm flipH="1">
            <a:off x="4818539" y="1519263"/>
            <a:ext cx="1645920" cy="161583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50" b="1" dirty="0">
                <a:solidFill>
                  <a:schemeClr val="bg1"/>
                </a:solidFill>
              </a:rPr>
              <a:t>Build Version 1 Dashboard</a:t>
            </a:r>
          </a:p>
        </p:txBody>
      </p:sp>
      <p:sp>
        <p:nvSpPr>
          <p:cNvPr id="45" name="Freeform 6">
            <a:extLst>
              <a:ext uri="{FF2B5EF4-FFF2-40B4-BE49-F238E27FC236}">
                <a16:creationId xmlns:a16="http://schemas.microsoft.com/office/drawing/2014/main" id="{CA0C9335-C160-67BE-8DB4-286BA8FD16F0}"/>
              </a:ext>
            </a:extLst>
          </p:cNvPr>
          <p:cNvSpPr>
            <a:spLocks/>
          </p:cNvSpPr>
          <p:nvPr/>
        </p:nvSpPr>
        <p:spPr bwMode="auto">
          <a:xfrm>
            <a:off x="6803231" y="1276350"/>
            <a:ext cx="1947863" cy="3000375"/>
          </a:xfrm>
          <a:custGeom>
            <a:avLst/>
            <a:gdLst>
              <a:gd name="T0" fmla="*/ 1435 w 1488"/>
              <a:gd name="T1" fmla="*/ 2789 h 2869"/>
              <a:gd name="T2" fmla="*/ 1395 w 1488"/>
              <a:gd name="T3" fmla="*/ 2822 h 2869"/>
              <a:gd name="T4" fmla="*/ 127 w 1488"/>
              <a:gd name="T5" fmla="*/ 2822 h 2869"/>
              <a:gd name="T6" fmla="*/ 12 w 1488"/>
              <a:gd name="T7" fmla="*/ 2707 h 2869"/>
              <a:gd name="T8" fmla="*/ 12 w 1488"/>
              <a:gd name="T9" fmla="*/ 751 h 2869"/>
              <a:gd name="T10" fmla="*/ 127 w 1488"/>
              <a:gd name="T11" fmla="*/ 636 h 2869"/>
              <a:gd name="T12" fmla="*/ 278 w 1488"/>
              <a:gd name="T13" fmla="*/ 636 h 2869"/>
              <a:gd name="T14" fmla="*/ 1170 w 1488"/>
              <a:gd name="T15" fmla="*/ 636 h 2869"/>
              <a:gd name="T16" fmla="*/ 1488 w 1488"/>
              <a:gd name="T17" fmla="*/ 318 h 2869"/>
              <a:gd name="T18" fmla="*/ 1170 w 1488"/>
              <a:gd name="T19" fmla="*/ 0 h 2869"/>
              <a:gd name="T20" fmla="*/ 307 w 1488"/>
              <a:gd name="T21" fmla="*/ 0 h 2869"/>
              <a:gd name="T22" fmla="*/ 324 w 1488"/>
              <a:gd name="T23" fmla="*/ 12 h 2869"/>
              <a:gd name="T24" fmla="*/ 1170 w 1488"/>
              <a:gd name="T25" fmla="*/ 12 h 2869"/>
              <a:gd name="T26" fmla="*/ 1476 w 1488"/>
              <a:gd name="T27" fmla="*/ 318 h 2869"/>
              <a:gd name="T28" fmla="*/ 1170 w 1488"/>
              <a:gd name="T29" fmla="*/ 624 h 2869"/>
              <a:gd name="T30" fmla="*/ 278 w 1488"/>
              <a:gd name="T31" fmla="*/ 624 h 2869"/>
              <a:gd name="T32" fmla="*/ 191 w 1488"/>
              <a:gd name="T33" fmla="*/ 624 h 2869"/>
              <a:gd name="T34" fmla="*/ 127 w 1488"/>
              <a:gd name="T35" fmla="*/ 624 h 2869"/>
              <a:gd name="T36" fmla="*/ 0 w 1488"/>
              <a:gd name="T37" fmla="*/ 751 h 2869"/>
              <a:gd name="T38" fmla="*/ 0 w 1488"/>
              <a:gd name="T39" fmla="*/ 2707 h 2869"/>
              <a:gd name="T40" fmla="*/ 127 w 1488"/>
              <a:gd name="T41" fmla="*/ 2834 h 2869"/>
              <a:gd name="T42" fmla="*/ 1395 w 1488"/>
              <a:gd name="T43" fmla="*/ 2834 h 2869"/>
              <a:gd name="T44" fmla="*/ 1435 w 1488"/>
              <a:gd name="T45" fmla="*/ 2869 h 2869"/>
              <a:gd name="T46" fmla="*/ 1475 w 1488"/>
              <a:gd name="T47" fmla="*/ 2829 h 2869"/>
              <a:gd name="T48" fmla="*/ 1435 w 1488"/>
              <a:gd name="T49" fmla="*/ 2789 h 28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488" h="2869">
                <a:moveTo>
                  <a:pt x="1435" y="2789"/>
                </a:moveTo>
                <a:cubicBezTo>
                  <a:pt x="1415" y="2789"/>
                  <a:pt x="1399" y="2803"/>
                  <a:pt x="1395" y="2822"/>
                </a:cubicBezTo>
                <a:cubicBezTo>
                  <a:pt x="127" y="2822"/>
                  <a:pt x="127" y="2822"/>
                  <a:pt x="127" y="2822"/>
                </a:cubicBezTo>
                <a:cubicBezTo>
                  <a:pt x="63" y="2822"/>
                  <a:pt x="12" y="2771"/>
                  <a:pt x="12" y="2707"/>
                </a:cubicBezTo>
                <a:cubicBezTo>
                  <a:pt x="12" y="751"/>
                  <a:pt x="12" y="751"/>
                  <a:pt x="12" y="751"/>
                </a:cubicBezTo>
                <a:cubicBezTo>
                  <a:pt x="12" y="688"/>
                  <a:pt x="63" y="636"/>
                  <a:pt x="127" y="636"/>
                </a:cubicBezTo>
                <a:cubicBezTo>
                  <a:pt x="278" y="636"/>
                  <a:pt x="278" y="636"/>
                  <a:pt x="278" y="636"/>
                </a:cubicBezTo>
                <a:cubicBezTo>
                  <a:pt x="1170" y="636"/>
                  <a:pt x="1170" y="636"/>
                  <a:pt x="1170" y="636"/>
                </a:cubicBezTo>
                <a:cubicBezTo>
                  <a:pt x="1346" y="636"/>
                  <a:pt x="1488" y="493"/>
                  <a:pt x="1488" y="318"/>
                </a:cubicBezTo>
                <a:cubicBezTo>
                  <a:pt x="1488" y="143"/>
                  <a:pt x="1346" y="0"/>
                  <a:pt x="1170" y="0"/>
                </a:cubicBezTo>
                <a:cubicBezTo>
                  <a:pt x="307" y="0"/>
                  <a:pt x="307" y="0"/>
                  <a:pt x="307" y="0"/>
                </a:cubicBezTo>
                <a:cubicBezTo>
                  <a:pt x="324" y="12"/>
                  <a:pt x="324" y="12"/>
                  <a:pt x="324" y="12"/>
                </a:cubicBezTo>
                <a:cubicBezTo>
                  <a:pt x="1170" y="12"/>
                  <a:pt x="1170" y="12"/>
                  <a:pt x="1170" y="12"/>
                </a:cubicBezTo>
                <a:cubicBezTo>
                  <a:pt x="1339" y="12"/>
                  <a:pt x="1476" y="149"/>
                  <a:pt x="1476" y="318"/>
                </a:cubicBezTo>
                <a:cubicBezTo>
                  <a:pt x="1476" y="487"/>
                  <a:pt x="1339" y="624"/>
                  <a:pt x="1170" y="624"/>
                </a:cubicBezTo>
                <a:cubicBezTo>
                  <a:pt x="278" y="624"/>
                  <a:pt x="278" y="624"/>
                  <a:pt x="278" y="624"/>
                </a:cubicBezTo>
                <a:cubicBezTo>
                  <a:pt x="191" y="624"/>
                  <a:pt x="191" y="624"/>
                  <a:pt x="191" y="624"/>
                </a:cubicBezTo>
                <a:cubicBezTo>
                  <a:pt x="127" y="624"/>
                  <a:pt x="127" y="624"/>
                  <a:pt x="127" y="624"/>
                </a:cubicBezTo>
                <a:cubicBezTo>
                  <a:pt x="57" y="624"/>
                  <a:pt x="0" y="681"/>
                  <a:pt x="0" y="751"/>
                </a:cubicBezTo>
                <a:cubicBezTo>
                  <a:pt x="0" y="2707"/>
                  <a:pt x="0" y="2707"/>
                  <a:pt x="0" y="2707"/>
                </a:cubicBezTo>
                <a:cubicBezTo>
                  <a:pt x="0" y="2777"/>
                  <a:pt x="57" y="2834"/>
                  <a:pt x="127" y="2834"/>
                </a:cubicBezTo>
                <a:cubicBezTo>
                  <a:pt x="1395" y="2834"/>
                  <a:pt x="1395" y="2834"/>
                  <a:pt x="1395" y="2834"/>
                </a:cubicBezTo>
                <a:cubicBezTo>
                  <a:pt x="1398" y="2854"/>
                  <a:pt x="1415" y="2869"/>
                  <a:pt x="1435" y="2869"/>
                </a:cubicBezTo>
                <a:cubicBezTo>
                  <a:pt x="1457" y="2869"/>
                  <a:pt x="1475" y="2851"/>
                  <a:pt x="1475" y="2829"/>
                </a:cubicBezTo>
                <a:cubicBezTo>
                  <a:pt x="1475" y="2807"/>
                  <a:pt x="1457" y="2789"/>
                  <a:pt x="1435" y="2789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" name="Freeform 8">
            <a:extLst>
              <a:ext uri="{FF2B5EF4-FFF2-40B4-BE49-F238E27FC236}">
                <a16:creationId xmlns:a16="http://schemas.microsoft.com/office/drawing/2014/main" id="{33DD057C-7C39-CC78-444C-9CE7A458AAE0}"/>
              </a:ext>
            </a:extLst>
          </p:cNvPr>
          <p:cNvSpPr>
            <a:spLocks/>
          </p:cNvSpPr>
          <p:nvPr/>
        </p:nvSpPr>
        <p:spPr bwMode="auto">
          <a:xfrm>
            <a:off x="6852443" y="2148680"/>
            <a:ext cx="1741488" cy="2029620"/>
          </a:xfrm>
          <a:prstGeom prst="roundRect">
            <a:avLst>
              <a:gd name="adj" fmla="val 7041"/>
            </a:avLst>
          </a:prstGeom>
          <a:gradFill>
            <a:gsLst>
              <a:gs pos="100000">
                <a:schemeClr val="bg1">
                  <a:lumMod val="95000"/>
                </a:scheme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  <a:effectLst>
            <a:outerShdw blurRad="50800" dist="38100" sx="98000" sy="98000" algn="l" rotWithShape="0">
              <a:prstClr val="black">
                <a:alpha val="15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6337D39A-78EC-261B-B2FD-B636849BB540}"/>
              </a:ext>
            </a:extLst>
          </p:cNvPr>
          <p:cNvSpPr/>
          <p:nvPr/>
        </p:nvSpPr>
        <p:spPr>
          <a:xfrm flipH="1">
            <a:off x="6985793" y="2220942"/>
            <a:ext cx="1474788" cy="923330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Provide AI with the visual changes you want to see. </a:t>
            </a:r>
          </a:p>
          <a:p>
            <a:endParaRPr lang="en-US" sz="1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Revise and repeat. </a:t>
            </a:r>
          </a:p>
          <a:p>
            <a:endParaRPr lang="en-US" sz="1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Iterate to final product.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394957AE-9EE0-6B46-AC43-DA569A30C032}"/>
              </a:ext>
            </a:extLst>
          </p:cNvPr>
          <p:cNvSpPr/>
          <p:nvPr/>
        </p:nvSpPr>
        <p:spPr>
          <a:xfrm flipH="1">
            <a:off x="6954202" y="1519263"/>
            <a:ext cx="1645920" cy="161583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50" b="1" dirty="0">
                <a:solidFill>
                  <a:schemeClr val="bg1"/>
                </a:solidFill>
              </a:rPr>
              <a:t>Refine Visuals 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DFF5036B-8FEB-8628-0DA4-33338232BD6E}"/>
              </a:ext>
            </a:extLst>
          </p:cNvPr>
          <p:cNvSpPr/>
          <p:nvPr/>
        </p:nvSpPr>
        <p:spPr>
          <a:xfrm flipH="1">
            <a:off x="796132" y="3760716"/>
            <a:ext cx="1033463" cy="307777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chemeClr val="accent1"/>
                </a:solidFill>
              </a:rPr>
              <a:t>01</a:t>
            </a:r>
            <a:endParaRPr lang="tr-TR" altLang="x-none" sz="2000" b="1" dirty="0">
              <a:solidFill>
                <a:schemeClr val="accent1"/>
              </a:solidFill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10E01C21-9C41-FF8C-06CC-92F43AE2DEAC}"/>
              </a:ext>
            </a:extLst>
          </p:cNvPr>
          <p:cNvSpPr/>
          <p:nvPr/>
        </p:nvSpPr>
        <p:spPr>
          <a:xfrm flipH="1">
            <a:off x="2932907" y="3760716"/>
            <a:ext cx="1033463" cy="307777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chemeClr val="accent2"/>
                </a:solidFill>
              </a:rPr>
              <a:t>02</a:t>
            </a:r>
            <a:endParaRPr lang="tr-TR" altLang="x-none" sz="2000" b="1" dirty="0">
              <a:solidFill>
                <a:schemeClr val="accent2"/>
              </a:solidFill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EB2455E8-D5AA-968C-8242-0FF75702DC32}"/>
              </a:ext>
            </a:extLst>
          </p:cNvPr>
          <p:cNvSpPr/>
          <p:nvPr/>
        </p:nvSpPr>
        <p:spPr>
          <a:xfrm flipH="1">
            <a:off x="5069682" y="3760716"/>
            <a:ext cx="1033463" cy="307777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chemeClr val="accent3"/>
                </a:solidFill>
              </a:rPr>
              <a:t>03</a:t>
            </a:r>
            <a:endParaRPr lang="tr-TR" altLang="x-none" sz="2000" b="1" dirty="0">
              <a:solidFill>
                <a:schemeClr val="accent3"/>
              </a:solidFill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B1AC3B7F-ECF9-ED8B-75D8-D3A610132827}"/>
              </a:ext>
            </a:extLst>
          </p:cNvPr>
          <p:cNvSpPr/>
          <p:nvPr/>
        </p:nvSpPr>
        <p:spPr>
          <a:xfrm flipH="1">
            <a:off x="7206456" y="3760716"/>
            <a:ext cx="1033463" cy="307777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chemeClr val="accent4"/>
                </a:solidFill>
              </a:rPr>
              <a:t>04</a:t>
            </a:r>
            <a:endParaRPr lang="tr-TR" altLang="x-none" sz="2000" b="1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29601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5F39389-F5FA-8D4C-F958-B400697AEE4C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AI is your pair programmer - guide it, don't fight it.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6500AED-3E8E-A5D7-06E2-A31EA7A718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AI to Accelerate Development</a:t>
            </a: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A584087B-B57B-8A85-9797-FAC9CBCAA79C}"/>
              </a:ext>
            </a:extLst>
          </p:cNvPr>
          <p:cNvGrpSpPr/>
          <p:nvPr/>
        </p:nvGrpSpPr>
        <p:grpSpPr>
          <a:xfrm>
            <a:off x="1219200" y="2112671"/>
            <a:ext cx="1435096" cy="1435102"/>
            <a:chOff x="3728787" y="1984410"/>
            <a:chExt cx="1686426" cy="1683580"/>
          </a:xfrm>
        </p:grpSpPr>
        <p:sp>
          <p:nvSpPr>
            <p:cNvPr id="44" name="Oval 5">
              <a:extLst>
                <a:ext uri="{FF2B5EF4-FFF2-40B4-BE49-F238E27FC236}">
                  <a16:creationId xmlns:a16="http://schemas.microsoft.com/office/drawing/2014/main" id="{DCB24246-C10F-0270-E3AF-59A898FA61EE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3728787" y="1984410"/>
              <a:ext cx="1686426" cy="168358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 b="1"/>
            </a:p>
          </p:txBody>
        </p:sp>
        <p:sp>
          <p:nvSpPr>
            <p:cNvPr id="45" name="Oval 5">
              <a:extLst>
                <a:ext uri="{FF2B5EF4-FFF2-40B4-BE49-F238E27FC236}">
                  <a16:creationId xmlns:a16="http://schemas.microsoft.com/office/drawing/2014/main" id="{78FDC5C9-4720-0102-2411-BFAA3D36DD4E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3728787" y="1984410"/>
              <a:ext cx="1686426" cy="1683580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>
                    <a:lumMod val="85000"/>
                  </a:schemeClr>
                </a:gs>
                <a:gs pos="50000">
                  <a:schemeClr val="bg1">
                    <a:lumMod val="95000"/>
                    <a:alpha val="50000"/>
                  </a:schemeClr>
                </a:gs>
              </a:gsLst>
              <a:lin ang="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="1">
                <a:solidFill>
                  <a:schemeClr val="lt1"/>
                </a:solidFill>
              </a:endParaRPr>
            </a:p>
          </p:txBody>
        </p:sp>
      </p:grpSp>
      <p:sp>
        <p:nvSpPr>
          <p:cNvPr id="46" name="Freeform 15">
            <a:extLst>
              <a:ext uri="{FF2B5EF4-FFF2-40B4-BE49-F238E27FC236}">
                <a16:creationId xmlns:a16="http://schemas.microsoft.com/office/drawing/2014/main" id="{3F639DFA-6406-5F55-FA45-68D10989D829}"/>
              </a:ext>
            </a:extLst>
          </p:cNvPr>
          <p:cNvSpPr>
            <a:spLocks/>
          </p:cNvSpPr>
          <p:nvPr/>
        </p:nvSpPr>
        <p:spPr bwMode="auto">
          <a:xfrm>
            <a:off x="1713769" y="2382547"/>
            <a:ext cx="445956" cy="895350"/>
          </a:xfrm>
          <a:custGeom>
            <a:avLst/>
            <a:gdLst>
              <a:gd name="connsiteX0" fmla="*/ 530737 w 1646238"/>
              <a:gd name="connsiteY0" fmla="*/ 930275 h 3305175"/>
              <a:gd name="connsiteX1" fmla="*/ 1158405 w 1646238"/>
              <a:gd name="connsiteY1" fmla="*/ 930275 h 3305175"/>
              <a:gd name="connsiteX2" fmla="*/ 1180651 w 1646238"/>
              <a:gd name="connsiteY2" fmla="*/ 932657 h 3305175"/>
              <a:gd name="connsiteX3" fmla="*/ 1200514 w 1646238"/>
              <a:gd name="connsiteY3" fmla="*/ 936627 h 3305175"/>
              <a:gd name="connsiteX4" fmla="*/ 1217199 w 1646238"/>
              <a:gd name="connsiteY4" fmla="*/ 943773 h 3305175"/>
              <a:gd name="connsiteX5" fmla="*/ 1230706 w 1646238"/>
              <a:gd name="connsiteY5" fmla="*/ 954096 h 3305175"/>
              <a:gd name="connsiteX6" fmla="*/ 1241829 w 1646238"/>
              <a:gd name="connsiteY6" fmla="*/ 965212 h 3305175"/>
              <a:gd name="connsiteX7" fmla="*/ 1251363 w 1646238"/>
              <a:gd name="connsiteY7" fmla="*/ 977916 h 3305175"/>
              <a:gd name="connsiteX8" fmla="*/ 1260103 w 1646238"/>
              <a:gd name="connsiteY8" fmla="*/ 991414 h 3305175"/>
              <a:gd name="connsiteX9" fmla="*/ 1267254 w 1646238"/>
              <a:gd name="connsiteY9" fmla="*/ 1004913 h 3305175"/>
              <a:gd name="connsiteX10" fmla="*/ 1272815 w 1646238"/>
              <a:gd name="connsiteY10" fmla="*/ 1018411 h 3305175"/>
              <a:gd name="connsiteX11" fmla="*/ 1279171 w 1646238"/>
              <a:gd name="connsiteY11" fmla="*/ 1031909 h 3305175"/>
              <a:gd name="connsiteX12" fmla="*/ 1632731 w 1646238"/>
              <a:gd name="connsiteY12" fmla="*/ 1891828 h 3305175"/>
              <a:gd name="connsiteX13" fmla="*/ 1641471 w 1646238"/>
              <a:gd name="connsiteY13" fmla="*/ 1919618 h 3305175"/>
              <a:gd name="connsiteX14" fmla="*/ 1646238 w 1646238"/>
              <a:gd name="connsiteY14" fmla="*/ 1947409 h 3305175"/>
              <a:gd name="connsiteX15" fmla="*/ 1643855 w 1646238"/>
              <a:gd name="connsiteY15" fmla="*/ 1975199 h 3305175"/>
              <a:gd name="connsiteX16" fmla="*/ 1637498 w 1646238"/>
              <a:gd name="connsiteY16" fmla="*/ 2002196 h 3305175"/>
              <a:gd name="connsiteX17" fmla="*/ 1625581 w 1646238"/>
              <a:gd name="connsiteY17" fmla="*/ 2027604 h 3305175"/>
              <a:gd name="connsiteX18" fmla="*/ 1610485 w 1646238"/>
              <a:gd name="connsiteY18" fmla="*/ 2049837 h 3305175"/>
              <a:gd name="connsiteX19" fmla="*/ 1588238 w 1646238"/>
              <a:gd name="connsiteY19" fmla="*/ 2068893 h 3305175"/>
              <a:gd name="connsiteX20" fmla="*/ 1563608 w 1646238"/>
              <a:gd name="connsiteY20" fmla="*/ 2083980 h 3305175"/>
              <a:gd name="connsiteX21" fmla="*/ 1533417 w 1646238"/>
              <a:gd name="connsiteY21" fmla="*/ 2094302 h 3305175"/>
              <a:gd name="connsiteX22" fmla="*/ 1504814 w 1646238"/>
              <a:gd name="connsiteY22" fmla="*/ 2097478 h 3305175"/>
              <a:gd name="connsiteX23" fmla="*/ 1477801 w 1646238"/>
              <a:gd name="connsiteY23" fmla="*/ 2094302 h 3305175"/>
              <a:gd name="connsiteX24" fmla="*/ 1452376 w 1646238"/>
              <a:gd name="connsiteY24" fmla="*/ 2083980 h 3305175"/>
              <a:gd name="connsiteX25" fmla="*/ 1430130 w 1646238"/>
              <a:gd name="connsiteY25" fmla="*/ 2067305 h 3305175"/>
              <a:gd name="connsiteX26" fmla="*/ 1409472 w 1646238"/>
              <a:gd name="connsiteY26" fmla="*/ 2043485 h 3305175"/>
              <a:gd name="connsiteX27" fmla="*/ 1393582 w 1646238"/>
              <a:gd name="connsiteY27" fmla="*/ 2014900 h 3305175"/>
              <a:gd name="connsiteX28" fmla="*/ 1392787 w 1646238"/>
              <a:gd name="connsiteY28" fmla="*/ 2012518 h 3305175"/>
              <a:gd name="connsiteX29" fmla="*/ 1389609 w 1646238"/>
              <a:gd name="connsiteY29" fmla="*/ 2006960 h 3305175"/>
              <a:gd name="connsiteX30" fmla="*/ 1385637 w 1646238"/>
              <a:gd name="connsiteY30" fmla="*/ 1999020 h 3305175"/>
              <a:gd name="connsiteX31" fmla="*/ 1380075 w 1646238"/>
              <a:gd name="connsiteY31" fmla="*/ 1988698 h 3305175"/>
              <a:gd name="connsiteX32" fmla="*/ 1374513 w 1646238"/>
              <a:gd name="connsiteY32" fmla="*/ 1977581 h 3305175"/>
              <a:gd name="connsiteX33" fmla="*/ 1368952 w 1646238"/>
              <a:gd name="connsiteY33" fmla="*/ 1966465 h 3305175"/>
              <a:gd name="connsiteX34" fmla="*/ 1363390 w 1646238"/>
              <a:gd name="connsiteY34" fmla="*/ 1956143 h 3305175"/>
              <a:gd name="connsiteX35" fmla="*/ 1358623 w 1646238"/>
              <a:gd name="connsiteY35" fmla="*/ 1948203 h 3305175"/>
              <a:gd name="connsiteX36" fmla="*/ 1355445 w 1646238"/>
              <a:gd name="connsiteY36" fmla="*/ 1943439 h 3305175"/>
              <a:gd name="connsiteX37" fmla="*/ 1353856 w 1646238"/>
              <a:gd name="connsiteY37" fmla="*/ 1943439 h 3305175"/>
              <a:gd name="connsiteX38" fmla="*/ 1353856 w 1646238"/>
              <a:gd name="connsiteY38" fmla="*/ 1948203 h 3305175"/>
              <a:gd name="connsiteX39" fmla="*/ 1356240 w 1646238"/>
              <a:gd name="connsiteY39" fmla="*/ 1966465 h 3305175"/>
              <a:gd name="connsiteX40" fmla="*/ 1361007 w 1646238"/>
              <a:gd name="connsiteY40" fmla="*/ 1990286 h 3305175"/>
              <a:gd name="connsiteX41" fmla="*/ 1364185 w 1646238"/>
              <a:gd name="connsiteY41" fmla="*/ 2015694 h 3305175"/>
              <a:gd name="connsiteX42" fmla="*/ 1369746 w 1646238"/>
              <a:gd name="connsiteY42" fmla="*/ 2046661 h 3305175"/>
              <a:gd name="connsiteX43" fmla="*/ 1374513 w 1646238"/>
              <a:gd name="connsiteY43" fmla="*/ 2078421 h 3305175"/>
              <a:gd name="connsiteX44" fmla="*/ 1380075 w 1646238"/>
              <a:gd name="connsiteY44" fmla="*/ 2111770 h 3305175"/>
              <a:gd name="connsiteX45" fmla="*/ 1385637 w 1646238"/>
              <a:gd name="connsiteY45" fmla="*/ 2145913 h 3305175"/>
              <a:gd name="connsiteX46" fmla="*/ 1391198 w 1646238"/>
              <a:gd name="connsiteY46" fmla="*/ 2180849 h 3305175"/>
              <a:gd name="connsiteX47" fmla="*/ 1397554 w 1646238"/>
              <a:gd name="connsiteY47" fmla="*/ 2214992 h 3305175"/>
              <a:gd name="connsiteX48" fmla="*/ 1401527 w 1646238"/>
              <a:gd name="connsiteY48" fmla="*/ 2247547 h 3305175"/>
              <a:gd name="connsiteX49" fmla="*/ 1407089 w 1646238"/>
              <a:gd name="connsiteY49" fmla="*/ 2278513 h 3305175"/>
              <a:gd name="connsiteX50" fmla="*/ 1411856 w 1646238"/>
              <a:gd name="connsiteY50" fmla="*/ 2307098 h 3305175"/>
              <a:gd name="connsiteX51" fmla="*/ 1415034 w 1646238"/>
              <a:gd name="connsiteY51" fmla="*/ 2330124 h 3305175"/>
              <a:gd name="connsiteX52" fmla="*/ 1419006 w 1646238"/>
              <a:gd name="connsiteY52" fmla="*/ 2350769 h 3305175"/>
              <a:gd name="connsiteX53" fmla="*/ 1422184 w 1646238"/>
              <a:gd name="connsiteY53" fmla="*/ 2366649 h 3305175"/>
              <a:gd name="connsiteX54" fmla="*/ 1422979 w 1646238"/>
              <a:gd name="connsiteY54" fmla="*/ 2375383 h 3305175"/>
              <a:gd name="connsiteX55" fmla="*/ 1422979 w 1646238"/>
              <a:gd name="connsiteY55" fmla="*/ 2379353 h 3305175"/>
              <a:gd name="connsiteX56" fmla="*/ 1425363 w 1646238"/>
              <a:gd name="connsiteY56" fmla="*/ 2403174 h 3305175"/>
              <a:gd name="connsiteX57" fmla="*/ 1422184 w 1646238"/>
              <a:gd name="connsiteY57" fmla="*/ 2425406 h 3305175"/>
              <a:gd name="connsiteX58" fmla="*/ 1415034 w 1646238"/>
              <a:gd name="connsiteY58" fmla="*/ 2446051 h 3305175"/>
              <a:gd name="connsiteX59" fmla="*/ 1403116 w 1646238"/>
              <a:gd name="connsiteY59" fmla="*/ 2464313 h 3305175"/>
              <a:gd name="connsiteX60" fmla="*/ 1388020 w 1646238"/>
              <a:gd name="connsiteY60" fmla="*/ 2478605 h 3305175"/>
              <a:gd name="connsiteX61" fmla="*/ 1368952 w 1646238"/>
              <a:gd name="connsiteY61" fmla="*/ 2489721 h 3305175"/>
              <a:gd name="connsiteX62" fmla="*/ 1347500 w 1646238"/>
              <a:gd name="connsiteY62" fmla="*/ 2496868 h 3305175"/>
              <a:gd name="connsiteX63" fmla="*/ 1323664 w 1646238"/>
              <a:gd name="connsiteY63" fmla="*/ 2499250 h 3305175"/>
              <a:gd name="connsiteX64" fmla="*/ 1151254 w 1646238"/>
              <a:gd name="connsiteY64" fmla="*/ 2499250 h 3305175"/>
              <a:gd name="connsiteX65" fmla="*/ 1148076 w 1646238"/>
              <a:gd name="connsiteY65" fmla="*/ 2500044 h 3305175"/>
              <a:gd name="connsiteX66" fmla="*/ 1144898 w 1646238"/>
              <a:gd name="connsiteY66" fmla="*/ 2501632 h 3305175"/>
              <a:gd name="connsiteX67" fmla="*/ 1142515 w 1646238"/>
              <a:gd name="connsiteY67" fmla="*/ 2502426 h 3305175"/>
              <a:gd name="connsiteX68" fmla="*/ 1140926 w 1646238"/>
              <a:gd name="connsiteY68" fmla="*/ 2504808 h 3305175"/>
              <a:gd name="connsiteX69" fmla="*/ 1140131 w 1646238"/>
              <a:gd name="connsiteY69" fmla="*/ 2507190 h 3305175"/>
              <a:gd name="connsiteX70" fmla="*/ 1140131 w 1646238"/>
              <a:gd name="connsiteY70" fmla="*/ 2507984 h 3305175"/>
              <a:gd name="connsiteX71" fmla="*/ 1140131 w 1646238"/>
              <a:gd name="connsiteY71" fmla="*/ 2508778 h 3305175"/>
              <a:gd name="connsiteX72" fmla="*/ 1140131 w 1646238"/>
              <a:gd name="connsiteY72" fmla="*/ 3143990 h 3305175"/>
              <a:gd name="connsiteX73" fmla="*/ 1137748 w 1646238"/>
              <a:gd name="connsiteY73" fmla="*/ 3176545 h 3305175"/>
              <a:gd name="connsiteX74" fmla="*/ 1131391 w 1646238"/>
              <a:gd name="connsiteY74" fmla="*/ 3206717 h 3305175"/>
              <a:gd name="connsiteX75" fmla="*/ 1119474 w 1646238"/>
              <a:gd name="connsiteY75" fmla="*/ 3232920 h 3305175"/>
              <a:gd name="connsiteX76" fmla="*/ 1105172 w 1646238"/>
              <a:gd name="connsiteY76" fmla="*/ 3254358 h 3305175"/>
              <a:gd name="connsiteX77" fmla="*/ 1087693 w 1646238"/>
              <a:gd name="connsiteY77" fmla="*/ 3272620 h 3305175"/>
              <a:gd name="connsiteX78" fmla="*/ 1066241 w 1646238"/>
              <a:gd name="connsiteY78" fmla="*/ 3287707 h 3305175"/>
              <a:gd name="connsiteX79" fmla="*/ 1043995 w 1646238"/>
              <a:gd name="connsiteY79" fmla="*/ 3297235 h 3305175"/>
              <a:gd name="connsiteX80" fmla="*/ 1018570 w 1646238"/>
              <a:gd name="connsiteY80" fmla="*/ 3302793 h 3305175"/>
              <a:gd name="connsiteX81" fmla="*/ 991557 w 1646238"/>
              <a:gd name="connsiteY81" fmla="*/ 3305175 h 3305175"/>
              <a:gd name="connsiteX82" fmla="*/ 965337 w 1646238"/>
              <a:gd name="connsiteY82" fmla="*/ 3302793 h 3305175"/>
              <a:gd name="connsiteX83" fmla="*/ 939913 w 1646238"/>
              <a:gd name="connsiteY83" fmla="*/ 3297235 h 3305175"/>
              <a:gd name="connsiteX84" fmla="*/ 916872 w 1646238"/>
              <a:gd name="connsiteY84" fmla="*/ 3287707 h 3305175"/>
              <a:gd name="connsiteX85" fmla="*/ 896215 w 1646238"/>
              <a:gd name="connsiteY85" fmla="*/ 3272620 h 3305175"/>
              <a:gd name="connsiteX86" fmla="*/ 878735 w 1646238"/>
              <a:gd name="connsiteY86" fmla="*/ 3254358 h 3305175"/>
              <a:gd name="connsiteX87" fmla="*/ 863639 w 1646238"/>
              <a:gd name="connsiteY87" fmla="*/ 3232920 h 3305175"/>
              <a:gd name="connsiteX88" fmla="*/ 852516 w 1646238"/>
              <a:gd name="connsiteY88" fmla="*/ 3206717 h 3305175"/>
              <a:gd name="connsiteX89" fmla="*/ 845365 w 1646238"/>
              <a:gd name="connsiteY89" fmla="*/ 3176545 h 3305175"/>
              <a:gd name="connsiteX90" fmla="*/ 843776 w 1646238"/>
              <a:gd name="connsiteY90" fmla="*/ 3143990 h 3305175"/>
              <a:gd name="connsiteX91" fmla="*/ 843776 w 1646238"/>
              <a:gd name="connsiteY91" fmla="*/ 2505602 h 3305175"/>
              <a:gd name="connsiteX92" fmla="*/ 843776 w 1646238"/>
              <a:gd name="connsiteY92" fmla="*/ 2504808 h 3305175"/>
              <a:gd name="connsiteX93" fmla="*/ 843776 w 1646238"/>
              <a:gd name="connsiteY93" fmla="*/ 2502426 h 3305175"/>
              <a:gd name="connsiteX94" fmla="*/ 842187 w 1646238"/>
              <a:gd name="connsiteY94" fmla="*/ 2501632 h 3305175"/>
              <a:gd name="connsiteX95" fmla="*/ 841393 w 1646238"/>
              <a:gd name="connsiteY95" fmla="*/ 2500044 h 3305175"/>
              <a:gd name="connsiteX96" fmla="*/ 839009 w 1646238"/>
              <a:gd name="connsiteY96" fmla="*/ 2499250 h 3305175"/>
              <a:gd name="connsiteX97" fmla="*/ 829475 w 1646238"/>
              <a:gd name="connsiteY97" fmla="*/ 2499250 h 3305175"/>
              <a:gd name="connsiteX98" fmla="*/ 818352 w 1646238"/>
              <a:gd name="connsiteY98" fmla="*/ 2499250 h 3305175"/>
              <a:gd name="connsiteX99" fmla="*/ 807229 w 1646238"/>
              <a:gd name="connsiteY99" fmla="*/ 2499250 h 3305175"/>
              <a:gd name="connsiteX100" fmla="*/ 797695 w 1646238"/>
              <a:gd name="connsiteY100" fmla="*/ 2499250 h 3305175"/>
              <a:gd name="connsiteX101" fmla="*/ 796105 w 1646238"/>
              <a:gd name="connsiteY101" fmla="*/ 2500044 h 3305175"/>
              <a:gd name="connsiteX102" fmla="*/ 794517 w 1646238"/>
              <a:gd name="connsiteY102" fmla="*/ 2500044 h 3305175"/>
              <a:gd name="connsiteX103" fmla="*/ 793722 w 1646238"/>
              <a:gd name="connsiteY103" fmla="*/ 2501632 h 3305175"/>
              <a:gd name="connsiteX104" fmla="*/ 792133 w 1646238"/>
              <a:gd name="connsiteY104" fmla="*/ 2503220 h 3305175"/>
              <a:gd name="connsiteX105" fmla="*/ 792133 w 1646238"/>
              <a:gd name="connsiteY105" fmla="*/ 2504808 h 3305175"/>
              <a:gd name="connsiteX106" fmla="*/ 792133 w 1646238"/>
              <a:gd name="connsiteY106" fmla="*/ 2505602 h 3305175"/>
              <a:gd name="connsiteX107" fmla="*/ 792133 w 1646238"/>
              <a:gd name="connsiteY107" fmla="*/ 3143990 h 3305175"/>
              <a:gd name="connsiteX108" fmla="*/ 790544 w 1646238"/>
              <a:gd name="connsiteY108" fmla="*/ 3176545 h 3305175"/>
              <a:gd name="connsiteX109" fmla="*/ 783393 w 1646238"/>
              <a:gd name="connsiteY109" fmla="*/ 3206717 h 3305175"/>
              <a:gd name="connsiteX110" fmla="*/ 772270 w 1646238"/>
              <a:gd name="connsiteY110" fmla="*/ 3232920 h 3305175"/>
              <a:gd name="connsiteX111" fmla="*/ 757174 w 1646238"/>
              <a:gd name="connsiteY111" fmla="*/ 3254358 h 3305175"/>
              <a:gd name="connsiteX112" fmla="*/ 738900 w 1646238"/>
              <a:gd name="connsiteY112" fmla="*/ 3272620 h 3305175"/>
              <a:gd name="connsiteX113" fmla="*/ 719037 w 1646238"/>
              <a:gd name="connsiteY113" fmla="*/ 3287707 h 3305175"/>
              <a:gd name="connsiteX114" fmla="*/ 695996 w 1646238"/>
              <a:gd name="connsiteY114" fmla="*/ 3297235 h 3305175"/>
              <a:gd name="connsiteX115" fmla="*/ 669777 w 1646238"/>
              <a:gd name="connsiteY115" fmla="*/ 3302793 h 3305175"/>
              <a:gd name="connsiteX116" fmla="*/ 644353 w 1646238"/>
              <a:gd name="connsiteY116" fmla="*/ 3305175 h 3305175"/>
              <a:gd name="connsiteX117" fmla="*/ 616545 w 1646238"/>
              <a:gd name="connsiteY117" fmla="*/ 3302793 h 3305175"/>
              <a:gd name="connsiteX118" fmla="*/ 591915 w 1646238"/>
              <a:gd name="connsiteY118" fmla="*/ 3297235 h 3305175"/>
              <a:gd name="connsiteX119" fmla="*/ 569668 w 1646238"/>
              <a:gd name="connsiteY119" fmla="*/ 3287707 h 3305175"/>
              <a:gd name="connsiteX120" fmla="*/ 549011 w 1646238"/>
              <a:gd name="connsiteY120" fmla="*/ 3272620 h 3305175"/>
              <a:gd name="connsiteX121" fmla="*/ 530737 w 1646238"/>
              <a:gd name="connsiteY121" fmla="*/ 3254358 h 3305175"/>
              <a:gd name="connsiteX122" fmla="*/ 516436 w 1646238"/>
              <a:gd name="connsiteY122" fmla="*/ 3232920 h 3305175"/>
              <a:gd name="connsiteX123" fmla="*/ 504518 w 1646238"/>
              <a:gd name="connsiteY123" fmla="*/ 3206717 h 3305175"/>
              <a:gd name="connsiteX124" fmla="*/ 498162 w 1646238"/>
              <a:gd name="connsiteY124" fmla="*/ 3176545 h 3305175"/>
              <a:gd name="connsiteX125" fmla="*/ 495778 w 1646238"/>
              <a:gd name="connsiteY125" fmla="*/ 3143990 h 3305175"/>
              <a:gd name="connsiteX126" fmla="*/ 495778 w 1646238"/>
              <a:gd name="connsiteY126" fmla="*/ 2507984 h 3305175"/>
              <a:gd name="connsiteX127" fmla="*/ 495778 w 1646238"/>
              <a:gd name="connsiteY127" fmla="*/ 2507190 h 3305175"/>
              <a:gd name="connsiteX128" fmla="*/ 495778 w 1646238"/>
              <a:gd name="connsiteY128" fmla="*/ 2505602 h 3305175"/>
              <a:gd name="connsiteX129" fmla="*/ 495778 w 1646238"/>
              <a:gd name="connsiteY129" fmla="*/ 2503220 h 3305175"/>
              <a:gd name="connsiteX130" fmla="*/ 494189 w 1646238"/>
              <a:gd name="connsiteY130" fmla="*/ 2502426 h 3305175"/>
              <a:gd name="connsiteX131" fmla="*/ 492600 w 1646238"/>
              <a:gd name="connsiteY131" fmla="*/ 2501632 h 3305175"/>
              <a:gd name="connsiteX132" fmla="*/ 490217 w 1646238"/>
              <a:gd name="connsiteY132" fmla="*/ 2500044 h 3305175"/>
              <a:gd name="connsiteX133" fmla="*/ 486244 w 1646238"/>
              <a:gd name="connsiteY133" fmla="*/ 2499250 h 3305175"/>
              <a:gd name="connsiteX134" fmla="*/ 326546 w 1646238"/>
              <a:gd name="connsiteY134" fmla="*/ 2499250 h 3305175"/>
              <a:gd name="connsiteX135" fmla="*/ 301916 w 1646238"/>
              <a:gd name="connsiteY135" fmla="*/ 2496868 h 3305175"/>
              <a:gd name="connsiteX136" fmla="*/ 280464 w 1646238"/>
              <a:gd name="connsiteY136" fmla="*/ 2489721 h 3305175"/>
              <a:gd name="connsiteX137" fmla="*/ 262190 w 1646238"/>
              <a:gd name="connsiteY137" fmla="*/ 2478605 h 3305175"/>
              <a:gd name="connsiteX138" fmla="*/ 247889 w 1646238"/>
              <a:gd name="connsiteY138" fmla="*/ 2464313 h 3305175"/>
              <a:gd name="connsiteX139" fmla="*/ 235971 w 1646238"/>
              <a:gd name="connsiteY139" fmla="*/ 2446845 h 3305175"/>
              <a:gd name="connsiteX140" fmla="*/ 228026 w 1646238"/>
              <a:gd name="connsiteY140" fmla="*/ 2426994 h 3305175"/>
              <a:gd name="connsiteX141" fmla="*/ 226437 w 1646238"/>
              <a:gd name="connsiteY141" fmla="*/ 2403968 h 3305175"/>
              <a:gd name="connsiteX142" fmla="*/ 228026 w 1646238"/>
              <a:gd name="connsiteY142" fmla="*/ 2380147 h 3305175"/>
              <a:gd name="connsiteX143" fmla="*/ 229615 w 1646238"/>
              <a:gd name="connsiteY143" fmla="*/ 2375383 h 3305175"/>
              <a:gd name="connsiteX144" fmla="*/ 230410 w 1646238"/>
              <a:gd name="connsiteY144" fmla="*/ 2365855 h 3305175"/>
              <a:gd name="connsiteX145" fmla="*/ 234382 w 1646238"/>
              <a:gd name="connsiteY145" fmla="*/ 2349975 h 3305175"/>
              <a:gd name="connsiteX146" fmla="*/ 237560 w 1646238"/>
              <a:gd name="connsiteY146" fmla="*/ 2328536 h 3305175"/>
              <a:gd name="connsiteX147" fmla="*/ 242328 w 1646238"/>
              <a:gd name="connsiteY147" fmla="*/ 2303128 h 3305175"/>
              <a:gd name="connsiteX148" fmla="*/ 246300 w 1646238"/>
              <a:gd name="connsiteY148" fmla="*/ 2273749 h 3305175"/>
              <a:gd name="connsiteX149" fmla="*/ 251862 w 1646238"/>
              <a:gd name="connsiteY149" fmla="*/ 2241989 h 3305175"/>
              <a:gd name="connsiteX150" fmla="*/ 259012 w 1646238"/>
              <a:gd name="connsiteY150" fmla="*/ 2208640 h 3305175"/>
              <a:gd name="connsiteX151" fmla="*/ 264574 w 1646238"/>
              <a:gd name="connsiteY151" fmla="*/ 2172909 h 3305175"/>
              <a:gd name="connsiteX152" fmla="*/ 271725 w 1646238"/>
              <a:gd name="connsiteY152" fmla="*/ 2137973 h 3305175"/>
              <a:gd name="connsiteX153" fmla="*/ 277286 w 1646238"/>
              <a:gd name="connsiteY153" fmla="*/ 2103036 h 3305175"/>
              <a:gd name="connsiteX154" fmla="*/ 283642 w 1646238"/>
              <a:gd name="connsiteY154" fmla="*/ 2068893 h 3305175"/>
              <a:gd name="connsiteX155" fmla="*/ 289204 w 1646238"/>
              <a:gd name="connsiteY155" fmla="*/ 2036339 h 3305175"/>
              <a:gd name="connsiteX156" fmla="*/ 295560 w 1646238"/>
              <a:gd name="connsiteY156" fmla="*/ 2006960 h 3305175"/>
              <a:gd name="connsiteX157" fmla="*/ 299533 w 1646238"/>
              <a:gd name="connsiteY157" fmla="*/ 1980758 h 3305175"/>
              <a:gd name="connsiteX158" fmla="*/ 303505 w 1646238"/>
              <a:gd name="connsiteY158" fmla="*/ 1958525 h 3305175"/>
              <a:gd name="connsiteX159" fmla="*/ 304300 w 1646238"/>
              <a:gd name="connsiteY159" fmla="*/ 1954555 h 3305175"/>
              <a:gd name="connsiteX160" fmla="*/ 304300 w 1646238"/>
              <a:gd name="connsiteY160" fmla="*/ 1952967 h 3305175"/>
              <a:gd name="connsiteX161" fmla="*/ 304300 w 1646238"/>
              <a:gd name="connsiteY161" fmla="*/ 1950585 h 3305175"/>
              <a:gd name="connsiteX162" fmla="*/ 303505 w 1646238"/>
              <a:gd name="connsiteY162" fmla="*/ 1950585 h 3305175"/>
              <a:gd name="connsiteX163" fmla="*/ 301916 w 1646238"/>
              <a:gd name="connsiteY163" fmla="*/ 1951379 h 3305175"/>
              <a:gd name="connsiteX164" fmla="*/ 301122 w 1646238"/>
              <a:gd name="connsiteY164" fmla="*/ 1952967 h 3305175"/>
              <a:gd name="connsiteX165" fmla="*/ 299533 w 1646238"/>
              <a:gd name="connsiteY165" fmla="*/ 1954555 h 3305175"/>
              <a:gd name="connsiteX166" fmla="*/ 298738 w 1646238"/>
              <a:gd name="connsiteY166" fmla="*/ 1956143 h 3305175"/>
              <a:gd name="connsiteX167" fmla="*/ 298738 w 1646238"/>
              <a:gd name="connsiteY167" fmla="*/ 1956937 h 3305175"/>
              <a:gd name="connsiteX168" fmla="*/ 270136 w 1646238"/>
              <a:gd name="connsiteY168" fmla="*/ 2014106 h 3305175"/>
              <a:gd name="connsiteX169" fmla="*/ 255834 w 1646238"/>
              <a:gd name="connsiteY169" fmla="*/ 2038721 h 3305175"/>
              <a:gd name="connsiteX170" fmla="*/ 235971 w 1646238"/>
              <a:gd name="connsiteY170" fmla="*/ 2059365 h 3305175"/>
              <a:gd name="connsiteX171" fmla="*/ 213725 w 1646238"/>
              <a:gd name="connsiteY171" fmla="*/ 2074451 h 3305175"/>
              <a:gd name="connsiteX172" fmla="*/ 189095 w 1646238"/>
              <a:gd name="connsiteY172" fmla="*/ 2086362 h 3305175"/>
              <a:gd name="connsiteX173" fmla="*/ 161287 w 1646238"/>
              <a:gd name="connsiteY173" fmla="*/ 2092714 h 3305175"/>
              <a:gd name="connsiteX174" fmla="*/ 134273 w 1646238"/>
              <a:gd name="connsiteY174" fmla="*/ 2094302 h 3305175"/>
              <a:gd name="connsiteX175" fmla="*/ 106465 w 1646238"/>
              <a:gd name="connsiteY175" fmla="*/ 2089538 h 3305175"/>
              <a:gd name="connsiteX176" fmla="*/ 78657 w 1646238"/>
              <a:gd name="connsiteY176" fmla="*/ 2079215 h 3305175"/>
              <a:gd name="connsiteX177" fmla="*/ 54027 w 1646238"/>
              <a:gd name="connsiteY177" fmla="*/ 2064923 h 3305175"/>
              <a:gd name="connsiteX178" fmla="*/ 33370 w 1646238"/>
              <a:gd name="connsiteY178" fmla="*/ 2044279 h 3305175"/>
              <a:gd name="connsiteX179" fmla="*/ 17479 w 1646238"/>
              <a:gd name="connsiteY179" fmla="*/ 2022046 h 3305175"/>
              <a:gd name="connsiteX180" fmla="*/ 6356 w 1646238"/>
              <a:gd name="connsiteY180" fmla="*/ 1996638 h 3305175"/>
              <a:gd name="connsiteX181" fmla="*/ 795 w 1646238"/>
              <a:gd name="connsiteY181" fmla="*/ 1969641 h 3305175"/>
              <a:gd name="connsiteX182" fmla="*/ 0 w 1646238"/>
              <a:gd name="connsiteY182" fmla="*/ 1941057 h 3305175"/>
              <a:gd name="connsiteX183" fmla="*/ 3178 w 1646238"/>
              <a:gd name="connsiteY183" fmla="*/ 1913266 h 3305175"/>
              <a:gd name="connsiteX184" fmla="*/ 13507 w 1646238"/>
              <a:gd name="connsiteY184" fmla="*/ 1886270 h 3305175"/>
              <a:gd name="connsiteX185" fmla="*/ 381368 w 1646238"/>
              <a:gd name="connsiteY185" fmla="*/ 1033497 h 3305175"/>
              <a:gd name="connsiteX186" fmla="*/ 390108 w 1646238"/>
              <a:gd name="connsiteY186" fmla="*/ 1013647 h 3305175"/>
              <a:gd name="connsiteX187" fmla="*/ 402820 w 1646238"/>
              <a:gd name="connsiteY187" fmla="*/ 996178 h 3305175"/>
              <a:gd name="connsiteX188" fmla="*/ 416327 w 1646238"/>
              <a:gd name="connsiteY188" fmla="*/ 978710 h 3305175"/>
              <a:gd name="connsiteX189" fmla="*/ 433011 w 1646238"/>
              <a:gd name="connsiteY189" fmla="*/ 962830 h 3305175"/>
              <a:gd name="connsiteX190" fmla="*/ 452874 w 1646238"/>
              <a:gd name="connsiteY190" fmla="*/ 949331 h 3305175"/>
              <a:gd name="connsiteX191" fmla="*/ 475121 w 1646238"/>
              <a:gd name="connsiteY191" fmla="*/ 939009 h 3305175"/>
              <a:gd name="connsiteX192" fmla="*/ 501340 w 1646238"/>
              <a:gd name="connsiteY192" fmla="*/ 932657 h 3305175"/>
              <a:gd name="connsiteX193" fmla="*/ 819151 w 1646238"/>
              <a:gd name="connsiteY193" fmla="*/ 0 h 3305175"/>
              <a:gd name="connsiteX194" fmla="*/ 869951 w 1646238"/>
              <a:gd name="connsiteY194" fmla="*/ 3181 h 3305175"/>
              <a:gd name="connsiteX195" fmla="*/ 920751 w 1646238"/>
              <a:gd name="connsiteY195" fmla="*/ 11929 h 3305175"/>
              <a:gd name="connsiteX196" fmla="*/ 968376 w 1646238"/>
              <a:gd name="connsiteY196" fmla="*/ 27835 h 3305175"/>
              <a:gd name="connsiteX197" fmla="*/ 1013620 w 1646238"/>
              <a:gd name="connsiteY197" fmla="*/ 48512 h 3305175"/>
              <a:gd name="connsiteX198" fmla="*/ 1055688 w 1646238"/>
              <a:gd name="connsiteY198" fmla="*/ 74756 h 3305175"/>
              <a:gd name="connsiteX199" fmla="*/ 1092995 w 1646238"/>
              <a:gd name="connsiteY199" fmla="*/ 104181 h 3305175"/>
              <a:gd name="connsiteX200" fmla="*/ 1127920 w 1646238"/>
              <a:gd name="connsiteY200" fmla="*/ 139173 h 3305175"/>
              <a:gd name="connsiteX201" fmla="*/ 1158876 w 1646238"/>
              <a:gd name="connsiteY201" fmla="*/ 177346 h 3305175"/>
              <a:gd name="connsiteX202" fmla="*/ 1183482 w 1646238"/>
              <a:gd name="connsiteY202" fmla="*/ 219496 h 3305175"/>
              <a:gd name="connsiteX203" fmla="*/ 1204914 w 1646238"/>
              <a:gd name="connsiteY203" fmla="*/ 264826 h 3305175"/>
              <a:gd name="connsiteX204" fmla="*/ 1219995 w 1646238"/>
              <a:gd name="connsiteY204" fmla="*/ 312543 h 3305175"/>
              <a:gd name="connsiteX205" fmla="*/ 1230314 w 1646238"/>
              <a:gd name="connsiteY205" fmla="*/ 361850 h 3305175"/>
              <a:gd name="connsiteX206" fmla="*/ 1231901 w 1646238"/>
              <a:gd name="connsiteY206" fmla="*/ 414338 h 3305175"/>
              <a:gd name="connsiteX207" fmla="*/ 1230314 w 1646238"/>
              <a:gd name="connsiteY207" fmla="*/ 466030 h 3305175"/>
              <a:gd name="connsiteX208" fmla="*/ 1219995 w 1646238"/>
              <a:gd name="connsiteY208" fmla="*/ 516133 h 3305175"/>
              <a:gd name="connsiteX209" fmla="*/ 1204914 w 1646238"/>
              <a:gd name="connsiteY209" fmla="*/ 563849 h 3305175"/>
              <a:gd name="connsiteX210" fmla="*/ 1183482 w 1646238"/>
              <a:gd name="connsiteY210" fmla="*/ 609180 h 3305175"/>
              <a:gd name="connsiteX211" fmla="*/ 1158876 w 1646238"/>
              <a:gd name="connsiteY211" fmla="*/ 651329 h 3305175"/>
              <a:gd name="connsiteX212" fmla="*/ 1127920 w 1646238"/>
              <a:gd name="connsiteY212" fmla="*/ 689502 h 3305175"/>
              <a:gd name="connsiteX213" fmla="*/ 1092995 w 1646238"/>
              <a:gd name="connsiteY213" fmla="*/ 723699 h 3305175"/>
              <a:gd name="connsiteX214" fmla="*/ 1055688 w 1646238"/>
              <a:gd name="connsiteY214" fmla="*/ 753919 h 3305175"/>
              <a:gd name="connsiteX215" fmla="*/ 1013620 w 1646238"/>
              <a:gd name="connsiteY215" fmla="*/ 780163 h 3305175"/>
              <a:gd name="connsiteX216" fmla="*/ 968376 w 1646238"/>
              <a:gd name="connsiteY216" fmla="*/ 800841 h 3305175"/>
              <a:gd name="connsiteX217" fmla="*/ 920751 w 1646238"/>
              <a:gd name="connsiteY217" fmla="*/ 815155 h 3305175"/>
              <a:gd name="connsiteX218" fmla="*/ 869951 w 1646238"/>
              <a:gd name="connsiteY218" fmla="*/ 825494 h 3305175"/>
              <a:gd name="connsiteX219" fmla="*/ 819151 w 1646238"/>
              <a:gd name="connsiteY219" fmla="*/ 828675 h 3305175"/>
              <a:gd name="connsiteX220" fmla="*/ 767557 w 1646238"/>
              <a:gd name="connsiteY220" fmla="*/ 825494 h 3305175"/>
              <a:gd name="connsiteX221" fmla="*/ 715963 w 1646238"/>
              <a:gd name="connsiteY221" fmla="*/ 815155 h 3305175"/>
              <a:gd name="connsiteX222" fmla="*/ 669132 w 1646238"/>
              <a:gd name="connsiteY222" fmla="*/ 800841 h 3305175"/>
              <a:gd name="connsiteX223" fmla="*/ 624682 w 1646238"/>
              <a:gd name="connsiteY223" fmla="*/ 780163 h 3305175"/>
              <a:gd name="connsiteX224" fmla="*/ 582613 w 1646238"/>
              <a:gd name="connsiteY224" fmla="*/ 753919 h 3305175"/>
              <a:gd name="connsiteX225" fmla="*/ 544513 w 1646238"/>
              <a:gd name="connsiteY225" fmla="*/ 723699 h 3305175"/>
              <a:gd name="connsiteX226" fmla="*/ 509588 w 1646238"/>
              <a:gd name="connsiteY226" fmla="*/ 689502 h 3305175"/>
              <a:gd name="connsiteX227" fmla="*/ 478632 w 1646238"/>
              <a:gd name="connsiteY227" fmla="*/ 651329 h 3305175"/>
              <a:gd name="connsiteX228" fmla="*/ 454026 w 1646238"/>
              <a:gd name="connsiteY228" fmla="*/ 609180 h 3305175"/>
              <a:gd name="connsiteX229" fmla="*/ 432594 w 1646238"/>
              <a:gd name="connsiteY229" fmla="*/ 563849 h 3305175"/>
              <a:gd name="connsiteX230" fmla="*/ 417513 w 1646238"/>
              <a:gd name="connsiteY230" fmla="*/ 516133 h 3305175"/>
              <a:gd name="connsiteX231" fmla="*/ 408782 w 1646238"/>
              <a:gd name="connsiteY231" fmla="*/ 466030 h 3305175"/>
              <a:gd name="connsiteX232" fmla="*/ 404813 w 1646238"/>
              <a:gd name="connsiteY232" fmla="*/ 414338 h 3305175"/>
              <a:gd name="connsiteX233" fmla="*/ 408782 w 1646238"/>
              <a:gd name="connsiteY233" fmla="*/ 361850 h 3305175"/>
              <a:gd name="connsiteX234" fmla="*/ 417513 w 1646238"/>
              <a:gd name="connsiteY234" fmla="*/ 312543 h 3305175"/>
              <a:gd name="connsiteX235" fmla="*/ 432594 w 1646238"/>
              <a:gd name="connsiteY235" fmla="*/ 264826 h 3305175"/>
              <a:gd name="connsiteX236" fmla="*/ 454026 w 1646238"/>
              <a:gd name="connsiteY236" fmla="*/ 219496 h 3305175"/>
              <a:gd name="connsiteX237" fmla="*/ 478632 w 1646238"/>
              <a:gd name="connsiteY237" fmla="*/ 177346 h 3305175"/>
              <a:gd name="connsiteX238" fmla="*/ 509588 w 1646238"/>
              <a:gd name="connsiteY238" fmla="*/ 139173 h 3305175"/>
              <a:gd name="connsiteX239" fmla="*/ 544513 w 1646238"/>
              <a:gd name="connsiteY239" fmla="*/ 104181 h 3305175"/>
              <a:gd name="connsiteX240" fmla="*/ 582613 w 1646238"/>
              <a:gd name="connsiteY240" fmla="*/ 74756 h 3305175"/>
              <a:gd name="connsiteX241" fmla="*/ 624682 w 1646238"/>
              <a:gd name="connsiteY241" fmla="*/ 48512 h 3305175"/>
              <a:gd name="connsiteX242" fmla="*/ 669132 w 1646238"/>
              <a:gd name="connsiteY242" fmla="*/ 27835 h 3305175"/>
              <a:gd name="connsiteX243" fmla="*/ 715963 w 1646238"/>
              <a:gd name="connsiteY243" fmla="*/ 11929 h 3305175"/>
              <a:gd name="connsiteX244" fmla="*/ 767557 w 1646238"/>
              <a:gd name="connsiteY244" fmla="*/ 3181 h 3305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</a:cxnLst>
            <a:rect l="l" t="t" r="r" b="b"/>
            <a:pathLst>
              <a:path w="1646238" h="3305175">
                <a:moveTo>
                  <a:pt x="530737" y="930275"/>
                </a:moveTo>
                <a:lnTo>
                  <a:pt x="1158405" y="930275"/>
                </a:lnTo>
                <a:lnTo>
                  <a:pt x="1180651" y="932657"/>
                </a:lnTo>
                <a:lnTo>
                  <a:pt x="1200514" y="936627"/>
                </a:lnTo>
                <a:lnTo>
                  <a:pt x="1217199" y="943773"/>
                </a:lnTo>
                <a:lnTo>
                  <a:pt x="1230706" y="954096"/>
                </a:lnTo>
                <a:lnTo>
                  <a:pt x="1241829" y="965212"/>
                </a:lnTo>
                <a:lnTo>
                  <a:pt x="1251363" y="977916"/>
                </a:lnTo>
                <a:lnTo>
                  <a:pt x="1260103" y="991414"/>
                </a:lnTo>
                <a:lnTo>
                  <a:pt x="1267254" y="1004913"/>
                </a:lnTo>
                <a:lnTo>
                  <a:pt x="1272815" y="1018411"/>
                </a:lnTo>
                <a:lnTo>
                  <a:pt x="1279171" y="1031909"/>
                </a:lnTo>
                <a:lnTo>
                  <a:pt x="1632731" y="1891828"/>
                </a:lnTo>
                <a:lnTo>
                  <a:pt x="1641471" y="1919618"/>
                </a:lnTo>
                <a:lnTo>
                  <a:pt x="1646238" y="1947409"/>
                </a:lnTo>
                <a:lnTo>
                  <a:pt x="1643855" y="1975199"/>
                </a:lnTo>
                <a:lnTo>
                  <a:pt x="1637498" y="2002196"/>
                </a:lnTo>
                <a:lnTo>
                  <a:pt x="1625581" y="2027604"/>
                </a:lnTo>
                <a:lnTo>
                  <a:pt x="1610485" y="2049837"/>
                </a:lnTo>
                <a:lnTo>
                  <a:pt x="1588238" y="2068893"/>
                </a:lnTo>
                <a:lnTo>
                  <a:pt x="1563608" y="2083980"/>
                </a:lnTo>
                <a:lnTo>
                  <a:pt x="1533417" y="2094302"/>
                </a:lnTo>
                <a:lnTo>
                  <a:pt x="1504814" y="2097478"/>
                </a:lnTo>
                <a:lnTo>
                  <a:pt x="1477801" y="2094302"/>
                </a:lnTo>
                <a:lnTo>
                  <a:pt x="1452376" y="2083980"/>
                </a:lnTo>
                <a:lnTo>
                  <a:pt x="1430130" y="2067305"/>
                </a:lnTo>
                <a:lnTo>
                  <a:pt x="1409472" y="2043485"/>
                </a:lnTo>
                <a:lnTo>
                  <a:pt x="1393582" y="2014900"/>
                </a:lnTo>
                <a:lnTo>
                  <a:pt x="1392787" y="2012518"/>
                </a:lnTo>
                <a:lnTo>
                  <a:pt x="1389609" y="2006960"/>
                </a:lnTo>
                <a:lnTo>
                  <a:pt x="1385637" y="1999020"/>
                </a:lnTo>
                <a:lnTo>
                  <a:pt x="1380075" y="1988698"/>
                </a:lnTo>
                <a:lnTo>
                  <a:pt x="1374513" y="1977581"/>
                </a:lnTo>
                <a:lnTo>
                  <a:pt x="1368952" y="1966465"/>
                </a:lnTo>
                <a:lnTo>
                  <a:pt x="1363390" y="1956143"/>
                </a:lnTo>
                <a:lnTo>
                  <a:pt x="1358623" y="1948203"/>
                </a:lnTo>
                <a:lnTo>
                  <a:pt x="1355445" y="1943439"/>
                </a:lnTo>
                <a:lnTo>
                  <a:pt x="1353856" y="1943439"/>
                </a:lnTo>
                <a:lnTo>
                  <a:pt x="1353856" y="1948203"/>
                </a:lnTo>
                <a:lnTo>
                  <a:pt x="1356240" y="1966465"/>
                </a:lnTo>
                <a:lnTo>
                  <a:pt x="1361007" y="1990286"/>
                </a:lnTo>
                <a:lnTo>
                  <a:pt x="1364185" y="2015694"/>
                </a:lnTo>
                <a:lnTo>
                  <a:pt x="1369746" y="2046661"/>
                </a:lnTo>
                <a:lnTo>
                  <a:pt x="1374513" y="2078421"/>
                </a:lnTo>
                <a:lnTo>
                  <a:pt x="1380075" y="2111770"/>
                </a:lnTo>
                <a:lnTo>
                  <a:pt x="1385637" y="2145913"/>
                </a:lnTo>
                <a:lnTo>
                  <a:pt x="1391198" y="2180849"/>
                </a:lnTo>
                <a:lnTo>
                  <a:pt x="1397554" y="2214992"/>
                </a:lnTo>
                <a:lnTo>
                  <a:pt x="1401527" y="2247547"/>
                </a:lnTo>
                <a:lnTo>
                  <a:pt x="1407089" y="2278513"/>
                </a:lnTo>
                <a:lnTo>
                  <a:pt x="1411856" y="2307098"/>
                </a:lnTo>
                <a:lnTo>
                  <a:pt x="1415034" y="2330124"/>
                </a:lnTo>
                <a:lnTo>
                  <a:pt x="1419006" y="2350769"/>
                </a:lnTo>
                <a:lnTo>
                  <a:pt x="1422184" y="2366649"/>
                </a:lnTo>
                <a:lnTo>
                  <a:pt x="1422979" y="2375383"/>
                </a:lnTo>
                <a:lnTo>
                  <a:pt x="1422979" y="2379353"/>
                </a:lnTo>
                <a:lnTo>
                  <a:pt x="1425363" y="2403174"/>
                </a:lnTo>
                <a:lnTo>
                  <a:pt x="1422184" y="2425406"/>
                </a:lnTo>
                <a:lnTo>
                  <a:pt x="1415034" y="2446051"/>
                </a:lnTo>
                <a:lnTo>
                  <a:pt x="1403116" y="2464313"/>
                </a:lnTo>
                <a:lnTo>
                  <a:pt x="1388020" y="2478605"/>
                </a:lnTo>
                <a:lnTo>
                  <a:pt x="1368952" y="2489721"/>
                </a:lnTo>
                <a:lnTo>
                  <a:pt x="1347500" y="2496868"/>
                </a:lnTo>
                <a:lnTo>
                  <a:pt x="1323664" y="2499250"/>
                </a:lnTo>
                <a:lnTo>
                  <a:pt x="1151254" y="2499250"/>
                </a:lnTo>
                <a:lnTo>
                  <a:pt x="1148076" y="2500044"/>
                </a:lnTo>
                <a:lnTo>
                  <a:pt x="1144898" y="2501632"/>
                </a:lnTo>
                <a:lnTo>
                  <a:pt x="1142515" y="2502426"/>
                </a:lnTo>
                <a:lnTo>
                  <a:pt x="1140926" y="2504808"/>
                </a:lnTo>
                <a:lnTo>
                  <a:pt x="1140131" y="2507190"/>
                </a:lnTo>
                <a:lnTo>
                  <a:pt x="1140131" y="2507984"/>
                </a:lnTo>
                <a:lnTo>
                  <a:pt x="1140131" y="2508778"/>
                </a:lnTo>
                <a:lnTo>
                  <a:pt x="1140131" y="3143990"/>
                </a:lnTo>
                <a:lnTo>
                  <a:pt x="1137748" y="3176545"/>
                </a:lnTo>
                <a:lnTo>
                  <a:pt x="1131391" y="3206717"/>
                </a:lnTo>
                <a:lnTo>
                  <a:pt x="1119474" y="3232920"/>
                </a:lnTo>
                <a:lnTo>
                  <a:pt x="1105172" y="3254358"/>
                </a:lnTo>
                <a:lnTo>
                  <a:pt x="1087693" y="3272620"/>
                </a:lnTo>
                <a:lnTo>
                  <a:pt x="1066241" y="3287707"/>
                </a:lnTo>
                <a:lnTo>
                  <a:pt x="1043995" y="3297235"/>
                </a:lnTo>
                <a:lnTo>
                  <a:pt x="1018570" y="3302793"/>
                </a:lnTo>
                <a:lnTo>
                  <a:pt x="991557" y="3305175"/>
                </a:lnTo>
                <a:lnTo>
                  <a:pt x="965337" y="3302793"/>
                </a:lnTo>
                <a:lnTo>
                  <a:pt x="939913" y="3297235"/>
                </a:lnTo>
                <a:lnTo>
                  <a:pt x="916872" y="3287707"/>
                </a:lnTo>
                <a:lnTo>
                  <a:pt x="896215" y="3272620"/>
                </a:lnTo>
                <a:lnTo>
                  <a:pt x="878735" y="3254358"/>
                </a:lnTo>
                <a:lnTo>
                  <a:pt x="863639" y="3232920"/>
                </a:lnTo>
                <a:lnTo>
                  <a:pt x="852516" y="3206717"/>
                </a:lnTo>
                <a:lnTo>
                  <a:pt x="845365" y="3176545"/>
                </a:lnTo>
                <a:lnTo>
                  <a:pt x="843776" y="3143990"/>
                </a:lnTo>
                <a:lnTo>
                  <a:pt x="843776" y="2505602"/>
                </a:lnTo>
                <a:lnTo>
                  <a:pt x="843776" y="2504808"/>
                </a:lnTo>
                <a:lnTo>
                  <a:pt x="843776" y="2502426"/>
                </a:lnTo>
                <a:lnTo>
                  <a:pt x="842187" y="2501632"/>
                </a:lnTo>
                <a:lnTo>
                  <a:pt x="841393" y="2500044"/>
                </a:lnTo>
                <a:lnTo>
                  <a:pt x="839009" y="2499250"/>
                </a:lnTo>
                <a:lnTo>
                  <a:pt x="829475" y="2499250"/>
                </a:lnTo>
                <a:lnTo>
                  <a:pt x="818352" y="2499250"/>
                </a:lnTo>
                <a:lnTo>
                  <a:pt x="807229" y="2499250"/>
                </a:lnTo>
                <a:lnTo>
                  <a:pt x="797695" y="2499250"/>
                </a:lnTo>
                <a:lnTo>
                  <a:pt x="796105" y="2500044"/>
                </a:lnTo>
                <a:lnTo>
                  <a:pt x="794517" y="2500044"/>
                </a:lnTo>
                <a:lnTo>
                  <a:pt x="793722" y="2501632"/>
                </a:lnTo>
                <a:lnTo>
                  <a:pt x="792133" y="2503220"/>
                </a:lnTo>
                <a:lnTo>
                  <a:pt x="792133" y="2504808"/>
                </a:lnTo>
                <a:lnTo>
                  <a:pt x="792133" y="2505602"/>
                </a:lnTo>
                <a:lnTo>
                  <a:pt x="792133" y="3143990"/>
                </a:lnTo>
                <a:lnTo>
                  <a:pt x="790544" y="3176545"/>
                </a:lnTo>
                <a:lnTo>
                  <a:pt x="783393" y="3206717"/>
                </a:lnTo>
                <a:lnTo>
                  <a:pt x="772270" y="3232920"/>
                </a:lnTo>
                <a:lnTo>
                  <a:pt x="757174" y="3254358"/>
                </a:lnTo>
                <a:lnTo>
                  <a:pt x="738900" y="3272620"/>
                </a:lnTo>
                <a:lnTo>
                  <a:pt x="719037" y="3287707"/>
                </a:lnTo>
                <a:lnTo>
                  <a:pt x="695996" y="3297235"/>
                </a:lnTo>
                <a:lnTo>
                  <a:pt x="669777" y="3302793"/>
                </a:lnTo>
                <a:lnTo>
                  <a:pt x="644353" y="3305175"/>
                </a:lnTo>
                <a:lnTo>
                  <a:pt x="616545" y="3302793"/>
                </a:lnTo>
                <a:lnTo>
                  <a:pt x="591915" y="3297235"/>
                </a:lnTo>
                <a:lnTo>
                  <a:pt x="569668" y="3287707"/>
                </a:lnTo>
                <a:lnTo>
                  <a:pt x="549011" y="3272620"/>
                </a:lnTo>
                <a:lnTo>
                  <a:pt x="530737" y="3254358"/>
                </a:lnTo>
                <a:lnTo>
                  <a:pt x="516436" y="3232920"/>
                </a:lnTo>
                <a:lnTo>
                  <a:pt x="504518" y="3206717"/>
                </a:lnTo>
                <a:lnTo>
                  <a:pt x="498162" y="3176545"/>
                </a:lnTo>
                <a:lnTo>
                  <a:pt x="495778" y="3143990"/>
                </a:lnTo>
                <a:lnTo>
                  <a:pt x="495778" y="2507984"/>
                </a:lnTo>
                <a:lnTo>
                  <a:pt x="495778" y="2507190"/>
                </a:lnTo>
                <a:lnTo>
                  <a:pt x="495778" y="2505602"/>
                </a:lnTo>
                <a:lnTo>
                  <a:pt x="495778" y="2503220"/>
                </a:lnTo>
                <a:lnTo>
                  <a:pt x="494189" y="2502426"/>
                </a:lnTo>
                <a:lnTo>
                  <a:pt x="492600" y="2501632"/>
                </a:lnTo>
                <a:lnTo>
                  <a:pt x="490217" y="2500044"/>
                </a:lnTo>
                <a:lnTo>
                  <a:pt x="486244" y="2499250"/>
                </a:lnTo>
                <a:lnTo>
                  <a:pt x="326546" y="2499250"/>
                </a:lnTo>
                <a:lnTo>
                  <a:pt x="301916" y="2496868"/>
                </a:lnTo>
                <a:lnTo>
                  <a:pt x="280464" y="2489721"/>
                </a:lnTo>
                <a:lnTo>
                  <a:pt x="262190" y="2478605"/>
                </a:lnTo>
                <a:lnTo>
                  <a:pt x="247889" y="2464313"/>
                </a:lnTo>
                <a:lnTo>
                  <a:pt x="235971" y="2446845"/>
                </a:lnTo>
                <a:lnTo>
                  <a:pt x="228026" y="2426994"/>
                </a:lnTo>
                <a:lnTo>
                  <a:pt x="226437" y="2403968"/>
                </a:lnTo>
                <a:lnTo>
                  <a:pt x="228026" y="2380147"/>
                </a:lnTo>
                <a:lnTo>
                  <a:pt x="229615" y="2375383"/>
                </a:lnTo>
                <a:lnTo>
                  <a:pt x="230410" y="2365855"/>
                </a:lnTo>
                <a:lnTo>
                  <a:pt x="234382" y="2349975"/>
                </a:lnTo>
                <a:lnTo>
                  <a:pt x="237560" y="2328536"/>
                </a:lnTo>
                <a:lnTo>
                  <a:pt x="242328" y="2303128"/>
                </a:lnTo>
                <a:lnTo>
                  <a:pt x="246300" y="2273749"/>
                </a:lnTo>
                <a:lnTo>
                  <a:pt x="251862" y="2241989"/>
                </a:lnTo>
                <a:lnTo>
                  <a:pt x="259012" y="2208640"/>
                </a:lnTo>
                <a:lnTo>
                  <a:pt x="264574" y="2172909"/>
                </a:lnTo>
                <a:lnTo>
                  <a:pt x="271725" y="2137973"/>
                </a:lnTo>
                <a:lnTo>
                  <a:pt x="277286" y="2103036"/>
                </a:lnTo>
                <a:lnTo>
                  <a:pt x="283642" y="2068893"/>
                </a:lnTo>
                <a:lnTo>
                  <a:pt x="289204" y="2036339"/>
                </a:lnTo>
                <a:lnTo>
                  <a:pt x="295560" y="2006960"/>
                </a:lnTo>
                <a:lnTo>
                  <a:pt x="299533" y="1980758"/>
                </a:lnTo>
                <a:lnTo>
                  <a:pt x="303505" y="1958525"/>
                </a:lnTo>
                <a:lnTo>
                  <a:pt x="304300" y="1954555"/>
                </a:lnTo>
                <a:lnTo>
                  <a:pt x="304300" y="1952967"/>
                </a:lnTo>
                <a:lnTo>
                  <a:pt x="304300" y="1950585"/>
                </a:lnTo>
                <a:lnTo>
                  <a:pt x="303505" y="1950585"/>
                </a:lnTo>
                <a:lnTo>
                  <a:pt x="301916" y="1951379"/>
                </a:lnTo>
                <a:lnTo>
                  <a:pt x="301122" y="1952967"/>
                </a:lnTo>
                <a:lnTo>
                  <a:pt x="299533" y="1954555"/>
                </a:lnTo>
                <a:lnTo>
                  <a:pt x="298738" y="1956143"/>
                </a:lnTo>
                <a:lnTo>
                  <a:pt x="298738" y="1956937"/>
                </a:lnTo>
                <a:lnTo>
                  <a:pt x="270136" y="2014106"/>
                </a:lnTo>
                <a:lnTo>
                  <a:pt x="255834" y="2038721"/>
                </a:lnTo>
                <a:lnTo>
                  <a:pt x="235971" y="2059365"/>
                </a:lnTo>
                <a:lnTo>
                  <a:pt x="213725" y="2074451"/>
                </a:lnTo>
                <a:lnTo>
                  <a:pt x="189095" y="2086362"/>
                </a:lnTo>
                <a:lnTo>
                  <a:pt x="161287" y="2092714"/>
                </a:lnTo>
                <a:lnTo>
                  <a:pt x="134273" y="2094302"/>
                </a:lnTo>
                <a:lnTo>
                  <a:pt x="106465" y="2089538"/>
                </a:lnTo>
                <a:lnTo>
                  <a:pt x="78657" y="2079215"/>
                </a:lnTo>
                <a:lnTo>
                  <a:pt x="54027" y="2064923"/>
                </a:lnTo>
                <a:lnTo>
                  <a:pt x="33370" y="2044279"/>
                </a:lnTo>
                <a:lnTo>
                  <a:pt x="17479" y="2022046"/>
                </a:lnTo>
                <a:lnTo>
                  <a:pt x="6356" y="1996638"/>
                </a:lnTo>
                <a:lnTo>
                  <a:pt x="795" y="1969641"/>
                </a:lnTo>
                <a:lnTo>
                  <a:pt x="0" y="1941057"/>
                </a:lnTo>
                <a:lnTo>
                  <a:pt x="3178" y="1913266"/>
                </a:lnTo>
                <a:lnTo>
                  <a:pt x="13507" y="1886270"/>
                </a:lnTo>
                <a:lnTo>
                  <a:pt x="381368" y="1033497"/>
                </a:lnTo>
                <a:lnTo>
                  <a:pt x="390108" y="1013647"/>
                </a:lnTo>
                <a:lnTo>
                  <a:pt x="402820" y="996178"/>
                </a:lnTo>
                <a:lnTo>
                  <a:pt x="416327" y="978710"/>
                </a:lnTo>
                <a:lnTo>
                  <a:pt x="433011" y="962830"/>
                </a:lnTo>
                <a:lnTo>
                  <a:pt x="452874" y="949331"/>
                </a:lnTo>
                <a:lnTo>
                  <a:pt x="475121" y="939009"/>
                </a:lnTo>
                <a:lnTo>
                  <a:pt x="501340" y="932657"/>
                </a:lnTo>
                <a:close/>
                <a:moveTo>
                  <a:pt x="819151" y="0"/>
                </a:moveTo>
                <a:lnTo>
                  <a:pt x="869951" y="3181"/>
                </a:lnTo>
                <a:lnTo>
                  <a:pt x="920751" y="11929"/>
                </a:lnTo>
                <a:lnTo>
                  <a:pt x="968376" y="27835"/>
                </a:lnTo>
                <a:lnTo>
                  <a:pt x="1013620" y="48512"/>
                </a:lnTo>
                <a:lnTo>
                  <a:pt x="1055688" y="74756"/>
                </a:lnTo>
                <a:lnTo>
                  <a:pt x="1092995" y="104181"/>
                </a:lnTo>
                <a:lnTo>
                  <a:pt x="1127920" y="139173"/>
                </a:lnTo>
                <a:lnTo>
                  <a:pt x="1158876" y="177346"/>
                </a:lnTo>
                <a:lnTo>
                  <a:pt x="1183482" y="219496"/>
                </a:lnTo>
                <a:lnTo>
                  <a:pt x="1204914" y="264826"/>
                </a:lnTo>
                <a:lnTo>
                  <a:pt x="1219995" y="312543"/>
                </a:lnTo>
                <a:lnTo>
                  <a:pt x="1230314" y="361850"/>
                </a:lnTo>
                <a:lnTo>
                  <a:pt x="1231901" y="414338"/>
                </a:lnTo>
                <a:lnTo>
                  <a:pt x="1230314" y="466030"/>
                </a:lnTo>
                <a:lnTo>
                  <a:pt x="1219995" y="516133"/>
                </a:lnTo>
                <a:lnTo>
                  <a:pt x="1204914" y="563849"/>
                </a:lnTo>
                <a:lnTo>
                  <a:pt x="1183482" y="609180"/>
                </a:lnTo>
                <a:lnTo>
                  <a:pt x="1158876" y="651329"/>
                </a:lnTo>
                <a:lnTo>
                  <a:pt x="1127920" y="689502"/>
                </a:lnTo>
                <a:lnTo>
                  <a:pt x="1092995" y="723699"/>
                </a:lnTo>
                <a:lnTo>
                  <a:pt x="1055688" y="753919"/>
                </a:lnTo>
                <a:lnTo>
                  <a:pt x="1013620" y="780163"/>
                </a:lnTo>
                <a:lnTo>
                  <a:pt x="968376" y="800841"/>
                </a:lnTo>
                <a:lnTo>
                  <a:pt x="920751" y="815155"/>
                </a:lnTo>
                <a:lnTo>
                  <a:pt x="869951" y="825494"/>
                </a:lnTo>
                <a:lnTo>
                  <a:pt x="819151" y="828675"/>
                </a:lnTo>
                <a:lnTo>
                  <a:pt x="767557" y="825494"/>
                </a:lnTo>
                <a:lnTo>
                  <a:pt x="715963" y="815155"/>
                </a:lnTo>
                <a:lnTo>
                  <a:pt x="669132" y="800841"/>
                </a:lnTo>
                <a:lnTo>
                  <a:pt x="624682" y="780163"/>
                </a:lnTo>
                <a:lnTo>
                  <a:pt x="582613" y="753919"/>
                </a:lnTo>
                <a:lnTo>
                  <a:pt x="544513" y="723699"/>
                </a:lnTo>
                <a:lnTo>
                  <a:pt x="509588" y="689502"/>
                </a:lnTo>
                <a:lnTo>
                  <a:pt x="478632" y="651329"/>
                </a:lnTo>
                <a:lnTo>
                  <a:pt x="454026" y="609180"/>
                </a:lnTo>
                <a:lnTo>
                  <a:pt x="432594" y="563849"/>
                </a:lnTo>
                <a:lnTo>
                  <a:pt x="417513" y="516133"/>
                </a:lnTo>
                <a:lnTo>
                  <a:pt x="408782" y="466030"/>
                </a:lnTo>
                <a:lnTo>
                  <a:pt x="404813" y="414338"/>
                </a:lnTo>
                <a:lnTo>
                  <a:pt x="408782" y="361850"/>
                </a:lnTo>
                <a:lnTo>
                  <a:pt x="417513" y="312543"/>
                </a:lnTo>
                <a:lnTo>
                  <a:pt x="432594" y="264826"/>
                </a:lnTo>
                <a:lnTo>
                  <a:pt x="454026" y="219496"/>
                </a:lnTo>
                <a:lnTo>
                  <a:pt x="478632" y="177346"/>
                </a:lnTo>
                <a:lnTo>
                  <a:pt x="509588" y="139173"/>
                </a:lnTo>
                <a:lnTo>
                  <a:pt x="544513" y="104181"/>
                </a:lnTo>
                <a:lnTo>
                  <a:pt x="582613" y="74756"/>
                </a:lnTo>
                <a:lnTo>
                  <a:pt x="624682" y="48512"/>
                </a:lnTo>
                <a:lnTo>
                  <a:pt x="669132" y="27835"/>
                </a:lnTo>
                <a:lnTo>
                  <a:pt x="715963" y="11929"/>
                </a:lnTo>
                <a:lnTo>
                  <a:pt x="767557" y="3181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2400"/>
          </a:p>
        </p:txBody>
      </p:sp>
      <p:sp>
        <p:nvSpPr>
          <p:cNvPr id="47" name="Freeform 26">
            <a:extLst>
              <a:ext uri="{FF2B5EF4-FFF2-40B4-BE49-F238E27FC236}">
                <a16:creationId xmlns:a16="http://schemas.microsoft.com/office/drawing/2014/main" id="{7B0F89D9-F898-C5D6-6F05-8BC920C3824A}"/>
              </a:ext>
            </a:extLst>
          </p:cNvPr>
          <p:cNvSpPr/>
          <p:nvPr/>
        </p:nvSpPr>
        <p:spPr>
          <a:xfrm rot="1281099" flipH="1">
            <a:off x="2155441" y="1592924"/>
            <a:ext cx="666511" cy="519749"/>
          </a:xfrm>
          <a:custGeom>
            <a:avLst/>
            <a:gdLst>
              <a:gd name="connsiteX0" fmla="*/ 0 w 901700"/>
              <a:gd name="connsiteY0" fmla="*/ 0 h 355600"/>
              <a:gd name="connsiteX1" fmla="*/ 673100 w 901700"/>
              <a:gd name="connsiteY1" fmla="*/ 152400 h 355600"/>
              <a:gd name="connsiteX2" fmla="*/ 901700 w 901700"/>
              <a:gd name="connsiteY2" fmla="*/ 355600 h 35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01700" h="355600">
                <a:moveTo>
                  <a:pt x="0" y="0"/>
                </a:moveTo>
                <a:cubicBezTo>
                  <a:pt x="261408" y="46566"/>
                  <a:pt x="522817" y="93133"/>
                  <a:pt x="673100" y="152400"/>
                </a:cubicBezTo>
                <a:cubicBezTo>
                  <a:pt x="823383" y="211667"/>
                  <a:pt x="863600" y="296333"/>
                  <a:pt x="901700" y="355600"/>
                </a:cubicBezTo>
              </a:path>
            </a:pathLst>
          </a:custGeom>
          <a:ln>
            <a:solidFill>
              <a:schemeClr val="bg1">
                <a:lumMod val="6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EC9CFCBB-FFE7-959D-DC91-8DE6432522D9}"/>
              </a:ext>
            </a:extLst>
          </p:cNvPr>
          <p:cNvGrpSpPr/>
          <p:nvPr/>
        </p:nvGrpSpPr>
        <p:grpSpPr>
          <a:xfrm>
            <a:off x="3087681" y="1374107"/>
            <a:ext cx="745544" cy="745544"/>
            <a:chOff x="6439669" y="1201101"/>
            <a:chExt cx="745544" cy="745544"/>
          </a:xfrm>
        </p:grpSpPr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21F334BD-B067-6B69-0C9F-76F436E214F4}"/>
                </a:ext>
              </a:extLst>
            </p:cNvPr>
            <p:cNvSpPr/>
            <p:nvPr/>
          </p:nvSpPr>
          <p:spPr>
            <a:xfrm>
              <a:off x="6439669" y="1201101"/>
              <a:ext cx="745544" cy="74554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B6D918D0-B783-989D-7E97-9A7EC3A2B423}"/>
                </a:ext>
              </a:extLst>
            </p:cNvPr>
            <p:cNvSpPr/>
            <p:nvPr/>
          </p:nvSpPr>
          <p:spPr>
            <a:xfrm>
              <a:off x="6475888" y="1237320"/>
              <a:ext cx="673106" cy="673106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lumMod val="75000"/>
                    <a:lumOff val="25000"/>
                    <a:alpha val="20000"/>
                  </a:schemeClr>
                </a:gs>
                <a:gs pos="100000">
                  <a:schemeClr val="bg1">
                    <a:alpha val="10000"/>
                  </a:schemeClr>
                </a:gs>
              </a:gsLst>
              <a:lin ang="27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b="1">
                <a:solidFill>
                  <a:schemeClr val="bg1"/>
                </a:solidFill>
              </a:endParaRP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76644813-FF23-83E0-62B0-44644E2E3C05}"/>
              </a:ext>
            </a:extLst>
          </p:cNvPr>
          <p:cNvGrpSpPr/>
          <p:nvPr/>
        </p:nvGrpSpPr>
        <p:grpSpPr>
          <a:xfrm>
            <a:off x="3087681" y="3547773"/>
            <a:ext cx="745544" cy="745544"/>
            <a:chOff x="6439669" y="3713799"/>
            <a:chExt cx="745544" cy="745544"/>
          </a:xfrm>
        </p:grpSpPr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999CE9D4-3E6E-8751-1986-9F7D48835C8E}"/>
                </a:ext>
              </a:extLst>
            </p:cNvPr>
            <p:cNvSpPr/>
            <p:nvPr/>
          </p:nvSpPr>
          <p:spPr>
            <a:xfrm>
              <a:off x="6439669" y="3713799"/>
              <a:ext cx="745544" cy="74554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86C66EDB-CF8C-8E63-D126-593ECB76AF9E}"/>
                </a:ext>
              </a:extLst>
            </p:cNvPr>
            <p:cNvSpPr/>
            <p:nvPr/>
          </p:nvSpPr>
          <p:spPr>
            <a:xfrm>
              <a:off x="6475888" y="3750018"/>
              <a:ext cx="673106" cy="673106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lumMod val="75000"/>
                    <a:lumOff val="25000"/>
                    <a:alpha val="20000"/>
                  </a:schemeClr>
                </a:gs>
                <a:gs pos="100000">
                  <a:schemeClr val="bg1">
                    <a:alpha val="10000"/>
                  </a:schemeClr>
                </a:gs>
              </a:gsLst>
              <a:lin ang="27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b="1">
                <a:solidFill>
                  <a:schemeClr val="bg1"/>
                </a:solidFill>
              </a:endParaRPr>
            </a:p>
          </p:txBody>
        </p:sp>
      </p:grpSp>
      <p:sp>
        <p:nvSpPr>
          <p:cNvPr id="60" name="Rectangle 59">
            <a:extLst>
              <a:ext uri="{FF2B5EF4-FFF2-40B4-BE49-F238E27FC236}">
                <a16:creationId xmlns:a16="http://schemas.microsoft.com/office/drawing/2014/main" id="{F93399A1-DEBB-4AB9-81A8-8FE00F76AA30}"/>
              </a:ext>
            </a:extLst>
          </p:cNvPr>
          <p:cNvSpPr/>
          <p:nvPr/>
        </p:nvSpPr>
        <p:spPr>
          <a:xfrm rot="10800000" flipV="1">
            <a:off x="4184179" y="1179781"/>
            <a:ext cx="3276600" cy="1107996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r>
              <a:rPr lang="en-US" sz="1200" b="1" dirty="0">
                <a:solidFill>
                  <a:schemeClr val="accent1"/>
                </a:solidFill>
              </a:rPr>
              <a:t>What AI Does Well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Porting and reformatting schedule data from the export into the structure the script needs.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Generating boilerplate HTML structure and JavaScript chart scaffolding.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Applying visual updates quickly - </a:t>
            </a:r>
            <a:r>
              <a:rPr lang="en-GB" sz="1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colors</a:t>
            </a: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layout adjustments, icon swaps, spacing changes.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F2B5F6A1-DBCC-1567-2A0B-420209F21709}"/>
              </a:ext>
            </a:extLst>
          </p:cNvPr>
          <p:cNvSpPr/>
          <p:nvPr/>
        </p:nvSpPr>
        <p:spPr>
          <a:xfrm>
            <a:off x="4184178" y="3102441"/>
            <a:ext cx="3276600" cy="1415772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r>
              <a:rPr lang="en-US" sz="1200" b="1" dirty="0">
                <a:solidFill>
                  <a:schemeClr val="accent3"/>
                </a:solidFill>
              </a:rPr>
              <a:t>How to Work With AI Effectively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Let AI handle the first visual pass, then get specific with follow-up prompts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Provide the exact visual changes you want; revise and repeat until satisfied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You can be specific from the start, but letting AI choose initially is often faster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Save a version at each AI iteration - rolling back to a prior state is easy and worth the habit</a:t>
            </a:r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F73D4F21-3799-6FB9-C734-04513793EF00}"/>
              </a:ext>
            </a:extLst>
          </p:cNvPr>
          <p:cNvGrpSpPr/>
          <p:nvPr/>
        </p:nvGrpSpPr>
        <p:grpSpPr>
          <a:xfrm>
            <a:off x="3279123" y="1565550"/>
            <a:ext cx="362660" cy="362658"/>
            <a:chOff x="1660525" y="915988"/>
            <a:chExt cx="417513" cy="417513"/>
          </a:xfrm>
          <a:solidFill>
            <a:schemeClr val="bg1"/>
          </a:solidFill>
        </p:grpSpPr>
        <p:sp>
          <p:nvSpPr>
            <p:cNvPr id="63" name="Freeform 42">
              <a:extLst>
                <a:ext uri="{FF2B5EF4-FFF2-40B4-BE49-F238E27FC236}">
                  <a16:creationId xmlns:a16="http://schemas.microsoft.com/office/drawing/2014/main" id="{47B07AEC-D016-C72F-0A09-D0D5F0B6D7F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660525" y="915988"/>
              <a:ext cx="417513" cy="417513"/>
            </a:xfrm>
            <a:custGeom>
              <a:avLst/>
              <a:gdLst>
                <a:gd name="T0" fmla="*/ 263 w 1498"/>
                <a:gd name="T1" fmla="*/ 131 h 1492"/>
                <a:gd name="T2" fmla="*/ 552 w 1498"/>
                <a:gd name="T3" fmla="*/ 28 h 1492"/>
                <a:gd name="T4" fmla="*/ 792 w 1498"/>
                <a:gd name="T5" fmla="*/ 81 h 1492"/>
                <a:gd name="T6" fmla="*/ 1085 w 1498"/>
                <a:gd name="T7" fmla="*/ 135 h 1492"/>
                <a:gd name="T8" fmla="*/ 1203 w 1498"/>
                <a:gd name="T9" fmla="*/ 344 h 1492"/>
                <a:gd name="T10" fmla="*/ 1347 w 1498"/>
                <a:gd name="T11" fmla="*/ 1081 h 1492"/>
                <a:gd name="T12" fmla="*/ 1353 w 1498"/>
                <a:gd name="T13" fmla="*/ 1287 h 1492"/>
                <a:gd name="T14" fmla="*/ 1247 w 1498"/>
                <a:gd name="T15" fmla="*/ 1392 h 1492"/>
                <a:gd name="T16" fmla="*/ 912 w 1498"/>
                <a:gd name="T17" fmla="*/ 1320 h 1492"/>
                <a:gd name="T18" fmla="*/ 792 w 1498"/>
                <a:gd name="T19" fmla="*/ 1261 h 1492"/>
                <a:gd name="T20" fmla="*/ 552 w 1498"/>
                <a:gd name="T21" fmla="*/ 1315 h 1492"/>
                <a:gd name="T22" fmla="*/ 301 w 1498"/>
                <a:gd name="T23" fmla="*/ 1212 h 1492"/>
                <a:gd name="T24" fmla="*/ 170 w 1498"/>
                <a:gd name="T25" fmla="*/ 1006 h 1492"/>
                <a:gd name="T26" fmla="*/ 0 w 1498"/>
                <a:gd name="T27" fmla="*/ 762 h 1492"/>
                <a:gd name="T28" fmla="*/ 172 w 1498"/>
                <a:gd name="T29" fmla="*/ 341 h 1492"/>
                <a:gd name="T30" fmla="*/ 574 w 1498"/>
                <a:gd name="T31" fmla="*/ 1215 h 1492"/>
                <a:gd name="T32" fmla="*/ 744 w 1498"/>
                <a:gd name="T33" fmla="*/ 1292 h 1492"/>
                <a:gd name="T34" fmla="*/ 864 w 1498"/>
                <a:gd name="T35" fmla="*/ 1178 h 1492"/>
                <a:gd name="T36" fmla="*/ 888 w 1498"/>
                <a:gd name="T37" fmla="*/ 1046 h 1492"/>
                <a:gd name="T38" fmla="*/ 991 w 1498"/>
                <a:gd name="T39" fmla="*/ 364 h 1492"/>
                <a:gd name="T40" fmla="*/ 1059 w 1498"/>
                <a:gd name="T41" fmla="*/ 182 h 1492"/>
                <a:gd name="T42" fmla="*/ 744 w 1498"/>
                <a:gd name="T43" fmla="*/ 99 h 1492"/>
                <a:gd name="T44" fmla="*/ 575 w 1498"/>
                <a:gd name="T45" fmla="*/ 129 h 1492"/>
                <a:gd name="T46" fmla="*/ 179 w 1498"/>
                <a:gd name="T47" fmla="*/ 285 h 1492"/>
                <a:gd name="T48" fmla="*/ 99 w 1498"/>
                <a:gd name="T49" fmla="*/ 600 h 1492"/>
                <a:gd name="T50" fmla="*/ 98 w 1498"/>
                <a:gd name="T51" fmla="*/ 744 h 1492"/>
                <a:gd name="T52" fmla="*/ 181 w 1498"/>
                <a:gd name="T53" fmla="*/ 1060 h 1492"/>
                <a:gd name="T54" fmla="*/ 1225 w 1498"/>
                <a:gd name="T55" fmla="*/ 840 h 1492"/>
                <a:gd name="T56" fmla="*/ 1201 w 1498"/>
                <a:gd name="T57" fmla="*/ 1103 h 1492"/>
                <a:gd name="T58" fmla="*/ 1438 w 1498"/>
                <a:gd name="T59" fmla="*/ 660 h 1492"/>
                <a:gd name="T60" fmla="*/ 947 w 1498"/>
                <a:gd name="T61" fmla="*/ 1027 h 1492"/>
                <a:gd name="T62" fmla="*/ 960 w 1498"/>
                <a:gd name="T63" fmla="*/ 912 h 1492"/>
                <a:gd name="T64" fmla="*/ 1152 w 1498"/>
                <a:gd name="T65" fmla="*/ 935 h 1492"/>
                <a:gd name="T66" fmla="*/ 819 w 1498"/>
                <a:gd name="T67" fmla="*/ 889 h 1492"/>
                <a:gd name="T68" fmla="*/ 629 w 1498"/>
                <a:gd name="T69" fmla="*/ 854 h 1492"/>
                <a:gd name="T70" fmla="*/ 600 w 1498"/>
                <a:gd name="T71" fmla="*/ 662 h 1492"/>
                <a:gd name="T72" fmla="*/ 842 w 1498"/>
                <a:gd name="T73" fmla="*/ 472 h 1492"/>
                <a:gd name="T74" fmla="*/ 627 w 1498"/>
                <a:gd name="T75" fmla="*/ 363 h 1492"/>
                <a:gd name="T76" fmla="*/ 379 w 1498"/>
                <a:gd name="T77" fmla="*/ 921 h 1492"/>
                <a:gd name="T78" fmla="*/ 1315 w 1498"/>
                <a:gd name="T79" fmla="*/ 1248 h 1492"/>
                <a:gd name="T80" fmla="*/ 1120 w 1498"/>
                <a:gd name="T81" fmla="*/ 1152 h 1492"/>
                <a:gd name="T82" fmla="*/ 944 w 1498"/>
                <a:gd name="T83" fmla="*/ 1248 h 1492"/>
                <a:gd name="T84" fmla="*/ 986 w 1498"/>
                <a:gd name="T85" fmla="*/ 1344 h 1492"/>
                <a:gd name="T86" fmla="*/ 960 w 1498"/>
                <a:gd name="T87" fmla="*/ 1297 h 1492"/>
                <a:gd name="T88" fmla="*/ 1105 w 1498"/>
                <a:gd name="T89" fmla="*/ 1103 h 1492"/>
                <a:gd name="T90" fmla="*/ 769 w 1498"/>
                <a:gd name="T91" fmla="*/ 657 h 1492"/>
                <a:gd name="T92" fmla="*/ 563 w 1498"/>
                <a:gd name="T93" fmla="*/ 718 h 1492"/>
                <a:gd name="T94" fmla="*/ 1127 w 1498"/>
                <a:gd name="T95" fmla="*/ 1440 h 1492"/>
                <a:gd name="T96" fmla="*/ 1031 w 1498"/>
                <a:gd name="T97" fmla="*/ 888 h 1492"/>
                <a:gd name="T98" fmla="*/ 1200 w 1498"/>
                <a:gd name="T99" fmla="*/ 936 h 1492"/>
                <a:gd name="T100" fmla="*/ 1200 w 1498"/>
                <a:gd name="T101" fmla="*/ 910 h 14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498" h="1492">
                  <a:moveTo>
                    <a:pt x="172" y="341"/>
                  </a:moveTo>
                  <a:cubicBezTo>
                    <a:pt x="158" y="326"/>
                    <a:pt x="144" y="314"/>
                    <a:pt x="131" y="301"/>
                  </a:cubicBezTo>
                  <a:cubicBezTo>
                    <a:pt x="119" y="288"/>
                    <a:pt x="119" y="275"/>
                    <a:pt x="131" y="263"/>
                  </a:cubicBezTo>
                  <a:cubicBezTo>
                    <a:pt x="175" y="219"/>
                    <a:pt x="219" y="175"/>
                    <a:pt x="263" y="131"/>
                  </a:cubicBezTo>
                  <a:cubicBezTo>
                    <a:pt x="275" y="119"/>
                    <a:pt x="288" y="119"/>
                    <a:pt x="301" y="131"/>
                  </a:cubicBezTo>
                  <a:cubicBezTo>
                    <a:pt x="314" y="144"/>
                    <a:pt x="327" y="158"/>
                    <a:pt x="341" y="172"/>
                  </a:cubicBezTo>
                  <a:cubicBezTo>
                    <a:pt x="406" y="129"/>
                    <a:pt x="476" y="100"/>
                    <a:pt x="552" y="84"/>
                  </a:cubicBezTo>
                  <a:cubicBezTo>
                    <a:pt x="552" y="65"/>
                    <a:pt x="552" y="46"/>
                    <a:pt x="552" y="28"/>
                  </a:cubicBezTo>
                  <a:cubicBezTo>
                    <a:pt x="552" y="9"/>
                    <a:pt x="561" y="0"/>
                    <a:pt x="580" y="0"/>
                  </a:cubicBezTo>
                  <a:cubicBezTo>
                    <a:pt x="641" y="0"/>
                    <a:pt x="703" y="0"/>
                    <a:pt x="764" y="0"/>
                  </a:cubicBezTo>
                  <a:cubicBezTo>
                    <a:pt x="783" y="0"/>
                    <a:pt x="792" y="9"/>
                    <a:pt x="792" y="28"/>
                  </a:cubicBezTo>
                  <a:cubicBezTo>
                    <a:pt x="792" y="46"/>
                    <a:pt x="792" y="65"/>
                    <a:pt x="792" y="81"/>
                  </a:cubicBezTo>
                  <a:cubicBezTo>
                    <a:pt x="829" y="94"/>
                    <a:pt x="866" y="104"/>
                    <a:pt x="901" y="118"/>
                  </a:cubicBezTo>
                  <a:cubicBezTo>
                    <a:pt x="936" y="133"/>
                    <a:pt x="969" y="151"/>
                    <a:pt x="1006" y="170"/>
                  </a:cubicBezTo>
                  <a:cubicBezTo>
                    <a:pt x="1016" y="160"/>
                    <a:pt x="1027" y="148"/>
                    <a:pt x="1039" y="136"/>
                  </a:cubicBezTo>
                  <a:cubicBezTo>
                    <a:pt x="1057" y="117"/>
                    <a:pt x="1067" y="117"/>
                    <a:pt x="1085" y="135"/>
                  </a:cubicBezTo>
                  <a:cubicBezTo>
                    <a:pt x="1127" y="176"/>
                    <a:pt x="1168" y="218"/>
                    <a:pt x="1209" y="259"/>
                  </a:cubicBezTo>
                  <a:cubicBezTo>
                    <a:pt x="1226" y="276"/>
                    <a:pt x="1226" y="287"/>
                    <a:pt x="1210" y="304"/>
                  </a:cubicBezTo>
                  <a:cubicBezTo>
                    <a:pt x="1199" y="315"/>
                    <a:pt x="1188" y="325"/>
                    <a:pt x="1175" y="338"/>
                  </a:cubicBezTo>
                  <a:cubicBezTo>
                    <a:pt x="1186" y="341"/>
                    <a:pt x="1194" y="342"/>
                    <a:pt x="1203" y="344"/>
                  </a:cubicBezTo>
                  <a:cubicBezTo>
                    <a:pt x="1353" y="378"/>
                    <a:pt x="1461" y="492"/>
                    <a:pt x="1484" y="643"/>
                  </a:cubicBezTo>
                  <a:cubicBezTo>
                    <a:pt x="1498" y="735"/>
                    <a:pt x="1479" y="821"/>
                    <a:pt x="1426" y="897"/>
                  </a:cubicBezTo>
                  <a:cubicBezTo>
                    <a:pt x="1388" y="951"/>
                    <a:pt x="1358" y="1007"/>
                    <a:pt x="1349" y="1072"/>
                  </a:cubicBezTo>
                  <a:cubicBezTo>
                    <a:pt x="1348" y="1075"/>
                    <a:pt x="1348" y="1078"/>
                    <a:pt x="1347" y="1081"/>
                  </a:cubicBezTo>
                  <a:cubicBezTo>
                    <a:pt x="1343" y="1098"/>
                    <a:pt x="1345" y="1110"/>
                    <a:pt x="1363" y="1120"/>
                  </a:cubicBezTo>
                  <a:cubicBezTo>
                    <a:pt x="1382" y="1130"/>
                    <a:pt x="1391" y="1151"/>
                    <a:pt x="1392" y="1173"/>
                  </a:cubicBezTo>
                  <a:cubicBezTo>
                    <a:pt x="1392" y="1191"/>
                    <a:pt x="1393" y="1209"/>
                    <a:pt x="1392" y="1227"/>
                  </a:cubicBezTo>
                  <a:cubicBezTo>
                    <a:pt x="1390" y="1254"/>
                    <a:pt x="1377" y="1275"/>
                    <a:pt x="1353" y="1287"/>
                  </a:cubicBezTo>
                  <a:cubicBezTo>
                    <a:pt x="1346" y="1291"/>
                    <a:pt x="1344" y="1295"/>
                    <a:pt x="1344" y="1303"/>
                  </a:cubicBezTo>
                  <a:cubicBezTo>
                    <a:pt x="1344" y="1314"/>
                    <a:pt x="1344" y="1325"/>
                    <a:pt x="1342" y="1336"/>
                  </a:cubicBezTo>
                  <a:cubicBezTo>
                    <a:pt x="1334" y="1369"/>
                    <a:pt x="1307" y="1391"/>
                    <a:pt x="1273" y="1392"/>
                  </a:cubicBezTo>
                  <a:cubicBezTo>
                    <a:pt x="1265" y="1392"/>
                    <a:pt x="1256" y="1392"/>
                    <a:pt x="1247" y="1392"/>
                  </a:cubicBezTo>
                  <a:cubicBezTo>
                    <a:pt x="1227" y="1455"/>
                    <a:pt x="1185" y="1492"/>
                    <a:pt x="1118" y="1487"/>
                  </a:cubicBezTo>
                  <a:cubicBezTo>
                    <a:pt x="1061" y="1483"/>
                    <a:pt x="1026" y="1448"/>
                    <a:pt x="1010" y="1392"/>
                  </a:cubicBezTo>
                  <a:cubicBezTo>
                    <a:pt x="1001" y="1392"/>
                    <a:pt x="992" y="1392"/>
                    <a:pt x="983" y="1392"/>
                  </a:cubicBezTo>
                  <a:cubicBezTo>
                    <a:pt x="943" y="1391"/>
                    <a:pt x="913" y="1360"/>
                    <a:pt x="912" y="1320"/>
                  </a:cubicBezTo>
                  <a:cubicBezTo>
                    <a:pt x="912" y="1317"/>
                    <a:pt x="911" y="1313"/>
                    <a:pt x="912" y="1310"/>
                  </a:cubicBezTo>
                  <a:cubicBezTo>
                    <a:pt x="914" y="1297"/>
                    <a:pt x="908" y="1291"/>
                    <a:pt x="898" y="1284"/>
                  </a:cubicBezTo>
                  <a:cubicBezTo>
                    <a:pt x="884" y="1273"/>
                    <a:pt x="874" y="1257"/>
                    <a:pt x="860" y="1242"/>
                  </a:cubicBezTo>
                  <a:cubicBezTo>
                    <a:pt x="841" y="1247"/>
                    <a:pt x="817" y="1254"/>
                    <a:pt x="792" y="1261"/>
                  </a:cubicBezTo>
                  <a:cubicBezTo>
                    <a:pt x="792" y="1279"/>
                    <a:pt x="792" y="1297"/>
                    <a:pt x="792" y="1316"/>
                  </a:cubicBezTo>
                  <a:cubicBezTo>
                    <a:pt x="792" y="1335"/>
                    <a:pt x="783" y="1344"/>
                    <a:pt x="763" y="1344"/>
                  </a:cubicBezTo>
                  <a:cubicBezTo>
                    <a:pt x="702" y="1344"/>
                    <a:pt x="641" y="1344"/>
                    <a:pt x="580" y="1344"/>
                  </a:cubicBezTo>
                  <a:cubicBezTo>
                    <a:pt x="561" y="1344"/>
                    <a:pt x="552" y="1335"/>
                    <a:pt x="552" y="1315"/>
                  </a:cubicBezTo>
                  <a:cubicBezTo>
                    <a:pt x="552" y="1297"/>
                    <a:pt x="552" y="1279"/>
                    <a:pt x="552" y="1263"/>
                  </a:cubicBezTo>
                  <a:cubicBezTo>
                    <a:pt x="515" y="1250"/>
                    <a:pt x="477" y="1240"/>
                    <a:pt x="442" y="1225"/>
                  </a:cubicBezTo>
                  <a:cubicBezTo>
                    <a:pt x="407" y="1211"/>
                    <a:pt x="374" y="1192"/>
                    <a:pt x="338" y="1174"/>
                  </a:cubicBezTo>
                  <a:cubicBezTo>
                    <a:pt x="327" y="1185"/>
                    <a:pt x="314" y="1199"/>
                    <a:pt x="301" y="1212"/>
                  </a:cubicBezTo>
                  <a:cubicBezTo>
                    <a:pt x="288" y="1225"/>
                    <a:pt x="276" y="1226"/>
                    <a:pt x="262" y="1212"/>
                  </a:cubicBezTo>
                  <a:cubicBezTo>
                    <a:pt x="219" y="1169"/>
                    <a:pt x="175" y="1125"/>
                    <a:pt x="132" y="1082"/>
                  </a:cubicBezTo>
                  <a:cubicBezTo>
                    <a:pt x="118" y="1068"/>
                    <a:pt x="119" y="1056"/>
                    <a:pt x="132" y="1043"/>
                  </a:cubicBezTo>
                  <a:cubicBezTo>
                    <a:pt x="145" y="1030"/>
                    <a:pt x="158" y="1017"/>
                    <a:pt x="170" y="1006"/>
                  </a:cubicBezTo>
                  <a:cubicBezTo>
                    <a:pt x="152" y="970"/>
                    <a:pt x="133" y="937"/>
                    <a:pt x="119" y="902"/>
                  </a:cubicBezTo>
                  <a:cubicBezTo>
                    <a:pt x="104" y="867"/>
                    <a:pt x="94" y="830"/>
                    <a:pt x="81" y="792"/>
                  </a:cubicBezTo>
                  <a:cubicBezTo>
                    <a:pt x="66" y="792"/>
                    <a:pt x="48" y="792"/>
                    <a:pt x="30" y="792"/>
                  </a:cubicBezTo>
                  <a:cubicBezTo>
                    <a:pt x="9" y="792"/>
                    <a:pt x="0" y="784"/>
                    <a:pt x="0" y="762"/>
                  </a:cubicBezTo>
                  <a:cubicBezTo>
                    <a:pt x="0" y="702"/>
                    <a:pt x="0" y="642"/>
                    <a:pt x="0" y="582"/>
                  </a:cubicBezTo>
                  <a:cubicBezTo>
                    <a:pt x="0" y="561"/>
                    <a:pt x="8" y="552"/>
                    <a:pt x="30" y="552"/>
                  </a:cubicBezTo>
                  <a:cubicBezTo>
                    <a:pt x="47" y="552"/>
                    <a:pt x="65" y="552"/>
                    <a:pt x="84" y="552"/>
                  </a:cubicBezTo>
                  <a:cubicBezTo>
                    <a:pt x="100" y="477"/>
                    <a:pt x="129" y="406"/>
                    <a:pt x="172" y="341"/>
                  </a:cubicBezTo>
                  <a:close/>
                  <a:moveTo>
                    <a:pt x="285" y="1164"/>
                  </a:moveTo>
                  <a:cubicBezTo>
                    <a:pt x="294" y="1154"/>
                    <a:pt x="304" y="1143"/>
                    <a:pt x="314" y="1132"/>
                  </a:cubicBezTo>
                  <a:cubicBezTo>
                    <a:pt x="332" y="1114"/>
                    <a:pt x="339" y="1113"/>
                    <a:pt x="361" y="1128"/>
                  </a:cubicBezTo>
                  <a:cubicBezTo>
                    <a:pt x="425" y="1172"/>
                    <a:pt x="497" y="1201"/>
                    <a:pt x="574" y="1215"/>
                  </a:cubicBezTo>
                  <a:cubicBezTo>
                    <a:pt x="594" y="1219"/>
                    <a:pt x="600" y="1226"/>
                    <a:pt x="600" y="1247"/>
                  </a:cubicBezTo>
                  <a:cubicBezTo>
                    <a:pt x="600" y="1263"/>
                    <a:pt x="600" y="1279"/>
                    <a:pt x="600" y="1295"/>
                  </a:cubicBezTo>
                  <a:cubicBezTo>
                    <a:pt x="649" y="1295"/>
                    <a:pt x="696" y="1295"/>
                    <a:pt x="742" y="1295"/>
                  </a:cubicBezTo>
                  <a:cubicBezTo>
                    <a:pt x="743" y="1294"/>
                    <a:pt x="744" y="1293"/>
                    <a:pt x="744" y="1292"/>
                  </a:cubicBezTo>
                  <a:cubicBezTo>
                    <a:pt x="744" y="1277"/>
                    <a:pt x="744" y="1262"/>
                    <a:pt x="744" y="1247"/>
                  </a:cubicBezTo>
                  <a:cubicBezTo>
                    <a:pt x="744" y="1226"/>
                    <a:pt x="750" y="1220"/>
                    <a:pt x="771" y="1215"/>
                  </a:cubicBezTo>
                  <a:cubicBezTo>
                    <a:pt x="799" y="1208"/>
                    <a:pt x="825" y="1201"/>
                    <a:pt x="852" y="1194"/>
                  </a:cubicBezTo>
                  <a:cubicBezTo>
                    <a:pt x="861" y="1191"/>
                    <a:pt x="864" y="1188"/>
                    <a:pt x="864" y="1178"/>
                  </a:cubicBezTo>
                  <a:cubicBezTo>
                    <a:pt x="864" y="1149"/>
                    <a:pt x="877" y="1127"/>
                    <a:pt x="903" y="1112"/>
                  </a:cubicBezTo>
                  <a:cubicBezTo>
                    <a:pt x="906" y="1111"/>
                    <a:pt x="911" y="1107"/>
                    <a:pt x="911" y="1104"/>
                  </a:cubicBezTo>
                  <a:cubicBezTo>
                    <a:pt x="908" y="1083"/>
                    <a:pt x="905" y="1062"/>
                    <a:pt x="902" y="1038"/>
                  </a:cubicBezTo>
                  <a:cubicBezTo>
                    <a:pt x="895" y="1042"/>
                    <a:pt x="891" y="1044"/>
                    <a:pt x="888" y="1046"/>
                  </a:cubicBezTo>
                  <a:cubicBezTo>
                    <a:pt x="799" y="1096"/>
                    <a:pt x="705" y="1114"/>
                    <a:pt x="605" y="1098"/>
                  </a:cubicBezTo>
                  <a:cubicBezTo>
                    <a:pt x="346" y="1059"/>
                    <a:pt x="182" y="795"/>
                    <a:pt x="260" y="544"/>
                  </a:cubicBezTo>
                  <a:cubicBezTo>
                    <a:pt x="355" y="240"/>
                    <a:pt x="736" y="140"/>
                    <a:pt x="968" y="359"/>
                  </a:cubicBezTo>
                  <a:cubicBezTo>
                    <a:pt x="976" y="366"/>
                    <a:pt x="981" y="367"/>
                    <a:pt x="991" y="364"/>
                  </a:cubicBezTo>
                  <a:cubicBezTo>
                    <a:pt x="1023" y="354"/>
                    <a:pt x="1056" y="346"/>
                    <a:pt x="1088" y="339"/>
                  </a:cubicBezTo>
                  <a:cubicBezTo>
                    <a:pt x="1103" y="335"/>
                    <a:pt x="1118" y="337"/>
                    <a:pt x="1128" y="320"/>
                  </a:cubicBezTo>
                  <a:cubicBezTo>
                    <a:pt x="1136" y="305"/>
                    <a:pt x="1152" y="296"/>
                    <a:pt x="1163" y="286"/>
                  </a:cubicBezTo>
                  <a:cubicBezTo>
                    <a:pt x="1127" y="250"/>
                    <a:pt x="1094" y="216"/>
                    <a:pt x="1059" y="182"/>
                  </a:cubicBezTo>
                  <a:cubicBezTo>
                    <a:pt x="1049" y="193"/>
                    <a:pt x="1037" y="205"/>
                    <a:pt x="1025" y="217"/>
                  </a:cubicBezTo>
                  <a:cubicBezTo>
                    <a:pt x="1013" y="229"/>
                    <a:pt x="1003" y="229"/>
                    <a:pt x="989" y="220"/>
                  </a:cubicBezTo>
                  <a:cubicBezTo>
                    <a:pt x="922" y="173"/>
                    <a:pt x="848" y="143"/>
                    <a:pt x="768" y="129"/>
                  </a:cubicBezTo>
                  <a:cubicBezTo>
                    <a:pt x="751" y="126"/>
                    <a:pt x="744" y="117"/>
                    <a:pt x="744" y="99"/>
                  </a:cubicBezTo>
                  <a:cubicBezTo>
                    <a:pt x="744" y="83"/>
                    <a:pt x="744" y="66"/>
                    <a:pt x="744" y="49"/>
                  </a:cubicBezTo>
                  <a:cubicBezTo>
                    <a:pt x="695" y="49"/>
                    <a:pt x="648" y="49"/>
                    <a:pt x="600" y="49"/>
                  </a:cubicBezTo>
                  <a:cubicBezTo>
                    <a:pt x="600" y="66"/>
                    <a:pt x="600" y="82"/>
                    <a:pt x="600" y="98"/>
                  </a:cubicBezTo>
                  <a:cubicBezTo>
                    <a:pt x="600" y="118"/>
                    <a:pt x="594" y="125"/>
                    <a:pt x="575" y="129"/>
                  </a:cubicBezTo>
                  <a:cubicBezTo>
                    <a:pt x="495" y="143"/>
                    <a:pt x="423" y="173"/>
                    <a:pt x="356" y="219"/>
                  </a:cubicBezTo>
                  <a:cubicBezTo>
                    <a:pt x="341" y="230"/>
                    <a:pt x="331" y="229"/>
                    <a:pt x="318" y="216"/>
                  </a:cubicBezTo>
                  <a:cubicBezTo>
                    <a:pt x="306" y="204"/>
                    <a:pt x="295" y="191"/>
                    <a:pt x="284" y="180"/>
                  </a:cubicBezTo>
                  <a:cubicBezTo>
                    <a:pt x="248" y="215"/>
                    <a:pt x="215" y="249"/>
                    <a:pt x="179" y="285"/>
                  </a:cubicBezTo>
                  <a:cubicBezTo>
                    <a:pt x="191" y="295"/>
                    <a:pt x="203" y="306"/>
                    <a:pt x="215" y="317"/>
                  </a:cubicBezTo>
                  <a:cubicBezTo>
                    <a:pt x="229" y="331"/>
                    <a:pt x="230" y="341"/>
                    <a:pt x="219" y="357"/>
                  </a:cubicBezTo>
                  <a:cubicBezTo>
                    <a:pt x="173" y="423"/>
                    <a:pt x="143" y="496"/>
                    <a:pt x="129" y="575"/>
                  </a:cubicBezTo>
                  <a:cubicBezTo>
                    <a:pt x="126" y="593"/>
                    <a:pt x="118" y="600"/>
                    <a:pt x="99" y="600"/>
                  </a:cubicBezTo>
                  <a:cubicBezTo>
                    <a:pt x="82" y="600"/>
                    <a:pt x="66" y="600"/>
                    <a:pt x="49" y="600"/>
                  </a:cubicBezTo>
                  <a:cubicBezTo>
                    <a:pt x="49" y="649"/>
                    <a:pt x="49" y="696"/>
                    <a:pt x="49" y="743"/>
                  </a:cubicBezTo>
                  <a:cubicBezTo>
                    <a:pt x="51" y="744"/>
                    <a:pt x="52" y="744"/>
                    <a:pt x="53" y="744"/>
                  </a:cubicBezTo>
                  <a:cubicBezTo>
                    <a:pt x="68" y="744"/>
                    <a:pt x="83" y="744"/>
                    <a:pt x="98" y="744"/>
                  </a:cubicBezTo>
                  <a:cubicBezTo>
                    <a:pt x="118" y="744"/>
                    <a:pt x="125" y="750"/>
                    <a:pt x="129" y="770"/>
                  </a:cubicBezTo>
                  <a:cubicBezTo>
                    <a:pt x="143" y="848"/>
                    <a:pt x="173" y="921"/>
                    <a:pt x="219" y="987"/>
                  </a:cubicBezTo>
                  <a:cubicBezTo>
                    <a:pt x="230" y="1003"/>
                    <a:pt x="229" y="1013"/>
                    <a:pt x="215" y="1027"/>
                  </a:cubicBezTo>
                  <a:cubicBezTo>
                    <a:pt x="203" y="1039"/>
                    <a:pt x="191" y="1050"/>
                    <a:pt x="181" y="1060"/>
                  </a:cubicBezTo>
                  <a:cubicBezTo>
                    <a:pt x="216" y="1095"/>
                    <a:pt x="249" y="1129"/>
                    <a:pt x="285" y="1164"/>
                  </a:cubicBezTo>
                  <a:close/>
                  <a:moveTo>
                    <a:pt x="1152" y="935"/>
                  </a:moveTo>
                  <a:cubicBezTo>
                    <a:pt x="1152" y="927"/>
                    <a:pt x="1152" y="919"/>
                    <a:pt x="1152" y="912"/>
                  </a:cubicBezTo>
                  <a:cubicBezTo>
                    <a:pt x="1153" y="871"/>
                    <a:pt x="1185" y="840"/>
                    <a:pt x="1225" y="840"/>
                  </a:cubicBezTo>
                  <a:cubicBezTo>
                    <a:pt x="1264" y="841"/>
                    <a:pt x="1295" y="872"/>
                    <a:pt x="1296" y="911"/>
                  </a:cubicBezTo>
                  <a:cubicBezTo>
                    <a:pt x="1296" y="951"/>
                    <a:pt x="1265" y="983"/>
                    <a:pt x="1224" y="984"/>
                  </a:cubicBezTo>
                  <a:cubicBezTo>
                    <a:pt x="1216" y="984"/>
                    <a:pt x="1208" y="984"/>
                    <a:pt x="1201" y="984"/>
                  </a:cubicBezTo>
                  <a:cubicBezTo>
                    <a:pt x="1201" y="1025"/>
                    <a:pt x="1201" y="1064"/>
                    <a:pt x="1201" y="1103"/>
                  </a:cubicBezTo>
                  <a:cubicBezTo>
                    <a:pt x="1233" y="1103"/>
                    <a:pt x="1264" y="1103"/>
                    <a:pt x="1296" y="1103"/>
                  </a:cubicBezTo>
                  <a:cubicBezTo>
                    <a:pt x="1296" y="1100"/>
                    <a:pt x="1297" y="1097"/>
                    <a:pt x="1298" y="1094"/>
                  </a:cubicBezTo>
                  <a:cubicBezTo>
                    <a:pt x="1305" y="1012"/>
                    <a:pt x="1335" y="940"/>
                    <a:pt x="1383" y="874"/>
                  </a:cubicBezTo>
                  <a:cubicBezTo>
                    <a:pt x="1430" y="810"/>
                    <a:pt x="1446" y="738"/>
                    <a:pt x="1438" y="660"/>
                  </a:cubicBezTo>
                  <a:cubicBezTo>
                    <a:pt x="1423" y="534"/>
                    <a:pt x="1334" y="429"/>
                    <a:pt x="1211" y="395"/>
                  </a:cubicBezTo>
                  <a:cubicBezTo>
                    <a:pt x="1088" y="361"/>
                    <a:pt x="956" y="406"/>
                    <a:pt x="880" y="506"/>
                  </a:cubicBezTo>
                  <a:cubicBezTo>
                    <a:pt x="796" y="618"/>
                    <a:pt x="794" y="766"/>
                    <a:pt x="878" y="882"/>
                  </a:cubicBezTo>
                  <a:cubicBezTo>
                    <a:pt x="909" y="926"/>
                    <a:pt x="934" y="974"/>
                    <a:pt x="947" y="1027"/>
                  </a:cubicBezTo>
                  <a:cubicBezTo>
                    <a:pt x="953" y="1052"/>
                    <a:pt x="956" y="1078"/>
                    <a:pt x="961" y="1103"/>
                  </a:cubicBezTo>
                  <a:cubicBezTo>
                    <a:pt x="992" y="1103"/>
                    <a:pt x="1024" y="1103"/>
                    <a:pt x="1055" y="1103"/>
                  </a:cubicBezTo>
                  <a:cubicBezTo>
                    <a:pt x="1055" y="1063"/>
                    <a:pt x="1055" y="1024"/>
                    <a:pt x="1055" y="985"/>
                  </a:cubicBezTo>
                  <a:cubicBezTo>
                    <a:pt x="989" y="980"/>
                    <a:pt x="960" y="957"/>
                    <a:pt x="960" y="912"/>
                  </a:cubicBezTo>
                  <a:cubicBezTo>
                    <a:pt x="960" y="875"/>
                    <a:pt x="990" y="843"/>
                    <a:pt x="1027" y="840"/>
                  </a:cubicBezTo>
                  <a:cubicBezTo>
                    <a:pt x="1046" y="839"/>
                    <a:pt x="1063" y="844"/>
                    <a:pt x="1077" y="856"/>
                  </a:cubicBezTo>
                  <a:cubicBezTo>
                    <a:pt x="1102" y="876"/>
                    <a:pt x="1106" y="905"/>
                    <a:pt x="1104" y="935"/>
                  </a:cubicBezTo>
                  <a:cubicBezTo>
                    <a:pt x="1120" y="935"/>
                    <a:pt x="1135" y="935"/>
                    <a:pt x="1152" y="935"/>
                  </a:cubicBezTo>
                  <a:close/>
                  <a:moveTo>
                    <a:pt x="842" y="472"/>
                  </a:moveTo>
                  <a:cubicBezTo>
                    <a:pt x="749" y="386"/>
                    <a:pt x="585" y="381"/>
                    <a:pt x="480" y="491"/>
                  </a:cubicBezTo>
                  <a:cubicBezTo>
                    <a:pt x="378" y="598"/>
                    <a:pt x="386" y="771"/>
                    <a:pt x="496" y="869"/>
                  </a:cubicBezTo>
                  <a:cubicBezTo>
                    <a:pt x="607" y="967"/>
                    <a:pt x="757" y="943"/>
                    <a:pt x="819" y="889"/>
                  </a:cubicBezTo>
                  <a:cubicBezTo>
                    <a:pt x="802" y="843"/>
                    <a:pt x="785" y="799"/>
                    <a:pt x="769" y="754"/>
                  </a:cubicBezTo>
                  <a:cubicBezTo>
                    <a:pt x="767" y="755"/>
                    <a:pt x="764" y="759"/>
                    <a:pt x="760" y="762"/>
                  </a:cubicBezTo>
                  <a:cubicBezTo>
                    <a:pt x="729" y="793"/>
                    <a:pt x="699" y="824"/>
                    <a:pt x="668" y="854"/>
                  </a:cubicBezTo>
                  <a:cubicBezTo>
                    <a:pt x="654" y="868"/>
                    <a:pt x="642" y="868"/>
                    <a:pt x="629" y="854"/>
                  </a:cubicBezTo>
                  <a:cubicBezTo>
                    <a:pt x="590" y="816"/>
                    <a:pt x="551" y="778"/>
                    <a:pt x="513" y="739"/>
                  </a:cubicBezTo>
                  <a:cubicBezTo>
                    <a:pt x="500" y="726"/>
                    <a:pt x="501" y="714"/>
                    <a:pt x="513" y="701"/>
                  </a:cubicBezTo>
                  <a:cubicBezTo>
                    <a:pt x="526" y="688"/>
                    <a:pt x="539" y="675"/>
                    <a:pt x="551" y="663"/>
                  </a:cubicBezTo>
                  <a:cubicBezTo>
                    <a:pt x="571" y="643"/>
                    <a:pt x="581" y="643"/>
                    <a:pt x="600" y="662"/>
                  </a:cubicBezTo>
                  <a:cubicBezTo>
                    <a:pt x="616" y="678"/>
                    <a:pt x="632" y="694"/>
                    <a:pt x="648" y="710"/>
                  </a:cubicBezTo>
                  <a:cubicBezTo>
                    <a:pt x="696" y="662"/>
                    <a:pt x="743" y="615"/>
                    <a:pt x="789" y="569"/>
                  </a:cubicBezTo>
                  <a:cubicBezTo>
                    <a:pt x="791" y="567"/>
                    <a:pt x="793" y="565"/>
                    <a:pt x="794" y="563"/>
                  </a:cubicBezTo>
                  <a:cubicBezTo>
                    <a:pt x="810" y="533"/>
                    <a:pt x="826" y="503"/>
                    <a:pt x="842" y="472"/>
                  </a:cubicBezTo>
                  <a:close/>
                  <a:moveTo>
                    <a:pt x="852" y="928"/>
                  </a:moveTo>
                  <a:cubicBezTo>
                    <a:pt x="692" y="1034"/>
                    <a:pt x="509" y="975"/>
                    <a:pt x="423" y="860"/>
                  </a:cubicBezTo>
                  <a:cubicBezTo>
                    <a:pt x="332" y="738"/>
                    <a:pt x="340" y="572"/>
                    <a:pt x="444" y="460"/>
                  </a:cubicBezTo>
                  <a:cubicBezTo>
                    <a:pt x="493" y="406"/>
                    <a:pt x="555" y="374"/>
                    <a:pt x="627" y="363"/>
                  </a:cubicBezTo>
                  <a:cubicBezTo>
                    <a:pt x="721" y="350"/>
                    <a:pt x="805" y="376"/>
                    <a:pt x="877" y="436"/>
                  </a:cubicBezTo>
                  <a:cubicBezTo>
                    <a:pt x="896" y="421"/>
                    <a:pt x="914" y="407"/>
                    <a:pt x="933" y="392"/>
                  </a:cubicBezTo>
                  <a:cubicBezTo>
                    <a:pt x="810" y="270"/>
                    <a:pt x="585" y="242"/>
                    <a:pt x="423" y="380"/>
                  </a:cubicBezTo>
                  <a:cubicBezTo>
                    <a:pt x="260" y="519"/>
                    <a:pt x="242" y="762"/>
                    <a:pt x="379" y="921"/>
                  </a:cubicBezTo>
                  <a:cubicBezTo>
                    <a:pt x="521" y="1085"/>
                    <a:pt x="748" y="1088"/>
                    <a:pt x="885" y="990"/>
                  </a:cubicBezTo>
                  <a:cubicBezTo>
                    <a:pt x="874" y="970"/>
                    <a:pt x="863" y="950"/>
                    <a:pt x="852" y="928"/>
                  </a:cubicBezTo>
                  <a:close/>
                  <a:moveTo>
                    <a:pt x="1127" y="1248"/>
                  </a:moveTo>
                  <a:cubicBezTo>
                    <a:pt x="1190" y="1248"/>
                    <a:pt x="1252" y="1248"/>
                    <a:pt x="1315" y="1248"/>
                  </a:cubicBezTo>
                  <a:cubicBezTo>
                    <a:pt x="1335" y="1248"/>
                    <a:pt x="1344" y="1239"/>
                    <a:pt x="1344" y="1219"/>
                  </a:cubicBezTo>
                  <a:cubicBezTo>
                    <a:pt x="1344" y="1207"/>
                    <a:pt x="1344" y="1196"/>
                    <a:pt x="1344" y="1184"/>
                  </a:cubicBezTo>
                  <a:cubicBezTo>
                    <a:pt x="1344" y="1160"/>
                    <a:pt x="1336" y="1152"/>
                    <a:pt x="1312" y="1152"/>
                  </a:cubicBezTo>
                  <a:cubicBezTo>
                    <a:pt x="1248" y="1152"/>
                    <a:pt x="1184" y="1152"/>
                    <a:pt x="1120" y="1152"/>
                  </a:cubicBezTo>
                  <a:cubicBezTo>
                    <a:pt x="1060" y="1152"/>
                    <a:pt x="1001" y="1152"/>
                    <a:pt x="941" y="1152"/>
                  </a:cubicBezTo>
                  <a:cubicBezTo>
                    <a:pt x="921" y="1152"/>
                    <a:pt x="912" y="1161"/>
                    <a:pt x="912" y="1181"/>
                  </a:cubicBezTo>
                  <a:cubicBezTo>
                    <a:pt x="912" y="1193"/>
                    <a:pt x="912" y="1204"/>
                    <a:pt x="912" y="1216"/>
                  </a:cubicBezTo>
                  <a:cubicBezTo>
                    <a:pt x="912" y="1240"/>
                    <a:pt x="920" y="1248"/>
                    <a:pt x="944" y="1248"/>
                  </a:cubicBezTo>
                  <a:cubicBezTo>
                    <a:pt x="1005" y="1248"/>
                    <a:pt x="1066" y="1248"/>
                    <a:pt x="1127" y="1248"/>
                  </a:cubicBezTo>
                  <a:close/>
                  <a:moveTo>
                    <a:pt x="960" y="1297"/>
                  </a:moveTo>
                  <a:cubicBezTo>
                    <a:pt x="960" y="1305"/>
                    <a:pt x="960" y="1311"/>
                    <a:pt x="960" y="1318"/>
                  </a:cubicBezTo>
                  <a:cubicBezTo>
                    <a:pt x="961" y="1334"/>
                    <a:pt x="969" y="1344"/>
                    <a:pt x="986" y="1344"/>
                  </a:cubicBezTo>
                  <a:cubicBezTo>
                    <a:pt x="1081" y="1344"/>
                    <a:pt x="1176" y="1344"/>
                    <a:pt x="1271" y="1344"/>
                  </a:cubicBezTo>
                  <a:cubicBezTo>
                    <a:pt x="1284" y="1344"/>
                    <a:pt x="1293" y="1337"/>
                    <a:pt x="1295" y="1324"/>
                  </a:cubicBezTo>
                  <a:cubicBezTo>
                    <a:pt x="1297" y="1315"/>
                    <a:pt x="1296" y="1306"/>
                    <a:pt x="1296" y="1297"/>
                  </a:cubicBezTo>
                  <a:cubicBezTo>
                    <a:pt x="1183" y="1297"/>
                    <a:pt x="1072" y="1297"/>
                    <a:pt x="960" y="1297"/>
                  </a:cubicBezTo>
                  <a:close/>
                  <a:moveTo>
                    <a:pt x="1151" y="1103"/>
                  </a:moveTo>
                  <a:cubicBezTo>
                    <a:pt x="1151" y="1063"/>
                    <a:pt x="1151" y="1024"/>
                    <a:pt x="1151" y="985"/>
                  </a:cubicBezTo>
                  <a:cubicBezTo>
                    <a:pt x="1135" y="985"/>
                    <a:pt x="1120" y="985"/>
                    <a:pt x="1105" y="985"/>
                  </a:cubicBezTo>
                  <a:cubicBezTo>
                    <a:pt x="1105" y="1025"/>
                    <a:pt x="1105" y="1064"/>
                    <a:pt x="1105" y="1103"/>
                  </a:cubicBezTo>
                  <a:cubicBezTo>
                    <a:pt x="1120" y="1103"/>
                    <a:pt x="1135" y="1103"/>
                    <a:pt x="1151" y="1103"/>
                  </a:cubicBezTo>
                  <a:close/>
                  <a:moveTo>
                    <a:pt x="650" y="805"/>
                  </a:moveTo>
                  <a:cubicBezTo>
                    <a:pt x="685" y="769"/>
                    <a:pt x="719" y="733"/>
                    <a:pt x="756" y="699"/>
                  </a:cubicBezTo>
                  <a:cubicBezTo>
                    <a:pt x="768" y="687"/>
                    <a:pt x="770" y="675"/>
                    <a:pt x="769" y="657"/>
                  </a:cubicBezTo>
                  <a:cubicBezTo>
                    <a:pt x="735" y="691"/>
                    <a:pt x="703" y="723"/>
                    <a:pt x="671" y="755"/>
                  </a:cubicBezTo>
                  <a:cubicBezTo>
                    <a:pt x="653" y="773"/>
                    <a:pt x="643" y="773"/>
                    <a:pt x="625" y="755"/>
                  </a:cubicBezTo>
                  <a:cubicBezTo>
                    <a:pt x="609" y="739"/>
                    <a:pt x="593" y="723"/>
                    <a:pt x="577" y="707"/>
                  </a:cubicBezTo>
                  <a:cubicBezTo>
                    <a:pt x="571" y="712"/>
                    <a:pt x="567" y="715"/>
                    <a:pt x="563" y="718"/>
                  </a:cubicBezTo>
                  <a:cubicBezTo>
                    <a:pt x="592" y="748"/>
                    <a:pt x="620" y="776"/>
                    <a:pt x="650" y="805"/>
                  </a:cubicBezTo>
                  <a:close/>
                  <a:moveTo>
                    <a:pt x="1193" y="1393"/>
                  </a:moveTo>
                  <a:cubicBezTo>
                    <a:pt x="1149" y="1393"/>
                    <a:pt x="1106" y="1393"/>
                    <a:pt x="1063" y="1393"/>
                  </a:cubicBezTo>
                  <a:cubicBezTo>
                    <a:pt x="1071" y="1420"/>
                    <a:pt x="1098" y="1440"/>
                    <a:pt x="1127" y="1440"/>
                  </a:cubicBezTo>
                  <a:cubicBezTo>
                    <a:pt x="1158" y="1440"/>
                    <a:pt x="1185" y="1421"/>
                    <a:pt x="1193" y="1393"/>
                  </a:cubicBezTo>
                  <a:close/>
                  <a:moveTo>
                    <a:pt x="1056" y="936"/>
                  </a:moveTo>
                  <a:cubicBezTo>
                    <a:pt x="1056" y="926"/>
                    <a:pt x="1056" y="918"/>
                    <a:pt x="1056" y="910"/>
                  </a:cubicBezTo>
                  <a:cubicBezTo>
                    <a:pt x="1055" y="897"/>
                    <a:pt x="1044" y="887"/>
                    <a:pt x="1031" y="888"/>
                  </a:cubicBezTo>
                  <a:cubicBezTo>
                    <a:pt x="1019" y="889"/>
                    <a:pt x="1009" y="898"/>
                    <a:pt x="1008" y="910"/>
                  </a:cubicBezTo>
                  <a:cubicBezTo>
                    <a:pt x="1007" y="923"/>
                    <a:pt x="1017" y="934"/>
                    <a:pt x="1030" y="936"/>
                  </a:cubicBezTo>
                  <a:cubicBezTo>
                    <a:pt x="1038" y="936"/>
                    <a:pt x="1046" y="936"/>
                    <a:pt x="1056" y="936"/>
                  </a:cubicBezTo>
                  <a:close/>
                  <a:moveTo>
                    <a:pt x="1200" y="936"/>
                  </a:moveTo>
                  <a:cubicBezTo>
                    <a:pt x="1210" y="936"/>
                    <a:pt x="1218" y="936"/>
                    <a:pt x="1225" y="936"/>
                  </a:cubicBezTo>
                  <a:cubicBezTo>
                    <a:pt x="1239" y="935"/>
                    <a:pt x="1249" y="924"/>
                    <a:pt x="1248" y="911"/>
                  </a:cubicBezTo>
                  <a:cubicBezTo>
                    <a:pt x="1247" y="899"/>
                    <a:pt x="1238" y="889"/>
                    <a:pt x="1226" y="888"/>
                  </a:cubicBezTo>
                  <a:cubicBezTo>
                    <a:pt x="1213" y="887"/>
                    <a:pt x="1202" y="897"/>
                    <a:pt x="1200" y="910"/>
                  </a:cubicBezTo>
                  <a:cubicBezTo>
                    <a:pt x="1200" y="918"/>
                    <a:pt x="1200" y="926"/>
                    <a:pt x="1200" y="936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43">
              <a:extLst>
                <a:ext uri="{FF2B5EF4-FFF2-40B4-BE49-F238E27FC236}">
                  <a16:creationId xmlns:a16="http://schemas.microsoft.com/office/drawing/2014/main" id="{865D1B0D-8761-CAA4-FCBD-EE83B0C09073}"/>
                </a:ext>
              </a:extLst>
            </p:cNvPr>
            <p:cNvSpPr>
              <a:spLocks/>
            </p:cNvSpPr>
            <p:nvPr/>
          </p:nvSpPr>
          <p:spPr bwMode="auto">
            <a:xfrm>
              <a:off x="1974850" y="1035050"/>
              <a:ext cx="73025" cy="74613"/>
            </a:xfrm>
            <a:custGeom>
              <a:avLst/>
              <a:gdLst>
                <a:gd name="T0" fmla="*/ 262 w 262"/>
                <a:gd name="T1" fmla="*/ 269 h 269"/>
                <a:gd name="T2" fmla="*/ 216 w 262"/>
                <a:gd name="T3" fmla="*/ 269 h 269"/>
                <a:gd name="T4" fmla="*/ 152 w 262"/>
                <a:gd name="T5" fmla="*/ 118 h 269"/>
                <a:gd name="T6" fmla="*/ 0 w 262"/>
                <a:gd name="T7" fmla="*/ 54 h 269"/>
                <a:gd name="T8" fmla="*/ 0 w 262"/>
                <a:gd name="T9" fmla="*/ 8 h 269"/>
                <a:gd name="T10" fmla="*/ 262 w 262"/>
                <a:gd name="T11" fmla="*/ 269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2" h="269">
                  <a:moveTo>
                    <a:pt x="262" y="269"/>
                  </a:moveTo>
                  <a:cubicBezTo>
                    <a:pt x="247" y="269"/>
                    <a:pt x="232" y="269"/>
                    <a:pt x="216" y="269"/>
                  </a:cubicBezTo>
                  <a:cubicBezTo>
                    <a:pt x="213" y="211"/>
                    <a:pt x="193" y="159"/>
                    <a:pt x="152" y="118"/>
                  </a:cubicBezTo>
                  <a:cubicBezTo>
                    <a:pt x="110" y="76"/>
                    <a:pt x="59" y="56"/>
                    <a:pt x="0" y="54"/>
                  </a:cubicBezTo>
                  <a:cubicBezTo>
                    <a:pt x="0" y="38"/>
                    <a:pt x="0" y="23"/>
                    <a:pt x="0" y="8"/>
                  </a:cubicBezTo>
                  <a:cubicBezTo>
                    <a:pt x="121" y="0"/>
                    <a:pt x="262" y="108"/>
                    <a:pt x="262" y="269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180FA1A2-9562-4E40-B623-A7706B9F9618}"/>
              </a:ext>
            </a:extLst>
          </p:cNvPr>
          <p:cNvGrpSpPr/>
          <p:nvPr/>
        </p:nvGrpSpPr>
        <p:grpSpPr>
          <a:xfrm>
            <a:off x="3288777" y="3721980"/>
            <a:ext cx="343352" cy="397130"/>
            <a:chOff x="1217613" y="2876550"/>
            <a:chExt cx="395288" cy="457200"/>
          </a:xfrm>
          <a:solidFill>
            <a:schemeClr val="bg1"/>
          </a:solidFill>
        </p:grpSpPr>
        <p:sp>
          <p:nvSpPr>
            <p:cNvPr id="71" name="Freeform 101">
              <a:extLst>
                <a:ext uri="{FF2B5EF4-FFF2-40B4-BE49-F238E27FC236}">
                  <a16:creationId xmlns:a16="http://schemas.microsoft.com/office/drawing/2014/main" id="{CCE7A058-CB1D-AE90-9F67-5732D1BE537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17613" y="2876550"/>
              <a:ext cx="395288" cy="457200"/>
            </a:xfrm>
            <a:custGeom>
              <a:avLst/>
              <a:gdLst>
                <a:gd name="T0" fmla="*/ 920 w 1417"/>
                <a:gd name="T1" fmla="*/ 66 h 1639"/>
                <a:gd name="T2" fmla="*/ 1192 w 1417"/>
                <a:gd name="T3" fmla="*/ 226 h 1639"/>
                <a:gd name="T4" fmla="*/ 1324 w 1417"/>
                <a:gd name="T5" fmla="*/ 455 h 1639"/>
                <a:gd name="T6" fmla="*/ 1388 w 1417"/>
                <a:gd name="T7" fmla="*/ 787 h 1639"/>
                <a:gd name="T8" fmla="*/ 1288 w 1417"/>
                <a:gd name="T9" fmla="*/ 1071 h 1639"/>
                <a:gd name="T10" fmla="*/ 1357 w 1417"/>
                <a:gd name="T11" fmla="*/ 1397 h 1639"/>
                <a:gd name="T12" fmla="*/ 1123 w 1417"/>
                <a:gd name="T13" fmla="*/ 1465 h 1639"/>
                <a:gd name="T14" fmla="*/ 999 w 1417"/>
                <a:gd name="T15" fmla="*/ 1639 h 1639"/>
                <a:gd name="T16" fmla="*/ 830 w 1417"/>
                <a:gd name="T17" fmla="*/ 1360 h 1639"/>
                <a:gd name="T18" fmla="*/ 586 w 1417"/>
                <a:gd name="T19" fmla="*/ 1361 h 1639"/>
                <a:gd name="T20" fmla="*/ 416 w 1417"/>
                <a:gd name="T21" fmla="*/ 1639 h 1639"/>
                <a:gd name="T22" fmla="*/ 290 w 1417"/>
                <a:gd name="T23" fmla="*/ 1460 h 1639"/>
                <a:gd name="T24" fmla="*/ 59 w 1417"/>
                <a:gd name="T25" fmla="*/ 1399 h 1639"/>
                <a:gd name="T26" fmla="*/ 126 w 1417"/>
                <a:gd name="T27" fmla="*/ 1045 h 1639"/>
                <a:gd name="T28" fmla="*/ 28 w 1417"/>
                <a:gd name="T29" fmla="*/ 786 h 1639"/>
                <a:gd name="T30" fmla="*/ 103 w 1417"/>
                <a:gd name="T31" fmla="*/ 444 h 1639"/>
                <a:gd name="T32" fmla="*/ 221 w 1417"/>
                <a:gd name="T33" fmla="*/ 228 h 1639"/>
                <a:gd name="T34" fmla="*/ 525 w 1417"/>
                <a:gd name="T35" fmla="*/ 71 h 1639"/>
                <a:gd name="T36" fmla="*/ 717 w 1417"/>
                <a:gd name="T37" fmla="*/ 0 h 1639"/>
                <a:gd name="T38" fmla="*/ 384 w 1417"/>
                <a:gd name="T39" fmla="*/ 169 h 1639"/>
                <a:gd name="T40" fmla="*/ 109 w 1417"/>
                <a:gd name="T41" fmla="*/ 515 h 1639"/>
                <a:gd name="T42" fmla="*/ 110 w 1417"/>
                <a:gd name="T43" fmla="*/ 908 h 1639"/>
                <a:gd name="T44" fmla="*/ 383 w 1417"/>
                <a:gd name="T45" fmla="*/ 1249 h 1639"/>
                <a:gd name="T46" fmla="*/ 683 w 1417"/>
                <a:gd name="T47" fmla="*/ 1359 h 1639"/>
                <a:gd name="T48" fmla="*/ 899 w 1417"/>
                <a:gd name="T49" fmla="*/ 1296 h 1639"/>
                <a:gd name="T50" fmla="*/ 1041 w 1417"/>
                <a:gd name="T51" fmla="*/ 1236 h 1639"/>
                <a:gd name="T52" fmla="*/ 1234 w 1417"/>
                <a:gd name="T53" fmla="*/ 1075 h 1639"/>
                <a:gd name="T54" fmla="*/ 1314 w 1417"/>
                <a:gd name="T55" fmla="*/ 901 h 1639"/>
                <a:gd name="T56" fmla="*/ 1322 w 1417"/>
                <a:gd name="T57" fmla="*/ 651 h 1639"/>
                <a:gd name="T58" fmla="*/ 1307 w 1417"/>
                <a:gd name="T59" fmla="*/ 514 h 1639"/>
                <a:gd name="T60" fmla="*/ 1033 w 1417"/>
                <a:gd name="T61" fmla="*/ 172 h 1639"/>
                <a:gd name="T62" fmla="*/ 732 w 1417"/>
                <a:gd name="T63" fmla="*/ 63 h 1639"/>
                <a:gd name="T64" fmla="*/ 509 w 1417"/>
                <a:gd name="T65" fmla="*/ 125 h 1639"/>
                <a:gd name="T66" fmla="*/ 144 w 1417"/>
                <a:gd name="T67" fmla="*/ 1393 h 1639"/>
                <a:gd name="T68" fmla="*/ 393 w 1417"/>
                <a:gd name="T69" fmla="*/ 1530 h 1639"/>
                <a:gd name="T70" fmla="*/ 480 w 1417"/>
                <a:gd name="T71" fmla="*/ 1359 h 1639"/>
                <a:gd name="T72" fmla="*/ 249 w 1417"/>
                <a:gd name="T73" fmla="*/ 1203 h 1639"/>
                <a:gd name="T74" fmla="*/ 126 w 1417"/>
                <a:gd name="T75" fmla="*/ 1392 h 1639"/>
                <a:gd name="T76" fmla="*/ 1089 w 1417"/>
                <a:gd name="T77" fmla="*/ 1416 h 1639"/>
                <a:gd name="T78" fmla="*/ 1290 w 1417"/>
                <a:gd name="T79" fmla="*/ 1392 h 1639"/>
                <a:gd name="T80" fmla="*/ 1089 w 1417"/>
                <a:gd name="T81" fmla="*/ 1263 h 1639"/>
                <a:gd name="T82" fmla="*/ 924 w 1417"/>
                <a:gd name="T83" fmla="*/ 1355 h 16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417" h="1639">
                  <a:moveTo>
                    <a:pt x="717" y="0"/>
                  </a:moveTo>
                  <a:cubicBezTo>
                    <a:pt x="756" y="9"/>
                    <a:pt x="788" y="30"/>
                    <a:pt x="819" y="54"/>
                  </a:cubicBezTo>
                  <a:cubicBezTo>
                    <a:pt x="850" y="77"/>
                    <a:pt x="885" y="73"/>
                    <a:pt x="920" y="66"/>
                  </a:cubicBezTo>
                  <a:cubicBezTo>
                    <a:pt x="937" y="63"/>
                    <a:pt x="954" y="61"/>
                    <a:pt x="971" y="61"/>
                  </a:cubicBezTo>
                  <a:cubicBezTo>
                    <a:pt x="1019" y="62"/>
                    <a:pt x="1053" y="89"/>
                    <a:pt x="1071" y="129"/>
                  </a:cubicBezTo>
                  <a:cubicBezTo>
                    <a:pt x="1096" y="183"/>
                    <a:pt x="1134" y="212"/>
                    <a:pt x="1192" y="226"/>
                  </a:cubicBezTo>
                  <a:cubicBezTo>
                    <a:pt x="1258" y="242"/>
                    <a:pt x="1281" y="275"/>
                    <a:pt x="1289" y="347"/>
                  </a:cubicBezTo>
                  <a:cubicBezTo>
                    <a:pt x="1290" y="366"/>
                    <a:pt x="1291" y="384"/>
                    <a:pt x="1293" y="403"/>
                  </a:cubicBezTo>
                  <a:cubicBezTo>
                    <a:pt x="1295" y="425"/>
                    <a:pt x="1308" y="441"/>
                    <a:pt x="1324" y="455"/>
                  </a:cubicBezTo>
                  <a:cubicBezTo>
                    <a:pt x="1338" y="468"/>
                    <a:pt x="1353" y="481"/>
                    <a:pt x="1366" y="494"/>
                  </a:cubicBezTo>
                  <a:cubicBezTo>
                    <a:pt x="1406" y="535"/>
                    <a:pt x="1413" y="585"/>
                    <a:pt x="1389" y="634"/>
                  </a:cubicBezTo>
                  <a:cubicBezTo>
                    <a:pt x="1362" y="687"/>
                    <a:pt x="1364" y="734"/>
                    <a:pt x="1388" y="787"/>
                  </a:cubicBezTo>
                  <a:cubicBezTo>
                    <a:pt x="1417" y="850"/>
                    <a:pt x="1405" y="887"/>
                    <a:pt x="1355" y="937"/>
                  </a:cubicBezTo>
                  <a:cubicBezTo>
                    <a:pt x="1355" y="938"/>
                    <a:pt x="1354" y="939"/>
                    <a:pt x="1353" y="939"/>
                  </a:cubicBezTo>
                  <a:cubicBezTo>
                    <a:pt x="1306" y="971"/>
                    <a:pt x="1287" y="1014"/>
                    <a:pt x="1288" y="1071"/>
                  </a:cubicBezTo>
                  <a:cubicBezTo>
                    <a:pt x="1289" y="1115"/>
                    <a:pt x="1274" y="1155"/>
                    <a:pt x="1231" y="1180"/>
                  </a:cubicBezTo>
                  <a:cubicBezTo>
                    <a:pt x="1234" y="1185"/>
                    <a:pt x="1237" y="1190"/>
                    <a:pt x="1240" y="1195"/>
                  </a:cubicBezTo>
                  <a:cubicBezTo>
                    <a:pt x="1279" y="1263"/>
                    <a:pt x="1317" y="1331"/>
                    <a:pt x="1357" y="1397"/>
                  </a:cubicBezTo>
                  <a:cubicBezTo>
                    <a:pt x="1373" y="1423"/>
                    <a:pt x="1362" y="1449"/>
                    <a:pt x="1328" y="1448"/>
                  </a:cubicBezTo>
                  <a:cubicBezTo>
                    <a:pt x="1269" y="1446"/>
                    <a:pt x="1211" y="1448"/>
                    <a:pt x="1152" y="1448"/>
                  </a:cubicBezTo>
                  <a:cubicBezTo>
                    <a:pt x="1137" y="1448"/>
                    <a:pt x="1130" y="1453"/>
                    <a:pt x="1123" y="1465"/>
                  </a:cubicBezTo>
                  <a:cubicBezTo>
                    <a:pt x="1095" y="1515"/>
                    <a:pt x="1066" y="1566"/>
                    <a:pt x="1036" y="1615"/>
                  </a:cubicBezTo>
                  <a:cubicBezTo>
                    <a:pt x="1031" y="1624"/>
                    <a:pt x="1022" y="1631"/>
                    <a:pt x="1015" y="1639"/>
                  </a:cubicBezTo>
                  <a:cubicBezTo>
                    <a:pt x="1009" y="1639"/>
                    <a:pt x="1004" y="1639"/>
                    <a:pt x="999" y="1639"/>
                  </a:cubicBezTo>
                  <a:cubicBezTo>
                    <a:pt x="992" y="1630"/>
                    <a:pt x="983" y="1623"/>
                    <a:pt x="977" y="1614"/>
                  </a:cubicBezTo>
                  <a:cubicBezTo>
                    <a:pt x="931" y="1535"/>
                    <a:pt x="885" y="1456"/>
                    <a:pt x="840" y="1376"/>
                  </a:cubicBezTo>
                  <a:cubicBezTo>
                    <a:pt x="837" y="1371"/>
                    <a:pt x="834" y="1367"/>
                    <a:pt x="830" y="1360"/>
                  </a:cubicBezTo>
                  <a:cubicBezTo>
                    <a:pt x="816" y="1370"/>
                    <a:pt x="803" y="1379"/>
                    <a:pt x="790" y="1388"/>
                  </a:cubicBezTo>
                  <a:cubicBezTo>
                    <a:pt x="730" y="1431"/>
                    <a:pt x="686" y="1430"/>
                    <a:pt x="626" y="1389"/>
                  </a:cubicBezTo>
                  <a:cubicBezTo>
                    <a:pt x="613" y="1380"/>
                    <a:pt x="600" y="1370"/>
                    <a:pt x="586" y="1361"/>
                  </a:cubicBezTo>
                  <a:cubicBezTo>
                    <a:pt x="582" y="1367"/>
                    <a:pt x="579" y="1372"/>
                    <a:pt x="576" y="1377"/>
                  </a:cubicBezTo>
                  <a:cubicBezTo>
                    <a:pt x="530" y="1456"/>
                    <a:pt x="485" y="1536"/>
                    <a:pt x="438" y="1614"/>
                  </a:cubicBezTo>
                  <a:cubicBezTo>
                    <a:pt x="433" y="1624"/>
                    <a:pt x="424" y="1631"/>
                    <a:pt x="416" y="1639"/>
                  </a:cubicBezTo>
                  <a:cubicBezTo>
                    <a:pt x="411" y="1639"/>
                    <a:pt x="406" y="1639"/>
                    <a:pt x="400" y="1639"/>
                  </a:cubicBezTo>
                  <a:cubicBezTo>
                    <a:pt x="393" y="1630"/>
                    <a:pt x="385" y="1623"/>
                    <a:pt x="379" y="1614"/>
                  </a:cubicBezTo>
                  <a:cubicBezTo>
                    <a:pt x="349" y="1563"/>
                    <a:pt x="319" y="1512"/>
                    <a:pt x="290" y="1460"/>
                  </a:cubicBezTo>
                  <a:cubicBezTo>
                    <a:pt x="285" y="1451"/>
                    <a:pt x="279" y="1448"/>
                    <a:pt x="268" y="1448"/>
                  </a:cubicBezTo>
                  <a:cubicBezTo>
                    <a:pt x="208" y="1448"/>
                    <a:pt x="147" y="1447"/>
                    <a:pt x="86" y="1447"/>
                  </a:cubicBezTo>
                  <a:cubicBezTo>
                    <a:pt x="53" y="1447"/>
                    <a:pt x="42" y="1427"/>
                    <a:pt x="59" y="1399"/>
                  </a:cubicBezTo>
                  <a:cubicBezTo>
                    <a:pt x="97" y="1331"/>
                    <a:pt x="136" y="1264"/>
                    <a:pt x="175" y="1196"/>
                  </a:cubicBezTo>
                  <a:cubicBezTo>
                    <a:pt x="178" y="1191"/>
                    <a:pt x="181" y="1186"/>
                    <a:pt x="184" y="1180"/>
                  </a:cubicBezTo>
                  <a:cubicBezTo>
                    <a:pt x="132" y="1149"/>
                    <a:pt x="127" y="1097"/>
                    <a:pt x="126" y="1045"/>
                  </a:cubicBezTo>
                  <a:cubicBezTo>
                    <a:pt x="125" y="1008"/>
                    <a:pt x="111" y="980"/>
                    <a:pt x="84" y="958"/>
                  </a:cubicBezTo>
                  <a:cubicBezTo>
                    <a:pt x="68" y="944"/>
                    <a:pt x="53" y="930"/>
                    <a:pt x="39" y="914"/>
                  </a:cubicBezTo>
                  <a:cubicBezTo>
                    <a:pt x="7" y="874"/>
                    <a:pt x="6" y="829"/>
                    <a:pt x="28" y="786"/>
                  </a:cubicBezTo>
                  <a:cubicBezTo>
                    <a:pt x="54" y="734"/>
                    <a:pt x="52" y="687"/>
                    <a:pt x="28" y="634"/>
                  </a:cubicBezTo>
                  <a:cubicBezTo>
                    <a:pt x="0" y="573"/>
                    <a:pt x="10" y="532"/>
                    <a:pt x="62" y="482"/>
                  </a:cubicBezTo>
                  <a:cubicBezTo>
                    <a:pt x="76" y="470"/>
                    <a:pt x="90" y="457"/>
                    <a:pt x="103" y="444"/>
                  </a:cubicBezTo>
                  <a:cubicBezTo>
                    <a:pt x="120" y="428"/>
                    <a:pt x="124" y="406"/>
                    <a:pt x="125" y="384"/>
                  </a:cubicBezTo>
                  <a:cubicBezTo>
                    <a:pt x="126" y="368"/>
                    <a:pt x="127" y="352"/>
                    <a:pt x="128" y="336"/>
                  </a:cubicBezTo>
                  <a:cubicBezTo>
                    <a:pt x="134" y="279"/>
                    <a:pt x="165" y="240"/>
                    <a:pt x="221" y="228"/>
                  </a:cubicBezTo>
                  <a:cubicBezTo>
                    <a:pt x="280" y="215"/>
                    <a:pt x="317" y="184"/>
                    <a:pt x="344" y="130"/>
                  </a:cubicBezTo>
                  <a:cubicBezTo>
                    <a:pt x="373" y="72"/>
                    <a:pt x="412" y="54"/>
                    <a:pt x="481" y="64"/>
                  </a:cubicBezTo>
                  <a:cubicBezTo>
                    <a:pt x="496" y="66"/>
                    <a:pt x="510" y="69"/>
                    <a:pt x="525" y="71"/>
                  </a:cubicBezTo>
                  <a:cubicBezTo>
                    <a:pt x="552" y="75"/>
                    <a:pt x="576" y="69"/>
                    <a:pt x="598" y="53"/>
                  </a:cubicBezTo>
                  <a:cubicBezTo>
                    <a:pt x="628" y="30"/>
                    <a:pt x="660" y="9"/>
                    <a:pt x="698" y="0"/>
                  </a:cubicBezTo>
                  <a:cubicBezTo>
                    <a:pt x="704" y="0"/>
                    <a:pt x="711" y="0"/>
                    <a:pt x="717" y="0"/>
                  </a:cubicBezTo>
                  <a:close/>
                  <a:moveTo>
                    <a:pt x="454" y="115"/>
                  </a:moveTo>
                  <a:cubicBezTo>
                    <a:pt x="432" y="115"/>
                    <a:pt x="415" y="122"/>
                    <a:pt x="403" y="139"/>
                  </a:cubicBezTo>
                  <a:cubicBezTo>
                    <a:pt x="396" y="149"/>
                    <a:pt x="388" y="158"/>
                    <a:pt x="384" y="169"/>
                  </a:cubicBezTo>
                  <a:cubicBezTo>
                    <a:pt x="359" y="227"/>
                    <a:pt x="315" y="261"/>
                    <a:pt x="253" y="275"/>
                  </a:cubicBezTo>
                  <a:cubicBezTo>
                    <a:pt x="194" y="288"/>
                    <a:pt x="181" y="306"/>
                    <a:pt x="181" y="365"/>
                  </a:cubicBezTo>
                  <a:cubicBezTo>
                    <a:pt x="182" y="428"/>
                    <a:pt x="158" y="476"/>
                    <a:pt x="109" y="515"/>
                  </a:cubicBezTo>
                  <a:cubicBezTo>
                    <a:pt x="62" y="552"/>
                    <a:pt x="58" y="573"/>
                    <a:pt x="84" y="627"/>
                  </a:cubicBezTo>
                  <a:cubicBezTo>
                    <a:pt x="110" y="683"/>
                    <a:pt x="112" y="737"/>
                    <a:pt x="84" y="793"/>
                  </a:cubicBezTo>
                  <a:cubicBezTo>
                    <a:pt x="57" y="847"/>
                    <a:pt x="62" y="871"/>
                    <a:pt x="110" y="908"/>
                  </a:cubicBezTo>
                  <a:cubicBezTo>
                    <a:pt x="159" y="946"/>
                    <a:pt x="182" y="995"/>
                    <a:pt x="182" y="1057"/>
                  </a:cubicBezTo>
                  <a:cubicBezTo>
                    <a:pt x="182" y="1118"/>
                    <a:pt x="197" y="1135"/>
                    <a:pt x="256" y="1148"/>
                  </a:cubicBezTo>
                  <a:cubicBezTo>
                    <a:pt x="316" y="1161"/>
                    <a:pt x="357" y="1194"/>
                    <a:pt x="383" y="1249"/>
                  </a:cubicBezTo>
                  <a:cubicBezTo>
                    <a:pt x="409" y="1304"/>
                    <a:pt x="430" y="1315"/>
                    <a:pt x="490" y="1301"/>
                  </a:cubicBezTo>
                  <a:cubicBezTo>
                    <a:pt x="549" y="1287"/>
                    <a:pt x="602" y="1297"/>
                    <a:pt x="648" y="1337"/>
                  </a:cubicBezTo>
                  <a:cubicBezTo>
                    <a:pt x="659" y="1346"/>
                    <a:pt x="671" y="1352"/>
                    <a:pt x="683" y="1359"/>
                  </a:cubicBezTo>
                  <a:cubicBezTo>
                    <a:pt x="700" y="1368"/>
                    <a:pt x="717" y="1368"/>
                    <a:pt x="733" y="1358"/>
                  </a:cubicBezTo>
                  <a:cubicBezTo>
                    <a:pt x="749" y="1349"/>
                    <a:pt x="763" y="1339"/>
                    <a:pt x="777" y="1329"/>
                  </a:cubicBezTo>
                  <a:cubicBezTo>
                    <a:pt x="814" y="1303"/>
                    <a:pt x="853" y="1288"/>
                    <a:pt x="899" y="1296"/>
                  </a:cubicBezTo>
                  <a:cubicBezTo>
                    <a:pt x="916" y="1299"/>
                    <a:pt x="933" y="1302"/>
                    <a:pt x="950" y="1304"/>
                  </a:cubicBezTo>
                  <a:cubicBezTo>
                    <a:pt x="979" y="1309"/>
                    <a:pt x="1003" y="1301"/>
                    <a:pt x="1019" y="1275"/>
                  </a:cubicBezTo>
                  <a:cubicBezTo>
                    <a:pt x="1027" y="1262"/>
                    <a:pt x="1034" y="1249"/>
                    <a:pt x="1041" y="1236"/>
                  </a:cubicBezTo>
                  <a:cubicBezTo>
                    <a:pt x="1062" y="1195"/>
                    <a:pt x="1093" y="1167"/>
                    <a:pt x="1138" y="1154"/>
                  </a:cubicBezTo>
                  <a:cubicBezTo>
                    <a:pt x="1149" y="1150"/>
                    <a:pt x="1160" y="1149"/>
                    <a:pt x="1170" y="1145"/>
                  </a:cubicBezTo>
                  <a:cubicBezTo>
                    <a:pt x="1221" y="1128"/>
                    <a:pt x="1227" y="1119"/>
                    <a:pt x="1234" y="1075"/>
                  </a:cubicBezTo>
                  <a:cubicBezTo>
                    <a:pt x="1236" y="1063"/>
                    <a:pt x="1235" y="1051"/>
                    <a:pt x="1235" y="1039"/>
                  </a:cubicBezTo>
                  <a:cubicBezTo>
                    <a:pt x="1237" y="996"/>
                    <a:pt x="1250" y="958"/>
                    <a:pt x="1283" y="928"/>
                  </a:cubicBezTo>
                  <a:cubicBezTo>
                    <a:pt x="1293" y="919"/>
                    <a:pt x="1304" y="910"/>
                    <a:pt x="1314" y="901"/>
                  </a:cubicBezTo>
                  <a:cubicBezTo>
                    <a:pt x="1353" y="863"/>
                    <a:pt x="1354" y="850"/>
                    <a:pt x="1337" y="803"/>
                  </a:cubicBezTo>
                  <a:cubicBezTo>
                    <a:pt x="1334" y="793"/>
                    <a:pt x="1328" y="784"/>
                    <a:pt x="1324" y="774"/>
                  </a:cubicBezTo>
                  <a:cubicBezTo>
                    <a:pt x="1307" y="733"/>
                    <a:pt x="1306" y="693"/>
                    <a:pt x="1322" y="651"/>
                  </a:cubicBezTo>
                  <a:cubicBezTo>
                    <a:pt x="1326" y="642"/>
                    <a:pt x="1332" y="632"/>
                    <a:pt x="1335" y="622"/>
                  </a:cubicBezTo>
                  <a:cubicBezTo>
                    <a:pt x="1356" y="572"/>
                    <a:pt x="1352" y="555"/>
                    <a:pt x="1311" y="517"/>
                  </a:cubicBezTo>
                  <a:cubicBezTo>
                    <a:pt x="1310" y="516"/>
                    <a:pt x="1309" y="515"/>
                    <a:pt x="1307" y="514"/>
                  </a:cubicBezTo>
                  <a:cubicBezTo>
                    <a:pt x="1257" y="478"/>
                    <a:pt x="1234" y="429"/>
                    <a:pt x="1234" y="367"/>
                  </a:cubicBezTo>
                  <a:cubicBezTo>
                    <a:pt x="1234" y="304"/>
                    <a:pt x="1221" y="287"/>
                    <a:pt x="1160" y="273"/>
                  </a:cubicBezTo>
                  <a:cubicBezTo>
                    <a:pt x="1100" y="260"/>
                    <a:pt x="1059" y="227"/>
                    <a:pt x="1033" y="172"/>
                  </a:cubicBezTo>
                  <a:cubicBezTo>
                    <a:pt x="1007" y="118"/>
                    <a:pt x="985" y="106"/>
                    <a:pt x="925" y="121"/>
                  </a:cubicBezTo>
                  <a:cubicBezTo>
                    <a:pt x="867" y="135"/>
                    <a:pt x="815" y="124"/>
                    <a:pt x="768" y="85"/>
                  </a:cubicBezTo>
                  <a:cubicBezTo>
                    <a:pt x="757" y="76"/>
                    <a:pt x="744" y="70"/>
                    <a:pt x="732" y="63"/>
                  </a:cubicBezTo>
                  <a:cubicBezTo>
                    <a:pt x="716" y="54"/>
                    <a:pt x="699" y="53"/>
                    <a:pt x="683" y="63"/>
                  </a:cubicBezTo>
                  <a:cubicBezTo>
                    <a:pt x="669" y="71"/>
                    <a:pt x="654" y="80"/>
                    <a:pt x="641" y="91"/>
                  </a:cubicBezTo>
                  <a:cubicBezTo>
                    <a:pt x="601" y="121"/>
                    <a:pt x="558" y="134"/>
                    <a:pt x="509" y="125"/>
                  </a:cubicBezTo>
                  <a:cubicBezTo>
                    <a:pt x="490" y="122"/>
                    <a:pt x="472" y="118"/>
                    <a:pt x="454" y="115"/>
                  </a:cubicBezTo>
                  <a:close/>
                  <a:moveTo>
                    <a:pt x="126" y="1392"/>
                  </a:moveTo>
                  <a:cubicBezTo>
                    <a:pt x="133" y="1392"/>
                    <a:pt x="138" y="1393"/>
                    <a:pt x="144" y="1393"/>
                  </a:cubicBezTo>
                  <a:cubicBezTo>
                    <a:pt x="192" y="1393"/>
                    <a:pt x="241" y="1394"/>
                    <a:pt x="289" y="1393"/>
                  </a:cubicBezTo>
                  <a:cubicBezTo>
                    <a:pt x="306" y="1393"/>
                    <a:pt x="318" y="1400"/>
                    <a:pt x="326" y="1415"/>
                  </a:cubicBezTo>
                  <a:cubicBezTo>
                    <a:pt x="348" y="1454"/>
                    <a:pt x="371" y="1491"/>
                    <a:pt x="393" y="1530"/>
                  </a:cubicBezTo>
                  <a:cubicBezTo>
                    <a:pt x="398" y="1538"/>
                    <a:pt x="403" y="1546"/>
                    <a:pt x="409" y="1557"/>
                  </a:cubicBezTo>
                  <a:cubicBezTo>
                    <a:pt x="449" y="1487"/>
                    <a:pt x="488" y="1420"/>
                    <a:pt x="529" y="1350"/>
                  </a:cubicBezTo>
                  <a:cubicBezTo>
                    <a:pt x="510" y="1353"/>
                    <a:pt x="495" y="1357"/>
                    <a:pt x="480" y="1359"/>
                  </a:cubicBezTo>
                  <a:cubicBezTo>
                    <a:pt x="430" y="1366"/>
                    <a:pt x="386" y="1354"/>
                    <a:pt x="356" y="1310"/>
                  </a:cubicBezTo>
                  <a:cubicBezTo>
                    <a:pt x="346" y="1296"/>
                    <a:pt x="337" y="1281"/>
                    <a:pt x="330" y="1266"/>
                  </a:cubicBezTo>
                  <a:cubicBezTo>
                    <a:pt x="313" y="1231"/>
                    <a:pt x="286" y="1211"/>
                    <a:pt x="249" y="1203"/>
                  </a:cubicBezTo>
                  <a:cubicBezTo>
                    <a:pt x="239" y="1200"/>
                    <a:pt x="235" y="1202"/>
                    <a:pt x="230" y="1210"/>
                  </a:cubicBezTo>
                  <a:cubicBezTo>
                    <a:pt x="198" y="1267"/>
                    <a:pt x="165" y="1324"/>
                    <a:pt x="132" y="1381"/>
                  </a:cubicBezTo>
                  <a:cubicBezTo>
                    <a:pt x="130" y="1384"/>
                    <a:pt x="129" y="1387"/>
                    <a:pt x="126" y="1392"/>
                  </a:cubicBezTo>
                  <a:close/>
                  <a:moveTo>
                    <a:pt x="1007" y="1557"/>
                  </a:moveTo>
                  <a:cubicBezTo>
                    <a:pt x="1011" y="1551"/>
                    <a:pt x="1013" y="1546"/>
                    <a:pt x="1016" y="1542"/>
                  </a:cubicBezTo>
                  <a:cubicBezTo>
                    <a:pt x="1040" y="1500"/>
                    <a:pt x="1065" y="1458"/>
                    <a:pt x="1089" y="1416"/>
                  </a:cubicBezTo>
                  <a:cubicBezTo>
                    <a:pt x="1098" y="1400"/>
                    <a:pt x="1110" y="1393"/>
                    <a:pt x="1128" y="1393"/>
                  </a:cubicBezTo>
                  <a:cubicBezTo>
                    <a:pt x="1176" y="1394"/>
                    <a:pt x="1225" y="1393"/>
                    <a:pt x="1273" y="1393"/>
                  </a:cubicBezTo>
                  <a:cubicBezTo>
                    <a:pt x="1278" y="1393"/>
                    <a:pt x="1283" y="1392"/>
                    <a:pt x="1290" y="1392"/>
                  </a:cubicBezTo>
                  <a:cubicBezTo>
                    <a:pt x="1254" y="1328"/>
                    <a:pt x="1218" y="1267"/>
                    <a:pt x="1183" y="1206"/>
                  </a:cubicBezTo>
                  <a:cubicBezTo>
                    <a:pt x="1181" y="1203"/>
                    <a:pt x="1174" y="1201"/>
                    <a:pt x="1170" y="1202"/>
                  </a:cubicBezTo>
                  <a:cubicBezTo>
                    <a:pt x="1133" y="1210"/>
                    <a:pt x="1105" y="1228"/>
                    <a:pt x="1089" y="1263"/>
                  </a:cubicBezTo>
                  <a:cubicBezTo>
                    <a:pt x="1085" y="1272"/>
                    <a:pt x="1080" y="1281"/>
                    <a:pt x="1075" y="1290"/>
                  </a:cubicBezTo>
                  <a:cubicBezTo>
                    <a:pt x="1052" y="1328"/>
                    <a:pt x="1023" y="1358"/>
                    <a:pt x="975" y="1359"/>
                  </a:cubicBezTo>
                  <a:cubicBezTo>
                    <a:pt x="958" y="1360"/>
                    <a:pt x="941" y="1357"/>
                    <a:pt x="924" y="1355"/>
                  </a:cubicBezTo>
                  <a:cubicBezTo>
                    <a:pt x="913" y="1354"/>
                    <a:pt x="902" y="1352"/>
                    <a:pt x="887" y="1349"/>
                  </a:cubicBezTo>
                  <a:cubicBezTo>
                    <a:pt x="928" y="1420"/>
                    <a:pt x="967" y="1487"/>
                    <a:pt x="1007" y="155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Freeform 102">
              <a:extLst>
                <a:ext uri="{FF2B5EF4-FFF2-40B4-BE49-F238E27FC236}">
                  <a16:creationId xmlns:a16="http://schemas.microsoft.com/office/drawing/2014/main" id="{C4033419-0B49-E0F7-6965-A41B6561257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308100" y="2952750"/>
              <a:ext cx="225425" cy="198438"/>
            </a:xfrm>
            <a:custGeom>
              <a:avLst/>
              <a:gdLst>
                <a:gd name="T0" fmla="*/ 700 w 808"/>
                <a:gd name="T1" fmla="*/ 220 h 711"/>
                <a:gd name="T2" fmla="*/ 766 w 808"/>
                <a:gd name="T3" fmla="*/ 361 h 711"/>
                <a:gd name="T4" fmla="*/ 737 w 808"/>
                <a:gd name="T5" fmla="*/ 472 h 711"/>
                <a:gd name="T6" fmla="*/ 709 w 808"/>
                <a:gd name="T7" fmla="*/ 581 h 711"/>
                <a:gd name="T8" fmla="*/ 631 w 808"/>
                <a:gd name="T9" fmla="*/ 710 h 711"/>
                <a:gd name="T10" fmla="*/ 224 w 808"/>
                <a:gd name="T11" fmla="*/ 678 h 711"/>
                <a:gd name="T12" fmla="*/ 174 w 808"/>
                <a:gd name="T13" fmla="*/ 710 h 711"/>
                <a:gd name="T14" fmla="*/ 1 w 808"/>
                <a:gd name="T15" fmla="*/ 675 h 711"/>
                <a:gd name="T16" fmla="*/ 37 w 808"/>
                <a:gd name="T17" fmla="*/ 192 h 711"/>
                <a:gd name="T18" fmla="*/ 219 w 808"/>
                <a:gd name="T19" fmla="*/ 231 h 711"/>
                <a:gd name="T20" fmla="*/ 319 w 808"/>
                <a:gd name="T21" fmla="*/ 202 h 711"/>
                <a:gd name="T22" fmla="*/ 356 w 808"/>
                <a:gd name="T23" fmla="*/ 34 h 711"/>
                <a:gd name="T24" fmla="*/ 432 w 808"/>
                <a:gd name="T25" fmla="*/ 0 h 711"/>
                <a:gd name="T26" fmla="*/ 520 w 808"/>
                <a:gd name="T27" fmla="*/ 200 h 711"/>
                <a:gd name="T28" fmla="*/ 219 w 808"/>
                <a:gd name="T29" fmla="*/ 303 h 711"/>
                <a:gd name="T30" fmla="*/ 230 w 808"/>
                <a:gd name="T31" fmla="*/ 619 h 711"/>
                <a:gd name="T32" fmla="*/ 511 w 808"/>
                <a:gd name="T33" fmla="*/ 656 h 711"/>
                <a:gd name="T34" fmla="*/ 655 w 808"/>
                <a:gd name="T35" fmla="*/ 633 h 711"/>
                <a:gd name="T36" fmla="*/ 602 w 808"/>
                <a:gd name="T37" fmla="*/ 574 h 711"/>
                <a:gd name="T38" fmla="*/ 659 w 808"/>
                <a:gd name="T39" fmla="*/ 546 h 711"/>
                <a:gd name="T40" fmla="*/ 664 w 808"/>
                <a:gd name="T41" fmla="*/ 494 h 711"/>
                <a:gd name="T42" fmla="*/ 629 w 808"/>
                <a:gd name="T43" fmla="*/ 464 h 711"/>
                <a:gd name="T44" fmla="*/ 676 w 808"/>
                <a:gd name="T45" fmla="*/ 438 h 711"/>
                <a:gd name="T46" fmla="*/ 682 w 808"/>
                <a:gd name="T47" fmla="*/ 383 h 711"/>
                <a:gd name="T48" fmla="*/ 686 w 808"/>
                <a:gd name="T49" fmla="*/ 329 h 711"/>
                <a:gd name="T50" fmla="*/ 738 w 808"/>
                <a:gd name="T51" fmla="*/ 301 h 711"/>
                <a:gd name="T52" fmla="*/ 696 w 808"/>
                <a:gd name="T53" fmla="*/ 274 h 711"/>
                <a:gd name="T54" fmla="*/ 465 w 808"/>
                <a:gd name="T55" fmla="*/ 234 h 711"/>
                <a:gd name="T56" fmla="*/ 441 w 808"/>
                <a:gd name="T57" fmla="*/ 56 h 711"/>
                <a:gd name="T58" fmla="*/ 219 w 808"/>
                <a:gd name="T59" fmla="*/ 303 h 711"/>
                <a:gd name="T60" fmla="*/ 56 w 808"/>
                <a:gd name="T61" fmla="*/ 655 h 711"/>
                <a:gd name="T62" fmla="*/ 163 w 808"/>
                <a:gd name="T63" fmla="*/ 247 h 7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08" h="711">
                  <a:moveTo>
                    <a:pt x="520" y="219"/>
                  </a:moveTo>
                  <a:cubicBezTo>
                    <a:pt x="582" y="219"/>
                    <a:pt x="641" y="219"/>
                    <a:pt x="700" y="220"/>
                  </a:cubicBezTo>
                  <a:cubicBezTo>
                    <a:pt x="715" y="220"/>
                    <a:pt x="732" y="222"/>
                    <a:pt x="746" y="229"/>
                  </a:cubicBezTo>
                  <a:cubicBezTo>
                    <a:pt x="799" y="253"/>
                    <a:pt x="808" y="322"/>
                    <a:pt x="766" y="361"/>
                  </a:cubicBezTo>
                  <a:cubicBezTo>
                    <a:pt x="757" y="368"/>
                    <a:pt x="756" y="374"/>
                    <a:pt x="760" y="384"/>
                  </a:cubicBezTo>
                  <a:cubicBezTo>
                    <a:pt x="772" y="415"/>
                    <a:pt x="763" y="449"/>
                    <a:pt x="737" y="472"/>
                  </a:cubicBezTo>
                  <a:cubicBezTo>
                    <a:pt x="730" y="478"/>
                    <a:pt x="729" y="482"/>
                    <a:pt x="732" y="490"/>
                  </a:cubicBezTo>
                  <a:cubicBezTo>
                    <a:pt x="745" y="525"/>
                    <a:pt x="737" y="557"/>
                    <a:pt x="709" y="581"/>
                  </a:cubicBezTo>
                  <a:cubicBezTo>
                    <a:pt x="703" y="587"/>
                    <a:pt x="701" y="591"/>
                    <a:pt x="704" y="599"/>
                  </a:cubicBezTo>
                  <a:cubicBezTo>
                    <a:pt x="724" y="654"/>
                    <a:pt x="689" y="709"/>
                    <a:pt x="631" y="710"/>
                  </a:cubicBezTo>
                  <a:cubicBezTo>
                    <a:pt x="535" y="711"/>
                    <a:pt x="439" y="711"/>
                    <a:pt x="343" y="709"/>
                  </a:cubicBezTo>
                  <a:cubicBezTo>
                    <a:pt x="301" y="708"/>
                    <a:pt x="261" y="695"/>
                    <a:pt x="224" y="678"/>
                  </a:cubicBezTo>
                  <a:cubicBezTo>
                    <a:pt x="218" y="688"/>
                    <a:pt x="214" y="700"/>
                    <a:pt x="206" y="705"/>
                  </a:cubicBezTo>
                  <a:cubicBezTo>
                    <a:pt x="197" y="710"/>
                    <a:pt x="185" y="710"/>
                    <a:pt x="174" y="710"/>
                  </a:cubicBezTo>
                  <a:cubicBezTo>
                    <a:pt x="128" y="711"/>
                    <a:pt x="82" y="711"/>
                    <a:pt x="36" y="711"/>
                  </a:cubicBezTo>
                  <a:cubicBezTo>
                    <a:pt x="10" y="710"/>
                    <a:pt x="1" y="702"/>
                    <a:pt x="1" y="675"/>
                  </a:cubicBezTo>
                  <a:cubicBezTo>
                    <a:pt x="0" y="526"/>
                    <a:pt x="0" y="376"/>
                    <a:pt x="1" y="227"/>
                  </a:cubicBezTo>
                  <a:cubicBezTo>
                    <a:pt x="1" y="201"/>
                    <a:pt x="10" y="192"/>
                    <a:pt x="37" y="192"/>
                  </a:cubicBezTo>
                  <a:cubicBezTo>
                    <a:pt x="84" y="191"/>
                    <a:pt x="132" y="191"/>
                    <a:pt x="179" y="191"/>
                  </a:cubicBezTo>
                  <a:cubicBezTo>
                    <a:pt x="211" y="192"/>
                    <a:pt x="219" y="200"/>
                    <a:pt x="219" y="231"/>
                  </a:cubicBezTo>
                  <a:cubicBezTo>
                    <a:pt x="219" y="236"/>
                    <a:pt x="219" y="240"/>
                    <a:pt x="219" y="245"/>
                  </a:cubicBezTo>
                  <a:cubicBezTo>
                    <a:pt x="260" y="245"/>
                    <a:pt x="292" y="230"/>
                    <a:pt x="319" y="202"/>
                  </a:cubicBezTo>
                  <a:cubicBezTo>
                    <a:pt x="346" y="174"/>
                    <a:pt x="356" y="139"/>
                    <a:pt x="356" y="101"/>
                  </a:cubicBezTo>
                  <a:cubicBezTo>
                    <a:pt x="356" y="78"/>
                    <a:pt x="355" y="56"/>
                    <a:pt x="356" y="34"/>
                  </a:cubicBezTo>
                  <a:cubicBezTo>
                    <a:pt x="356" y="10"/>
                    <a:pt x="366" y="1"/>
                    <a:pt x="389" y="0"/>
                  </a:cubicBezTo>
                  <a:cubicBezTo>
                    <a:pt x="404" y="0"/>
                    <a:pt x="418" y="0"/>
                    <a:pt x="432" y="0"/>
                  </a:cubicBezTo>
                  <a:cubicBezTo>
                    <a:pt x="486" y="2"/>
                    <a:pt x="519" y="35"/>
                    <a:pt x="520" y="89"/>
                  </a:cubicBezTo>
                  <a:cubicBezTo>
                    <a:pt x="520" y="126"/>
                    <a:pt x="520" y="163"/>
                    <a:pt x="520" y="200"/>
                  </a:cubicBezTo>
                  <a:cubicBezTo>
                    <a:pt x="520" y="206"/>
                    <a:pt x="520" y="211"/>
                    <a:pt x="520" y="219"/>
                  </a:cubicBezTo>
                  <a:close/>
                  <a:moveTo>
                    <a:pt x="219" y="303"/>
                  </a:moveTo>
                  <a:cubicBezTo>
                    <a:pt x="219" y="404"/>
                    <a:pt x="219" y="505"/>
                    <a:pt x="220" y="605"/>
                  </a:cubicBezTo>
                  <a:cubicBezTo>
                    <a:pt x="220" y="610"/>
                    <a:pt x="225" y="616"/>
                    <a:pt x="230" y="619"/>
                  </a:cubicBezTo>
                  <a:cubicBezTo>
                    <a:pt x="271" y="642"/>
                    <a:pt x="315" y="655"/>
                    <a:pt x="363" y="655"/>
                  </a:cubicBezTo>
                  <a:cubicBezTo>
                    <a:pt x="412" y="656"/>
                    <a:pt x="462" y="656"/>
                    <a:pt x="511" y="656"/>
                  </a:cubicBezTo>
                  <a:cubicBezTo>
                    <a:pt x="549" y="656"/>
                    <a:pt x="587" y="656"/>
                    <a:pt x="625" y="656"/>
                  </a:cubicBezTo>
                  <a:cubicBezTo>
                    <a:pt x="642" y="656"/>
                    <a:pt x="653" y="648"/>
                    <a:pt x="655" y="633"/>
                  </a:cubicBezTo>
                  <a:cubicBezTo>
                    <a:pt x="658" y="616"/>
                    <a:pt x="649" y="606"/>
                    <a:pt x="626" y="601"/>
                  </a:cubicBezTo>
                  <a:cubicBezTo>
                    <a:pt x="611" y="598"/>
                    <a:pt x="602" y="587"/>
                    <a:pt x="602" y="574"/>
                  </a:cubicBezTo>
                  <a:cubicBezTo>
                    <a:pt x="602" y="559"/>
                    <a:pt x="612" y="549"/>
                    <a:pt x="629" y="547"/>
                  </a:cubicBezTo>
                  <a:cubicBezTo>
                    <a:pt x="639" y="546"/>
                    <a:pt x="649" y="547"/>
                    <a:pt x="659" y="546"/>
                  </a:cubicBezTo>
                  <a:cubicBezTo>
                    <a:pt x="673" y="545"/>
                    <a:pt x="681" y="536"/>
                    <a:pt x="683" y="522"/>
                  </a:cubicBezTo>
                  <a:cubicBezTo>
                    <a:pt x="684" y="508"/>
                    <a:pt x="677" y="499"/>
                    <a:pt x="664" y="494"/>
                  </a:cubicBezTo>
                  <a:cubicBezTo>
                    <a:pt x="660" y="493"/>
                    <a:pt x="656" y="492"/>
                    <a:pt x="652" y="491"/>
                  </a:cubicBezTo>
                  <a:cubicBezTo>
                    <a:pt x="637" y="488"/>
                    <a:pt x="629" y="479"/>
                    <a:pt x="629" y="464"/>
                  </a:cubicBezTo>
                  <a:cubicBezTo>
                    <a:pt x="629" y="451"/>
                    <a:pt x="640" y="440"/>
                    <a:pt x="655" y="438"/>
                  </a:cubicBezTo>
                  <a:cubicBezTo>
                    <a:pt x="662" y="437"/>
                    <a:pt x="669" y="438"/>
                    <a:pt x="676" y="438"/>
                  </a:cubicBezTo>
                  <a:cubicBezTo>
                    <a:pt x="697" y="437"/>
                    <a:pt x="709" y="429"/>
                    <a:pt x="710" y="412"/>
                  </a:cubicBezTo>
                  <a:cubicBezTo>
                    <a:pt x="711" y="397"/>
                    <a:pt x="703" y="387"/>
                    <a:pt x="682" y="383"/>
                  </a:cubicBezTo>
                  <a:cubicBezTo>
                    <a:pt x="664" y="379"/>
                    <a:pt x="656" y="368"/>
                    <a:pt x="657" y="353"/>
                  </a:cubicBezTo>
                  <a:cubicBezTo>
                    <a:pt x="658" y="338"/>
                    <a:pt x="669" y="329"/>
                    <a:pt x="686" y="329"/>
                  </a:cubicBezTo>
                  <a:cubicBezTo>
                    <a:pt x="695" y="328"/>
                    <a:pt x="704" y="329"/>
                    <a:pt x="713" y="328"/>
                  </a:cubicBezTo>
                  <a:cubicBezTo>
                    <a:pt x="728" y="326"/>
                    <a:pt x="738" y="314"/>
                    <a:pt x="738" y="301"/>
                  </a:cubicBezTo>
                  <a:cubicBezTo>
                    <a:pt x="737" y="288"/>
                    <a:pt x="726" y="276"/>
                    <a:pt x="712" y="274"/>
                  </a:cubicBezTo>
                  <a:cubicBezTo>
                    <a:pt x="707" y="274"/>
                    <a:pt x="702" y="274"/>
                    <a:pt x="696" y="274"/>
                  </a:cubicBezTo>
                  <a:cubicBezTo>
                    <a:pt x="633" y="274"/>
                    <a:pt x="569" y="274"/>
                    <a:pt x="506" y="274"/>
                  </a:cubicBezTo>
                  <a:cubicBezTo>
                    <a:pt x="473" y="274"/>
                    <a:pt x="465" y="266"/>
                    <a:pt x="465" y="234"/>
                  </a:cubicBezTo>
                  <a:cubicBezTo>
                    <a:pt x="465" y="186"/>
                    <a:pt x="465" y="138"/>
                    <a:pt x="465" y="90"/>
                  </a:cubicBezTo>
                  <a:cubicBezTo>
                    <a:pt x="465" y="69"/>
                    <a:pt x="457" y="58"/>
                    <a:pt x="441" y="56"/>
                  </a:cubicBezTo>
                  <a:cubicBezTo>
                    <a:pt x="431" y="55"/>
                    <a:pt x="422" y="56"/>
                    <a:pt x="410" y="56"/>
                  </a:cubicBezTo>
                  <a:cubicBezTo>
                    <a:pt x="419" y="194"/>
                    <a:pt x="366" y="283"/>
                    <a:pt x="219" y="303"/>
                  </a:cubicBezTo>
                  <a:close/>
                  <a:moveTo>
                    <a:pt x="56" y="247"/>
                  </a:moveTo>
                  <a:cubicBezTo>
                    <a:pt x="56" y="383"/>
                    <a:pt x="56" y="519"/>
                    <a:pt x="56" y="655"/>
                  </a:cubicBezTo>
                  <a:cubicBezTo>
                    <a:pt x="93" y="655"/>
                    <a:pt x="128" y="655"/>
                    <a:pt x="163" y="655"/>
                  </a:cubicBezTo>
                  <a:cubicBezTo>
                    <a:pt x="163" y="518"/>
                    <a:pt x="163" y="383"/>
                    <a:pt x="163" y="247"/>
                  </a:cubicBezTo>
                  <a:cubicBezTo>
                    <a:pt x="127" y="247"/>
                    <a:pt x="92" y="247"/>
                    <a:pt x="56" y="24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Freeform 103">
              <a:extLst>
                <a:ext uri="{FF2B5EF4-FFF2-40B4-BE49-F238E27FC236}">
                  <a16:creationId xmlns:a16="http://schemas.microsoft.com/office/drawing/2014/main" id="{8A986DAC-00FA-4E5B-99E1-29374401F7CF}"/>
                </a:ext>
              </a:extLst>
            </p:cNvPr>
            <p:cNvSpPr>
              <a:spLocks/>
            </p:cNvSpPr>
            <p:nvPr/>
          </p:nvSpPr>
          <p:spPr bwMode="auto">
            <a:xfrm>
              <a:off x="1270000" y="2924175"/>
              <a:ext cx="298450" cy="298450"/>
            </a:xfrm>
            <a:custGeom>
              <a:avLst/>
              <a:gdLst>
                <a:gd name="T0" fmla="*/ 0 w 1070"/>
                <a:gd name="T1" fmla="*/ 527 h 1071"/>
                <a:gd name="T2" fmla="*/ 370 w 1070"/>
                <a:gd name="T3" fmla="*/ 42 h 1071"/>
                <a:gd name="T4" fmla="*/ 776 w 1070"/>
                <a:gd name="T5" fmla="*/ 88 h 1071"/>
                <a:gd name="T6" fmla="*/ 791 w 1070"/>
                <a:gd name="T7" fmla="*/ 127 h 1071"/>
                <a:gd name="T8" fmla="*/ 751 w 1070"/>
                <a:gd name="T9" fmla="*/ 136 h 1071"/>
                <a:gd name="T10" fmla="*/ 592 w 1070"/>
                <a:gd name="T11" fmla="*/ 80 h 1071"/>
                <a:gd name="T12" fmla="*/ 167 w 1070"/>
                <a:gd name="T13" fmla="*/ 238 h 1071"/>
                <a:gd name="T14" fmla="*/ 83 w 1070"/>
                <a:gd name="T15" fmla="*/ 692 h 1071"/>
                <a:gd name="T16" fmla="*/ 447 w 1070"/>
                <a:gd name="T17" fmla="*/ 995 h 1071"/>
                <a:gd name="T18" fmla="*/ 942 w 1070"/>
                <a:gd name="T19" fmla="*/ 728 h 1071"/>
                <a:gd name="T20" fmla="*/ 922 w 1070"/>
                <a:gd name="T21" fmla="*/ 309 h 1071"/>
                <a:gd name="T22" fmla="*/ 908 w 1070"/>
                <a:gd name="T23" fmla="*/ 285 h 1071"/>
                <a:gd name="T24" fmla="*/ 917 w 1070"/>
                <a:gd name="T25" fmla="*/ 246 h 1071"/>
                <a:gd name="T26" fmla="*/ 955 w 1070"/>
                <a:gd name="T27" fmla="*/ 257 h 1071"/>
                <a:gd name="T28" fmla="*/ 999 w 1070"/>
                <a:gd name="T29" fmla="*/ 342 h 1071"/>
                <a:gd name="T30" fmla="*/ 921 w 1070"/>
                <a:gd name="T31" fmla="*/ 866 h 1071"/>
                <a:gd name="T32" fmla="*/ 570 w 1070"/>
                <a:gd name="T33" fmla="*/ 1054 h 1071"/>
                <a:gd name="T34" fmla="*/ 100 w 1070"/>
                <a:gd name="T35" fmla="*/ 843 h 1071"/>
                <a:gd name="T36" fmla="*/ 0 w 1070"/>
                <a:gd name="T37" fmla="*/ 527 h 10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0" h="1071">
                  <a:moveTo>
                    <a:pt x="0" y="527"/>
                  </a:moveTo>
                  <a:cubicBezTo>
                    <a:pt x="3" y="307"/>
                    <a:pt x="151" y="107"/>
                    <a:pt x="370" y="42"/>
                  </a:cubicBezTo>
                  <a:cubicBezTo>
                    <a:pt x="512" y="0"/>
                    <a:pt x="647" y="17"/>
                    <a:pt x="776" y="88"/>
                  </a:cubicBezTo>
                  <a:cubicBezTo>
                    <a:pt x="793" y="97"/>
                    <a:pt x="798" y="112"/>
                    <a:pt x="791" y="127"/>
                  </a:cubicBezTo>
                  <a:cubicBezTo>
                    <a:pt x="783" y="141"/>
                    <a:pt x="768" y="145"/>
                    <a:pt x="751" y="136"/>
                  </a:cubicBezTo>
                  <a:cubicBezTo>
                    <a:pt x="701" y="108"/>
                    <a:pt x="648" y="88"/>
                    <a:pt x="592" y="80"/>
                  </a:cubicBezTo>
                  <a:cubicBezTo>
                    <a:pt x="422" y="57"/>
                    <a:pt x="278" y="108"/>
                    <a:pt x="167" y="238"/>
                  </a:cubicBezTo>
                  <a:cubicBezTo>
                    <a:pt x="53" y="372"/>
                    <a:pt x="24" y="527"/>
                    <a:pt x="83" y="692"/>
                  </a:cubicBezTo>
                  <a:cubicBezTo>
                    <a:pt x="143" y="862"/>
                    <a:pt x="268" y="966"/>
                    <a:pt x="447" y="995"/>
                  </a:cubicBezTo>
                  <a:cubicBezTo>
                    <a:pt x="657" y="1030"/>
                    <a:pt x="855" y="922"/>
                    <a:pt x="942" y="728"/>
                  </a:cubicBezTo>
                  <a:cubicBezTo>
                    <a:pt x="1005" y="586"/>
                    <a:pt x="997" y="445"/>
                    <a:pt x="922" y="309"/>
                  </a:cubicBezTo>
                  <a:cubicBezTo>
                    <a:pt x="918" y="301"/>
                    <a:pt x="913" y="293"/>
                    <a:pt x="908" y="285"/>
                  </a:cubicBezTo>
                  <a:cubicBezTo>
                    <a:pt x="900" y="269"/>
                    <a:pt x="904" y="254"/>
                    <a:pt x="917" y="246"/>
                  </a:cubicBezTo>
                  <a:cubicBezTo>
                    <a:pt x="930" y="238"/>
                    <a:pt x="946" y="242"/>
                    <a:pt x="955" y="257"/>
                  </a:cubicBezTo>
                  <a:cubicBezTo>
                    <a:pt x="971" y="285"/>
                    <a:pt x="988" y="313"/>
                    <a:pt x="999" y="342"/>
                  </a:cubicBezTo>
                  <a:cubicBezTo>
                    <a:pt x="1070" y="531"/>
                    <a:pt x="1046" y="708"/>
                    <a:pt x="921" y="866"/>
                  </a:cubicBezTo>
                  <a:cubicBezTo>
                    <a:pt x="832" y="978"/>
                    <a:pt x="713" y="1041"/>
                    <a:pt x="570" y="1054"/>
                  </a:cubicBezTo>
                  <a:cubicBezTo>
                    <a:pt x="375" y="1071"/>
                    <a:pt x="218" y="998"/>
                    <a:pt x="100" y="843"/>
                  </a:cubicBezTo>
                  <a:cubicBezTo>
                    <a:pt x="32" y="753"/>
                    <a:pt x="1" y="648"/>
                    <a:pt x="0" y="52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Freeform 104">
              <a:extLst>
                <a:ext uri="{FF2B5EF4-FFF2-40B4-BE49-F238E27FC236}">
                  <a16:creationId xmlns:a16="http://schemas.microsoft.com/office/drawing/2014/main" id="{B62C148C-7159-DF08-13BB-E61B60F18563}"/>
                </a:ext>
              </a:extLst>
            </p:cNvPr>
            <p:cNvSpPr>
              <a:spLocks/>
            </p:cNvSpPr>
            <p:nvPr/>
          </p:nvSpPr>
          <p:spPr bwMode="auto">
            <a:xfrm>
              <a:off x="1498600" y="2963863"/>
              <a:ext cx="23813" cy="23813"/>
            </a:xfrm>
            <a:custGeom>
              <a:avLst/>
              <a:gdLst>
                <a:gd name="T0" fmla="*/ 86 w 86"/>
                <a:gd name="T1" fmla="*/ 58 h 81"/>
                <a:gd name="T2" fmla="*/ 70 w 86"/>
                <a:gd name="T3" fmla="*/ 77 h 81"/>
                <a:gd name="T4" fmla="*/ 44 w 86"/>
                <a:gd name="T5" fmla="*/ 77 h 81"/>
                <a:gd name="T6" fmla="*/ 8 w 86"/>
                <a:gd name="T7" fmla="*/ 43 h 81"/>
                <a:gd name="T8" fmla="*/ 10 w 86"/>
                <a:gd name="T9" fmla="*/ 13 h 81"/>
                <a:gd name="T10" fmla="*/ 37 w 86"/>
                <a:gd name="T11" fmla="*/ 4 h 81"/>
                <a:gd name="T12" fmla="*/ 83 w 86"/>
                <a:gd name="T13" fmla="*/ 46 h 81"/>
                <a:gd name="T14" fmla="*/ 86 w 86"/>
                <a:gd name="T15" fmla="*/ 58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6" h="81">
                  <a:moveTo>
                    <a:pt x="86" y="58"/>
                  </a:moveTo>
                  <a:cubicBezTo>
                    <a:pt x="82" y="63"/>
                    <a:pt x="78" y="73"/>
                    <a:pt x="70" y="77"/>
                  </a:cubicBezTo>
                  <a:cubicBezTo>
                    <a:pt x="63" y="81"/>
                    <a:pt x="50" y="81"/>
                    <a:pt x="44" y="77"/>
                  </a:cubicBezTo>
                  <a:cubicBezTo>
                    <a:pt x="31" y="68"/>
                    <a:pt x="19" y="56"/>
                    <a:pt x="8" y="43"/>
                  </a:cubicBezTo>
                  <a:cubicBezTo>
                    <a:pt x="0" y="34"/>
                    <a:pt x="0" y="20"/>
                    <a:pt x="10" y="13"/>
                  </a:cubicBezTo>
                  <a:cubicBezTo>
                    <a:pt x="17" y="7"/>
                    <a:pt x="32" y="0"/>
                    <a:pt x="37" y="4"/>
                  </a:cubicBezTo>
                  <a:cubicBezTo>
                    <a:pt x="54" y="16"/>
                    <a:pt x="68" y="32"/>
                    <a:pt x="83" y="46"/>
                  </a:cubicBezTo>
                  <a:cubicBezTo>
                    <a:pt x="84" y="48"/>
                    <a:pt x="84" y="51"/>
                    <a:pt x="86" y="58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76" name="Freeform 26">
            <a:extLst>
              <a:ext uri="{FF2B5EF4-FFF2-40B4-BE49-F238E27FC236}">
                <a16:creationId xmlns:a16="http://schemas.microsoft.com/office/drawing/2014/main" id="{71695C2F-AE06-5905-EE09-028EB3427DF3}"/>
              </a:ext>
            </a:extLst>
          </p:cNvPr>
          <p:cNvSpPr/>
          <p:nvPr/>
        </p:nvSpPr>
        <p:spPr>
          <a:xfrm rot="20318901" flipH="1" flipV="1">
            <a:off x="2150872" y="3526383"/>
            <a:ext cx="666511" cy="519749"/>
          </a:xfrm>
          <a:custGeom>
            <a:avLst/>
            <a:gdLst>
              <a:gd name="connsiteX0" fmla="*/ 0 w 901700"/>
              <a:gd name="connsiteY0" fmla="*/ 0 h 355600"/>
              <a:gd name="connsiteX1" fmla="*/ 673100 w 901700"/>
              <a:gd name="connsiteY1" fmla="*/ 152400 h 355600"/>
              <a:gd name="connsiteX2" fmla="*/ 901700 w 901700"/>
              <a:gd name="connsiteY2" fmla="*/ 355600 h 35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01700" h="355600">
                <a:moveTo>
                  <a:pt x="0" y="0"/>
                </a:moveTo>
                <a:cubicBezTo>
                  <a:pt x="261408" y="46566"/>
                  <a:pt x="522817" y="93133"/>
                  <a:pt x="673100" y="152400"/>
                </a:cubicBezTo>
                <a:cubicBezTo>
                  <a:pt x="823383" y="211667"/>
                  <a:pt x="863600" y="296333"/>
                  <a:pt x="901700" y="355600"/>
                </a:cubicBezTo>
              </a:path>
            </a:pathLst>
          </a:custGeom>
          <a:ln>
            <a:solidFill>
              <a:schemeClr val="bg1">
                <a:lumMod val="6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34703024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5EB4D52-A91E-7A86-F48A-B3D7F8075D7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These decisions define the look and feel of your entire suite. Pick once and stay consistent across all dashboards.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8CF7E36-10DD-80CE-420C-A5EB734BD8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Visual Options Quick Reference</a:t>
            </a:r>
          </a:p>
        </p:txBody>
      </p:sp>
      <p:grpSp>
        <p:nvGrpSpPr>
          <p:cNvPr id="84" name="Group 83">
            <a:extLst>
              <a:ext uri="{FF2B5EF4-FFF2-40B4-BE49-F238E27FC236}">
                <a16:creationId xmlns:a16="http://schemas.microsoft.com/office/drawing/2014/main" id="{1F27483A-0745-6FD3-6019-8D9F9B9ADFFE}"/>
              </a:ext>
            </a:extLst>
          </p:cNvPr>
          <p:cNvGrpSpPr/>
          <p:nvPr/>
        </p:nvGrpSpPr>
        <p:grpSpPr>
          <a:xfrm>
            <a:off x="1005097" y="1162691"/>
            <a:ext cx="1898123" cy="1668163"/>
            <a:chOff x="5516137" y="1162691"/>
            <a:chExt cx="1898123" cy="166816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85" name="Rectangle 70">
              <a:extLst>
                <a:ext uri="{FF2B5EF4-FFF2-40B4-BE49-F238E27FC236}">
                  <a16:creationId xmlns:a16="http://schemas.microsoft.com/office/drawing/2014/main" id="{C641AA90-411E-2532-58AD-C59FA330CA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99383" y="1162691"/>
              <a:ext cx="814877" cy="818197"/>
            </a:xfrm>
            <a:prstGeom prst="homePlate">
              <a:avLst>
                <a:gd name="adj" fmla="val 41823"/>
              </a:avLst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 sz="1200" b="1" dirty="0">
                <a:solidFill>
                  <a:schemeClr val="bg1"/>
                </a:solidFill>
              </a:endParaRPr>
            </a:p>
          </p:txBody>
        </p:sp>
        <p:grpSp>
          <p:nvGrpSpPr>
            <p:cNvPr id="86" name="Group 85">
              <a:extLst>
                <a:ext uri="{FF2B5EF4-FFF2-40B4-BE49-F238E27FC236}">
                  <a16:creationId xmlns:a16="http://schemas.microsoft.com/office/drawing/2014/main" id="{905B2D2B-CB4A-DCC6-58A2-AF028DC7B3FA}"/>
                </a:ext>
              </a:extLst>
            </p:cNvPr>
            <p:cNvGrpSpPr/>
            <p:nvPr/>
          </p:nvGrpSpPr>
          <p:grpSpPr>
            <a:xfrm>
              <a:off x="5516137" y="1162691"/>
              <a:ext cx="1083246" cy="1668163"/>
              <a:chOff x="5516137" y="1162691"/>
              <a:chExt cx="1083246" cy="1668163"/>
            </a:xfrm>
          </p:grpSpPr>
          <p:sp>
            <p:nvSpPr>
              <p:cNvPr id="87" name="Freeform 71">
                <a:extLst>
                  <a:ext uri="{FF2B5EF4-FFF2-40B4-BE49-F238E27FC236}">
                    <a16:creationId xmlns:a16="http://schemas.microsoft.com/office/drawing/2014/main" id="{6E1BB5E3-3FD8-8C47-798C-D3E4A089A2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16137" y="1162691"/>
                <a:ext cx="1083246" cy="1668163"/>
              </a:xfrm>
              <a:custGeom>
                <a:avLst/>
                <a:gdLst>
                  <a:gd name="T0" fmla="*/ 0 w 307"/>
                  <a:gd name="T1" fmla="*/ 210 h 210"/>
                  <a:gd name="T2" fmla="*/ 307 w 307"/>
                  <a:gd name="T3" fmla="*/ 103 h 210"/>
                  <a:gd name="T4" fmla="*/ 307 w 307"/>
                  <a:gd name="T5" fmla="*/ 0 h 210"/>
                  <a:gd name="T6" fmla="*/ 0 w 307"/>
                  <a:gd name="T7" fmla="*/ 210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7" h="210">
                    <a:moveTo>
                      <a:pt x="0" y="210"/>
                    </a:moveTo>
                    <a:lnTo>
                      <a:pt x="307" y="103"/>
                    </a:lnTo>
                    <a:lnTo>
                      <a:pt x="307" y="0"/>
                    </a:lnTo>
                    <a:lnTo>
                      <a:pt x="0" y="21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88" name="Freeform 71">
                <a:extLst>
                  <a:ext uri="{FF2B5EF4-FFF2-40B4-BE49-F238E27FC236}">
                    <a16:creationId xmlns:a16="http://schemas.microsoft.com/office/drawing/2014/main" id="{F15F9CE9-749A-2EAB-055B-2E472DBC02B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16137" y="1162691"/>
                <a:ext cx="1083246" cy="1668163"/>
              </a:xfrm>
              <a:custGeom>
                <a:avLst/>
                <a:gdLst>
                  <a:gd name="T0" fmla="*/ 0 w 307"/>
                  <a:gd name="T1" fmla="*/ 210 h 210"/>
                  <a:gd name="T2" fmla="*/ 307 w 307"/>
                  <a:gd name="T3" fmla="*/ 103 h 210"/>
                  <a:gd name="T4" fmla="*/ 307 w 307"/>
                  <a:gd name="T5" fmla="*/ 0 h 210"/>
                  <a:gd name="T6" fmla="*/ 0 w 307"/>
                  <a:gd name="T7" fmla="*/ 210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7" h="210">
                    <a:moveTo>
                      <a:pt x="0" y="210"/>
                    </a:moveTo>
                    <a:lnTo>
                      <a:pt x="307" y="103"/>
                    </a:lnTo>
                    <a:lnTo>
                      <a:pt x="307" y="0"/>
                    </a:lnTo>
                    <a:lnTo>
                      <a:pt x="0" y="210"/>
                    </a:lnTo>
                    <a:close/>
                  </a:path>
                </a:pathLst>
              </a:custGeom>
              <a:solidFill>
                <a:schemeClr val="accent1">
                  <a:alpha val="8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</p:grp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6EB41E9C-535C-5B4E-1C5C-876C1BAF0DDF}"/>
              </a:ext>
            </a:extLst>
          </p:cNvPr>
          <p:cNvGrpSpPr/>
          <p:nvPr/>
        </p:nvGrpSpPr>
        <p:grpSpPr>
          <a:xfrm>
            <a:off x="1005097" y="2425726"/>
            <a:ext cx="1898123" cy="818197"/>
            <a:chOff x="5516137" y="2425726"/>
            <a:chExt cx="1898123" cy="81819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90" name="Rectangle 70">
              <a:extLst>
                <a:ext uri="{FF2B5EF4-FFF2-40B4-BE49-F238E27FC236}">
                  <a16:creationId xmlns:a16="http://schemas.microsoft.com/office/drawing/2014/main" id="{B1E9EC31-B9EE-185A-6F14-C2604AC8E1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99383" y="2425726"/>
              <a:ext cx="814877" cy="818197"/>
            </a:xfrm>
            <a:prstGeom prst="homePlate">
              <a:avLst>
                <a:gd name="adj" fmla="val 41823"/>
              </a:avLst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 sz="1200" b="1" dirty="0">
                <a:solidFill>
                  <a:schemeClr val="bg1"/>
                </a:solidFill>
              </a:endParaRPr>
            </a:p>
          </p:txBody>
        </p:sp>
        <p:grpSp>
          <p:nvGrpSpPr>
            <p:cNvPr id="91" name="Group 90">
              <a:extLst>
                <a:ext uri="{FF2B5EF4-FFF2-40B4-BE49-F238E27FC236}">
                  <a16:creationId xmlns:a16="http://schemas.microsoft.com/office/drawing/2014/main" id="{A1B565F9-53C4-D51D-07BC-D1D84D4EA461}"/>
                </a:ext>
              </a:extLst>
            </p:cNvPr>
            <p:cNvGrpSpPr/>
            <p:nvPr/>
          </p:nvGrpSpPr>
          <p:grpSpPr>
            <a:xfrm>
              <a:off x="5516137" y="2425726"/>
              <a:ext cx="1083246" cy="818197"/>
              <a:chOff x="5516137" y="2425726"/>
              <a:chExt cx="1083246" cy="818197"/>
            </a:xfrm>
          </p:grpSpPr>
          <p:sp>
            <p:nvSpPr>
              <p:cNvPr id="92" name="Freeform 73">
                <a:extLst>
                  <a:ext uri="{FF2B5EF4-FFF2-40B4-BE49-F238E27FC236}">
                    <a16:creationId xmlns:a16="http://schemas.microsoft.com/office/drawing/2014/main" id="{B99B99BE-4BBA-3B5D-67E3-D120DD4B37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16137" y="2425726"/>
                <a:ext cx="1083246" cy="818197"/>
              </a:xfrm>
              <a:custGeom>
                <a:avLst/>
                <a:gdLst>
                  <a:gd name="T0" fmla="*/ 0 w 307"/>
                  <a:gd name="T1" fmla="*/ 51 h 103"/>
                  <a:gd name="T2" fmla="*/ 307 w 307"/>
                  <a:gd name="T3" fmla="*/ 103 h 103"/>
                  <a:gd name="T4" fmla="*/ 307 w 307"/>
                  <a:gd name="T5" fmla="*/ 0 h 103"/>
                  <a:gd name="T6" fmla="*/ 0 w 307"/>
                  <a:gd name="T7" fmla="*/ 51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7" h="103">
                    <a:moveTo>
                      <a:pt x="0" y="51"/>
                    </a:moveTo>
                    <a:lnTo>
                      <a:pt x="307" y="103"/>
                    </a:lnTo>
                    <a:lnTo>
                      <a:pt x="307" y="0"/>
                    </a:lnTo>
                    <a:lnTo>
                      <a:pt x="0" y="51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93" name="Freeform 73">
                <a:extLst>
                  <a:ext uri="{FF2B5EF4-FFF2-40B4-BE49-F238E27FC236}">
                    <a16:creationId xmlns:a16="http://schemas.microsoft.com/office/drawing/2014/main" id="{3EC9AD67-9381-49EC-E2B1-EBB2A25CD8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16137" y="2425726"/>
                <a:ext cx="1083246" cy="818197"/>
              </a:xfrm>
              <a:custGeom>
                <a:avLst/>
                <a:gdLst>
                  <a:gd name="T0" fmla="*/ 0 w 307"/>
                  <a:gd name="T1" fmla="*/ 51 h 103"/>
                  <a:gd name="T2" fmla="*/ 307 w 307"/>
                  <a:gd name="T3" fmla="*/ 103 h 103"/>
                  <a:gd name="T4" fmla="*/ 307 w 307"/>
                  <a:gd name="T5" fmla="*/ 0 h 103"/>
                  <a:gd name="T6" fmla="*/ 0 w 307"/>
                  <a:gd name="T7" fmla="*/ 51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7" h="103">
                    <a:moveTo>
                      <a:pt x="0" y="51"/>
                    </a:moveTo>
                    <a:lnTo>
                      <a:pt x="307" y="103"/>
                    </a:lnTo>
                    <a:lnTo>
                      <a:pt x="307" y="0"/>
                    </a:lnTo>
                    <a:lnTo>
                      <a:pt x="0" y="51"/>
                    </a:lnTo>
                    <a:close/>
                  </a:path>
                </a:pathLst>
              </a:custGeom>
              <a:solidFill>
                <a:schemeClr val="accent2">
                  <a:alpha val="8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</p:grp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D449AAA2-3DFF-49B5-00F0-EF3C4AAFDBE3}"/>
              </a:ext>
            </a:extLst>
          </p:cNvPr>
          <p:cNvGrpSpPr/>
          <p:nvPr/>
        </p:nvGrpSpPr>
        <p:grpSpPr>
          <a:xfrm>
            <a:off x="1005097" y="2830854"/>
            <a:ext cx="1898123" cy="1676109"/>
            <a:chOff x="5516137" y="2830854"/>
            <a:chExt cx="1898123" cy="1676109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95" name="Rectangle 70">
              <a:extLst>
                <a:ext uri="{FF2B5EF4-FFF2-40B4-BE49-F238E27FC236}">
                  <a16:creationId xmlns:a16="http://schemas.microsoft.com/office/drawing/2014/main" id="{28100181-7D45-7EFA-4243-FF45449551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99383" y="3688766"/>
              <a:ext cx="814877" cy="818197"/>
            </a:xfrm>
            <a:prstGeom prst="homePlate">
              <a:avLst>
                <a:gd name="adj" fmla="val 41823"/>
              </a:avLst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 sz="1200" b="1" dirty="0">
                <a:solidFill>
                  <a:schemeClr val="bg1"/>
                </a:solidFill>
              </a:endParaRPr>
            </a:p>
          </p:txBody>
        </p:sp>
        <p:grpSp>
          <p:nvGrpSpPr>
            <p:cNvPr id="96" name="Group 95">
              <a:extLst>
                <a:ext uri="{FF2B5EF4-FFF2-40B4-BE49-F238E27FC236}">
                  <a16:creationId xmlns:a16="http://schemas.microsoft.com/office/drawing/2014/main" id="{99BEBBF8-A635-B4E7-9806-C12EA5DB27BD}"/>
                </a:ext>
              </a:extLst>
            </p:cNvPr>
            <p:cNvGrpSpPr/>
            <p:nvPr/>
          </p:nvGrpSpPr>
          <p:grpSpPr>
            <a:xfrm>
              <a:off x="5516137" y="2830854"/>
              <a:ext cx="1083246" cy="1676109"/>
              <a:chOff x="5516137" y="2830854"/>
              <a:chExt cx="1083246" cy="1676109"/>
            </a:xfrm>
          </p:grpSpPr>
          <p:sp>
            <p:nvSpPr>
              <p:cNvPr id="97" name="Freeform 75">
                <a:extLst>
                  <a:ext uri="{FF2B5EF4-FFF2-40B4-BE49-F238E27FC236}">
                    <a16:creationId xmlns:a16="http://schemas.microsoft.com/office/drawing/2014/main" id="{629AD0E8-F82F-CD62-070D-2DE7C61B93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16137" y="2830854"/>
                <a:ext cx="1083246" cy="1676109"/>
              </a:xfrm>
              <a:custGeom>
                <a:avLst/>
                <a:gdLst>
                  <a:gd name="T0" fmla="*/ 0 w 307"/>
                  <a:gd name="T1" fmla="*/ 0 h 211"/>
                  <a:gd name="T2" fmla="*/ 307 w 307"/>
                  <a:gd name="T3" fmla="*/ 211 h 211"/>
                  <a:gd name="T4" fmla="*/ 307 w 307"/>
                  <a:gd name="T5" fmla="*/ 108 h 211"/>
                  <a:gd name="T6" fmla="*/ 0 w 307"/>
                  <a:gd name="T7" fmla="*/ 0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7" h="211">
                    <a:moveTo>
                      <a:pt x="0" y="0"/>
                    </a:moveTo>
                    <a:lnTo>
                      <a:pt x="307" y="211"/>
                    </a:lnTo>
                    <a:lnTo>
                      <a:pt x="307" y="10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98" name="Freeform 75">
                <a:extLst>
                  <a:ext uri="{FF2B5EF4-FFF2-40B4-BE49-F238E27FC236}">
                    <a16:creationId xmlns:a16="http://schemas.microsoft.com/office/drawing/2014/main" id="{1DB2B23D-C149-19E4-FE34-B47FD4AB54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16137" y="2830854"/>
                <a:ext cx="1083246" cy="1676109"/>
              </a:xfrm>
              <a:custGeom>
                <a:avLst/>
                <a:gdLst>
                  <a:gd name="T0" fmla="*/ 0 w 307"/>
                  <a:gd name="T1" fmla="*/ 0 h 211"/>
                  <a:gd name="T2" fmla="*/ 307 w 307"/>
                  <a:gd name="T3" fmla="*/ 211 h 211"/>
                  <a:gd name="T4" fmla="*/ 307 w 307"/>
                  <a:gd name="T5" fmla="*/ 108 h 211"/>
                  <a:gd name="T6" fmla="*/ 0 w 307"/>
                  <a:gd name="T7" fmla="*/ 0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7" h="211">
                    <a:moveTo>
                      <a:pt x="0" y="0"/>
                    </a:moveTo>
                    <a:lnTo>
                      <a:pt x="307" y="211"/>
                    </a:lnTo>
                    <a:lnTo>
                      <a:pt x="307" y="10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>
                  <a:alpha val="8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</p:grp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EACD8E75-96A8-F9A0-9AC7-0AE97E468A09}"/>
              </a:ext>
            </a:extLst>
          </p:cNvPr>
          <p:cNvGrpSpPr/>
          <p:nvPr/>
        </p:nvGrpSpPr>
        <p:grpSpPr>
          <a:xfrm>
            <a:off x="386437" y="2217420"/>
            <a:ext cx="1234808" cy="1234814"/>
            <a:chOff x="3728787" y="1984410"/>
            <a:chExt cx="1686426" cy="168358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0" name="Oval 5">
              <a:extLst>
                <a:ext uri="{FF2B5EF4-FFF2-40B4-BE49-F238E27FC236}">
                  <a16:creationId xmlns:a16="http://schemas.microsoft.com/office/drawing/2014/main" id="{95D3767A-62E8-E571-3CD3-C1A5B0AEF10A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3728787" y="1984410"/>
              <a:ext cx="1686426" cy="168358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 b="1"/>
            </a:p>
          </p:txBody>
        </p:sp>
        <p:sp>
          <p:nvSpPr>
            <p:cNvPr id="101" name="Oval 5">
              <a:extLst>
                <a:ext uri="{FF2B5EF4-FFF2-40B4-BE49-F238E27FC236}">
                  <a16:creationId xmlns:a16="http://schemas.microsoft.com/office/drawing/2014/main" id="{87879E29-A93A-CFDF-A011-4ABF6866BA32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3728787" y="1984410"/>
              <a:ext cx="1686426" cy="1683580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>
                    <a:lumMod val="85000"/>
                  </a:schemeClr>
                </a:gs>
                <a:gs pos="50000">
                  <a:schemeClr val="bg1">
                    <a:lumMod val="95000"/>
                    <a:alpha val="50000"/>
                  </a:schemeClr>
                </a:gs>
              </a:gsLst>
              <a:lin ang="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="1">
                <a:solidFill>
                  <a:schemeClr val="lt1"/>
                </a:solidFill>
              </a:endParaRPr>
            </a:p>
          </p:txBody>
        </p:sp>
      </p:grpSp>
      <p:sp>
        <p:nvSpPr>
          <p:cNvPr id="102" name="Rectangle 101">
            <a:extLst>
              <a:ext uri="{FF2B5EF4-FFF2-40B4-BE49-F238E27FC236}">
                <a16:creationId xmlns:a16="http://schemas.microsoft.com/office/drawing/2014/main" id="{45B1E37C-C4B0-BD1C-851C-7DE8D2E31673}"/>
              </a:ext>
            </a:extLst>
          </p:cNvPr>
          <p:cNvSpPr/>
          <p:nvPr/>
        </p:nvSpPr>
        <p:spPr>
          <a:xfrm>
            <a:off x="2980490" y="2188672"/>
            <a:ext cx="3344110" cy="1318951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b="1" dirty="0">
                <a:solidFill>
                  <a:schemeClr val="accent2"/>
                </a:solidFill>
              </a:rPr>
              <a:t>Charting Libraries</a:t>
            </a:r>
          </a:p>
          <a:p>
            <a:pPr>
              <a:lnSpc>
                <a:spcPct val="120000"/>
              </a:lnSpc>
            </a:pPr>
            <a:r>
              <a:rPr lang="en-US" sz="1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Plotly</a:t>
            </a: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- interactive charts with zoom and filter; strong fit for schedule and time-series data.</a:t>
            </a:r>
          </a:p>
          <a:p>
            <a:pPr>
              <a:lnSpc>
                <a:spcPct val="120000"/>
              </a:lnSpc>
            </a:pP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Chart.js - lightweight, simple charts; good for high-level summary and status views.</a:t>
            </a:r>
          </a:p>
          <a:p>
            <a:pPr>
              <a:lnSpc>
                <a:spcPct val="120000"/>
              </a:lnSpc>
            </a:pP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D3.js - maximum flexibility; steeper learning curve; best for custom visuals like network dependency diagrams.</a:t>
            </a: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9C4235B5-E5EC-5429-FBCE-1EDB5C8A2305}"/>
              </a:ext>
            </a:extLst>
          </p:cNvPr>
          <p:cNvSpPr/>
          <p:nvPr/>
        </p:nvSpPr>
        <p:spPr>
          <a:xfrm rot="10800000" flipV="1">
            <a:off x="2980490" y="1099063"/>
            <a:ext cx="3344110" cy="949619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b="1" dirty="0">
                <a:solidFill>
                  <a:schemeClr val="accent1"/>
                </a:solidFill>
              </a:rPr>
              <a:t>Icons</a:t>
            </a:r>
          </a:p>
          <a:p>
            <a:pPr>
              <a:lnSpc>
                <a:spcPct val="120000"/>
              </a:lnSpc>
            </a:pP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Emojis - zero setup, broadly supported, informal feel; good for internal-facing tools.</a:t>
            </a:r>
          </a:p>
          <a:p>
            <a:pPr>
              <a:lnSpc>
                <a:spcPct val="120000"/>
              </a:lnSpc>
            </a:pPr>
            <a:r>
              <a:rPr lang="en-GB" sz="1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Lucide</a:t>
            </a:r>
            <a:r>
              <a:rPr lang="en-GB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Icons - clean, professional SVG icon set; recommended for stakeholder-facing reports.</a:t>
            </a: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09328414-F630-8DEA-016E-958515C23403}"/>
              </a:ext>
            </a:extLst>
          </p:cNvPr>
          <p:cNvSpPr/>
          <p:nvPr/>
        </p:nvSpPr>
        <p:spPr>
          <a:xfrm>
            <a:off x="2980490" y="3624364"/>
            <a:ext cx="3344110" cy="1134285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b="1" dirty="0">
                <a:solidFill>
                  <a:schemeClr val="accent3"/>
                </a:solidFill>
              </a:rPr>
              <a:t>UI Style</a:t>
            </a:r>
          </a:p>
          <a:p>
            <a:pPr>
              <a:lnSpc>
                <a:spcPct val="120000"/>
              </a:lnSpc>
            </a:pP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Think of it like iOS vs. Android vs. Windows - your dashboard has a personality. </a:t>
            </a:r>
          </a:p>
          <a:p>
            <a:pPr>
              <a:lnSpc>
                <a:spcPct val="120000"/>
              </a:lnSpc>
            </a:pP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Pick a visual language that matches your organization's expectations and commit to it across every report in the suite.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1625DBE1-DE9B-CE6A-C4A4-580A0C088225}"/>
              </a:ext>
            </a:extLst>
          </p:cNvPr>
          <p:cNvSpPr txBox="1"/>
          <p:nvPr/>
        </p:nvSpPr>
        <p:spPr>
          <a:xfrm>
            <a:off x="7077383" y="1188404"/>
            <a:ext cx="303077" cy="3693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US" dirty="0"/>
              <a:t>🚀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A3816488-1DFA-33A2-D50D-FBE96A8E51BC}"/>
              </a:ext>
            </a:extLst>
          </p:cNvPr>
          <p:cNvSpPr txBox="1"/>
          <p:nvPr/>
        </p:nvSpPr>
        <p:spPr>
          <a:xfrm>
            <a:off x="7380460" y="1534721"/>
            <a:ext cx="259780" cy="3693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US" dirty="0"/>
              <a:t>🗓️</a:t>
            </a:r>
          </a:p>
        </p:txBody>
      </p:sp>
      <p:pic>
        <p:nvPicPr>
          <p:cNvPr id="125" name="Picture 124">
            <a:extLst>
              <a:ext uri="{FF2B5EF4-FFF2-40B4-BE49-F238E27FC236}">
                <a16:creationId xmlns:a16="http://schemas.microsoft.com/office/drawing/2014/main" id="{DE816D9F-9848-9D9A-98AF-932E4579C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6078" y="1625836"/>
            <a:ext cx="228600" cy="187102"/>
          </a:xfrm>
          <a:prstGeom prst="rect">
            <a:avLst/>
          </a:prstGeom>
        </p:spPr>
      </p:pic>
      <p:pic>
        <p:nvPicPr>
          <p:cNvPr id="127" name="Picture 126">
            <a:extLst>
              <a:ext uri="{FF2B5EF4-FFF2-40B4-BE49-F238E27FC236}">
                <a16:creationId xmlns:a16="http://schemas.microsoft.com/office/drawing/2014/main" id="{2598A64F-1C3F-DA86-8E03-B47B881CBF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1677" y="1255627"/>
            <a:ext cx="228600" cy="228600"/>
          </a:xfrm>
          <a:prstGeom prst="rect">
            <a:avLst/>
          </a:prstGeom>
        </p:spPr>
      </p:pic>
      <p:pic>
        <p:nvPicPr>
          <p:cNvPr id="129" name="Picture 128">
            <a:extLst>
              <a:ext uri="{FF2B5EF4-FFF2-40B4-BE49-F238E27FC236}">
                <a16:creationId xmlns:a16="http://schemas.microsoft.com/office/drawing/2014/main" id="{FD7E13DB-02E8-A455-CF47-95D754E43F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1870" y="2289468"/>
            <a:ext cx="1156341" cy="50401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1" name="Picture 130">
            <a:extLst>
              <a:ext uri="{FF2B5EF4-FFF2-40B4-BE49-F238E27FC236}">
                <a16:creationId xmlns:a16="http://schemas.microsoft.com/office/drawing/2014/main" id="{AF1916F4-19EC-5C1B-3835-1E2B6E2B08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96199" y="2567250"/>
            <a:ext cx="1186345" cy="59752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3" name="Picture 132">
            <a:extLst>
              <a:ext uri="{FF2B5EF4-FFF2-40B4-BE49-F238E27FC236}">
                <a16:creationId xmlns:a16="http://schemas.microsoft.com/office/drawing/2014/main" id="{3B304826-2758-E045-DF8B-24CEB97AD68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40240" y="3941309"/>
            <a:ext cx="1336887" cy="7531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4" name="Picture 133">
            <a:extLst>
              <a:ext uri="{FF2B5EF4-FFF2-40B4-BE49-F238E27FC236}">
                <a16:creationId xmlns:a16="http://schemas.microsoft.com/office/drawing/2014/main" id="{0E8BC488-1995-D7DF-F99C-CDC3C818336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18095" y="3659146"/>
            <a:ext cx="1128650" cy="56432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EC435FFD-5B7B-4F9E-2528-3A682E3AE465}"/>
              </a:ext>
            </a:extLst>
          </p:cNvPr>
          <p:cNvGrpSpPr/>
          <p:nvPr/>
        </p:nvGrpSpPr>
        <p:grpSpPr>
          <a:xfrm>
            <a:off x="2181838" y="1315461"/>
            <a:ext cx="444318" cy="461962"/>
            <a:chOff x="4324350" y="1498600"/>
            <a:chExt cx="439738" cy="457200"/>
          </a:xfrm>
          <a:solidFill>
            <a:schemeClr val="bg1"/>
          </a:solidFill>
        </p:grpSpPr>
        <p:sp>
          <p:nvSpPr>
            <p:cNvPr id="5" name="Freeform 30">
              <a:extLst>
                <a:ext uri="{FF2B5EF4-FFF2-40B4-BE49-F238E27FC236}">
                  <a16:creationId xmlns:a16="http://schemas.microsoft.com/office/drawing/2014/main" id="{E4F06779-3A7A-B3C5-A611-E141274D9B1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75163" y="1697038"/>
              <a:ext cx="119063" cy="120650"/>
            </a:xfrm>
            <a:custGeom>
              <a:avLst/>
              <a:gdLst>
                <a:gd name="T0" fmla="*/ 203 w 401"/>
                <a:gd name="T1" fmla="*/ 404 h 404"/>
                <a:gd name="T2" fmla="*/ 393 w 401"/>
                <a:gd name="T3" fmla="*/ 271 h 404"/>
                <a:gd name="T4" fmla="*/ 379 w 401"/>
                <a:gd name="T5" fmla="*/ 242 h 404"/>
                <a:gd name="T6" fmla="*/ 350 w 401"/>
                <a:gd name="T7" fmla="*/ 255 h 404"/>
                <a:gd name="T8" fmla="*/ 203 w 401"/>
                <a:gd name="T9" fmla="*/ 359 h 404"/>
                <a:gd name="T10" fmla="*/ 45 w 401"/>
                <a:gd name="T11" fmla="*/ 202 h 404"/>
                <a:gd name="T12" fmla="*/ 203 w 401"/>
                <a:gd name="T13" fmla="*/ 45 h 404"/>
                <a:gd name="T14" fmla="*/ 355 w 401"/>
                <a:gd name="T15" fmla="*/ 164 h 404"/>
                <a:gd name="T16" fmla="*/ 382 w 401"/>
                <a:gd name="T17" fmla="*/ 180 h 404"/>
                <a:gd name="T18" fmla="*/ 398 w 401"/>
                <a:gd name="T19" fmla="*/ 152 h 404"/>
                <a:gd name="T20" fmla="*/ 203 w 401"/>
                <a:gd name="T21" fmla="*/ 0 h 404"/>
                <a:gd name="T22" fmla="*/ 0 w 401"/>
                <a:gd name="T23" fmla="*/ 202 h 404"/>
                <a:gd name="T24" fmla="*/ 203 w 401"/>
                <a:gd name="T25" fmla="*/ 404 h 404"/>
                <a:gd name="T26" fmla="*/ 203 w 401"/>
                <a:gd name="T27" fmla="*/ 404 h 404"/>
                <a:gd name="T28" fmla="*/ 203 w 401"/>
                <a:gd name="T29" fmla="*/ 404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01" h="404">
                  <a:moveTo>
                    <a:pt x="203" y="404"/>
                  </a:moveTo>
                  <a:cubicBezTo>
                    <a:pt x="288" y="404"/>
                    <a:pt x="364" y="351"/>
                    <a:pt x="393" y="271"/>
                  </a:cubicBezTo>
                  <a:cubicBezTo>
                    <a:pt x="397" y="259"/>
                    <a:pt x="391" y="246"/>
                    <a:pt x="379" y="242"/>
                  </a:cubicBezTo>
                  <a:cubicBezTo>
                    <a:pt x="367" y="238"/>
                    <a:pt x="355" y="244"/>
                    <a:pt x="350" y="255"/>
                  </a:cubicBezTo>
                  <a:cubicBezTo>
                    <a:pt x="328" y="318"/>
                    <a:pt x="269" y="359"/>
                    <a:pt x="203" y="359"/>
                  </a:cubicBezTo>
                  <a:cubicBezTo>
                    <a:pt x="116" y="359"/>
                    <a:pt x="45" y="289"/>
                    <a:pt x="45" y="202"/>
                  </a:cubicBezTo>
                  <a:cubicBezTo>
                    <a:pt x="45" y="116"/>
                    <a:pt x="116" y="45"/>
                    <a:pt x="203" y="45"/>
                  </a:cubicBezTo>
                  <a:cubicBezTo>
                    <a:pt x="274" y="45"/>
                    <a:pt x="337" y="94"/>
                    <a:pt x="355" y="164"/>
                  </a:cubicBezTo>
                  <a:cubicBezTo>
                    <a:pt x="358" y="176"/>
                    <a:pt x="370" y="183"/>
                    <a:pt x="382" y="180"/>
                  </a:cubicBezTo>
                  <a:cubicBezTo>
                    <a:pt x="394" y="177"/>
                    <a:pt x="401" y="164"/>
                    <a:pt x="398" y="152"/>
                  </a:cubicBezTo>
                  <a:cubicBezTo>
                    <a:pt x="375" y="63"/>
                    <a:pt x="295" y="0"/>
                    <a:pt x="203" y="0"/>
                  </a:cubicBezTo>
                  <a:cubicBezTo>
                    <a:pt x="91" y="0"/>
                    <a:pt x="0" y="91"/>
                    <a:pt x="0" y="202"/>
                  </a:cubicBezTo>
                  <a:cubicBezTo>
                    <a:pt x="0" y="314"/>
                    <a:pt x="91" y="404"/>
                    <a:pt x="203" y="404"/>
                  </a:cubicBezTo>
                  <a:close/>
                  <a:moveTo>
                    <a:pt x="203" y="404"/>
                  </a:moveTo>
                  <a:cubicBezTo>
                    <a:pt x="203" y="404"/>
                    <a:pt x="203" y="404"/>
                    <a:pt x="203" y="404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Freeform 31">
              <a:extLst>
                <a:ext uri="{FF2B5EF4-FFF2-40B4-BE49-F238E27FC236}">
                  <a16:creationId xmlns:a16="http://schemas.microsoft.com/office/drawing/2014/main" id="{69E87AEE-1121-597E-B43D-8F297A7AC56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500563" y="1724025"/>
              <a:ext cx="68263" cy="68263"/>
            </a:xfrm>
            <a:custGeom>
              <a:avLst/>
              <a:gdLst>
                <a:gd name="T0" fmla="*/ 114 w 227"/>
                <a:gd name="T1" fmla="*/ 0 h 227"/>
                <a:gd name="T2" fmla="*/ 0 w 227"/>
                <a:gd name="T3" fmla="*/ 113 h 227"/>
                <a:gd name="T4" fmla="*/ 114 w 227"/>
                <a:gd name="T5" fmla="*/ 227 h 227"/>
                <a:gd name="T6" fmla="*/ 227 w 227"/>
                <a:gd name="T7" fmla="*/ 113 h 227"/>
                <a:gd name="T8" fmla="*/ 114 w 227"/>
                <a:gd name="T9" fmla="*/ 0 h 227"/>
                <a:gd name="T10" fmla="*/ 114 w 227"/>
                <a:gd name="T11" fmla="*/ 182 h 227"/>
                <a:gd name="T12" fmla="*/ 45 w 227"/>
                <a:gd name="T13" fmla="*/ 113 h 227"/>
                <a:gd name="T14" fmla="*/ 114 w 227"/>
                <a:gd name="T15" fmla="*/ 45 h 227"/>
                <a:gd name="T16" fmla="*/ 182 w 227"/>
                <a:gd name="T17" fmla="*/ 113 h 227"/>
                <a:gd name="T18" fmla="*/ 114 w 227"/>
                <a:gd name="T19" fmla="*/ 182 h 227"/>
                <a:gd name="T20" fmla="*/ 114 w 227"/>
                <a:gd name="T21" fmla="*/ 182 h 227"/>
                <a:gd name="T22" fmla="*/ 114 w 227"/>
                <a:gd name="T23" fmla="*/ 182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27" h="227">
                  <a:moveTo>
                    <a:pt x="114" y="0"/>
                  </a:moveTo>
                  <a:cubicBezTo>
                    <a:pt x="51" y="0"/>
                    <a:pt x="0" y="51"/>
                    <a:pt x="0" y="113"/>
                  </a:cubicBezTo>
                  <a:cubicBezTo>
                    <a:pt x="0" y="176"/>
                    <a:pt x="51" y="227"/>
                    <a:pt x="114" y="227"/>
                  </a:cubicBezTo>
                  <a:cubicBezTo>
                    <a:pt x="176" y="227"/>
                    <a:pt x="227" y="176"/>
                    <a:pt x="227" y="113"/>
                  </a:cubicBezTo>
                  <a:cubicBezTo>
                    <a:pt x="227" y="51"/>
                    <a:pt x="176" y="0"/>
                    <a:pt x="114" y="0"/>
                  </a:cubicBezTo>
                  <a:close/>
                  <a:moveTo>
                    <a:pt x="114" y="182"/>
                  </a:moveTo>
                  <a:cubicBezTo>
                    <a:pt x="76" y="182"/>
                    <a:pt x="45" y="151"/>
                    <a:pt x="45" y="113"/>
                  </a:cubicBezTo>
                  <a:cubicBezTo>
                    <a:pt x="45" y="76"/>
                    <a:pt x="76" y="45"/>
                    <a:pt x="114" y="45"/>
                  </a:cubicBezTo>
                  <a:cubicBezTo>
                    <a:pt x="151" y="45"/>
                    <a:pt x="182" y="76"/>
                    <a:pt x="182" y="113"/>
                  </a:cubicBezTo>
                  <a:cubicBezTo>
                    <a:pt x="182" y="151"/>
                    <a:pt x="151" y="182"/>
                    <a:pt x="114" y="182"/>
                  </a:cubicBezTo>
                  <a:close/>
                  <a:moveTo>
                    <a:pt x="114" y="182"/>
                  </a:moveTo>
                  <a:cubicBezTo>
                    <a:pt x="114" y="182"/>
                    <a:pt x="114" y="182"/>
                    <a:pt x="114" y="182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Freeform 32">
              <a:extLst>
                <a:ext uri="{FF2B5EF4-FFF2-40B4-BE49-F238E27FC236}">
                  <a16:creationId xmlns:a16="http://schemas.microsoft.com/office/drawing/2014/main" id="{A796C4AC-D0F3-A98E-5EFE-78639DD0243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324350" y="1498600"/>
              <a:ext cx="407988" cy="457200"/>
            </a:xfrm>
            <a:custGeom>
              <a:avLst/>
              <a:gdLst>
                <a:gd name="T0" fmla="*/ 1228 w 1373"/>
                <a:gd name="T1" fmla="*/ 889 h 1537"/>
                <a:gd name="T2" fmla="*/ 191 w 1373"/>
                <a:gd name="T3" fmla="*/ 890 h 1537"/>
                <a:gd name="T4" fmla="*/ 290 w 1373"/>
                <a:gd name="T5" fmla="*/ 1007 h 1537"/>
                <a:gd name="T6" fmla="*/ 438 w 1373"/>
                <a:gd name="T7" fmla="*/ 1016 h 1537"/>
                <a:gd name="T8" fmla="*/ 507 w 1373"/>
                <a:gd name="T9" fmla="*/ 1205 h 1537"/>
                <a:gd name="T10" fmla="*/ 654 w 1373"/>
                <a:gd name="T11" fmla="*/ 1292 h 1537"/>
                <a:gd name="T12" fmla="*/ 800 w 1373"/>
                <a:gd name="T13" fmla="*/ 1166 h 1537"/>
                <a:gd name="T14" fmla="*/ 1045 w 1373"/>
                <a:gd name="T15" fmla="*/ 1131 h 1537"/>
                <a:gd name="T16" fmla="*/ 1087 w 1373"/>
                <a:gd name="T17" fmla="*/ 964 h 1537"/>
                <a:gd name="T18" fmla="*/ 1087 w 1373"/>
                <a:gd name="T19" fmla="*/ 782 h 1537"/>
                <a:gd name="T20" fmla="*/ 1045 w 1373"/>
                <a:gd name="T21" fmla="*/ 616 h 1537"/>
                <a:gd name="T22" fmla="*/ 800 w 1373"/>
                <a:gd name="T23" fmla="*/ 580 h 1537"/>
                <a:gd name="T24" fmla="*/ 619 w 1373"/>
                <a:gd name="T25" fmla="*/ 495 h 1537"/>
                <a:gd name="T26" fmla="*/ 629 w 1373"/>
                <a:gd name="T27" fmla="*/ 361 h 1537"/>
                <a:gd name="T28" fmla="*/ 1165 w 1373"/>
                <a:gd name="T29" fmla="*/ 412 h 1537"/>
                <a:gd name="T30" fmla="*/ 1350 w 1373"/>
                <a:gd name="T31" fmla="*/ 255 h 1537"/>
                <a:gd name="T32" fmla="*/ 1148 w 1373"/>
                <a:gd name="T33" fmla="*/ 210 h 1537"/>
                <a:gd name="T34" fmla="*/ 313 w 1373"/>
                <a:gd name="T35" fmla="*/ 1 h 1537"/>
                <a:gd name="T36" fmla="*/ 46 w 1373"/>
                <a:gd name="T37" fmla="*/ 873 h 1537"/>
                <a:gd name="T38" fmla="*/ 1132 w 1373"/>
                <a:gd name="T39" fmla="*/ 1356 h 1537"/>
                <a:gd name="T40" fmla="*/ 91 w 1373"/>
                <a:gd name="T41" fmla="*/ 873 h 1537"/>
                <a:gd name="T42" fmla="*/ 136 w 1373"/>
                <a:gd name="T43" fmla="*/ 713 h 1537"/>
                <a:gd name="T44" fmla="*/ 146 w 1373"/>
                <a:gd name="T45" fmla="*/ 856 h 1537"/>
                <a:gd name="T46" fmla="*/ 710 w 1373"/>
                <a:gd name="T47" fmla="*/ 1437 h 1537"/>
                <a:gd name="T48" fmla="*/ 1173 w 1373"/>
                <a:gd name="T49" fmla="*/ 1282 h 1537"/>
                <a:gd name="T50" fmla="*/ 1362 w 1373"/>
                <a:gd name="T51" fmla="*/ 864 h 1537"/>
                <a:gd name="T52" fmla="*/ 424 w 1373"/>
                <a:gd name="T53" fmla="*/ 684 h 1537"/>
                <a:gd name="T54" fmla="*/ 181 w 1373"/>
                <a:gd name="T55" fmla="*/ 713 h 1537"/>
                <a:gd name="T56" fmla="*/ 369 w 1373"/>
                <a:gd name="T57" fmla="*/ 316 h 1537"/>
                <a:gd name="T58" fmla="*/ 211 w 1373"/>
                <a:gd name="T59" fmla="*/ 848 h 1537"/>
                <a:gd name="T60" fmla="*/ 454 w 1373"/>
                <a:gd name="T61" fmla="*/ 818 h 1537"/>
                <a:gd name="T62" fmla="*/ 257 w 1373"/>
                <a:gd name="T63" fmla="*/ 893 h 1537"/>
                <a:gd name="T64" fmla="*/ 586 w 1373"/>
                <a:gd name="T65" fmla="*/ 643 h 1537"/>
                <a:gd name="T66" fmla="*/ 755 w 1373"/>
                <a:gd name="T67" fmla="*/ 499 h 1537"/>
                <a:gd name="T68" fmla="*/ 882 w 1373"/>
                <a:gd name="T69" fmla="*/ 636 h 1537"/>
                <a:gd name="T70" fmla="*/ 940 w 1373"/>
                <a:gd name="T71" fmla="*/ 750 h 1537"/>
                <a:gd name="T72" fmla="*/ 1087 w 1373"/>
                <a:gd name="T73" fmla="*/ 873 h 1537"/>
                <a:gd name="T74" fmla="*/ 940 w 1373"/>
                <a:gd name="T75" fmla="*/ 997 h 1537"/>
                <a:gd name="T76" fmla="*/ 882 w 1373"/>
                <a:gd name="T77" fmla="*/ 1111 h 1537"/>
                <a:gd name="T78" fmla="*/ 755 w 1373"/>
                <a:gd name="T79" fmla="*/ 1248 h 1537"/>
                <a:gd name="T80" fmla="*/ 586 w 1373"/>
                <a:gd name="T81" fmla="*/ 1104 h 1537"/>
                <a:gd name="T82" fmla="*/ 472 w 1373"/>
                <a:gd name="T83" fmla="*/ 1046 h 1537"/>
                <a:gd name="T84" fmla="*/ 419 w 1373"/>
                <a:gd name="T85" fmla="*/ 919 h 1537"/>
                <a:gd name="T86" fmla="*/ 499 w 1373"/>
                <a:gd name="T87" fmla="*/ 713 h 1537"/>
                <a:gd name="T88" fmla="*/ 537 w 1373"/>
                <a:gd name="T89" fmla="*/ 636 h 1537"/>
                <a:gd name="T90" fmla="*/ 1193 w 1373"/>
                <a:gd name="T91" fmla="*/ 226 h 1537"/>
                <a:gd name="T92" fmla="*/ 1193 w 1373"/>
                <a:gd name="T93" fmla="*/ 339 h 1537"/>
                <a:gd name="T94" fmla="*/ 628 w 1373"/>
                <a:gd name="T95" fmla="*/ 261 h 1537"/>
                <a:gd name="T96" fmla="*/ 313 w 1373"/>
                <a:gd name="T97" fmla="*/ 46 h 1537"/>
                <a:gd name="T98" fmla="*/ 432 w 1373"/>
                <a:gd name="T99" fmla="*/ 601 h 1537"/>
                <a:gd name="T100" fmla="*/ 501 w 1373"/>
                <a:gd name="T101" fmla="*/ 374 h 1537"/>
                <a:gd name="T102" fmla="*/ 340 w 1373"/>
                <a:gd name="T103" fmla="*/ 410 h 1537"/>
                <a:gd name="T104" fmla="*/ 295 w 1373"/>
                <a:gd name="T105" fmla="*/ 410 h 1537"/>
                <a:gd name="T106" fmla="*/ 457 w 1373"/>
                <a:gd name="T107" fmla="*/ 269 h 1537"/>
                <a:gd name="T108" fmla="*/ 125 w 1373"/>
                <a:gd name="T109" fmla="*/ 316 h 1537"/>
                <a:gd name="T110" fmla="*/ 203 w 1373"/>
                <a:gd name="T111" fmla="*/ 602 h 1537"/>
                <a:gd name="T112" fmla="*/ 48 w 1373"/>
                <a:gd name="T113" fmla="*/ 308 h 1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373" h="1537">
                  <a:moveTo>
                    <a:pt x="1335" y="852"/>
                  </a:moveTo>
                  <a:cubicBezTo>
                    <a:pt x="1267" y="851"/>
                    <a:pt x="1267" y="851"/>
                    <a:pt x="1267" y="851"/>
                  </a:cubicBezTo>
                  <a:cubicBezTo>
                    <a:pt x="1267" y="851"/>
                    <a:pt x="1266" y="851"/>
                    <a:pt x="1266" y="851"/>
                  </a:cubicBezTo>
                  <a:cubicBezTo>
                    <a:pt x="1245" y="851"/>
                    <a:pt x="1228" y="868"/>
                    <a:pt x="1228" y="889"/>
                  </a:cubicBezTo>
                  <a:cubicBezTo>
                    <a:pt x="1224" y="1024"/>
                    <a:pt x="1168" y="1151"/>
                    <a:pt x="1070" y="1246"/>
                  </a:cubicBezTo>
                  <a:cubicBezTo>
                    <a:pt x="972" y="1340"/>
                    <a:pt x="844" y="1392"/>
                    <a:pt x="710" y="1392"/>
                  </a:cubicBezTo>
                  <a:cubicBezTo>
                    <a:pt x="708" y="1392"/>
                    <a:pt x="707" y="1392"/>
                    <a:pt x="705" y="1392"/>
                  </a:cubicBezTo>
                  <a:cubicBezTo>
                    <a:pt x="428" y="1390"/>
                    <a:pt x="200" y="1166"/>
                    <a:pt x="191" y="890"/>
                  </a:cubicBezTo>
                  <a:cubicBezTo>
                    <a:pt x="198" y="892"/>
                    <a:pt x="204" y="893"/>
                    <a:pt x="211" y="893"/>
                  </a:cubicBezTo>
                  <a:cubicBezTo>
                    <a:pt x="211" y="893"/>
                    <a:pt x="211" y="893"/>
                    <a:pt x="211" y="893"/>
                  </a:cubicBezTo>
                  <a:cubicBezTo>
                    <a:pt x="224" y="954"/>
                    <a:pt x="224" y="954"/>
                    <a:pt x="224" y="954"/>
                  </a:cubicBezTo>
                  <a:cubicBezTo>
                    <a:pt x="231" y="984"/>
                    <a:pt x="258" y="1007"/>
                    <a:pt x="290" y="1007"/>
                  </a:cubicBezTo>
                  <a:cubicBezTo>
                    <a:pt x="346" y="1007"/>
                    <a:pt x="346" y="1007"/>
                    <a:pt x="346" y="1007"/>
                  </a:cubicBezTo>
                  <a:cubicBezTo>
                    <a:pt x="374" y="1007"/>
                    <a:pt x="399" y="989"/>
                    <a:pt x="409" y="964"/>
                  </a:cubicBezTo>
                  <a:cubicBezTo>
                    <a:pt x="417" y="964"/>
                    <a:pt x="417" y="964"/>
                    <a:pt x="417" y="964"/>
                  </a:cubicBezTo>
                  <a:cubicBezTo>
                    <a:pt x="422" y="982"/>
                    <a:pt x="429" y="1000"/>
                    <a:pt x="438" y="1016"/>
                  </a:cubicBezTo>
                  <a:cubicBezTo>
                    <a:pt x="378" y="1076"/>
                    <a:pt x="378" y="1076"/>
                    <a:pt x="378" y="1076"/>
                  </a:cubicBezTo>
                  <a:cubicBezTo>
                    <a:pt x="363" y="1091"/>
                    <a:pt x="362" y="1114"/>
                    <a:pt x="374" y="1131"/>
                  </a:cubicBezTo>
                  <a:cubicBezTo>
                    <a:pt x="397" y="1160"/>
                    <a:pt x="423" y="1186"/>
                    <a:pt x="452" y="1209"/>
                  </a:cubicBezTo>
                  <a:cubicBezTo>
                    <a:pt x="469" y="1221"/>
                    <a:pt x="492" y="1220"/>
                    <a:pt x="507" y="1205"/>
                  </a:cubicBezTo>
                  <a:cubicBezTo>
                    <a:pt x="567" y="1145"/>
                    <a:pt x="567" y="1145"/>
                    <a:pt x="567" y="1145"/>
                  </a:cubicBezTo>
                  <a:cubicBezTo>
                    <a:pt x="583" y="1154"/>
                    <a:pt x="601" y="1161"/>
                    <a:pt x="619" y="1166"/>
                  </a:cubicBezTo>
                  <a:cubicBezTo>
                    <a:pt x="619" y="1251"/>
                    <a:pt x="619" y="1251"/>
                    <a:pt x="619" y="1251"/>
                  </a:cubicBezTo>
                  <a:cubicBezTo>
                    <a:pt x="619" y="1272"/>
                    <a:pt x="634" y="1290"/>
                    <a:pt x="654" y="1292"/>
                  </a:cubicBezTo>
                  <a:cubicBezTo>
                    <a:pt x="673" y="1295"/>
                    <a:pt x="691" y="1296"/>
                    <a:pt x="710" y="1296"/>
                  </a:cubicBezTo>
                  <a:cubicBezTo>
                    <a:pt x="728" y="1296"/>
                    <a:pt x="746" y="1295"/>
                    <a:pt x="765" y="1292"/>
                  </a:cubicBezTo>
                  <a:cubicBezTo>
                    <a:pt x="785" y="1290"/>
                    <a:pt x="800" y="1272"/>
                    <a:pt x="800" y="1251"/>
                  </a:cubicBezTo>
                  <a:cubicBezTo>
                    <a:pt x="800" y="1166"/>
                    <a:pt x="800" y="1166"/>
                    <a:pt x="800" y="1166"/>
                  </a:cubicBezTo>
                  <a:cubicBezTo>
                    <a:pt x="818" y="1161"/>
                    <a:pt x="836" y="1154"/>
                    <a:pt x="852" y="1145"/>
                  </a:cubicBezTo>
                  <a:cubicBezTo>
                    <a:pt x="912" y="1205"/>
                    <a:pt x="912" y="1205"/>
                    <a:pt x="912" y="1205"/>
                  </a:cubicBezTo>
                  <a:cubicBezTo>
                    <a:pt x="927" y="1220"/>
                    <a:pt x="950" y="1221"/>
                    <a:pt x="967" y="1209"/>
                  </a:cubicBezTo>
                  <a:cubicBezTo>
                    <a:pt x="996" y="1186"/>
                    <a:pt x="1022" y="1160"/>
                    <a:pt x="1045" y="1131"/>
                  </a:cubicBezTo>
                  <a:cubicBezTo>
                    <a:pt x="1057" y="1114"/>
                    <a:pt x="1056" y="1091"/>
                    <a:pt x="1041" y="1076"/>
                  </a:cubicBezTo>
                  <a:cubicBezTo>
                    <a:pt x="981" y="1016"/>
                    <a:pt x="981" y="1016"/>
                    <a:pt x="981" y="1016"/>
                  </a:cubicBezTo>
                  <a:cubicBezTo>
                    <a:pt x="990" y="1000"/>
                    <a:pt x="997" y="982"/>
                    <a:pt x="1002" y="964"/>
                  </a:cubicBezTo>
                  <a:cubicBezTo>
                    <a:pt x="1087" y="964"/>
                    <a:pt x="1087" y="964"/>
                    <a:pt x="1087" y="964"/>
                  </a:cubicBezTo>
                  <a:cubicBezTo>
                    <a:pt x="1108" y="964"/>
                    <a:pt x="1126" y="949"/>
                    <a:pt x="1128" y="929"/>
                  </a:cubicBezTo>
                  <a:cubicBezTo>
                    <a:pt x="1131" y="910"/>
                    <a:pt x="1132" y="892"/>
                    <a:pt x="1132" y="873"/>
                  </a:cubicBezTo>
                  <a:cubicBezTo>
                    <a:pt x="1132" y="855"/>
                    <a:pt x="1131" y="836"/>
                    <a:pt x="1128" y="818"/>
                  </a:cubicBezTo>
                  <a:cubicBezTo>
                    <a:pt x="1126" y="798"/>
                    <a:pt x="1108" y="782"/>
                    <a:pt x="1087" y="782"/>
                  </a:cubicBezTo>
                  <a:cubicBezTo>
                    <a:pt x="1002" y="782"/>
                    <a:pt x="1002" y="782"/>
                    <a:pt x="1002" y="782"/>
                  </a:cubicBezTo>
                  <a:cubicBezTo>
                    <a:pt x="997" y="765"/>
                    <a:pt x="990" y="747"/>
                    <a:pt x="981" y="731"/>
                  </a:cubicBezTo>
                  <a:cubicBezTo>
                    <a:pt x="1041" y="671"/>
                    <a:pt x="1041" y="671"/>
                    <a:pt x="1041" y="671"/>
                  </a:cubicBezTo>
                  <a:cubicBezTo>
                    <a:pt x="1056" y="656"/>
                    <a:pt x="1057" y="633"/>
                    <a:pt x="1045" y="616"/>
                  </a:cubicBezTo>
                  <a:cubicBezTo>
                    <a:pt x="1022" y="587"/>
                    <a:pt x="996" y="561"/>
                    <a:pt x="967" y="538"/>
                  </a:cubicBezTo>
                  <a:cubicBezTo>
                    <a:pt x="950" y="526"/>
                    <a:pt x="927" y="527"/>
                    <a:pt x="912" y="542"/>
                  </a:cubicBezTo>
                  <a:cubicBezTo>
                    <a:pt x="852" y="602"/>
                    <a:pt x="852" y="602"/>
                    <a:pt x="852" y="602"/>
                  </a:cubicBezTo>
                  <a:cubicBezTo>
                    <a:pt x="836" y="593"/>
                    <a:pt x="818" y="586"/>
                    <a:pt x="800" y="580"/>
                  </a:cubicBezTo>
                  <a:cubicBezTo>
                    <a:pt x="800" y="495"/>
                    <a:pt x="800" y="495"/>
                    <a:pt x="800" y="495"/>
                  </a:cubicBezTo>
                  <a:cubicBezTo>
                    <a:pt x="800" y="475"/>
                    <a:pt x="785" y="457"/>
                    <a:pt x="765" y="455"/>
                  </a:cubicBezTo>
                  <a:cubicBezTo>
                    <a:pt x="728" y="450"/>
                    <a:pt x="691" y="450"/>
                    <a:pt x="654" y="455"/>
                  </a:cubicBezTo>
                  <a:cubicBezTo>
                    <a:pt x="634" y="457"/>
                    <a:pt x="619" y="475"/>
                    <a:pt x="619" y="495"/>
                  </a:cubicBezTo>
                  <a:cubicBezTo>
                    <a:pt x="619" y="580"/>
                    <a:pt x="619" y="580"/>
                    <a:pt x="619" y="580"/>
                  </a:cubicBezTo>
                  <a:cubicBezTo>
                    <a:pt x="601" y="586"/>
                    <a:pt x="583" y="593"/>
                    <a:pt x="567" y="602"/>
                  </a:cubicBezTo>
                  <a:cubicBezTo>
                    <a:pt x="521" y="556"/>
                    <a:pt x="521" y="556"/>
                    <a:pt x="521" y="556"/>
                  </a:cubicBezTo>
                  <a:cubicBezTo>
                    <a:pt x="580" y="506"/>
                    <a:pt x="618" y="437"/>
                    <a:pt x="629" y="361"/>
                  </a:cubicBezTo>
                  <a:cubicBezTo>
                    <a:pt x="655" y="357"/>
                    <a:pt x="682" y="355"/>
                    <a:pt x="710" y="355"/>
                  </a:cubicBezTo>
                  <a:cubicBezTo>
                    <a:pt x="1148" y="355"/>
                    <a:pt x="1148" y="355"/>
                    <a:pt x="1148" y="355"/>
                  </a:cubicBezTo>
                  <a:cubicBezTo>
                    <a:pt x="1148" y="384"/>
                    <a:pt x="1148" y="384"/>
                    <a:pt x="1148" y="384"/>
                  </a:cubicBezTo>
                  <a:cubicBezTo>
                    <a:pt x="1148" y="396"/>
                    <a:pt x="1154" y="407"/>
                    <a:pt x="1165" y="412"/>
                  </a:cubicBezTo>
                  <a:cubicBezTo>
                    <a:pt x="1176" y="418"/>
                    <a:pt x="1188" y="417"/>
                    <a:pt x="1198" y="411"/>
                  </a:cubicBezTo>
                  <a:cubicBezTo>
                    <a:pt x="1350" y="310"/>
                    <a:pt x="1350" y="310"/>
                    <a:pt x="1350" y="310"/>
                  </a:cubicBezTo>
                  <a:cubicBezTo>
                    <a:pt x="1360" y="304"/>
                    <a:pt x="1365" y="293"/>
                    <a:pt x="1365" y="282"/>
                  </a:cubicBezTo>
                  <a:cubicBezTo>
                    <a:pt x="1365" y="272"/>
                    <a:pt x="1360" y="261"/>
                    <a:pt x="1350" y="255"/>
                  </a:cubicBezTo>
                  <a:cubicBezTo>
                    <a:pt x="1198" y="154"/>
                    <a:pt x="1198" y="154"/>
                    <a:pt x="1198" y="154"/>
                  </a:cubicBezTo>
                  <a:cubicBezTo>
                    <a:pt x="1188" y="147"/>
                    <a:pt x="1176" y="147"/>
                    <a:pt x="1165" y="153"/>
                  </a:cubicBezTo>
                  <a:cubicBezTo>
                    <a:pt x="1154" y="158"/>
                    <a:pt x="1148" y="169"/>
                    <a:pt x="1148" y="181"/>
                  </a:cubicBezTo>
                  <a:cubicBezTo>
                    <a:pt x="1148" y="210"/>
                    <a:pt x="1148" y="210"/>
                    <a:pt x="1148" y="210"/>
                  </a:cubicBezTo>
                  <a:cubicBezTo>
                    <a:pt x="715" y="210"/>
                    <a:pt x="715" y="210"/>
                    <a:pt x="715" y="210"/>
                  </a:cubicBezTo>
                  <a:cubicBezTo>
                    <a:pt x="682" y="210"/>
                    <a:pt x="649" y="212"/>
                    <a:pt x="617" y="217"/>
                  </a:cubicBezTo>
                  <a:cubicBezTo>
                    <a:pt x="601" y="170"/>
                    <a:pt x="575" y="127"/>
                    <a:pt x="538" y="92"/>
                  </a:cubicBezTo>
                  <a:cubicBezTo>
                    <a:pt x="478" y="32"/>
                    <a:pt x="398" y="0"/>
                    <a:pt x="313" y="1"/>
                  </a:cubicBezTo>
                  <a:cubicBezTo>
                    <a:pt x="232" y="2"/>
                    <a:pt x="155" y="35"/>
                    <a:pt x="96" y="92"/>
                  </a:cubicBezTo>
                  <a:cubicBezTo>
                    <a:pt x="38" y="150"/>
                    <a:pt x="5" y="226"/>
                    <a:pt x="3" y="307"/>
                  </a:cubicBezTo>
                  <a:cubicBezTo>
                    <a:pt x="0" y="407"/>
                    <a:pt x="45" y="503"/>
                    <a:pt x="124" y="564"/>
                  </a:cubicBezTo>
                  <a:cubicBezTo>
                    <a:pt x="73" y="659"/>
                    <a:pt x="46" y="764"/>
                    <a:pt x="46" y="873"/>
                  </a:cubicBezTo>
                  <a:cubicBezTo>
                    <a:pt x="46" y="1050"/>
                    <a:pt x="115" y="1217"/>
                    <a:pt x="240" y="1342"/>
                  </a:cubicBezTo>
                  <a:cubicBezTo>
                    <a:pt x="366" y="1468"/>
                    <a:pt x="532" y="1537"/>
                    <a:pt x="710" y="1537"/>
                  </a:cubicBezTo>
                  <a:cubicBezTo>
                    <a:pt x="862" y="1537"/>
                    <a:pt x="1011" y="1484"/>
                    <a:pt x="1129" y="1387"/>
                  </a:cubicBezTo>
                  <a:cubicBezTo>
                    <a:pt x="1138" y="1379"/>
                    <a:pt x="1140" y="1365"/>
                    <a:pt x="1132" y="1356"/>
                  </a:cubicBezTo>
                  <a:cubicBezTo>
                    <a:pt x="1124" y="1346"/>
                    <a:pt x="1110" y="1345"/>
                    <a:pt x="1100" y="1352"/>
                  </a:cubicBezTo>
                  <a:cubicBezTo>
                    <a:pt x="990" y="1442"/>
                    <a:pt x="852" y="1492"/>
                    <a:pt x="710" y="1492"/>
                  </a:cubicBezTo>
                  <a:cubicBezTo>
                    <a:pt x="545" y="1492"/>
                    <a:pt x="389" y="1428"/>
                    <a:pt x="272" y="1311"/>
                  </a:cubicBezTo>
                  <a:cubicBezTo>
                    <a:pt x="155" y="1193"/>
                    <a:pt x="91" y="1038"/>
                    <a:pt x="91" y="873"/>
                  </a:cubicBezTo>
                  <a:cubicBezTo>
                    <a:pt x="91" y="778"/>
                    <a:pt x="113" y="686"/>
                    <a:pt x="155" y="603"/>
                  </a:cubicBezTo>
                  <a:cubicBezTo>
                    <a:pt x="157" y="607"/>
                    <a:pt x="158" y="611"/>
                    <a:pt x="160" y="615"/>
                  </a:cubicBezTo>
                  <a:cubicBezTo>
                    <a:pt x="171" y="650"/>
                    <a:pt x="171" y="650"/>
                    <a:pt x="171" y="650"/>
                  </a:cubicBezTo>
                  <a:cubicBezTo>
                    <a:pt x="150" y="663"/>
                    <a:pt x="136" y="687"/>
                    <a:pt x="136" y="713"/>
                  </a:cubicBezTo>
                  <a:cubicBezTo>
                    <a:pt x="136" y="733"/>
                    <a:pt x="144" y="752"/>
                    <a:pt x="157" y="765"/>
                  </a:cubicBezTo>
                  <a:cubicBezTo>
                    <a:pt x="157" y="766"/>
                    <a:pt x="156" y="766"/>
                    <a:pt x="156" y="767"/>
                  </a:cubicBezTo>
                  <a:cubicBezTo>
                    <a:pt x="144" y="780"/>
                    <a:pt x="136" y="798"/>
                    <a:pt x="136" y="818"/>
                  </a:cubicBezTo>
                  <a:cubicBezTo>
                    <a:pt x="136" y="832"/>
                    <a:pt x="140" y="845"/>
                    <a:pt x="146" y="856"/>
                  </a:cubicBezTo>
                  <a:cubicBezTo>
                    <a:pt x="146" y="863"/>
                    <a:pt x="146" y="871"/>
                    <a:pt x="146" y="878"/>
                  </a:cubicBezTo>
                  <a:cubicBezTo>
                    <a:pt x="147" y="1026"/>
                    <a:pt x="206" y="1166"/>
                    <a:pt x="312" y="1271"/>
                  </a:cubicBezTo>
                  <a:cubicBezTo>
                    <a:pt x="417" y="1377"/>
                    <a:pt x="557" y="1436"/>
                    <a:pt x="705" y="1437"/>
                  </a:cubicBezTo>
                  <a:cubicBezTo>
                    <a:pt x="707" y="1437"/>
                    <a:pt x="708" y="1437"/>
                    <a:pt x="710" y="1437"/>
                  </a:cubicBezTo>
                  <a:cubicBezTo>
                    <a:pt x="856" y="1437"/>
                    <a:pt x="995" y="1381"/>
                    <a:pt x="1101" y="1278"/>
                  </a:cubicBezTo>
                  <a:cubicBezTo>
                    <a:pt x="1206" y="1177"/>
                    <a:pt x="1267" y="1041"/>
                    <a:pt x="1272" y="896"/>
                  </a:cubicBezTo>
                  <a:cubicBezTo>
                    <a:pt x="1328" y="897"/>
                    <a:pt x="1328" y="897"/>
                    <a:pt x="1328" y="897"/>
                  </a:cubicBezTo>
                  <a:cubicBezTo>
                    <a:pt x="1322" y="1039"/>
                    <a:pt x="1268" y="1175"/>
                    <a:pt x="1173" y="1282"/>
                  </a:cubicBezTo>
                  <a:cubicBezTo>
                    <a:pt x="1165" y="1291"/>
                    <a:pt x="1166" y="1306"/>
                    <a:pt x="1175" y="1314"/>
                  </a:cubicBezTo>
                  <a:cubicBezTo>
                    <a:pt x="1185" y="1322"/>
                    <a:pt x="1199" y="1321"/>
                    <a:pt x="1207" y="1312"/>
                  </a:cubicBezTo>
                  <a:cubicBezTo>
                    <a:pt x="1310" y="1196"/>
                    <a:pt x="1369" y="1046"/>
                    <a:pt x="1373" y="892"/>
                  </a:cubicBezTo>
                  <a:cubicBezTo>
                    <a:pt x="1373" y="882"/>
                    <a:pt x="1369" y="872"/>
                    <a:pt x="1362" y="864"/>
                  </a:cubicBezTo>
                  <a:cubicBezTo>
                    <a:pt x="1355" y="857"/>
                    <a:pt x="1345" y="853"/>
                    <a:pt x="1335" y="852"/>
                  </a:cubicBezTo>
                  <a:close/>
                  <a:moveTo>
                    <a:pt x="181" y="713"/>
                  </a:moveTo>
                  <a:cubicBezTo>
                    <a:pt x="181" y="697"/>
                    <a:pt x="194" y="684"/>
                    <a:pt x="211" y="684"/>
                  </a:cubicBezTo>
                  <a:cubicBezTo>
                    <a:pt x="424" y="684"/>
                    <a:pt x="424" y="684"/>
                    <a:pt x="424" y="684"/>
                  </a:cubicBezTo>
                  <a:cubicBezTo>
                    <a:pt x="441" y="684"/>
                    <a:pt x="454" y="697"/>
                    <a:pt x="454" y="713"/>
                  </a:cubicBezTo>
                  <a:cubicBezTo>
                    <a:pt x="454" y="730"/>
                    <a:pt x="441" y="743"/>
                    <a:pt x="424" y="743"/>
                  </a:cubicBezTo>
                  <a:cubicBezTo>
                    <a:pt x="211" y="743"/>
                    <a:pt x="211" y="743"/>
                    <a:pt x="211" y="743"/>
                  </a:cubicBezTo>
                  <a:cubicBezTo>
                    <a:pt x="194" y="743"/>
                    <a:pt x="181" y="730"/>
                    <a:pt x="181" y="713"/>
                  </a:cubicBezTo>
                  <a:close/>
                  <a:moveTo>
                    <a:pt x="317" y="367"/>
                  </a:moveTo>
                  <a:cubicBezTo>
                    <a:pt x="289" y="367"/>
                    <a:pt x="266" y="344"/>
                    <a:pt x="266" y="316"/>
                  </a:cubicBezTo>
                  <a:cubicBezTo>
                    <a:pt x="266" y="288"/>
                    <a:pt x="289" y="264"/>
                    <a:pt x="317" y="264"/>
                  </a:cubicBezTo>
                  <a:cubicBezTo>
                    <a:pt x="346" y="264"/>
                    <a:pt x="369" y="288"/>
                    <a:pt x="369" y="316"/>
                  </a:cubicBezTo>
                  <a:cubicBezTo>
                    <a:pt x="369" y="344"/>
                    <a:pt x="346" y="367"/>
                    <a:pt x="317" y="367"/>
                  </a:cubicBezTo>
                  <a:close/>
                  <a:moveTo>
                    <a:pt x="454" y="818"/>
                  </a:moveTo>
                  <a:cubicBezTo>
                    <a:pt x="454" y="834"/>
                    <a:pt x="441" y="848"/>
                    <a:pt x="424" y="848"/>
                  </a:cubicBezTo>
                  <a:cubicBezTo>
                    <a:pt x="211" y="848"/>
                    <a:pt x="211" y="848"/>
                    <a:pt x="211" y="848"/>
                  </a:cubicBezTo>
                  <a:cubicBezTo>
                    <a:pt x="194" y="848"/>
                    <a:pt x="181" y="834"/>
                    <a:pt x="181" y="818"/>
                  </a:cubicBezTo>
                  <a:cubicBezTo>
                    <a:pt x="181" y="801"/>
                    <a:pt x="194" y="788"/>
                    <a:pt x="211" y="788"/>
                  </a:cubicBezTo>
                  <a:cubicBezTo>
                    <a:pt x="424" y="788"/>
                    <a:pt x="424" y="788"/>
                    <a:pt x="424" y="788"/>
                  </a:cubicBezTo>
                  <a:cubicBezTo>
                    <a:pt x="441" y="788"/>
                    <a:pt x="454" y="801"/>
                    <a:pt x="454" y="818"/>
                  </a:cubicBezTo>
                  <a:close/>
                  <a:moveTo>
                    <a:pt x="346" y="962"/>
                  </a:moveTo>
                  <a:cubicBezTo>
                    <a:pt x="290" y="962"/>
                    <a:pt x="290" y="962"/>
                    <a:pt x="290" y="962"/>
                  </a:cubicBezTo>
                  <a:cubicBezTo>
                    <a:pt x="279" y="962"/>
                    <a:pt x="270" y="954"/>
                    <a:pt x="268" y="944"/>
                  </a:cubicBezTo>
                  <a:cubicBezTo>
                    <a:pt x="257" y="893"/>
                    <a:pt x="257" y="893"/>
                    <a:pt x="257" y="893"/>
                  </a:cubicBezTo>
                  <a:cubicBezTo>
                    <a:pt x="379" y="893"/>
                    <a:pt x="379" y="893"/>
                    <a:pt x="379" y="893"/>
                  </a:cubicBezTo>
                  <a:cubicBezTo>
                    <a:pt x="368" y="944"/>
                    <a:pt x="368" y="944"/>
                    <a:pt x="368" y="944"/>
                  </a:cubicBezTo>
                  <a:cubicBezTo>
                    <a:pt x="366" y="954"/>
                    <a:pt x="357" y="962"/>
                    <a:pt x="346" y="962"/>
                  </a:cubicBezTo>
                  <a:close/>
                  <a:moveTo>
                    <a:pt x="586" y="643"/>
                  </a:moveTo>
                  <a:cubicBezTo>
                    <a:pt x="601" y="635"/>
                    <a:pt x="617" y="628"/>
                    <a:pt x="634" y="623"/>
                  </a:cubicBezTo>
                  <a:cubicBezTo>
                    <a:pt x="652" y="618"/>
                    <a:pt x="664" y="602"/>
                    <a:pt x="664" y="583"/>
                  </a:cubicBezTo>
                  <a:cubicBezTo>
                    <a:pt x="664" y="499"/>
                    <a:pt x="664" y="499"/>
                    <a:pt x="664" y="499"/>
                  </a:cubicBezTo>
                  <a:cubicBezTo>
                    <a:pt x="694" y="495"/>
                    <a:pt x="725" y="495"/>
                    <a:pt x="755" y="499"/>
                  </a:cubicBezTo>
                  <a:cubicBezTo>
                    <a:pt x="755" y="583"/>
                    <a:pt x="755" y="583"/>
                    <a:pt x="755" y="583"/>
                  </a:cubicBezTo>
                  <a:cubicBezTo>
                    <a:pt x="755" y="602"/>
                    <a:pt x="767" y="618"/>
                    <a:pt x="785" y="623"/>
                  </a:cubicBezTo>
                  <a:cubicBezTo>
                    <a:pt x="802" y="628"/>
                    <a:pt x="818" y="635"/>
                    <a:pt x="833" y="643"/>
                  </a:cubicBezTo>
                  <a:cubicBezTo>
                    <a:pt x="850" y="652"/>
                    <a:pt x="869" y="649"/>
                    <a:pt x="882" y="636"/>
                  </a:cubicBezTo>
                  <a:cubicBezTo>
                    <a:pt x="942" y="576"/>
                    <a:pt x="942" y="576"/>
                    <a:pt x="942" y="576"/>
                  </a:cubicBezTo>
                  <a:cubicBezTo>
                    <a:pt x="966" y="595"/>
                    <a:pt x="988" y="617"/>
                    <a:pt x="1007" y="641"/>
                  </a:cubicBezTo>
                  <a:cubicBezTo>
                    <a:pt x="947" y="701"/>
                    <a:pt x="947" y="701"/>
                    <a:pt x="947" y="701"/>
                  </a:cubicBezTo>
                  <a:cubicBezTo>
                    <a:pt x="934" y="714"/>
                    <a:pt x="931" y="733"/>
                    <a:pt x="940" y="750"/>
                  </a:cubicBezTo>
                  <a:cubicBezTo>
                    <a:pt x="948" y="765"/>
                    <a:pt x="955" y="781"/>
                    <a:pt x="960" y="798"/>
                  </a:cubicBezTo>
                  <a:cubicBezTo>
                    <a:pt x="965" y="816"/>
                    <a:pt x="981" y="828"/>
                    <a:pt x="1000" y="828"/>
                  </a:cubicBezTo>
                  <a:cubicBezTo>
                    <a:pt x="1084" y="828"/>
                    <a:pt x="1084" y="828"/>
                    <a:pt x="1084" y="828"/>
                  </a:cubicBezTo>
                  <a:cubicBezTo>
                    <a:pt x="1086" y="843"/>
                    <a:pt x="1087" y="858"/>
                    <a:pt x="1087" y="873"/>
                  </a:cubicBezTo>
                  <a:cubicBezTo>
                    <a:pt x="1087" y="889"/>
                    <a:pt x="1086" y="904"/>
                    <a:pt x="1084" y="919"/>
                  </a:cubicBezTo>
                  <a:cubicBezTo>
                    <a:pt x="1000" y="919"/>
                    <a:pt x="1000" y="919"/>
                    <a:pt x="1000" y="919"/>
                  </a:cubicBezTo>
                  <a:cubicBezTo>
                    <a:pt x="981" y="919"/>
                    <a:pt x="965" y="931"/>
                    <a:pt x="960" y="949"/>
                  </a:cubicBezTo>
                  <a:cubicBezTo>
                    <a:pt x="955" y="966"/>
                    <a:pt x="948" y="982"/>
                    <a:pt x="940" y="997"/>
                  </a:cubicBezTo>
                  <a:cubicBezTo>
                    <a:pt x="931" y="1014"/>
                    <a:pt x="934" y="1033"/>
                    <a:pt x="947" y="1046"/>
                  </a:cubicBezTo>
                  <a:cubicBezTo>
                    <a:pt x="1007" y="1106"/>
                    <a:pt x="1007" y="1106"/>
                    <a:pt x="1007" y="1106"/>
                  </a:cubicBezTo>
                  <a:cubicBezTo>
                    <a:pt x="988" y="1130"/>
                    <a:pt x="966" y="1152"/>
                    <a:pt x="942" y="1171"/>
                  </a:cubicBezTo>
                  <a:cubicBezTo>
                    <a:pt x="882" y="1111"/>
                    <a:pt x="882" y="1111"/>
                    <a:pt x="882" y="1111"/>
                  </a:cubicBezTo>
                  <a:cubicBezTo>
                    <a:pt x="869" y="1098"/>
                    <a:pt x="850" y="1095"/>
                    <a:pt x="833" y="1104"/>
                  </a:cubicBezTo>
                  <a:cubicBezTo>
                    <a:pt x="818" y="1112"/>
                    <a:pt x="802" y="1119"/>
                    <a:pt x="785" y="1124"/>
                  </a:cubicBezTo>
                  <a:cubicBezTo>
                    <a:pt x="767" y="1129"/>
                    <a:pt x="755" y="1145"/>
                    <a:pt x="755" y="1164"/>
                  </a:cubicBezTo>
                  <a:cubicBezTo>
                    <a:pt x="755" y="1248"/>
                    <a:pt x="755" y="1248"/>
                    <a:pt x="755" y="1248"/>
                  </a:cubicBezTo>
                  <a:cubicBezTo>
                    <a:pt x="725" y="1252"/>
                    <a:pt x="694" y="1252"/>
                    <a:pt x="664" y="1248"/>
                  </a:cubicBezTo>
                  <a:cubicBezTo>
                    <a:pt x="664" y="1164"/>
                    <a:pt x="664" y="1164"/>
                    <a:pt x="664" y="1164"/>
                  </a:cubicBezTo>
                  <a:cubicBezTo>
                    <a:pt x="664" y="1145"/>
                    <a:pt x="652" y="1129"/>
                    <a:pt x="634" y="1124"/>
                  </a:cubicBezTo>
                  <a:cubicBezTo>
                    <a:pt x="617" y="1119"/>
                    <a:pt x="601" y="1112"/>
                    <a:pt x="586" y="1104"/>
                  </a:cubicBezTo>
                  <a:cubicBezTo>
                    <a:pt x="569" y="1095"/>
                    <a:pt x="550" y="1098"/>
                    <a:pt x="537" y="1111"/>
                  </a:cubicBezTo>
                  <a:cubicBezTo>
                    <a:pt x="477" y="1171"/>
                    <a:pt x="477" y="1171"/>
                    <a:pt x="477" y="1171"/>
                  </a:cubicBezTo>
                  <a:cubicBezTo>
                    <a:pt x="453" y="1152"/>
                    <a:pt x="431" y="1130"/>
                    <a:pt x="412" y="1106"/>
                  </a:cubicBezTo>
                  <a:cubicBezTo>
                    <a:pt x="472" y="1046"/>
                    <a:pt x="472" y="1046"/>
                    <a:pt x="472" y="1046"/>
                  </a:cubicBezTo>
                  <a:cubicBezTo>
                    <a:pt x="485" y="1033"/>
                    <a:pt x="488" y="1014"/>
                    <a:pt x="479" y="997"/>
                  </a:cubicBezTo>
                  <a:cubicBezTo>
                    <a:pt x="471" y="982"/>
                    <a:pt x="464" y="966"/>
                    <a:pt x="459" y="949"/>
                  </a:cubicBezTo>
                  <a:cubicBezTo>
                    <a:pt x="454" y="931"/>
                    <a:pt x="438" y="919"/>
                    <a:pt x="419" y="919"/>
                  </a:cubicBezTo>
                  <a:cubicBezTo>
                    <a:pt x="419" y="919"/>
                    <a:pt x="419" y="919"/>
                    <a:pt x="419" y="919"/>
                  </a:cubicBezTo>
                  <a:cubicBezTo>
                    <a:pt x="425" y="893"/>
                    <a:pt x="425" y="893"/>
                    <a:pt x="425" y="893"/>
                  </a:cubicBezTo>
                  <a:cubicBezTo>
                    <a:pt x="466" y="892"/>
                    <a:pt x="499" y="859"/>
                    <a:pt x="499" y="818"/>
                  </a:cubicBezTo>
                  <a:cubicBezTo>
                    <a:pt x="499" y="798"/>
                    <a:pt x="491" y="779"/>
                    <a:pt x="478" y="766"/>
                  </a:cubicBezTo>
                  <a:cubicBezTo>
                    <a:pt x="491" y="752"/>
                    <a:pt x="499" y="734"/>
                    <a:pt x="499" y="713"/>
                  </a:cubicBezTo>
                  <a:cubicBezTo>
                    <a:pt x="499" y="687"/>
                    <a:pt x="485" y="663"/>
                    <a:pt x="464" y="650"/>
                  </a:cubicBezTo>
                  <a:cubicBezTo>
                    <a:pt x="475" y="615"/>
                    <a:pt x="475" y="615"/>
                    <a:pt x="475" y="615"/>
                  </a:cubicBezTo>
                  <a:cubicBezTo>
                    <a:pt x="478" y="605"/>
                    <a:pt x="483" y="596"/>
                    <a:pt x="489" y="588"/>
                  </a:cubicBezTo>
                  <a:cubicBezTo>
                    <a:pt x="537" y="636"/>
                    <a:pt x="537" y="636"/>
                    <a:pt x="537" y="636"/>
                  </a:cubicBezTo>
                  <a:cubicBezTo>
                    <a:pt x="550" y="649"/>
                    <a:pt x="569" y="652"/>
                    <a:pt x="586" y="643"/>
                  </a:cubicBezTo>
                  <a:close/>
                  <a:moveTo>
                    <a:pt x="715" y="255"/>
                  </a:moveTo>
                  <a:cubicBezTo>
                    <a:pt x="1164" y="255"/>
                    <a:pt x="1164" y="255"/>
                    <a:pt x="1164" y="255"/>
                  </a:cubicBezTo>
                  <a:cubicBezTo>
                    <a:pt x="1180" y="255"/>
                    <a:pt x="1193" y="242"/>
                    <a:pt x="1193" y="226"/>
                  </a:cubicBezTo>
                  <a:cubicBezTo>
                    <a:pt x="1193" y="205"/>
                    <a:pt x="1193" y="205"/>
                    <a:pt x="1193" y="205"/>
                  </a:cubicBezTo>
                  <a:cubicBezTo>
                    <a:pt x="1310" y="282"/>
                    <a:pt x="1310" y="282"/>
                    <a:pt x="1310" y="282"/>
                  </a:cubicBezTo>
                  <a:cubicBezTo>
                    <a:pt x="1193" y="360"/>
                    <a:pt x="1193" y="360"/>
                    <a:pt x="1193" y="360"/>
                  </a:cubicBezTo>
                  <a:cubicBezTo>
                    <a:pt x="1193" y="339"/>
                    <a:pt x="1193" y="339"/>
                    <a:pt x="1193" y="339"/>
                  </a:cubicBezTo>
                  <a:cubicBezTo>
                    <a:pt x="1193" y="323"/>
                    <a:pt x="1180" y="310"/>
                    <a:pt x="1164" y="310"/>
                  </a:cubicBezTo>
                  <a:cubicBezTo>
                    <a:pt x="710" y="310"/>
                    <a:pt x="710" y="310"/>
                    <a:pt x="710" y="310"/>
                  </a:cubicBezTo>
                  <a:cubicBezTo>
                    <a:pt x="683" y="310"/>
                    <a:pt x="658" y="312"/>
                    <a:pt x="632" y="315"/>
                  </a:cubicBezTo>
                  <a:cubicBezTo>
                    <a:pt x="632" y="297"/>
                    <a:pt x="631" y="279"/>
                    <a:pt x="628" y="261"/>
                  </a:cubicBezTo>
                  <a:cubicBezTo>
                    <a:pt x="656" y="257"/>
                    <a:pt x="686" y="255"/>
                    <a:pt x="715" y="255"/>
                  </a:cubicBezTo>
                  <a:close/>
                  <a:moveTo>
                    <a:pt x="48" y="308"/>
                  </a:moveTo>
                  <a:cubicBezTo>
                    <a:pt x="50" y="239"/>
                    <a:pt x="78" y="174"/>
                    <a:pt x="128" y="124"/>
                  </a:cubicBezTo>
                  <a:cubicBezTo>
                    <a:pt x="178" y="75"/>
                    <a:pt x="244" y="47"/>
                    <a:pt x="313" y="46"/>
                  </a:cubicBezTo>
                  <a:cubicBezTo>
                    <a:pt x="386" y="45"/>
                    <a:pt x="455" y="73"/>
                    <a:pt x="507" y="124"/>
                  </a:cubicBezTo>
                  <a:cubicBezTo>
                    <a:pt x="559" y="175"/>
                    <a:pt x="587" y="243"/>
                    <a:pt x="587" y="316"/>
                  </a:cubicBezTo>
                  <a:cubicBezTo>
                    <a:pt x="587" y="399"/>
                    <a:pt x="549" y="477"/>
                    <a:pt x="484" y="528"/>
                  </a:cubicBezTo>
                  <a:cubicBezTo>
                    <a:pt x="459" y="548"/>
                    <a:pt x="441" y="573"/>
                    <a:pt x="432" y="601"/>
                  </a:cubicBezTo>
                  <a:cubicBezTo>
                    <a:pt x="421" y="639"/>
                    <a:pt x="421" y="639"/>
                    <a:pt x="421" y="639"/>
                  </a:cubicBezTo>
                  <a:cubicBezTo>
                    <a:pt x="340" y="639"/>
                    <a:pt x="340" y="639"/>
                    <a:pt x="340" y="639"/>
                  </a:cubicBezTo>
                  <a:cubicBezTo>
                    <a:pt x="340" y="507"/>
                    <a:pt x="340" y="507"/>
                    <a:pt x="340" y="507"/>
                  </a:cubicBezTo>
                  <a:cubicBezTo>
                    <a:pt x="414" y="498"/>
                    <a:pt x="477" y="447"/>
                    <a:pt x="501" y="374"/>
                  </a:cubicBezTo>
                  <a:cubicBezTo>
                    <a:pt x="504" y="362"/>
                    <a:pt x="498" y="349"/>
                    <a:pt x="486" y="346"/>
                  </a:cubicBezTo>
                  <a:cubicBezTo>
                    <a:pt x="474" y="342"/>
                    <a:pt x="461" y="348"/>
                    <a:pt x="458" y="360"/>
                  </a:cubicBezTo>
                  <a:cubicBezTo>
                    <a:pt x="440" y="414"/>
                    <a:pt x="395" y="453"/>
                    <a:pt x="340" y="461"/>
                  </a:cubicBezTo>
                  <a:cubicBezTo>
                    <a:pt x="340" y="410"/>
                    <a:pt x="340" y="410"/>
                    <a:pt x="340" y="410"/>
                  </a:cubicBezTo>
                  <a:cubicBezTo>
                    <a:pt x="382" y="399"/>
                    <a:pt x="414" y="361"/>
                    <a:pt x="414" y="316"/>
                  </a:cubicBezTo>
                  <a:cubicBezTo>
                    <a:pt x="414" y="263"/>
                    <a:pt x="371" y="219"/>
                    <a:pt x="317" y="219"/>
                  </a:cubicBezTo>
                  <a:cubicBezTo>
                    <a:pt x="264" y="219"/>
                    <a:pt x="221" y="263"/>
                    <a:pt x="221" y="316"/>
                  </a:cubicBezTo>
                  <a:cubicBezTo>
                    <a:pt x="221" y="361"/>
                    <a:pt x="253" y="399"/>
                    <a:pt x="295" y="410"/>
                  </a:cubicBezTo>
                  <a:cubicBezTo>
                    <a:pt x="295" y="461"/>
                    <a:pt x="295" y="461"/>
                    <a:pt x="295" y="461"/>
                  </a:cubicBezTo>
                  <a:cubicBezTo>
                    <a:pt x="225" y="450"/>
                    <a:pt x="170" y="389"/>
                    <a:pt x="170" y="316"/>
                  </a:cubicBezTo>
                  <a:cubicBezTo>
                    <a:pt x="170" y="235"/>
                    <a:pt x="236" y="169"/>
                    <a:pt x="317" y="169"/>
                  </a:cubicBezTo>
                  <a:cubicBezTo>
                    <a:pt x="381" y="169"/>
                    <a:pt x="437" y="209"/>
                    <a:pt x="457" y="269"/>
                  </a:cubicBezTo>
                  <a:cubicBezTo>
                    <a:pt x="461" y="281"/>
                    <a:pt x="473" y="287"/>
                    <a:pt x="485" y="283"/>
                  </a:cubicBezTo>
                  <a:cubicBezTo>
                    <a:pt x="497" y="279"/>
                    <a:pt x="503" y="267"/>
                    <a:pt x="499" y="255"/>
                  </a:cubicBezTo>
                  <a:cubicBezTo>
                    <a:pt x="473" y="176"/>
                    <a:pt x="400" y="124"/>
                    <a:pt x="317" y="124"/>
                  </a:cubicBezTo>
                  <a:cubicBezTo>
                    <a:pt x="212" y="124"/>
                    <a:pt x="125" y="210"/>
                    <a:pt x="125" y="316"/>
                  </a:cubicBezTo>
                  <a:cubicBezTo>
                    <a:pt x="125" y="414"/>
                    <a:pt x="200" y="495"/>
                    <a:pt x="295" y="506"/>
                  </a:cubicBezTo>
                  <a:cubicBezTo>
                    <a:pt x="295" y="639"/>
                    <a:pt x="295" y="639"/>
                    <a:pt x="295" y="639"/>
                  </a:cubicBezTo>
                  <a:cubicBezTo>
                    <a:pt x="214" y="639"/>
                    <a:pt x="214" y="639"/>
                    <a:pt x="214" y="639"/>
                  </a:cubicBezTo>
                  <a:cubicBezTo>
                    <a:pt x="203" y="602"/>
                    <a:pt x="203" y="602"/>
                    <a:pt x="203" y="602"/>
                  </a:cubicBezTo>
                  <a:cubicBezTo>
                    <a:pt x="193" y="573"/>
                    <a:pt x="176" y="548"/>
                    <a:pt x="153" y="530"/>
                  </a:cubicBezTo>
                  <a:cubicBezTo>
                    <a:pt x="85" y="477"/>
                    <a:pt x="45" y="394"/>
                    <a:pt x="48" y="308"/>
                  </a:cubicBezTo>
                  <a:close/>
                  <a:moveTo>
                    <a:pt x="48" y="308"/>
                  </a:moveTo>
                  <a:cubicBezTo>
                    <a:pt x="48" y="308"/>
                    <a:pt x="48" y="308"/>
                    <a:pt x="48" y="308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33">
              <a:extLst>
                <a:ext uri="{FF2B5EF4-FFF2-40B4-BE49-F238E27FC236}">
                  <a16:creationId xmlns:a16="http://schemas.microsoft.com/office/drawing/2014/main" id="{10D13333-0CF7-700A-B10C-25E07EBCD22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54550" y="1635125"/>
              <a:ext cx="109538" cy="96838"/>
            </a:xfrm>
            <a:custGeom>
              <a:avLst/>
              <a:gdLst>
                <a:gd name="T0" fmla="*/ 362 w 369"/>
                <a:gd name="T1" fmla="*/ 144 h 327"/>
                <a:gd name="T2" fmla="*/ 290 w 369"/>
                <a:gd name="T3" fmla="*/ 19 h 327"/>
                <a:gd name="T4" fmla="*/ 256 w 369"/>
                <a:gd name="T5" fmla="*/ 0 h 327"/>
                <a:gd name="T6" fmla="*/ 112 w 369"/>
                <a:gd name="T7" fmla="*/ 0 h 327"/>
                <a:gd name="T8" fmla="*/ 78 w 369"/>
                <a:gd name="T9" fmla="*/ 19 h 327"/>
                <a:gd name="T10" fmla="*/ 7 w 369"/>
                <a:gd name="T11" fmla="*/ 144 h 327"/>
                <a:gd name="T12" fmla="*/ 7 w 369"/>
                <a:gd name="T13" fmla="*/ 183 h 327"/>
                <a:gd name="T14" fmla="*/ 78 w 369"/>
                <a:gd name="T15" fmla="*/ 308 h 327"/>
                <a:gd name="T16" fmla="*/ 112 w 369"/>
                <a:gd name="T17" fmla="*/ 327 h 327"/>
                <a:gd name="T18" fmla="*/ 256 w 369"/>
                <a:gd name="T19" fmla="*/ 327 h 327"/>
                <a:gd name="T20" fmla="*/ 290 w 369"/>
                <a:gd name="T21" fmla="*/ 308 h 327"/>
                <a:gd name="T22" fmla="*/ 362 w 369"/>
                <a:gd name="T23" fmla="*/ 183 h 327"/>
                <a:gd name="T24" fmla="*/ 362 w 369"/>
                <a:gd name="T25" fmla="*/ 144 h 327"/>
                <a:gd name="T26" fmla="*/ 253 w 369"/>
                <a:gd name="T27" fmla="*/ 282 h 327"/>
                <a:gd name="T28" fmla="*/ 116 w 369"/>
                <a:gd name="T29" fmla="*/ 282 h 327"/>
                <a:gd name="T30" fmla="*/ 47 w 369"/>
                <a:gd name="T31" fmla="*/ 163 h 327"/>
                <a:gd name="T32" fmla="*/ 116 w 369"/>
                <a:gd name="T33" fmla="*/ 45 h 327"/>
                <a:gd name="T34" fmla="*/ 253 w 369"/>
                <a:gd name="T35" fmla="*/ 45 h 327"/>
                <a:gd name="T36" fmla="*/ 322 w 369"/>
                <a:gd name="T37" fmla="*/ 163 h 327"/>
                <a:gd name="T38" fmla="*/ 253 w 369"/>
                <a:gd name="T39" fmla="*/ 282 h 327"/>
                <a:gd name="T40" fmla="*/ 253 w 369"/>
                <a:gd name="T41" fmla="*/ 282 h 327"/>
                <a:gd name="T42" fmla="*/ 253 w 369"/>
                <a:gd name="T43" fmla="*/ 282 h 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69" h="327">
                  <a:moveTo>
                    <a:pt x="362" y="144"/>
                  </a:moveTo>
                  <a:cubicBezTo>
                    <a:pt x="290" y="19"/>
                    <a:pt x="290" y="19"/>
                    <a:pt x="290" y="19"/>
                  </a:cubicBezTo>
                  <a:cubicBezTo>
                    <a:pt x="283" y="7"/>
                    <a:pt x="270" y="0"/>
                    <a:pt x="256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98" y="0"/>
                    <a:pt x="85" y="7"/>
                    <a:pt x="78" y="19"/>
                  </a:cubicBezTo>
                  <a:cubicBezTo>
                    <a:pt x="7" y="144"/>
                    <a:pt x="7" y="144"/>
                    <a:pt x="7" y="144"/>
                  </a:cubicBezTo>
                  <a:cubicBezTo>
                    <a:pt x="0" y="156"/>
                    <a:pt x="0" y="171"/>
                    <a:pt x="7" y="183"/>
                  </a:cubicBezTo>
                  <a:cubicBezTo>
                    <a:pt x="78" y="308"/>
                    <a:pt x="78" y="308"/>
                    <a:pt x="78" y="308"/>
                  </a:cubicBezTo>
                  <a:cubicBezTo>
                    <a:pt x="85" y="320"/>
                    <a:pt x="98" y="327"/>
                    <a:pt x="112" y="327"/>
                  </a:cubicBezTo>
                  <a:cubicBezTo>
                    <a:pt x="256" y="327"/>
                    <a:pt x="256" y="327"/>
                    <a:pt x="256" y="327"/>
                  </a:cubicBezTo>
                  <a:cubicBezTo>
                    <a:pt x="270" y="327"/>
                    <a:pt x="283" y="320"/>
                    <a:pt x="290" y="308"/>
                  </a:cubicBezTo>
                  <a:cubicBezTo>
                    <a:pt x="362" y="183"/>
                    <a:pt x="362" y="183"/>
                    <a:pt x="362" y="183"/>
                  </a:cubicBezTo>
                  <a:cubicBezTo>
                    <a:pt x="369" y="171"/>
                    <a:pt x="369" y="156"/>
                    <a:pt x="362" y="144"/>
                  </a:cubicBezTo>
                  <a:close/>
                  <a:moveTo>
                    <a:pt x="253" y="282"/>
                  </a:moveTo>
                  <a:cubicBezTo>
                    <a:pt x="116" y="282"/>
                    <a:pt x="116" y="282"/>
                    <a:pt x="116" y="282"/>
                  </a:cubicBezTo>
                  <a:cubicBezTo>
                    <a:pt x="47" y="163"/>
                    <a:pt x="47" y="163"/>
                    <a:pt x="47" y="163"/>
                  </a:cubicBezTo>
                  <a:cubicBezTo>
                    <a:pt x="116" y="45"/>
                    <a:pt x="116" y="45"/>
                    <a:pt x="116" y="45"/>
                  </a:cubicBezTo>
                  <a:cubicBezTo>
                    <a:pt x="253" y="45"/>
                    <a:pt x="253" y="45"/>
                    <a:pt x="253" y="45"/>
                  </a:cubicBezTo>
                  <a:cubicBezTo>
                    <a:pt x="322" y="163"/>
                    <a:pt x="322" y="163"/>
                    <a:pt x="322" y="163"/>
                  </a:cubicBezTo>
                  <a:lnTo>
                    <a:pt x="253" y="282"/>
                  </a:lnTo>
                  <a:close/>
                  <a:moveTo>
                    <a:pt x="253" y="282"/>
                  </a:moveTo>
                  <a:cubicBezTo>
                    <a:pt x="253" y="282"/>
                    <a:pt x="253" y="282"/>
                    <a:pt x="253" y="282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34">
              <a:extLst>
                <a:ext uri="{FF2B5EF4-FFF2-40B4-BE49-F238E27FC236}">
                  <a16:creationId xmlns:a16="http://schemas.microsoft.com/office/drawing/2014/main" id="{CEA2155F-FFC2-A8F4-4B71-FB3D98FCAB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84713" y="1658938"/>
              <a:ext cx="50800" cy="50800"/>
            </a:xfrm>
            <a:custGeom>
              <a:avLst/>
              <a:gdLst>
                <a:gd name="T0" fmla="*/ 85 w 171"/>
                <a:gd name="T1" fmla="*/ 0 h 171"/>
                <a:gd name="T2" fmla="*/ 0 w 171"/>
                <a:gd name="T3" fmla="*/ 85 h 171"/>
                <a:gd name="T4" fmla="*/ 85 w 171"/>
                <a:gd name="T5" fmla="*/ 171 h 171"/>
                <a:gd name="T6" fmla="*/ 171 w 171"/>
                <a:gd name="T7" fmla="*/ 85 h 171"/>
                <a:gd name="T8" fmla="*/ 85 w 171"/>
                <a:gd name="T9" fmla="*/ 0 h 171"/>
                <a:gd name="T10" fmla="*/ 85 w 171"/>
                <a:gd name="T11" fmla="*/ 126 h 171"/>
                <a:gd name="T12" fmla="*/ 45 w 171"/>
                <a:gd name="T13" fmla="*/ 85 h 171"/>
                <a:gd name="T14" fmla="*/ 85 w 171"/>
                <a:gd name="T15" fmla="*/ 45 h 171"/>
                <a:gd name="T16" fmla="*/ 126 w 171"/>
                <a:gd name="T17" fmla="*/ 85 h 171"/>
                <a:gd name="T18" fmla="*/ 85 w 171"/>
                <a:gd name="T19" fmla="*/ 126 h 171"/>
                <a:gd name="T20" fmla="*/ 85 w 171"/>
                <a:gd name="T21" fmla="*/ 126 h 171"/>
                <a:gd name="T22" fmla="*/ 85 w 171"/>
                <a:gd name="T23" fmla="*/ 126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71" h="171">
                  <a:moveTo>
                    <a:pt x="85" y="0"/>
                  </a:moveTo>
                  <a:cubicBezTo>
                    <a:pt x="38" y="0"/>
                    <a:pt x="0" y="38"/>
                    <a:pt x="0" y="85"/>
                  </a:cubicBezTo>
                  <a:cubicBezTo>
                    <a:pt x="0" y="132"/>
                    <a:pt x="38" y="171"/>
                    <a:pt x="85" y="171"/>
                  </a:cubicBezTo>
                  <a:cubicBezTo>
                    <a:pt x="132" y="171"/>
                    <a:pt x="171" y="132"/>
                    <a:pt x="171" y="85"/>
                  </a:cubicBezTo>
                  <a:cubicBezTo>
                    <a:pt x="171" y="38"/>
                    <a:pt x="132" y="0"/>
                    <a:pt x="85" y="0"/>
                  </a:cubicBezTo>
                  <a:close/>
                  <a:moveTo>
                    <a:pt x="85" y="126"/>
                  </a:moveTo>
                  <a:cubicBezTo>
                    <a:pt x="63" y="126"/>
                    <a:pt x="45" y="108"/>
                    <a:pt x="45" y="85"/>
                  </a:cubicBezTo>
                  <a:cubicBezTo>
                    <a:pt x="45" y="63"/>
                    <a:pt x="63" y="45"/>
                    <a:pt x="85" y="45"/>
                  </a:cubicBezTo>
                  <a:cubicBezTo>
                    <a:pt x="108" y="45"/>
                    <a:pt x="126" y="63"/>
                    <a:pt x="126" y="85"/>
                  </a:cubicBezTo>
                  <a:cubicBezTo>
                    <a:pt x="126" y="108"/>
                    <a:pt x="108" y="126"/>
                    <a:pt x="85" y="126"/>
                  </a:cubicBezTo>
                  <a:close/>
                  <a:moveTo>
                    <a:pt x="85" y="126"/>
                  </a:moveTo>
                  <a:cubicBezTo>
                    <a:pt x="85" y="126"/>
                    <a:pt x="85" y="126"/>
                    <a:pt x="85" y="12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A85DC243-62A5-EC5B-A266-5E81AAD4AB4C}"/>
              </a:ext>
            </a:extLst>
          </p:cNvPr>
          <p:cNvGrpSpPr/>
          <p:nvPr/>
        </p:nvGrpSpPr>
        <p:grpSpPr>
          <a:xfrm>
            <a:off x="733281" y="2555902"/>
            <a:ext cx="548640" cy="548640"/>
            <a:chOff x="5494338" y="3943350"/>
            <a:chExt cx="441325" cy="457200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11" name="Freeform 99">
              <a:extLst>
                <a:ext uri="{FF2B5EF4-FFF2-40B4-BE49-F238E27FC236}">
                  <a16:creationId xmlns:a16="http://schemas.microsoft.com/office/drawing/2014/main" id="{B492879A-DEDF-5AE2-F7B7-6F2D825FD3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494338" y="3943350"/>
              <a:ext cx="441325" cy="457200"/>
            </a:xfrm>
            <a:custGeom>
              <a:avLst/>
              <a:gdLst>
                <a:gd name="T0" fmla="*/ 840 w 1485"/>
                <a:gd name="T1" fmla="*/ 15 h 1538"/>
                <a:gd name="T2" fmla="*/ 1086 w 1485"/>
                <a:gd name="T3" fmla="*/ 155 h 1538"/>
                <a:gd name="T4" fmla="*/ 768 w 1485"/>
                <a:gd name="T5" fmla="*/ 64 h 1538"/>
                <a:gd name="T6" fmla="*/ 77 w 1485"/>
                <a:gd name="T7" fmla="*/ 597 h 1538"/>
                <a:gd name="T8" fmla="*/ 605 w 1485"/>
                <a:gd name="T9" fmla="*/ 1313 h 1538"/>
                <a:gd name="T10" fmla="*/ 936 w 1485"/>
                <a:gd name="T11" fmla="*/ 1273 h 1538"/>
                <a:gd name="T12" fmla="*/ 920 w 1485"/>
                <a:gd name="T13" fmla="*/ 1217 h 1538"/>
                <a:gd name="T14" fmla="*/ 414 w 1485"/>
                <a:gd name="T15" fmla="*/ 1184 h 1538"/>
                <a:gd name="T16" fmla="*/ 442 w 1485"/>
                <a:gd name="T17" fmla="*/ 1130 h 1538"/>
                <a:gd name="T18" fmla="*/ 909 w 1485"/>
                <a:gd name="T19" fmla="*/ 1154 h 1538"/>
                <a:gd name="T20" fmla="*/ 947 w 1485"/>
                <a:gd name="T21" fmla="*/ 1113 h 1538"/>
                <a:gd name="T22" fmla="*/ 956 w 1485"/>
                <a:gd name="T23" fmla="*/ 790 h 1538"/>
                <a:gd name="T24" fmla="*/ 1137 w 1485"/>
                <a:gd name="T25" fmla="*/ 781 h 1538"/>
                <a:gd name="T26" fmla="*/ 1138 w 1485"/>
                <a:gd name="T27" fmla="*/ 905 h 1538"/>
                <a:gd name="T28" fmla="*/ 790 w 1485"/>
                <a:gd name="T29" fmla="*/ 189 h 1538"/>
                <a:gd name="T30" fmla="*/ 254 w 1485"/>
                <a:gd name="T31" fmla="*/ 940 h 1538"/>
                <a:gd name="T32" fmla="*/ 202 w 1485"/>
                <a:gd name="T33" fmla="*/ 969 h 1538"/>
                <a:gd name="T34" fmla="*/ 1260 w 1485"/>
                <a:gd name="T35" fmla="*/ 594 h 1538"/>
                <a:gd name="T36" fmla="*/ 1233 w 1485"/>
                <a:gd name="T37" fmla="*/ 934 h 1538"/>
                <a:gd name="T38" fmla="*/ 1271 w 1485"/>
                <a:gd name="T39" fmla="*/ 942 h 1538"/>
                <a:gd name="T40" fmla="*/ 1327 w 1485"/>
                <a:gd name="T41" fmla="*/ 647 h 1538"/>
                <a:gd name="T42" fmla="*/ 1235 w 1485"/>
                <a:gd name="T43" fmla="*/ 303 h 1538"/>
                <a:gd name="T44" fmla="*/ 1387 w 1485"/>
                <a:gd name="T45" fmla="*/ 741 h 1538"/>
                <a:gd name="T46" fmla="*/ 1345 w 1485"/>
                <a:gd name="T47" fmla="*/ 970 h 1538"/>
                <a:gd name="T48" fmla="*/ 1418 w 1485"/>
                <a:gd name="T49" fmla="*/ 983 h 1538"/>
                <a:gd name="T50" fmla="*/ 1485 w 1485"/>
                <a:gd name="T51" fmla="*/ 1280 h 1538"/>
                <a:gd name="T52" fmla="*/ 1422 w 1485"/>
                <a:gd name="T53" fmla="*/ 1453 h 1538"/>
                <a:gd name="T54" fmla="*/ 1053 w 1485"/>
                <a:gd name="T55" fmla="*/ 1536 h 1538"/>
                <a:gd name="T56" fmla="*/ 954 w 1485"/>
                <a:gd name="T57" fmla="*/ 1335 h 1538"/>
                <a:gd name="T58" fmla="*/ 140 w 1485"/>
                <a:gd name="T59" fmla="*/ 1094 h 1538"/>
                <a:gd name="T60" fmla="*/ 446 w 1485"/>
                <a:gd name="T61" fmla="*/ 48 h 1538"/>
                <a:gd name="T62" fmla="*/ 654 w 1485"/>
                <a:gd name="T63" fmla="*/ 0 h 1538"/>
                <a:gd name="T64" fmla="*/ 1197 w 1485"/>
                <a:gd name="T65" fmla="*/ 1476 h 1538"/>
                <a:gd name="T66" fmla="*/ 1362 w 1485"/>
                <a:gd name="T67" fmla="*/ 1459 h 1538"/>
                <a:gd name="T68" fmla="*/ 1425 w 1485"/>
                <a:gd name="T69" fmla="*/ 1278 h 1538"/>
                <a:gd name="T70" fmla="*/ 1399 w 1485"/>
                <a:gd name="T71" fmla="*/ 1040 h 1538"/>
                <a:gd name="T72" fmla="*/ 1337 w 1485"/>
                <a:gd name="T73" fmla="*/ 1096 h 1538"/>
                <a:gd name="T74" fmla="*/ 1309 w 1485"/>
                <a:gd name="T75" fmla="*/ 1027 h 1538"/>
                <a:gd name="T76" fmla="*/ 1254 w 1485"/>
                <a:gd name="T77" fmla="*/ 1025 h 1538"/>
                <a:gd name="T78" fmla="*/ 1222 w 1485"/>
                <a:gd name="T79" fmla="*/ 1059 h 1538"/>
                <a:gd name="T80" fmla="*/ 1194 w 1485"/>
                <a:gd name="T81" fmla="*/ 997 h 1538"/>
                <a:gd name="T82" fmla="*/ 1138 w 1485"/>
                <a:gd name="T83" fmla="*/ 997 h 1538"/>
                <a:gd name="T84" fmla="*/ 1109 w 1485"/>
                <a:gd name="T85" fmla="*/ 1083 h 1538"/>
                <a:gd name="T86" fmla="*/ 1078 w 1485"/>
                <a:gd name="T87" fmla="*/ 1039 h 1538"/>
                <a:gd name="T88" fmla="*/ 1077 w 1485"/>
                <a:gd name="T89" fmla="*/ 780 h 1538"/>
                <a:gd name="T90" fmla="*/ 1017 w 1485"/>
                <a:gd name="T91" fmla="*/ 781 h 1538"/>
                <a:gd name="T92" fmla="*/ 1016 w 1485"/>
                <a:gd name="T93" fmla="*/ 1115 h 1538"/>
                <a:gd name="T94" fmla="*/ 977 w 1485"/>
                <a:gd name="T95" fmla="*/ 1193 h 1538"/>
                <a:gd name="T96" fmla="*/ 1035 w 1485"/>
                <a:gd name="T97" fmla="*/ 1456 h 1538"/>
                <a:gd name="T98" fmla="*/ 1197 w 1485"/>
                <a:gd name="T99" fmla="*/ 1476 h 15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485" h="1538">
                  <a:moveTo>
                    <a:pt x="744" y="0"/>
                  </a:moveTo>
                  <a:cubicBezTo>
                    <a:pt x="776" y="5"/>
                    <a:pt x="808" y="9"/>
                    <a:pt x="840" y="15"/>
                  </a:cubicBezTo>
                  <a:cubicBezTo>
                    <a:pt x="923" y="31"/>
                    <a:pt x="1000" y="64"/>
                    <a:pt x="1072" y="109"/>
                  </a:cubicBezTo>
                  <a:cubicBezTo>
                    <a:pt x="1091" y="122"/>
                    <a:pt x="1096" y="139"/>
                    <a:pt x="1086" y="155"/>
                  </a:cubicBezTo>
                  <a:cubicBezTo>
                    <a:pt x="1076" y="170"/>
                    <a:pt x="1059" y="172"/>
                    <a:pt x="1040" y="160"/>
                  </a:cubicBezTo>
                  <a:cubicBezTo>
                    <a:pt x="957" y="107"/>
                    <a:pt x="866" y="74"/>
                    <a:pt x="768" y="64"/>
                  </a:cubicBezTo>
                  <a:cubicBezTo>
                    <a:pt x="603" y="47"/>
                    <a:pt x="452" y="87"/>
                    <a:pt x="320" y="188"/>
                  </a:cubicBezTo>
                  <a:cubicBezTo>
                    <a:pt x="184" y="291"/>
                    <a:pt x="100" y="428"/>
                    <a:pt x="77" y="597"/>
                  </a:cubicBezTo>
                  <a:cubicBezTo>
                    <a:pt x="47" y="808"/>
                    <a:pt x="109" y="991"/>
                    <a:pt x="261" y="1142"/>
                  </a:cubicBezTo>
                  <a:cubicBezTo>
                    <a:pt x="356" y="1236"/>
                    <a:pt x="473" y="1293"/>
                    <a:pt x="605" y="1313"/>
                  </a:cubicBezTo>
                  <a:cubicBezTo>
                    <a:pt x="716" y="1330"/>
                    <a:pt x="823" y="1317"/>
                    <a:pt x="928" y="1277"/>
                  </a:cubicBezTo>
                  <a:cubicBezTo>
                    <a:pt x="930" y="1276"/>
                    <a:pt x="933" y="1274"/>
                    <a:pt x="936" y="1273"/>
                  </a:cubicBezTo>
                  <a:cubicBezTo>
                    <a:pt x="935" y="1268"/>
                    <a:pt x="934" y="1265"/>
                    <a:pt x="933" y="1261"/>
                  </a:cubicBezTo>
                  <a:cubicBezTo>
                    <a:pt x="929" y="1246"/>
                    <a:pt x="924" y="1232"/>
                    <a:pt x="920" y="1217"/>
                  </a:cubicBezTo>
                  <a:cubicBezTo>
                    <a:pt x="895" y="1225"/>
                    <a:pt x="871" y="1234"/>
                    <a:pt x="846" y="1240"/>
                  </a:cubicBezTo>
                  <a:cubicBezTo>
                    <a:pt x="695" y="1279"/>
                    <a:pt x="551" y="1260"/>
                    <a:pt x="414" y="1184"/>
                  </a:cubicBezTo>
                  <a:cubicBezTo>
                    <a:pt x="401" y="1177"/>
                    <a:pt x="392" y="1167"/>
                    <a:pt x="394" y="1151"/>
                  </a:cubicBezTo>
                  <a:cubicBezTo>
                    <a:pt x="397" y="1128"/>
                    <a:pt x="419" y="1120"/>
                    <a:pt x="442" y="1130"/>
                  </a:cubicBezTo>
                  <a:cubicBezTo>
                    <a:pt x="480" y="1148"/>
                    <a:pt x="518" y="1167"/>
                    <a:pt x="559" y="1179"/>
                  </a:cubicBezTo>
                  <a:cubicBezTo>
                    <a:pt x="678" y="1215"/>
                    <a:pt x="796" y="1204"/>
                    <a:pt x="909" y="1154"/>
                  </a:cubicBezTo>
                  <a:cubicBezTo>
                    <a:pt x="915" y="1152"/>
                    <a:pt x="919" y="1145"/>
                    <a:pt x="924" y="1140"/>
                  </a:cubicBezTo>
                  <a:cubicBezTo>
                    <a:pt x="932" y="1131"/>
                    <a:pt x="938" y="1121"/>
                    <a:pt x="947" y="1113"/>
                  </a:cubicBezTo>
                  <a:cubicBezTo>
                    <a:pt x="954" y="1108"/>
                    <a:pt x="956" y="1102"/>
                    <a:pt x="956" y="1093"/>
                  </a:cubicBezTo>
                  <a:cubicBezTo>
                    <a:pt x="956" y="992"/>
                    <a:pt x="956" y="891"/>
                    <a:pt x="956" y="790"/>
                  </a:cubicBezTo>
                  <a:cubicBezTo>
                    <a:pt x="956" y="735"/>
                    <a:pt x="996" y="695"/>
                    <a:pt x="1049" y="696"/>
                  </a:cubicBezTo>
                  <a:cubicBezTo>
                    <a:pt x="1096" y="697"/>
                    <a:pt x="1136" y="734"/>
                    <a:pt x="1137" y="781"/>
                  </a:cubicBezTo>
                  <a:cubicBezTo>
                    <a:pt x="1139" y="817"/>
                    <a:pt x="1138" y="853"/>
                    <a:pt x="1138" y="889"/>
                  </a:cubicBezTo>
                  <a:cubicBezTo>
                    <a:pt x="1138" y="894"/>
                    <a:pt x="1138" y="900"/>
                    <a:pt x="1138" y="905"/>
                  </a:cubicBezTo>
                  <a:cubicBezTo>
                    <a:pt x="1155" y="908"/>
                    <a:pt x="1163" y="902"/>
                    <a:pt x="1170" y="887"/>
                  </a:cubicBezTo>
                  <a:cubicBezTo>
                    <a:pt x="1295" y="588"/>
                    <a:pt x="1109" y="244"/>
                    <a:pt x="790" y="189"/>
                  </a:cubicBezTo>
                  <a:cubicBezTo>
                    <a:pt x="515" y="140"/>
                    <a:pt x="255" y="316"/>
                    <a:pt x="199" y="589"/>
                  </a:cubicBezTo>
                  <a:cubicBezTo>
                    <a:pt x="174" y="712"/>
                    <a:pt x="193" y="830"/>
                    <a:pt x="254" y="940"/>
                  </a:cubicBezTo>
                  <a:cubicBezTo>
                    <a:pt x="268" y="965"/>
                    <a:pt x="266" y="982"/>
                    <a:pt x="248" y="992"/>
                  </a:cubicBezTo>
                  <a:cubicBezTo>
                    <a:pt x="231" y="1001"/>
                    <a:pt x="216" y="993"/>
                    <a:pt x="202" y="969"/>
                  </a:cubicBezTo>
                  <a:cubicBezTo>
                    <a:pt x="9" y="629"/>
                    <a:pt x="215" y="195"/>
                    <a:pt x="602" y="129"/>
                  </a:cubicBezTo>
                  <a:cubicBezTo>
                    <a:pt x="913" y="75"/>
                    <a:pt x="1206" y="282"/>
                    <a:pt x="1260" y="594"/>
                  </a:cubicBezTo>
                  <a:cubicBezTo>
                    <a:pt x="1279" y="700"/>
                    <a:pt x="1267" y="803"/>
                    <a:pt x="1227" y="902"/>
                  </a:cubicBezTo>
                  <a:cubicBezTo>
                    <a:pt x="1222" y="915"/>
                    <a:pt x="1220" y="925"/>
                    <a:pt x="1233" y="934"/>
                  </a:cubicBezTo>
                  <a:cubicBezTo>
                    <a:pt x="1237" y="938"/>
                    <a:pt x="1240" y="944"/>
                    <a:pt x="1244" y="949"/>
                  </a:cubicBezTo>
                  <a:cubicBezTo>
                    <a:pt x="1253" y="947"/>
                    <a:pt x="1262" y="946"/>
                    <a:pt x="1271" y="942"/>
                  </a:cubicBezTo>
                  <a:cubicBezTo>
                    <a:pt x="1274" y="941"/>
                    <a:pt x="1278" y="937"/>
                    <a:pt x="1279" y="934"/>
                  </a:cubicBezTo>
                  <a:cubicBezTo>
                    <a:pt x="1318" y="842"/>
                    <a:pt x="1334" y="746"/>
                    <a:pt x="1327" y="647"/>
                  </a:cubicBezTo>
                  <a:cubicBezTo>
                    <a:pt x="1320" y="539"/>
                    <a:pt x="1287" y="440"/>
                    <a:pt x="1229" y="349"/>
                  </a:cubicBezTo>
                  <a:cubicBezTo>
                    <a:pt x="1217" y="330"/>
                    <a:pt x="1219" y="313"/>
                    <a:pt x="1235" y="303"/>
                  </a:cubicBezTo>
                  <a:cubicBezTo>
                    <a:pt x="1251" y="293"/>
                    <a:pt x="1268" y="298"/>
                    <a:pt x="1279" y="317"/>
                  </a:cubicBezTo>
                  <a:cubicBezTo>
                    <a:pt x="1361" y="446"/>
                    <a:pt x="1398" y="587"/>
                    <a:pt x="1387" y="741"/>
                  </a:cubicBezTo>
                  <a:cubicBezTo>
                    <a:pt x="1382" y="811"/>
                    <a:pt x="1366" y="879"/>
                    <a:pt x="1340" y="944"/>
                  </a:cubicBezTo>
                  <a:cubicBezTo>
                    <a:pt x="1336" y="955"/>
                    <a:pt x="1335" y="962"/>
                    <a:pt x="1345" y="970"/>
                  </a:cubicBezTo>
                  <a:cubicBezTo>
                    <a:pt x="1351" y="974"/>
                    <a:pt x="1354" y="981"/>
                    <a:pt x="1356" y="983"/>
                  </a:cubicBezTo>
                  <a:cubicBezTo>
                    <a:pt x="1379" y="983"/>
                    <a:pt x="1399" y="979"/>
                    <a:pt x="1418" y="983"/>
                  </a:cubicBezTo>
                  <a:cubicBezTo>
                    <a:pt x="1457" y="990"/>
                    <a:pt x="1485" y="1026"/>
                    <a:pt x="1485" y="1066"/>
                  </a:cubicBezTo>
                  <a:cubicBezTo>
                    <a:pt x="1485" y="1137"/>
                    <a:pt x="1485" y="1209"/>
                    <a:pt x="1485" y="1280"/>
                  </a:cubicBezTo>
                  <a:cubicBezTo>
                    <a:pt x="1485" y="1319"/>
                    <a:pt x="1472" y="1352"/>
                    <a:pt x="1447" y="1380"/>
                  </a:cubicBezTo>
                  <a:cubicBezTo>
                    <a:pt x="1427" y="1402"/>
                    <a:pt x="1419" y="1425"/>
                    <a:pt x="1422" y="1453"/>
                  </a:cubicBezTo>
                  <a:cubicBezTo>
                    <a:pt x="1428" y="1507"/>
                    <a:pt x="1387" y="1538"/>
                    <a:pt x="1340" y="1537"/>
                  </a:cubicBezTo>
                  <a:cubicBezTo>
                    <a:pt x="1244" y="1535"/>
                    <a:pt x="1149" y="1536"/>
                    <a:pt x="1053" y="1536"/>
                  </a:cubicBezTo>
                  <a:cubicBezTo>
                    <a:pt x="1004" y="1536"/>
                    <a:pt x="973" y="1507"/>
                    <a:pt x="975" y="1458"/>
                  </a:cubicBezTo>
                  <a:cubicBezTo>
                    <a:pt x="977" y="1414"/>
                    <a:pt x="967" y="1373"/>
                    <a:pt x="954" y="1335"/>
                  </a:cubicBezTo>
                  <a:cubicBezTo>
                    <a:pt x="908" y="1347"/>
                    <a:pt x="865" y="1362"/>
                    <a:pt x="820" y="1369"/>
                  </a:cubicBezTo>
                  <a:cubicBezTo>
                    <a:pt x="540" y="1410"/>
                    <a:pt x="311" y="1319"/>
                    <a:pt x="140" y="1094"/>
                  </a:cubicBezTo>
                  <a:cubicBezTo>
                    <a:pt x="44" y="966"/>
                    <a:pt x="0" y="818"/>
                    <a:pt x="10" y="659"/>
                  </a:cubicBezTo>
                  <a:cubicBezTo>
                    <a:pt x="30" y="368"/>
                    <a:pt x="179" y="164"/>
                    <a:pt x="446" y="48"/>
                  </a:cubicBezTo>
                  <a:cubicBezTo>
                    <a:pt x="509" y="21"/>
                    <a:pt x="576" y="7"/>
                    <a:pt x="644" y="2"/>
                  </a:cubicBezTo>
                  <a:cubicBezTo>
                    <a:pt x="647" y="2"/>
                    <a:pt x="651" y="1"/>
                    <a:pt x="654" y="0"/>
                  </a:cubicBezTo>
                  <a:cubicBezTo>
                    <a:pt x="684" y="0"/>
                    <a:pt x="714" y="0"/>
                    <a:pt x="744" y="0"/>
                  </a:cubicBezTo>
                  <a:close/>
                  <a:moveTo>
                    <a:pt x="1197" y="1476"/>
                  </a:moveTo>
                  <a:cubicBezTo>
                    <a:pt x="1246" y="1476"/>
                    <a:pt x="1295" y="1476"/>
                    <a:pt x="1344" y="1476"/>
                  </a:cubicBezTo>
                  <a:cubicBezTo>
                    <a:pt x="1357" y="1476"/>
                    <a:pt x="1364" y="1472"/>
                    <a:pt x="1362" y="1459"/>
                  </a:cubicBezTo>
                  <a:cubicBezTo>
                    <a:pt x="1355" y="1411"/>
                    <a:pt x="1371" y="1371"/>
                    <a:pt x="1404" y="1337"/>
                  </a:cubicBezTo>
                  <a:cubicBezTo>
                    <a:pt x="1420" y="1321"/>
                    <a:pt x="1425" y="1300"/>
                    <a:pt x="1425" y="1278"/>
                  </a:cubicBezTo>
                  <a:cubicBezTo>
                    <a:pt x="1425" y="1209"/>
                    <a:pt x="1425" y="1140"/>
                    <a:pt x="1425" y="1071"/>
                  </a:cubicBezTo>
                  <a:cubicBezTo>
                    <a:pt x="1425" y="1052"/>
                    <a:pt x="1415" y="1041"/>
                    <a:pt x="1399" y="1040"/>
                  </a:cubicBezTo>
                  <a:cubicBezTo>
                    <a:pt x="1383" y="1039"/>
                    <a:pt x="1373" y="1048"/>
                    <a:pt x="1369" y="1067"/>
                  </a:cubicBezTo>
                  <a:cubicBezTo>
                    <a:pt x="1366" y="1087"/>
                    <a:pt x="1354" y="1098"/>
                    <a:pt x="1337" y="1096"/>
                  </a:cubicBezTo>
                  <a:cubicBezTo>
                    <a:pt x="1320" y="1094"/>
                    <a:pt x="1310" y="1083"/>
                    <a:pt x="1309" y="1062"/>
                  </a:cubicBezTo>
                  <a:cubicBezTo>
                    <a:pt x="1309" y="1051"/>
                    <a:pt x="1310" y="1038"/>
                    <a:pt x="1309" y="1027"/>
                  </a:cubicBezTo>
                  <a:cubicBezTo>
                    <a:pt x="1307" y="1013"/>
                    <a:pt x="1296" y="1003"/>
                    <a:pt x="1283" y="1002"/>
                  </a:cubicBezTo>
                  <a:cubicBezTo>
                    <a:pt x="1269" y="1002"/>
                    <a:pt x="1257" y="1011"/>
                    <a:pt x="1254" y="1025"/>
                  </a:cubicBezTo>
                  <a:cubicBezTo>
                    <a:pt x="1254" y="1027"/>
                    <a:pt x="1254" y="1029"/>
                    <a:pt x="1254" y="1032"/>
                  </a:cubicBezTo>
                  <a:cubicBezTo>
                    <a:pt x="1251" y="1049"/>
                    <a:pt x="1238" y="1060"/>
                    <a:pt x="1222" y="1059"/>
                  </a:cubicBezTo>
                  <a:cubicBezTo>
                    <a:pt x="1206" y="1058"/>
                    <a:pt x="1195" y="1046"/>
                    <a:pt x="1194" y="1029"/>
                  </a:cubicBezTo>
                  <a:cubicBezTo>
                    <a:pt x="1194" y="1018"/>
                    <a:pt x="1194" y="1008"/>
                    <a:pt x="1194" y="997"/>
                  </a:cubicBezTo>
                  <a:cubicBezTo>
                    <a:pt x="1194" y="976"/>
                    <a:pt x="1183" y="964"/>
                    <a:pt x="1166" y="963"/>
                  </a:cubicBezTo>
                  <a:cubicBezTo>
                    <a:pt x="1149" y="963"/>
                    <a:pt x="1138" y="976"/>
                    <a:pt x="1138" y="997"/>
                  </a:cubicBezTo>
                  <a:cubicBezTo>
                    <a:pt x="1138" y="1016"/>
                    <a:pt x="1138" y="1035"/>
                    <a:pt x="1138" y="1054"/>
                  </a:cubicBezTo>
                  <a:cubicBezTo>
                    <a:pt x="1137" y="1071"/>
                    <a:pt x="1125" y="1082"/>
                    <a:pt x="1109" y="1083"/>
                  </a:cubicBezTo>
                  <a:cubicBezTo>
                    <a:pt x="1094" y="1083"/>
                    <a:pt x="1081" y="1072"/>
                    <a:pt x="1079" y="1056"/>
                  </a:cubicBezTo>
                  <a:cubicBezTo>
                    <a:pt x="1078" y="1050"/>
                    <a:pt x="1078" y="1045"/>
                    <a:pt x="1078" y="1039"/>
                  </a:cubicBezTo>
                  <a:cubicBezTo>
                    <a:pt x="1078" y="959"/>
                    <a:pt x="1078" y="879"/>
                    <a:pt x="1078" y="799"/>
                  </a:cubicBezTo>
                  <a:cubicBezTo>
                    <a:pt x="1078" y="793"/>
                    <a:pt x="1078" y="786"/>
                    <a:pt x="1077" y="780"/>
                  </a:cubicBezTo>
                  <a:cubicBezTo>
                    <a:pt x="1074" y="766"/>
                    <a:pt x="1061" y="756"/>
                    <a:pt x="1047" y="756"/>
                  </a:cubicBezTo>
                  <a:cubicBezTo>
                    <a:pt x="1032" y="756"/>
                    <a:pt x="1019" y="767"/>
                    <a:pt x="1017" y="781"/>
                  </a:cubicBezTo>
                  <a:cubicBezTo>
                    <a:pt x="1016" y="787"/>
                    <a:pt x="1016" y="793"/>
                    <a:pt x="1016" y="799"/>
                  </a:cubicBezTo>
                  <a:cubicBezTo>
                    <a:pt x="1016" y="904"/>
                    <a:pt x="1016" y="1010"/>
                    <a:pt x="1016" y="1115"/>
                  </a:cubicBezTo>
                  <a:cubicBezTo>
                    <a:pt x="1016" y="1133"/>
                    <a:pt x="1010" y="1146"/>
                    <a:pt x="994" y="1154"/>
                  </a:cubicBezTo>
                  <a:cubicBezTo>
                    <a:pt x="975" y="1164"/>
                    <a:pt x="971" y="1173"/>
                    <a:pt x="977" y="1193"/>
                  </a:cubicBezTo>
                  <a:cubicBezTo>
                    <a:pt x="984" y="1222"/>
                    <a:pt x="993" y="1251"/>
                    <a:pt x="1001" y="1280"/>
                  </a:cubicBezTo>
                  <a:cubicBezTo>
                    <a:pt x="1016" y="1338"/>
                    <a:pt x="1042" y="1394"/>
                    <a:pt x="1035" y="1456"/>
                  </a:cubicBezTo>
                  <a:cubicBezTo>
                    <a:pt x="1033" y="1474"/>
                    <a:pt x="1037" y="1476"/>
                    <a:pt x="1055" y="1476"/>
                  </a:cubicBezTo>
                  <a:cubicBezTo>
                    <a:pt x="1102" y="1476"/>
                    <a:pt x="1150" y="1476"/>
                    <a:pt x="1197" y="1476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00">
              <a:extLst>
                <a:ext uri="{FF2B5EF4-FFF2-40B4-BE49-F238E27FC236}">
                  <a16:creationId xmlns:a16="http://schemas.microsoft.com/office/drawing/2014/main" id="{261BFC36-B266-D091-BFB9-9F0E026C4C3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65788" y="4108450"/>
              <a:ext cx="71438" cy="160338"/>
            </a:xfrm>
            <a:custGeom>
              <a:avLst/>
              <a:gdLst>
                <a:gd name="T0" fmla="*/ 240 w 240"/>
                <a:gd name="T1" fmla="*/ 270 h 540"/>
                <a:gd name="T2" fmla="*/ 240 w 240"/>
                <a:gd name="T3" fmla="*/ 444 h 540"/>
                <a:gd name="T4" fmla="*/ 143 w 240"/>
                <a:gd name="T5" fmla="*/ 540 h 540"/>
                <a:gd name="T6" fmla="*/ 89 w 240"/>
                <a:gd name="T7" fmla="*/ 540 h 540"/>
                <a:gd name="T8" fmla="*/ 0 w 240"/>
                <a:gd name="T9" fmla="*/ 451 h 540"/>
                <a:gd name="T10" fmla="*/ 0 w 240"/>
                <a:gd name="T11" fmla="*/ 89 h 540"/>
                <a:gd name="T12" fmla="*/ 90 w 240"/>
                <a:gd name="T13" fmla="*/ 0 h 540"/>
                <a:gd name="T14" fmla="*/ 150 w 240"/>
                <a:gd name="T15" fmla="*/ 0 h 540"/>
                <a:gd name="T16" fmla="*/ 240 w 240"/>
                <a:gd name="T17" fmla="*/ 90 h 540"/>
                <a:gd name="T18" fmla="*/ 240 w 240"/>
                <a:gd name="T19" fmla="*/ 270 h 540"/>
                <a:gd name="T20" fmla="*/ 180 w 240"/>
                <a:gd name="T21" fmla="*/ 271 h 540"/>
                <a:gd name="T22" fmla="*/ 180 w 240"/>
                <a:gd name="T23" fmla="*/ 94 h 540"/>
                <a:gd name="T24" fmla="*/ 147 w 240"/>
                <a:gd name="T25" fmla="*/ 60 h 540"/>
                <a:gd name="T26" fmla="*/ 93 w 240"/>
                <a:gd name="T27" fmla="*/ 60 h 540"/>
                <a:gd name="T28" fmla="*/ 60 w 240"/>
                <a:gd name="T29" fmla="*/ 93 h 540"/>
                <a:gd name="T30" fmla="*/ 60 w 240"/>
                <a:gd name="T31" fmla="*/ 448 h 540"/>
                <a:gd name="T32" fmla="*/ 93 w 240"/>
                <a:gd name="T33" fmla="*/ 480 h 540"/>
                <a:gd name="T34" fmla="*/ 143 w 240"/>
                <a:gd name="T35" fmla="*/ 480 h 540"/>
                <a:gd name="T36" fmla="*/ 180 w 240"/>
                <a:gd name="T37" fmla="*/ 443 h 540"/>
                <a:gd name="T38" fmla="*/ 180 w 240"/>
                <a:gd name="T39" fmla="*/ 271 h 5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40" h="540">
                  <a:moveTo>
                    <a:pt x="240" y="270"/>
                  </a:moveTo>
                  <a:cubicBezTo>
                    <a:pt x="240" y="328"/>
                    <a:pt x="240" y="386"/>
                    <a:pt x="240" y="444"/>
                  </a:cubicBezTo>
                  <a:cubicBezTo>
                    <a:pt x="240" y="502"/>
                    <a:pt x="202" y="540"/>
                    <a:pt x="143" y="540"/>
                  </a:cubicBezTo>
                  <a:cubicBezTo>
                    <a:pt x="125" y="540"/>
                    <a:pt x="107" y="540"/>
                    <a:pt x="89" y="540"/>
                  </a:cubicBezTo>
                  <a:cubicBezTo>
                    <a:pt x="40" y="539"/>
                    <a:pt x="0" y="500"/>
                    <a:pt x="0" y="451"/>
                  </a:cubicBezTo>
                  <a:cubicBezTo>
                    <a:pt x="0" y="330"/>
                    <a:pt x="0" y="210"/>
                    <a:pt x="0" y="89"/>
                  </a:cubicBezTo>
                  <a:cubicBezTo>
                    <a:pt x="0" y="39"/>
                    <a:pt x="40" y="1"/>
                    <a:pt x="90" y="0"/>
                  </a:cubicBezTo>
                  <a:cubicBezTo>
                    <a:pt x="110" y="0"/>
                    <a:pt x="130" y="0"/>
                    <a:pt x="150" y="0"/>
                  </a:cubicBezTo>
                  <a:cubicBezTo>
                    <a:pt x="200" y="1"/>
                    <a:pt x="239" y="39"/>
                    <a:pt x="240" y="90"/>
                  </a:cubicBezTo>
                  <a:cubicBezTo>
                    <a:pt x="240" y="150"/>
                    <a:pt x="240" y="210"/>
                    <a:pt x="240" y="270"/>
                  </a:cubicBezTo>
                  <a:close/>
                  <a:moveTo>
                    <a:pt x="180" y="271"/>
                  </a:moveTo>
                  <a:cubicBezTo>
                    <a:pt x="180" y="212"/>
                    <a:pt x="180" y="153"/>
                    <a:pt x="180" y="94"/>
                  </a:cubicBezTo>
                  <a:cubicBezTo>
                    <a:pt x="180" y="72"/>
                    <a:pt x="168" y="60"/>
                    <a:pt x="147" y="60"/>
                  </a:cubicBezTo>
                  <a:cubicBezTo>
                    <a:pt x="129" y="60"/>
                    <a:pt x="111" y="60"/>
                    <a:pt x="93" y="60"/>
                  </a:cubicBezTo>
                  <a:cubicBezTo>
                    <a:pt x="72" y="60"/>
                    <a:pt x="60" y="72"/>
                    <a:pt x="60" y="93"/>
                  </a:cubicBezTo>
                  <a:cubicBezTo>
                    <a:pt x="60" y="211"/>
                    <a:pt x="60" y="329"/>
                    <a:pt x="60" y="448"/>
                  </a:cubicBezTo>
                  <a:cubicBezTo>
                    <a:pt x="60" y="468"/>
                    <a:pt x="72" y="480"/>
                    <a:pt x="93" y="480"/>
                  </a:cubicBezTo>
                  <a:cubicBezTo>
                    <a:pt x="110" y="480"/>
                    <a:pt x="126" y="480"/>
                    <a:pt x="143" y="480"/>
                  </a:cubicBezTo>
                  <a:cubicBezTo>
                    <a:pt x="169" y="480"/>
                    <a:pt x="180" y="469"/>
                    <a:pt x="180" y="443"/>
                  </a:cubicBezTo>
                  <a:cubicBezTo>
                    <a:pt x="180" y="386"/>
                    <a:pt x="180" y="328"/>
                    <a:pt x="180" y="27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101">
              <a:extLst>
                <a:ext uri="{FF2B5EF4-FFF2-40B4-BE49-F238E27FC236}">
                  <a16:creationId xmlns:a16="http://schemas.microsoft.com/office/drawing/2014/main" id="{0A61ACC6-8FD2-AD2B-A571-A8D427F5AA0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65788" y="4027488"/>
              <a:ext cx="71438" cy="73025"/>
            </a:xfrm>
            <a:custGeom>
              <a:avLst/>
              <a:gdLst>
                <a:gd name="T0" fmla="*/ 241 w 241"/>
                <a:gd name="T1" fmla="*/ 121 h 241"/>
                <a:gd name="T2" fmla="*/ 120 w 241"/>
                <a:gd name="T3" fmla="*/ 240 h 241"/>
                <a:gd name="T4" fmla="*/ 1 w 241"/>
                <a:gd name="T5" fmla="*/ 118 h 241"/>
                <a:gd name="T6" fmla="*/ 122 w 241"/>
                <a:gd name="T7" fmla="*/ 0 h 241"/>
                <a:gd name="T8" fmla="*/ 241 w 241"/>
                <a:gd name="T9" fmla="*/ 121 h 241"/>
                <a:gd name="T10" fmla="*/ 181 w 241"/>
                <a:gd name="T11" fmla="*/ 120 h 241"/>
                <a:gd name="T12" fmla="*/ 121 w 241"/>
                <a:gd name="T13" fmla="*/ 60 h 241"/>
                <a:gd name="T14" fmla="*/ 61 w 241"/>
                <a:gd name="T15" fmla="*/ 120 h 241"/>
                <a:gd name="T16" fmla="*/ 121 w 241"/>
                <a:gd name="T17" fmla="*/ 180 h 241"/>
                <a:gd name="T18" fmla="*/ 181 w 241"/>
                <a:gd name="T19" fmla="*/ 120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1" h="241">
                  <a:moveTo>
                    <a:pt x="241" y="121"/>
                  </a:moveTo>
                  <a:cubicBezTo>
                    <a:pt x="241" y="187"/>
                    <a:pt x="186" y="241"/>
                    <a:pt x="120" y="240"/>
                  </a:cubicBezTo>
                  <a:cubicBezTo>
                    <a:pt x="54" y="239"/>
                    <a:pt x="0" y="185"/>
                    <a:pt x="1" y="118"/>
                  </a:cubicBezTo>
                  <a:cubicBezTo>
                    <a:pt x="2" y="53"/>
                    <a:pt x="56" y="0"/>
                    <a:pt x="122" y="0"/>
                  </a:cubicBezTo>
                  <a:cubicBezTo>
                    <a:pt x="188" y="0"/>
                    <a:pt x="241" y="55"/>
                    <a:pt x="241" y="121"/>
                  </a:cubicBezTo>
                  <a:close/>
                  <a:moveTo>
                    <a:pt x="181" y="120"/>
                  </a:moveTo>
                  <a:cubicBezTo>
                    <a:pt x="181" y="87"/>
                    <a:pt x="154" y="60"/>
                    <a:pt x="121" y="60"/>
                  </a:cubicBezTo>
                  <a:cubicBezTo>
                    <a:pt x="88" y="60"/>
                    <a:pt x="61" y="87"/>
                    <a:pt x="61" y="120"/>
                  </a:cubicBezTo>
                  <a:cubicBezTo>
                    <a:pt x="61" y="153"/>
                    <a:pt x="88" y="180"/>
                    <a:pt x="121" y="180"/>
                  </a:cubicBezTo>
                  <a:cubicBezTo>
                    <a:pt x="154" y="180"/>
                    <a:pt x="181" y="153"/>
                    <a:pt x="181" y="12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102">
              <a:extLst>
                <a:ext uri="{FF2B5EF4-FFF2-40B4-BE49-F238E27FC236}">
                  <a16:creationId xmlns:a16="http://schemas.microsoft.com/office/drawing/2014/main" id="{B5A67C57-214E-317A-A6E2-676F9AF2563D}"/>
                </a:ext>
              </a:extLst>
            </p:cNvPr>
            <p:cNvSpPr>
              <a:spLocks/>
            </p:cNvSpPr>
            <p:nvPr/>
          </p:nvSpPr>
          <p:spPr bwMode="auto">
            <a:xfrm>
              <a:off x="5578475" y="4252913"/>
              <a:ext cx="19050" cy="17463"/>
            </a:xfrm>
            <a:custGeom>
              <a:avLst/>
              <a:gdLst>
                <a:gd name="T0" fmla="*/ 30 w 60"/>
                <a:gd name="T1" fmla="*/ 60 h 60"/>
                <a:gd name="T2" fmla="*/ 1 w 60"/>
                <a:gd name="T3" fmla="*/ 31 h 60"/>
                <a:gd name="T4" fmla="*/ 29 w 60"/>
                <a:gd name="T5" fmla="*/ 1 h 60"/>
                <a:gd name="T6" fmla="*/ 60 w 60"/>
                <a:gd name="T7" fmla="*/ 31 h 60"/>
                <a:gd name="T8" fmla="*/ 30 w 60"/>
                <a:gd name="T9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60">
                  <a:moveTo>
                    <a:pt x="30" y="60"/>
                  </a:moveTo>
                  <a:cubicBezTo>
                    <a:pt x="14" y="60"/>
                    <a:pt x="1" y="48"/>
                    <a:pt x="1" y="31"/>
                  </a:cubicBezTo>
                  <a:cubicBezTo>
                    <a:pt x="0" y="15"/>
                    <a:pt x="13" y="1"/>
                    <a:pt x="29" y="1"/>
                  </a:cubicBezTo>
                  <a:cubicBezTo>
                    <a:pt x="46" y="0"/>
                    <a:pt x="60" y="15"/>
                    <a:pt x="60" y="31"/>
                  </a:cubicBezTo>
                  <a:cubicBezTo>
                    <a:pt x="60" y="47"/>
                    <a:pt x="47" y="60"/>
                    <a:pt x="30" y="6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103">
              <a:extLst>
                <a:ext uri="{FF2B5EF4-FFF2-40B4-BE49-F238E27FC236}">
                  <a16:creationId xmlns:a16="http://schemas.microsoft.com/office/drawing/2014/main" id="{1D123890-4A13-5DBF-D00E-9F425A8644FC}"/>
                </a:ext>
              </a:extLst>
            </p:cNvPr>
            <p:cNvSpPr>
              <a:spLocks/>
            </p:cNvSpPr>
            <p:nvPr/>
          </p:nvSpPr>
          <p:spPr bwMode="auto">
            <a:xfrm>
              <a:off x="5830888" y="4000500"/>
              <a:ext cx="17463" cy="17463"/>
            </a:xfrm>
            <a:custGeom>
              <a:avLst/>
              <a:gdLst>
                <a:gd name="T0" fmla="*/ 30 w 59"/>
                <a:gd name="T1" fmla="*/ 60 h 60"/>
                <a:gd name="T2" fmla="*/ 0 w 59"/>
                <a:gd name="T3" fmla="*/ 31 h 60"/>
                <a:gd name="T4" fmla="*/ 30 w 59"/>
                <a:gd name="T5" fmla="*/ 0 h 60"/>
                <a:gd name="T6" fmla="*/ 59 w 59"/>
                <a:gd name="T7" fmla="*/ 30 h 60"/>
                <a:gd name="T8" fmla="*/ 30 w 59"/>
                <a:gd name="T9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60">
                  <a:moveTo>
                    <a:pt x="30" y="60"/>
                  </a:moveTo>
                  <a:cubicBezTo>
                    <a:pt x="13" y="60"/>
                    <a:pt x="0" y="48"/>
                    <a:pt x="0" y="31"/>
                  </a:cubicBezTo>
                  <a:cubicBezTo>
                    <a:pt x="0" y="14"/>
                    <a:pt x="13" y="0"/>
                    <a:pt x="30" y="0"/>
                  </a:cubicBezTo>
                  <a:cubicBezTo>
                    <a:pt x="46" y="1"/>
                    <a:pt x="59" y="14"/>
                    <a:pt x="59" y="30"/>
                  </a:cubicBezTo>
                  <a:cubicBezTo>
                    <a:pt x="59" y="47"/>
                    <a:pt x="47" y="60"/>
                    <a:pt x="30" y="6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2D681E2F-0F77-561B-DB8B-62423BA3F690}"/>
              </a:ext>
            </a:extLst>
          </p:cNvPr>
          <p:cNvGrpSpPr/>
          <p:nvPr/>
        </p:nvGrpSpPr>
        <p:grpSpPr>
          <a:xfrm>
            <a:off x="2194350" y="3886065"/>
            <a:ext cx="430213" cy="431800"/>
            <a:chOff x="6376988" y="2814638"/>
            <a:chExt cx="430213" cy="431800"/>
          </a:xfrm>
          <a:solidFill>
            <a:schemeClr val="bg1"/>
          </a:solidFill>
        </p:grpSpPr>
        <p:sp>
          <p:nvSpPr>
            <p:cNvPr id="17" name="Freeform 86">
              <a:extLst>
                <a:ext uri="{FF2B5EF4-FFF2-40B4-BE49-F238E27FC236}">
                  <a16:creationId xmlns:a16="http://schemas.microsoft.com/office/drawing/2014/main" id="{B9E95812-4FC1-72C5-1CBC-93C338463E4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76988" y="2814638"/>
              <a:ext cx="430213" cy="431800"/>
            </a:xfrm>
            <a:custGeom>
              <a:avLst/>
              <a:gdLst>
                <a:gd name="T0" fmla="*/ 18 w 1443"/>
                <a:gd name="T1" fmla="*/ 1320 h 1451"/>
                <a:gd name="T2" fmla="*/ 623 w 1443"/>
                <a:gd name="T3" fmla="*/ 1379 h 1451"/>
                <a:gd name="T4" fmla="*/ 1364 w 1443"/>
                <a:gd name="T5" fmla="*/ 1237 h 1451"/>
                <a:gd name="T6" fmla="*/ 1334 w 1443"/>
                <a:gd name="T7" fmla="*/ 1152 h 1451"/>
                <a:gd name="T8" fmla="*/ 577 w 1443"/>
                <a:gd name="T9" fmla="*/ 1104 h 1451"/>
                <a:gd name="T10" fmla="*/ 929 w 1443"/>
                <a:gd name="T11" fmla="*/ 1032 h 1451"/>
                <a:gd name="T12" fmla="*/ 540 w 1443"/>
                <a:gd name="T13" fmla="*/ 1030 h 1451"/>
                <a:gd name="T14" fmla="*/ 16 w 1443"/>
                <a:gd name="T15" fmla="*/ 1128 h 1451"/>
                <a:gd name="T16" fmla="*/ 18 w 1443"/>
                <a:gd name="T17" fmla="*/ 1080 h 1451"/>
                <a:gd name="T18" fmla="*/ 452 w 1443"/>
                <a:gd name="T19" fmla="*/ 1032 h 1451"/>
                <a:gd name="T20" fmla="*/ 0 w 1443"/>
                <a:gd name="T21" fmla="*/ 865 h 1451"/>
                <a:gd name="T22" fmla="*/ 48 w 1443"/>
                <a:gd name="T23" fmla="*/ 82 h 1451"/>
                <a:gd name="T24" fmla="*/ 1392 w 1443"/>
                <a:gd name="T25" fmla="*/ 81 h 1451"/>
                <a:gd name="T26" fmla="*/ 1439 w 1443"/>
                <a:gd name="T27" fmla="*/ 864 h 1451"/>
                <a:gd name="T28" fmla="*/ 1361 w 1443"/>
                <a:gd name="T29" fmla="*/ 1032 h 1451"/>
                <a:gd name="T30" fmla="*/ 976 w 1443"/>
                <a:gd name="T31" fmla="*/ 1104 h 1451"/>
                <a:gd name="T32" fmla="*/ 1440 w 1443"/>
                <a:gd name="T33" fmla="*/ 1202 h 1451"/>
                <a:gd name="T34" fmla="*/ 846 w 1443"/>
                <a:gd name="T35" fmla="*/ 1428 h 1451"/>
                <a:gd name="T36" fmla="*/ 348 w 1443"/>
                <a:gd name="T37" fmla="*/ 1368 h 1451"/>
                <a:gd name="T38" fmla="*/ 1344 w 1443"/>
                <a:gd name="T39" fmla="*/ 863 h 1451"/>
                <a:gd name="T40" fmla="*/ 1309 w 1443"/>
                <a:gd name="T41" fmla="*/ 48 h 1451"/>
                <a:gd name="T42" fmla="*/ 96 w 1443"/>
                <a:gd name="T43" fmla="*/ 847 h 1451"/>
                <a:gd name="T44" fmla="*/ 408 w 1443"/>
                <a:gd name="T45" fmla="*/ 807 h 1451"/>
                <a:gd name="T46" fmla="*/ 460 w 1443"/>
                <a:gd name="T47" fmla="*/ 685 h 1451"/>
                <a:gd name="T48" fmla="*/ 647 w 1443"/>
                <a:gd name="T49" fmla="*/ 619 h 1451"/>
                <a:gd name="T50" fmla="*/ 778 w 1443"/>
                <a:gd name="T51" fmla="*/ 558 h 1451"/>
                <a:gd name="T52" fmla="*/ 898 w 1443"/>
                <a:gd name="T53" fmla="*/ 605 h 1451"/>
                <a:gd name="T54" fmla="*/ 968 w 1443"/>
                <a:gd name="T55" fmla="*/ 792 h 1451"/>
                <a:gd name="T56" fmla="*/ 1344 w 1443"/>
                <a:gd name="T57" fmla="*/ 863 h 1451"/>
                <a:gd name="T58" fmla="*/ 48 w 1443"/>
                <a:gd name="T59" fmla="*/ 953 h 1451"/>
                <a:gd name="T60" fmla="*/ 528 w 1443"/>
                <a:gd name="T61" fmla="*/ 978 h 1451"/>
                <a:gd name="T62" fmla="*/ 941 w 1443"/>
                <a:gd name="T63" fmla="*/ 976 h 1451"/>
                <a:gd name="T64" fmla="*/ 1368 w 1443"/>
                <a:gd name="T65" fmla="*/ 984 h 1451"/>
                <a:gd name="T66" fmla="*/ 575 w 1443"/>
                <a:gd name="T67" fmla="*/ 863 h 1451"/>
                <a:gd name="T68" fmla="*/ 983 w 1443"/>
                <a:gd name="T69" fmla="*/ 863 h 1451"/>
                <a:gd name="T70" fmla="*/ 915 w 1443"/>
                <a:gd name="T71" fmla="*/ 821 h 1451"/>
                <a:gd name="T72" fmla="*/ 915 w 1443"/>
                <a:gd name="T73" fmla="*/ 698 h 1451"/>
                <a:gd name="T74" fmla="*/ 874 w 1443"/>
                <a:gd name="T75" fmla="*/ 676 h 1451"/>
                <a:gd name="T76" fmla="*/ 712 w 1443"/>
                <a:gd name="T77" fmla="*/ 600 h 1451"/>
                <a:gd name="T78" fmla="*/ 675 w 1443"/>
                <a:gd name="T79" fmla="*/ 669 h 1451"/>
                <a:gd name="T80" fmla="*/ 555 w 1443"/>
                <a:gd name="T81" fmla="*/ 669 h 1451"/>
                <a:gd name="T82" fmla="*/ 537 w 1443"/>
                <a:gd name="T83" fmla="*/ 719 h 1451"/>
                <a:gd name="T84" fmla="*/ 457 w 1443"/>
                <a:gd name="T85" fmla="*/ 863 h 1451"/>
                <a:gd name="T86" fmla="*/ 713 w 1443"/>
                <a:gd name="T87" fmla="*/ 768 h 1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443" h="1451">
                  <a:moveTo>
                    <a:pt x="0" y="1368"/>
                  </a:moveTo>
                  <a:cubicBezTo>
                    <a:pt x="0" y="1351"/>
                    <a:pt x="0" y="1337"/>
                    <a:pt x="0" y="1320"/>
                  </a:cubicBezTo>
                  <a:cubicBezTo>
                    <a:pt x="6" y="1320"/>
                    <a:pt x="12" y="1320"/>
                    <a:pt x="18" y="1320"/>
                  </a:cubicBezTo>
                  <a:cubicBezTo>
                    <a:pt x="145" y="1320"/>
                    <a:pt x="273" y="1319"/>
                    <a:pt x="400" y="1320"/>
                  </a:cubicBezTo>
                  <a:cubicBezTo>
                    <a:pt x="423" y="1321"/>
                    <a:pt x="447" y="1325"/>
                    <a:pt x="469" y="1332"/>
                  </a:cubicBezTo>
                  <a:cubicBezTo>
                    <a:pt x="521" y="1346"/>
                    <a:pt x="571" y="1366"/>
                    <a:pt x="623" y="1379"/>
                  </a:cubicBezTo>
                  <a:cubicBezTo>
                    <a:pt x="706" y="1400"/>
                    <a:pt x="790" y="1396"/>
                    <a:pt x="872" y="1373"/>
                  </a:cubicBezTo>
                  <a:cubicBezTo>
                    <a:pt x="1031" y="1330"/>
                    <a:pt x="1189" y="1286"/>
                    <a:pt x="1347" y="1242"/>
                  </a:cubicBezTo>
                  <a:cubicBezTo>
                    <a:pt x="1353" y="1241"/>
                    <a:pt x="1359" y="1239"/>
                    <a:pt x="1364" y="1237"/>
                  </a:cubicBezTo>
                  <a:cubicBezTo>
                    <a:pt x="1383" y="1229"/>
                    <a:pt x="1395" y="1209"/>
                    <a:pt x="1392" y="1190"/>
                  </a:cubicBezTo>
                  <a:cubicBezTo>
                    <a:pt x="1388" y="1170"/>
                    <a:pt x="1373" y="1155"/>
                    <a:pt x="1352" y="1152"/>
                  </a:cubicBezTo>
                  <a:cubicBezTo>
                    <a:pt x="1346" y="1152"/>
                    <a:pt x="1340" y="1152"/>
                    <a:pt x="1334" y="1152"/>
                  </a:cubicBezTo>
                  <a:cubicBezTo>
                    <a:pt x="1088" y="1152"/>
                    <a:pt x="842" y="1152"/>
                    <a:pt x="596" y="1152"/>
                  </a:cubicBezTo>
                  <a:cubicBezTo>
                    <a:pt x="590" y="1152"/>
                    <a:pt x="584" y="1152"/>
                    <a:pt x="577" y="1152"/>
                  </a:cubicBezTo>
                  <a:cubicBezTo>
                    <a:pt x="577" y="1136"/>
                    <a:pt x="577" y="1121"/>
                    <a:pt x="577" y="1104"/>
                  </a:cubicBezTo>
                  <a:cubicBezTo>
                    <a:pt x="582" y="1104"/>
                    <a:pt x="588" y="1104"/>
                    <a:pt x="593" y="1104"/>
                  </a:cubicBezTo>
                  <a:cubicBezTo>
                    <a:pt x="690" y="1104"/>
                    <a:pt x="788" y="1104"/>
                    <a:pt x="885" y="1104"/>
                  </a:cubicBezTo>
                  <a:cubicBezTo>
                    <a:pt x="925" y="1104"/>
                    <a:pt x="949" y="1065"/>
                    <a:pt x="929" y="1032"/>
                  </a:cubicBezTo>
                  <a:cubicBezTo>
                    <a:pt x="920" y="1017"/>
                    <a:pt x="906" y="1008"/>
                    <a:pt x="888" y="1008"/>
                  </a:cubicBezTo>
                  <a:cubicBezTo>
                    <a:pt x="789" y="1008"/>
                    <a:pt x="689" y="1008"/>
                    <a:pt x="590" y="1008"/>
                  </a:cubicBezTo>
                  <a:cubicBezTo>
                    <a:pt x="571" y="1008"/>
                    <a:pt x="554" y="1016"/>
                    <a:pt x="540" y="1030"/>
                  </a:cubicBezTo>
                  <a:cubicBezTo>
                    <a:pt x="521" y="1050"/>
                    <a:pt x="501" y="1069"/>
                    <a:pt x="481" y="1089"/>
                  </a:cubicBezTo>
                  <a:cubicBezTo>
                    <a:pt x="455" y="1116"/>
                    <a:pt x="424" y="1128"/>
                    <a:pt x="387" y="1128"/>
                  </a:cubicBezTo>
                  <a:cubicBezTo>
                    <a:pt x="263" y="1128"/>
                    <a:pt x="140" y="1128"/>
                    <a:pt x="16" y="1128"/>
                  </a:cubicBezTo>
                  <a:cubicBezTo>
                    <a:pt x="12" y="1128"/>
                    <a:pt x="7" y="1128"/>
                    <a:pt x="1" y="1128"/>
                  </a:cubicBezTo>
                  <a:cubicBezTo>
                    <a:pt x="1" y="1112"/>
                    <a:pt x="1" y="1097"/>
                    <a:pt x="1" y="1080"/>
                  </a:cubicBezTo>
                  <a:cubicBezTo>
                    <a:pt x="6" y="1080"/>
                    <a:pt x="12" y="1080"/>
                    <a:pt x="18" y="1080"/>
                  </a:cubicBezTo>
                  <a:cubicBezTo>
                    <a:pt x="134" y="1080"/>
                    <a:pt x="251" y="1079"/>
                    <a:pt x="367" y="1081"/>
                  </a:cubicBezTo>
                  <a:cubicBezTo>
                    <a:pt x="410" y="1082"/>
                    <a:pt x="442" y="1069"/>
                    <a:pt x="467" y="1032"/>
                  </a:cubicBezTo>
                  <a:cubicBezTo>
                    <a:pt x="462" y="1032"/>
                    <a:pt x="457" y="1032"/>
                    <a:pt x="452" y="1032"/>
                  </a:cubicBezTo>
                  <a:cubicBezTo>
                    <a:pt x="329" y="1032"/>
                    <a:pt x="206" y="1032"/>
                    <a:pt x="83" y="1032"/>
                  </a:cubicBezTo>
                  <a:cubicBezTo>
                    <a:pt x="28" y="1032"/>
                    <a:pt x="0" y="1004"/>
                    <a:pt x="0" y="949"/>
                  </a:cubicBezTo>
                  <a:cubicBezTo>
                    <a:pt x="0" y="921"/>
                    <a:pt x="0" y="894"/>
                    <a:pt x="0" y="865"/>
                  </a:cubicBezTo>
                  <a:cubicBezTo>
                    <a:pt x="16" y="865"/>
                    <a:pt x="31" y="865"/>
                    <a:pt x="48" y="865"/>
                  </a:cubicBezTo>
                  <a:cubicBezTo>
                    <a:pt x="48" y="857"/>
                    <a:pt x="48" y="851"/>
                    <a:pt x="48" y="846"/>
                  </a:cubicBezTo>
                  <a:cubicBezTo>
                    <a:pt x="48" y="591"/>
                    <a:pt x="48" y="337"/>
                    <a:pt x="48" y="82"/>
                  </a:cubicBezTo>
                  <a:cubicBezTo>
                    <a:pt x="48" y="28"/>
                    <a:pt x="76" y="0"/>
                    <a:pt x="130" y="0"/>
                  </a:cubicBezTo>
                  <a:cubicBezTo>
                    <a:pt x="524" y="0"/>
                    <a:pt x="917" y="0"/>
                    <a:pt x="1311" y="0"/>
                  </a:cubicBezTo>
                  <a:cubicBezTo>
                    <a:pt x="1364" y="0"/>
                    <a:pt x="1392" y="28"/>
                    <a:pt x="1392" y="81"/>
                  </a:cubicBezTo>
                  <a:cubicBezTo>
                    <a:pt x="1392" y="336"/>
                    <a:pt x="1392" y="590"/>
                    <a:pt x="1392" y="845"/>
                  </a:cubicBezTo>
                  <a:cubicBezTo>
                    <a:pt x="1392" y="851"/>
                    <a:pt x="1392" y="857"/>
                    <a:pt x="1392" y="864"/>
                  </a:cubicBezTo>
                  <a:cubicBezTo>
                    <a:pt x="1408" y="864"/>
                    <a:pt x="1423" y="864"/>
                    <a:pt x="1439" y="864"/>
                  </a:cubicBezTo>
                  <a:cubicBezTo>
                    <a:pt x="1439" y="869"/>
                    <a:pt x="1440" y="873"/>
                    <a:pt x="1440" y="877"/>
                  </a:cubicBezTo>
                  <a:cubicBezTo>
                    <a:pt x="1440" y="902"/>
                    <a:pt x="1440" y="927"/>
                    <a:pt x="1440" y="952"/>
                  </a:cubicBezTo>
                  <a:cubicBezTo>
                    <a:pt x="1440" y="1003"/>
                    <a:pt x="1411" y="1032"/>
                    <a:pt x="1361" y="1032"/>
                  </a:cubicBezTo>
                  <a:cubicBezTo>
                    <a:pt x="1241" y="1032"/>
                    <a:pt x="1120" y="1032"/>
                    <a:pt x="1000" y="1032"/>
                  </a:cubicBezTo>
                  <a:cubicBezTo>
                    <a:pt x="994" y="1032"/>
                    <a:pt x="988" y="1032"/>
                    <a:pt x="986" y="1032"/>
                  </a:cubicBezTo>
                  <a:cubicBezTo>
                    <a:pt x="982" y="1057"/>
                    <a:pt x="979" y="1080"/>
                    <a:pt x="976" y="1104"/>
                  </a:cubicBezTo>
                  <a:cubicBezTo>
                    <a:pt x="978" y="1104"/>
                    <a:pt x="984" y="1104"/>
                    <a:pt x="989" y="1104"/>
                  </a:cubicBezTo>
                  <a:cubicBezTo>
                    <a:pt x="1108" y="1104"/>
                    <a:pt x="1227" y="1104"/>
                    <a:pt x="1346" y="1104"/>
                  </a:cubicBezTo>
                  <a:cubicBezTo>
                    <a:pt x="1402" y="1104"/>
                    <a:pt x="1443" y="1148"/>
                    <a:pt x="1440" y="1202"/>
                  </a:cubicBezTo>
                  <a:cubicBezTo>
                    <a:pt x="1437" y="1243"/>
                    <a:pt x="1410" y="1275"/>
                    <a:pt x="1366" y="1287"/>
                  </a:cubicBezTo>
                  <a:cubicBezTo>
                    <a:pt x="1268" y="1314"/>
                    <a:pt x="1169" y="1341"/>
                    <a:pt x="1071" y="1368"/>
                  </a:cubicBezTo>
                  <a:cubicBezTo>
                    <a:pt x="996" y="1388"/>
                    <a:pt x="922" y="1411"/>
                    <a:pt x="846" y="1428"/>
                  </a:cubicBezTo>
                  <a:cubicBezTo>
                    <a:pt x="747" y="1451"/>
                    <a:pt x="649" y="1442"/>
                    <a:pt x="553" y="1410"/>
                  </a:cubicBezTo>
                  <a:cubicBezTo>
                    <a:pt x="535" y="1404"/>
                    <a:pt x="516" y="1399"/>
                    <a:pt x="499" y="1391"/>
                  </a:cubicBezTo>
                  <a:cubicBezTo>
                    <a:pt x="450" y="1371"/>
                    <a:pt x="400" y="1367"/>
                    <a:pt x="348" y="1368"/>
                  </a:cubicBezTo>
                  <a:cubicBezTo>
                    <a:pt x="238" y="1369"/>
                    <a:pt x="128" y="1368"/>
                    <a:pt x="18" y="1368"/>
                  </a:cubicBezTo>
                  <a:cubicBezTo>
                    <a:pt x="13" y="1368"/>
                    <a:pt x="7" y="1368"/>
                    <a:pt x="0" y="1368"/>
                  </a:cubicBezTo>
                  <a:close/>
                  <a:moveTo>
                    <a:pt x="1344" y="863"/>
                  </a:moveTo>
                  <a:cubicBezTo>
                    <a:pt x="1344" y="857"/>
                    <a:pt x="1344" y="852"/>
                    <a:pt x="1344" y="847"/>
                  </a:cubicBezTo>
                  <a:cubicBezTo>
                    <a:pt x="1344" y="592"/>
                    <a:pt x="1344" y="337"/>
                    <a:pt x="1344" y="82"/>
                  </a:cubicBezTo>
                  <a:cubicBezTo>
                    <a:pt x="1344" y="55"/>
                    <a:pt x="1337" y="48"/>
                    <a:pt x="1309" y="48"/>
                  </a:cubicBezTo>
                  <a:cubicBezTo>
                    <a:pt x="916" y="48"/>
                    <a:pt x="523" y="48"/>
                    <a:pt x="130" y="48"/>
                  </a:cubicBezTo>
                  <a:cubicBezTo>
                    <a:pt x="103" y="48"/>
                    <a:pt x="96" y="55"/>
                    <a:pt x="96" y="83"/>
                  </a:cubicBezTo>
                  <a:cubicBezTo>
                    <a:pt x="96" y="338"/>
                    <a:pt x="96" y="592"/>
                    <a:pt x="96" y="847"/>
                  </a:cubicBezTo>
                  <a:cubicBezTo>
                    <a:pt x="96" y="853"/>
                    <a:pt x="96" y="858"/>
                    <a:pt x="96" y="863"/>
                  </a:cubicBezTo>
                  <a:cubicBezTo>
                    <a:pt x="201" y="863"/>
                    <a:pt x="304" y="863"/>
                    <a:pt x="408" y="863"/>
                  </a:cubicBezTo>
                  <a:cubicBezTo>
                    <a:pt x="408" y="844"/>
                    <a:pt x="408" y="826"/>
                    <a:pt x="408" y="807"/>
                  </a:cubicBezTo>
                  <a:cubicBezTo>
                    <a:pt x="432" y="802"/>
                    <a:pt x="455" y="796"/>
                    <a:pt x="478" y="790"/>
                  </a:cubicBezTo>
                  <a:cubicBezTo>
                    <a:pt x="492" y="787"/>
                    <a:pt x="504" y="757"/>
                    <a:pt x="496" y="744"/>
                  </a:cubicBezTo>
                  <a:cubicBezTo>
                    <a:pt x="484" y="724"/>
                    <a:pt x="472" y="704"/>
                    <a:pt x="460" y="685"/>
                  </a:cubicBezTo>
                  <a:cubicBezTo>
                    <a:pt x="488" y="658"/>
                    <a:pt x="514" y="632"/>
                    <a:pt x="541" y="604"/>
                  </a:cubicBezTo>
                  <a:cubicBezTo>
                    <a:pt x="560" y="615"/>
                    <a:pt x="579" y="627"/>
                    <a:pt x="599" y="639"/>
                  </a:cubicBezTo>
                  <a:cubicBezTo>
                    <a:pt x="614" y="649"/>
                    <a:pt x="643" y="637"/>
                    <a:pt x="647" y="619"/>
                  </a:cubicBezTo>
                  <a:cubicBezTo>
                    <a:pt x="653" y="597"/>
                    <a:pt x="658" y="575"/>
                    <a:pt x="663" y="553"/>
                  </a:cubicBezTo>
                  <a:cubicBezTo>
                    <a:pt x="702" y="553"/>
                    <a:pt x="739" y="553"/>
                    <a:pt x="776" y="553"/>
                  </a:cubicBezTo>
                  <a:cubicBezTo>
                    <a:pt x="777" y="555"/>
                    <a:pt x="778" y="556"/>
                    <a:pt x="778" y="558"/>
                  </a:cubicBezTo>
                  <a:cubicBezTo>
                    <a:pt x="783" y="578"/>
                    <a:pt x="788" y="599"/>
                    <a:pt x="793" y="619"/>
                  </a:cubicBezTo>
                  <a:cubicBezTo>
                    <a:pt x="797" y="636"/>
                    <a:pt x="826" y="648"/>
                    <a:pt x="841" y="639"/>
                  </a:cubicBezTo>
                  <a:cubicBezTo>
                    <a:pt x="861" y="627"/>
                    <a:pt x="881" y="616"/>
                    <a:pt x="898" y="605"/>
                  </a:cubicBezTo>
                  <a:cubicBezTo>
                    <a:pt x="926" y="632"/>
                    <a:pt x="952" y="658"/>
                    <a:pt x="980" y="686"/>
                  </a:cubicBezTo>
                  <a:cubicBezTo>
                    <a:pt x="969" y="703"/>
                    <a:pt x="957" y="722"/>
                    <a:pt x="946" y="740"/>
                  </a:cubicBezTo>
                  <a:cubicBezTo>
                    <a:pt x="935" y="759"/>
                    <a:pt x="947" y="787"/>
                    <a:pt x="968" y="792"/>
                  </a:cubicBezTo>
                  <a:cubicBezTo>
                    <a:pt x="990" y="797"/>
                    <a:pt x="1011" y="802"/>
                    <a:pt x="1032" y="807"/>
                  </a:cubicBezTo>
                  <a:cubicBezTo>
                    <a:pt x="1032" y="827"/>
                    <a:pt x="1032" y="845"/>
                    <a:pt x="1032" y="863"/>
                  </a:cubicBezTo>
                  <a:cubicBezTo>
                    <a:pt x="1136" y="863"/>
                    <a:pt x="1239" y="863"/>
                    <a:pt x="1344" y="863"/>
                  </a:cubicBezTo>
                  <a:close/>
                  <a:moveTo>
                    <a:pt x="1392" y="913"/>
                  </a:moveTo>
                  <a:cubicBezTo>
                    <a:pt x="943" y="913"/>
                    <a:pt x="496" y="913"/>
                    <a:pt x="48" y="913"/>
                  </a:cubicBezTo>
                  <a:cubicBezTo>
                    <a:pt x="48" y="927"/>
                    <a:pt x="48" y="940"/>
                    <a:pt x="48" y="953"/>
                  </a:cubicBezTo>
                  <a:cubicBezTo>
                    <a:pt x="48" y="976"/>
                    <a:pt x="56" y="984"/>
                    <a:pt x="80" y="984"/>
                  </a:cubicBezTo>
                  <a:cubicBezTo>
                    <a:pt x="223" y="984"/>
                    <a:pt x="366" y="984"/>
                    <a:pt x="509" y="984"/>
                  </a:cubicBezTo>
                  <a:cubicBezTo>
                    <a:pt x="515" y="984"/>
                    <a:pt x="522" y="980"/>
                    <a:pt x="528" y="978"/>
                  </a:cubicBezTo>
                  <a:cubicBezTo>
                    <a:pt x="548" y="972"/>
                    <a:pt x="569" y="961"/>
                    <a:pt x="589" y="961"/>
                  </a:cubicBezTo>
                  <a:cubicBezTo>
                    <a:pt x="689" y="959"/>
                    <a:pt x="789" y="959"/>
                    <a:pt x="889" y="961"/>
                  </a:cubicBezTo>
                  <a:cubicBezTo>
                    <a:pt x="906" y="961"/>
                    <a:pt x="924" y="971"/>
                    <a:pt x="941" y="976"/>
                  </a:cubicBezTo>
                  <a:cubicBezTo>
                    <a:pt x="950" y="979"/>
                    <a:pt x="958" y="984"/>
                    <a:pt x="967" y="984"/>
                  </a:cubicBezTo>
                  <a:cubicBezTo>
                    <a:pt x="1097" y="984"/>
                    <a:pt x="1226" y="984"/>
                    <a:pt x="1356" y="984"/>
                  </a:cubicBezTo>
                  <a:cubicBezTo>
                    <a:pt x="1360" y="984"/>
                    <a:pt x="1364" y="984"/>
                    <a:pt x="1368" y="984"/>
                  </a:cubicBezTo>
                  <a:cubicBezTo>
                    <a:pt x="1382" y="983"/>
                    <a:pt x="1391" y="974"/>
                    <a:pt x="1392" y="959"/>
                  </a:cubicBezTo>
                  <a:cubicBezTo>
                    <a:pt x="1392" y="944"/>
                    <a:pt x="1392" y="929"/>
                    <a:pt x="1392" y="913"/>
                  </a:cubicBezTo>
                  <a:close/>
                  <a:moveTo>
                    <a:pt x="575" y="863"/>
                  </a:moveTo>
                  <a:cubicBezTo>
                    <a:pt x="588" y="774"/>
                    <a:pt x="642" y="720"/>
                    <a:pt x="720" y="720"/>
                  </a:cubicBezTo>
                  <a:cubicBezTo>
                    <a:pt x="798" y="720"/>
                    <a:pt x="852" y="774"/>
                    <a:pt x="865" y="863"/>
                  </a:cubicBezTo>
                  <a:cubicBezTo>
                    <a:pt x="904" y="863"/>
                    <a:pt x="943" y="863"/>
                    <a:pt x="983" y="863"/>
                  </a:cubicBezTo>
                  <a:cubicBezTo>
                    <a:pt x="987" y="850"/>
                    <a:pt x="983" y="843"/>
                    <a:pt x="970" y="841"/>
                  </a:cubicBezTo>
                  <a:cubicBezTo>
                    <a:pt x="955" y="839"/>
                    <a:pt x="941" y="835"/>
                    <a:pt x="927" y="831"/>
                  </a:cubicBezTo>
                  <a:cubicBezTo>
                    <a:pt x="923" y="829"/>
                    <a:pt x="917" y="825"/>
                    <a:pt x="915" y="821"/>
                  </a:cubicBezTo>
                  <a:cubicBezTo>
                    <a:pt x="905" y="800"/>
                    <a:pt x="897" y="778"/>
                    <a:pt x="889" y="757"/>
                  </a:cubicBezTo>
                  <a:cubicBezTo>
                    <a:pt x="887" y="752"/>
                    <a:pt x="887" y="745"/>
                    <a:pt x="890" y="741"/>
                  </a:cubicBezTo>
                  <a:cubicBezTo>
                    <a:pt x="898" y="726"/>
                    <a:pt x="907" y="713"/>
                    <a:pt x="915" y="698"/>
                  </a:cubicBezTo>
                  <a:cubicBezTo>
                    <a:pt x="917" y="695"/>
                    <a:pt x="918" y="690"/>
                    <a:pt x="916" y="687"/>
                  </a:cubicBezTo>
                  <a:cubicBezTo>
                    <a:pt x="910" y="678"/>
                    <a:pt x="903" y="670"/>
                    <a:pt x="896" y="661"/>
                  </a:cubicBezTo>
                  <a:cubicBezTo>
                    <a:pt x="886" y="669"/>
                    <a:pt x="879" y="671"/>
                    <a:pt x="874" y="676"/>
                  </a:cubicBezTo>
                  <a:cubicBezTo>
                    <a:pt x="849" y="699"/>
                    <a:pt x="824" y="696"/>
                    <a:pt x="793" y="683"/>
                  </a:cubicBezTo>
                  <a:cubicBezTo>
                    <a:pt x="764" y="671"/>
                    <a:pt x="748" y="656"/>
                    <a:pt x="744" y="625"/>
                  </a:cubicBezTo>
                  <a:cubicBezTo>
                    <a:pt x="741" y="599"/>
                    <a:pt x="739" y="599"/>
                    <a:pt x="712" y="600"/>
                  </a:cubicBezTo>
                  <a:cubicBezTo>
                    <a:pt x="704" y="600"/>
                    <a:pt x="700" y="602"/>
                    <a:pt x="699" y="610"/>
                  </a:cubicBezTo>
                  <a:cubicBezTo>
                    <a:pt x="696" y="625"/>
                    <a:pt x="692" y="640"/>
                    <a:pt x="687" y="655"/>
                  </a:cubicBezTo>
                  <a:cubicBezTo>
                    <a:pt x="686" y="661"/>
                    <a:pt x="681" y="667"/>
                    <a:pt x="675" y="669"/>
                  </a:cubicBezTo>
                  <a:cubicBezTo>
                    <a:pt x="655" y="679"/>
                    <a:pt x="634" y="688"/>
                    <a:pt x="613" y="695"/>
                  </a:cubicBezTo>
                  <a:cubicBezTo>
                    <a:pt x="609" y="697"/>
                    <a:pt x="601" y="697"/>
                    <a:pt x="597" y="694"/>
                  </a:cubicBezTo>
                  <a:cubicBezTo>
                    <a:pt x="583" y="686"/>
                    <a:pt x="569" y="677"/>
                    <a:pt x="555" y="669"/>
                  </a:cubicBezTo>
                  <a:cubicBezTo>
                    <a:pt x="551" y="667"/>
                    <a:pt x="545" y="667"/>
                    <a:pt x="542" y="669"/>
                  </a:cubicBezTo>
                  <a:cubicBezTo>
                    <a:pt x="533" y="674"/>
                    <a:pt x="525" y="681"/>
                    <a:pt x="517" y="688"/>
                  </a:cubicBezTo>
                  <a:cubicBezTo>
                    <a:pt x="526" y="701"/>
                    <a:pt x="531" y="711"/>
                    <a:pt x="537" y="719"/>
                  </a:cubicBezTo>
                  <a:cubicBezTo>
                    <a:pt x="554" y="739"/>
                    <a:pt x="551" y="757"/>
                    <a:pt x="543" y="781"/>
                  </a:cubicBezTo>
                  <a:cubicBezTo>
                    <a:pt x="531" y="818"/>
                    <a:pt x="510" y="840"/>
                    <a:pt x="471" y="842"/>
                  </a:cubicBezTo>
                  <a:cubicBezTo>
                    <a:pt x="456" y="842"/>
                    <a:pt x="453" y="850"/>
                    <a:pt x="457" y="863"/>
                  </a:cubicBezTo>
                  <a:cubicBezTo>
                    <a:pt x="496" y="863"/>
                    <a:pt x="536" y="863"/>
                    <a:pt x="575" y="863"/>
                  </a:cubicBezTo>
                  <a:close/>
                  <a:moveTo>
                    <a:pt x="815" y="863"/>
                  </a:moveTo>
                  <a:cubicBezTo>
                    <a:pt x="815" y="808"/>
                    <a:pt x="768" y="765"/>
                    <a:pt x="713" y="768"/>
                  </a:cubicBezTo>
                  <a:cubicBezTo>
                    <a:pt x="663" y="771"/>
                    <a:pt x="619" y="819"/>
                    <a:pt x="626" y="863"/>
                  </a:cubicBezTo>
                  <a:cubicBezTo>
                    <a:pt x="689" y="863"/>
                    <a:pt x="751" y="863"/>
                    <a:pt x="815" y="863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8" name="Freeform 87">
              <a:extLst>
                <a:ext uri="{FF2B5EF4-FFF2-40B4-BE49-F238E27FC236}">
                  <a16:creationId xmlns:a16="http://schemas.microsoft.com/office/drawing/2014/main" id="{9666E020-0C80-2BCD-DAD1-9840DE7AA43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418263" y="2841625"/>
              <a:ext cx="346075" cy="211138"/>
            </a:xfrm>
            <a:custGeom>
              <a:avLst/>
              <a:gdLst>
                <a:gd name="T0" fmla="*/ 246 w 1165"/>
                <a:gd name="T1" fmla="*/ 223 h 709"/>
                <a:gd name="T2" fmla="*/ 181 w 1165"/>
                <a:gd name="T3" fmla="*/ 214 h 709"/>
                <a:gd name="T4" fmla="*/ 100 w 1165"/>
                <a:gd name="T5" fmla="*/ 147 h 709"/>
                <a:gd name="T6" fmla="*/ 28 w 1165"/>
                <a:gd name="T7" fmla="*/ 28 h 709"/>
                <a:gd name="T8" fmla="*/ 147 w 1165"/>
                <a:gd name="T9" fmla="*/ 100 h 709"/>
                <a:gd name="T10" fmla="*/ 186 w 1165"/>
                <a:gd name="T11" fmla="*/ 152 h 709"/>
                <a:gd name="T12" fmla="*/ 247 w 1165"/>
                <a:gd name="T13" fmla="*/ 162 h 709"/>
                <a:gd name="T14" fmla="*/ 318 w 1165"/>
                <a:gd name="T15" fmla="*/ 7 h 709"/>
                <a:gd name="T16" fmla="*/ 919 w 1165"/>
                <a:gd name="T17" fmla="*/ 79 h 709"/>
                <a:gd name="T18" fmla="*/ 976 w 1165"/>
                <a:gd name="T19" fmla="*/ 157 h 709"/>
                <a:gd name="T20" fmla="*/ 1018 w 1165"/>
                <a:gd name="T21" fmla="*/ 98 h 709"/>
                <a:gd name="T22" fmla="*/ 1131 w 1165"/>
                <a:gd name="T23" fmla="*/ 22 h 709"/>
                <a:gd name="T24" fmla="*/ 1084 w 1165"/>
                <a:gd name="T25" fmla="*/ 151 h 709"/>
                <a:gd name="T26" fmla="*/ 1032 w 1165"/>
                <a:gd name="T27" fmla="*/ 168 h 709"/>
                <a:gd name="T28" fmla="*/ 963 w 1165"/>
                <a:gd name="T29" fmla="*/ 223 h 709"/>
                <a:gd name="T30" fmla="*/ 920 w 1165"/>
                <a:gd name="T31" fmla="*/ 390 h 709"/>
                <a:gd name="T32" fmla="*/ 996 w 1165"/>
                <a:gd name="T33" fmla="*/ 352 h 709"/>
                <a:gd name="T34" fmla="*/ 1060 w 1165"/>
                <a:gd name="T35" fmla="*/ 228 h 709"/>
                <a:gd name="T36" fmla="*/ 1148 w 1165"/>
                <a:gd name="T37" fmla="*/ 333 h 709"/>
                <a:gd name="T38" fmla="*/ 1045 w 1165"/>
                <a:gd name="T39" fmla="*/ 371 h 709"/>
                <a:gd name="T40" fmla="*/ 962 w 1165"/>
                <a:gd name="T41" fmla="*/ 439 h 709"/>
                <a:gd name="T42" fmla="*/ 920 w 1165"/>
                <a:gd name="T43" fmla="*/ 487 h 709"/>
                <a:gd name="T44" fmla="*/ 988 w 1165"/>
                <a:gd name="T45" fmla="*/ 498 h 709"/>
                <a:gd name="T46" fmla="*/ 1068 w 1165"/>
                <a:gd name="T47" fmla="*/ 562 h 709"/>
                <a:gd name="T48" fmla="*/ 1143 w 1165"/>
                <a:gd name="T49" fmla="*/ 676 h 709"/>
                <a:gd name="T50" fmla="*/ 1015 w 1165"/>
                <a:gd name="T51" fmla="*/ 627 h 709"/>
                <a:gd name="T52" fmla="*/ 1001 w 1165"/>
                <a:gd name="T53" fmla="*/ 578 h 709"/>
                <a:gd name="T54" fmla="*/ 919 w 1165"/>
                <a:gd name="T55" fmla="*/ 537 h 709"/>
                <a:gd name="T56" fmla="*/ 871 w 1165"/>
                <a:gd name="T57" fmla="*/ 654 h 709"/>
                <a:gd name="T58" fmla="*/ 871 w 1165"/>
                <a:gd name="T59" fmla="*/ 91 h 709"/>
                <a:gd name="T60" fmla="*/ 330 w 1165"/>
                <a:gd name="T61" fmla="*/ 55 h 709"/>
                <a:gd name="T62" fmla="*/ 295 w 1165"/>
                <a:gd name="T63" fmla="*/ 635 h 709"/>
                <a:gd name="T64" fmla="*/ 247 w 1165"/>
                <a:gd name="T65" fmla="*/ 654 h 709"/>
                <a:gd name="T66" fmla="*/ 193 w 1165"/>
                <a:gd name="T67" fmla="*/ 551 h 709"/>
                <a:gd name="T68" fmla="*/ 149 w 1165"/>
                <a:gd name="T69" fmla="*/ 627 h 709"/>
                <a:gd name="T70" fmla="*/ 23 w 1165"/>
                <a:gd name="T71" fmla="*/ 677 h 709"/>
                <a:gd name="T72" fmla="*/ 98 w 1165"/>
                <a:gd name="T73" fmla="*/ 562 h 709"/>
                <a:gd name="T74" fmla="*/ 181 w 1165"/>
                <a:gd name="T75" fmla="*/ 495 h 709"/>
                <a:gd name="T76" fmla="*/ 246 w 1165"/>
                <a:gd name="T77" fmla="*/ 487 h 709"/>
                <a:gd name="T78" fmla="*/ 205 w 1165"/>
                <a:gd name="T79" fmla="*/ 439 h 709"/>
                <a:gd name="T80" fmla="*/ 120 w 1165"/>
                <a:gd name="T81" fmla="*/ 370 h 709"/>
                <a:gd name="T82" fmla="*/ 18 w 1165"/>
                <a:gd name="T83" fmla="*/ 334 h 709"/>
                <a:gd name="T84" fmla="*/ 104 w 1165"/>
                <a:gd name="T85" fmla="*/ 228 h 709"/>
                <a:gd name="T86" fmla="*/ 150 w 1165"/>
                <a:gd name="T87" fmla="*/ 304 h 709"/>
                <a:gd name="T88" fmla="*/ 187 w 1165"/>
                <a:gd name="T89" fmla="*/ 370 h 709"/>
                <a:gd name="T90" fmla="*/ 103 w 1165"/>
                <a:gd name="T91" fmla="*/ 79 h 709"/>
                <a:gd name="T92" fmla="*/ 55 w 1165"/>
                <a:gd name="T93" fmla="*/ 78 h 709"/>
                <a:gd name="T94" fmla="*/ 103 w 1165"/>
                <a:gd name="T95" fmla="*/ 79 h 709"/>
                <a:gd name="T96" fmla="*/ 1087 w 1165"/>
                <a:gd name="T97" fmla="*/ 55 h 709"/>
                <a:gd name="T98" fmla="*/ 1088 w 1165"/>
                <a:gd name="T99" fmla="*/ 103 h 709"/>
                <a:gd name="T100" fmla="*/ 103 w 1165"/>
                <a:gd name="T101" fmla="*/ 295 h 709"/>
                <a:gd name="T102" fmla="*/ 55 w 1165"/>
                <a:gd name="T103" fmla="*/ 294 h 709"/>
                <a:gd name="T104" fmla="*/ 103 w 1165"/>
                <a:gd name="T105" fmla="*/ 295 h 709"/>
                <a:gd name="T106" fmla="*/ 1087 w 1165"/>
                <a:gd name="T107" fmla="*/ 271 h 709"/>
                <a:gd name="T108" fmla="*/ 1088 w 1165"/>
                <a:gd name="T109" fmla="*/ 319 h 709"/>
                <a:gd name="T110" fmla="*/ 103 w 1165"/>
                <a:gd name="T111" fmla="*/ 631 h 709"/>
                <a:gd name="T112" fmla="*/ 55 w 1165"/>
                <a:gd name="T113" fmla="*/ 630 h 709"/>
                <a:gd name="T114" fmla="*/ 103 w 1165"/>
                <a:gd name="T115" fmla="*/ 631 h 709"/>
                <a:gd name="T116" fmla="*/ 1111 w 1165"/>
                <a:gd name="T117" fmla="*/ 631 h 709"/>
                <a:gd name="T118" fmla="*/ 1063 w 1165"/>
                <a:gd name="T119" fmla="*/ 631 h 7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165" h="709">
                  <a:moveTo>
                    <a:pt x="246" y="389"/>
                  </a:moveTo>
                  <a:cubicBezTo>
                    <a:pt x="246" y="334"/>
                    <a:pt x="246" y="279"/>
                    <a:pt x="246" y="223"/>
                  </a:cubicBezTo>
                  <a:cubicBezTo>
                    <a:pt x="231" y="223"/>
                    <a:pt x="216" y="224"/>
                    <a:pt x="201" y="223"/>
                  </a:cubicBezTo>
                  <a:cubicBezTo>
                    <a:pt x="194" y="222"/>
                    <a:pt x="186" y="219"/>
                    <a:pt x="181" y="214"/>
                  </a:cubicBezTo>
                  <a:cubicBezTo>
                    <a:pt x="160" y="194"/>
                    <a:pt x="139" y="174"/>
                    <a:pt x="119" y="153"/>
                  </a:cubicBezTo>
                  <a:cubicBezTo>
                    <a:pt x="113" y="147"/>
                    <a:pt x="109" y="145"/>
                    <a:pt x="100" y="147"/>
                  </a:cubicBezTo>
                  <a:cubicBezTo>
                    <a:pt x="67" y="157"/>
                    <a:pt x="34" y="144"/>
                    <a:pt x="17" y="116"/>
                  </a:cubicBezTo>
                  <a:cubicBezTo>
                    <a:pt x="0" y="87"/>
                    <a:pt x="5" y="52"/>
                    <a:pt x="28" y="28"/>
                  </a:cubicBezTo>
                  <a:cubicBezTo>
                    <a:pt x="51" y="5"/>
                    <a:pt x="86" y="0"/>
                    <a:pt x="115" y="16"/>
                  </a:cubicBezTo>
                  <a:cubicBezTo>
                    <a:pt x="144" y="33"/>
                    <a:pt x="157" y="67"/>
                    <a:pt x="147" y="100"/>
                  </a:cubicBezTo>
                  <a:cubicBezTo>
                    <a:pt x="145" y="109"/>
                    <a:pt x="147" y="113"/>
                    <a:pt x="152" y="118"/>
                  </a:cubicBezTo>
                  <a:cubicBezTo>
                    <a:pt x="164" y="129"/>
                    <a:pt x="176" y="140"/>
                    <a:pt x="186" y="152"/>
                  </a:cubicBezTo>
                  <a:cubicBezTo>
                    <a:pt x="202" y="172"/>
                    <a:pt x="220" y="181"/>
                    <a:pt x="246" y="173"/>
                  </a:cubicBezTo>
                  <a:cubicBezTo>
                    <a:pt x="246" y="170"/>
                    <a:pt x="247" y="166"/>
                    <a:pt x="247" y="162"/>
                  </a:cubicBezTo>
                  <a:cubicBezTo>
                    <a:pt x="247" y="134"/>
                    <a:pt x="247" y="107"/>
                    <a:pt x="247" y="79"/>
                  </a:cubicBezTo>
                  <a:cubicBezTo>
                    <a:pt x="248" y="39"/>
                    <a:pt x="278" y="7"/>
                    <a:pt x="318" y="7"/>
                  </a:cubicBezTo>
                  <a:cubicBezTo>
                    <a:pt x="495" y="7"/>
                    <a:pt x="671" y="7"/>
                    <a:pt x="848" y="7"/>
                  </a:cubicBezTo>
                  <a:cubicBezTo>
                    <a:pt x="888" y="7"/>
                    <a:pt x="918" y="39"/>
                    <a:pt x="919" y="79"/>
                  </a:cubicBezTo>
                  <a:cubicBezTo>
                    <a:pt x="919" y="110"/>
                    <a:pt x="919" y="142"/>
                    <a:pt x="919" y="174"/>
                  </a:cubicBezTo>
                  <a:cubicBezTo>
                    <a:pt x="941" y="177"/>
                    <a:pt x="961" y="177"/>
                    <a:pt x="976" y="157"/>
                  </a:cubicBezTo>
                  <a:cubicBezTo>
                    <a:pt x="986" y="143"/>
                    <a:pt x="999" y="132"/>
                    <a:pt x="1012" y="121"/>
                  </a:cubicBezTo>
                  <a:cubicBezTo>
                    <a:pt x="1019" y="114"/>
                    <a:pt x="1021" y="108"/>
                    <a:pt x="1018" y="98"/>
                  </a:cubicBezTo>
                  <a:cubicBezTo>
                    <a:pt x="1009" y="68"/>
                    <a:pt x="1021" y="36"/>
                    <a:pt x="1047" y="19"/>
                  </a:cubicBezTo>
                  <a:cubicBezTo>
                    <a:pt x="1073" y="2"/>
                    <a:pt x="1107" y="3"/>
                    <a:pt x="1131" y="22"/>
                  </a:cubicBezTo>
                  <a:cubicBezTo>
                    <a:pt x="1156" y="42"/>
                    <a:pt x="1165" y="75"/>
                    <a:pt x="1154" y="104"/>
                  </a:cubicBezTo>
                  <a:cubicBezTo>
                    <a:pt x="1143" y="133"/>
                    <a:pt x="1115" y="152"/>
                    <a:pt x="1084" y="151"/>
                  </a:cubicBezTo>
                  <a:cubicBezTo>
                    <a:pt x="1082" y="151"/>
                    <a:pt x="1081" y="151"/>
                    <a:pt x="1080" y="151"/>
                  </a:cubicBezTo>
                  <a:cubicBezTo>
                    <a:pt x="1057" y="139"/>
                    <a:pt x="1045" y="154"/>
                    <a:pt x="1032" y="168"/>
                  </a:cubicBezTo>
                  <a:cubicBezTo>
                    <a:pt x="1018" y="183"/>
                    <a:pt x="1002" y="198"/>
                    <a:pt x="987" y="213"/>
                  </a:cubicBezTo>
                  <a:cubicBezTo>
                    <a:pt x="980" y="221"/>
                    <a:pt x="973" y="224"/>
                    <a:pt x="963" y="223"/>
                  </a:cubicBezTo>
                  <a:cubicBezTo>
                    <a:pt x="949" y="222"/>
                    <a:pt x="935" y="223"/>
                    <a:pt x="920" y="223"/>
                  </a:cubicBezTo>
                  <a:cubicBezTo>
                    <a:pt x="920" y="279"/>
                    <a:pt x="920" y="334"/>
                    <a:pt x="920" y="390"/>
                  </a:cubicBezTo>
                  <a:cubicBezTo>
                    <a:pt x="940" y="392"/>
                    <a:pt x="960" y="395"/>
                    <a:pt x="974" y="374"/>
                  </a:cubicBezTo>
                  <a:cubicBezTo>
                    <a:pt x="980" y="366"/>
                    <a:pt x="989" y="359"/>
                    <a:pt x="996" y="352"/>
                  </a:cubicBezTo>
                  <a:cubicBezTo>
                    <a:pt x="1011" y="338"/>
                    <a:pt x="1023" y="326"/>
                    <a:pt x="1016" y="301"/>
                  </a:cubicBezTo>
                  <a:cubicBezTo>
                    <a:pt x="1009" y="271"/>
                    <a:pt x="1031" y="240"/>
                    <a:pt x="1060" y="228"/>
                  </a:cubicBezTo>
                  <a:cubicBezTo>
                    <a:pt x="1089" y="216"/>
                    <a:pt x="1123" y="225"/>
                    <a:pt x="1143" y="250"/>
                  </a:cubicBezTo>
                  <a:cubicBezTo>
                    <a:pt x="1162" y="274"/>
                    <a:pt x="1164" y="307"/>
                    <a:pt x="1148" y="333"/>
                  </a:cubicBezTo>
                  <a:cubicBezTo>
                    <a:pt x="1131" y="360"/>
                    <a:pt x="1099" y="373"/>
                    <a:pt x="1068" y="364"/>
                  </a:cubicBezTo>
                  <a:cubicBezTo>
                    <a:pt x="1058" y="361"/>
                    <a:pt x="1052" y="364"/>
                    <a:pt x="1045" y="371"/>
                  </a:cubicBezTo>
                  <a:cubicBezTo>
                    <a:pt x="1026" y="390"/>
                    <a:pt x="1006" y="409"/>
                    <a:pt x="987" y="429"/>
                  </a:cubicBezTo>
                  <a:cubicBezTo>
                    <a:pt x="980" y="437"/>
                    <a:pt x="973" y="440"/>
                    <a:pt x="962" y="439"/>
                  </a:cubicBezTo>
                  <a:cubicBezTo>
                    <a:pt x="948" y="438"/>
                    <a:pt x="935" y="439"/>
                    <a:pt x="920" y="439"/>
                  </a:cubicBezTo>
                  <a:cubicBezTo>
                    <a:pt x="920" y="455"/>
                    <a:pt x="920" y="470"/>
                    <a:pt x="920" y="487"/>
                  </a:cubicBezTo>
                  <a:cubicBezTo>
                    <a:pt x="934" y="487"/>
                    <a:pt x="948" y="488"/>
                    <a:pt x="962" y="487"/>
                  </a:cubicBezTo>
                  <a:cubicBezTo>
                    <a:pt x="973" y="486"/>
                    <a:pt x="981" y="490"/>
                    <a:pt x="988" y="498"/>
                  </a:cubicBezTo>
                  <a:cubicBezTo>
                    <a:pt x="1007" y="517"/>
                    <a:pt x="1026" y="536"/>
                    <a:pt x="1045" y="555"/>
                  </a:cubicBezTo>
                  <a:cubicBezTo>
                    <a:pt x="1052" y="562"/>
                    <a:pt x="1058" y="565"/>
                    <a:pt x="1068" y="562"/>
                  </a:cubicBezTo>
                  <a:cubicBezTo>
                    <a:pt x="1099" y="553"/>
                    <a:pt x="1131" y="566"/>
                    <a:pt x="1148" y="592"/>
                  </a:cubicBezTo>
                  <a:cubicBezTo>
                    <a:pt x="1164" y="619"/>
                    <a:pt x="1162" y="652"/>
                    <a:pt x="1143" y="676"/>
                  </a:cubicBezTo>
                  <a:cubicBezTo>
                    <a:pt x="1123" y="701"/>
                    <a:pt x="1091" y="709"/>
                    <a:pt x="1062" y="698"/>
                  </a:cubicBezTo>
                  <a:cubicBezTo>
                    <a:pt x="1032" y="687"/>
                    <a:pt x="1013" y="658"/>
                    <a:pt x="1015" y="627"/>
                  </a:cubicBezTo>
                  <a:cubicBezTo>
                    <a:pt x="1015" y="625"/>
                    <a:pt x="1015" y="623"/>
                    <a:pt x="1015" y="622"/>
                  </a:cubicBezTo>
                  <a:cubicBezTo>
                    <a:pt x="1026" y="602"/>
                    <a:pt x="1015" y="590"/>
                    <a:pt x="1001" y="578"/>
                  </a:cubicBezTo>
                  <a:cubicBezTo>
                    <a:pt x="993" y="572"/>
                    <a:pt x="985" y="564"/>
                    <a:pt x="978" y="556"/>
                  </a:cubicBezTo>
                  <a:cubicBezTo>
                    <a:pt x="964" y="536"/>
                    <a:pt x="944" y="530"/>
                    <a:pt x="919" y="537"/>
                  </a:cubicBezTo>
                  <a:cubicBezTo>
                    <a:pt x="919" y="575"/>
                    <a:pt x="919" y="614"/>
                    <a:pt x="919" y="654"/>
                  </a:cubicBezTo>
                  <a:cubicBezTo>
                    <a:pt x="903" y="654"/>
                    <a:pt x="888" y="654"/>
                    <a:pt x="871" y="654"/>
                  </a:cubicBezTo>
                  <a:cubicBezTo>
                    <a:pt x="871" y="649"/>
                    <a:pt x="871" y="643"/>
                    <a:pt x="871" y="637"/>
                  </a:cubicBezTo>
                  <a:cubicBezTo>
                    <a:pt x="871" y="455"/>
                    <a:pt x="871" y="273"/>
                    <a:pt x="871" y="91"/>
                  </a:cubicBezTo>
                  <a:cubicBezTo>
                    <a:pt x="871" y="61"/>
                    <a:pt x="865" y="55"/>
                    <a:pt x="835" y="55"/>
                  </a:cubicBezTo>
                  <a:cubicBezTo>
                    <a:pt x="667" y="55"/>
                    <a:pt x="498" y="55"/>
                    <a:pt x="330" y="55"/>
                  </a:cubicBezTo>
                  <a:cubicBezTo>
                    <a:pt x="302" y="55"/>
                    <a:pt x="295" y="62"/>
                    <a:pt x="295" y="89"/>
                  </a:cubicBezTo>
                  <a:cubicBezTo>
                    <a:pt x="295" y="271"/>
                    <a:pt x="295" y="453"/>
                    <a:pt x="295" y="635"/>
                  </a:cubicBezTo>
                  <a:cubicBezTo>
                    <a:pt x="295" y="641"/>
                    <a:pt x="295" y="647"/>
                    <a:pt x="295" y="654"/>
                  </a:cubicBezTo>
                  <a:cubicBezTo>
                    <a:pt x="279" y="654"/>
                    <a:pt x="264" y="654"/>
                    <a:pt x="247" y="654"/>
                  </a:cubicBezTo>
                  <a:cubicBezTo>
                    <a:pt x="247" y="615"/>
                    <a:pt x="247" y="576"/>
                    <a:pt x="247" y="536"/>
                  </a:cubicBezTo>
                  <a:cubicBezTo>
                    <a:pt x="227" y="534"/>
                    <a:pt x="207" y="530"/>
                    <a:pt x="193" y="551"/>
                  </a:cubicBezTo>
                  <a:cubicBezTo>
                    <a:pt x="187" y="559"/>
                    <a:pt x="179" y="565"/>
                    <a:pt x="172" y="572"/>
                  </a:cubicBezTo>
                  <a:cubicBezTo>
                    <a:pt x="157" y="587"/>
                    <a:pt x="141" y="598"/>
                    <a:pt x="149" y="627"/>
                  </a:cubicBezTo>
                  <a:cubicBezTo>
                    <a:pt x="158" y="657"/>
                    <a:pt x="134" y="687"/>
                    <a:pt x="105" y="698"/>
                  </a:cubicBezTo>
                  <a:cubicBezTo>
                    <a:pt x="75" y="709"/>
                    <a:pt x="43" y="701"/>
                    <a:pt x="23" y="677"/>
                  </a:cubicBezTo>
                  <a:cubicBezTo>
                    <a:pt x="4" y="653"/>
                    <a:pt x="2" y="619"/>
                    <a:pt x="18" y="593"/>
                  </a:cubicBezTo>
                  <a:cubicBezTo>
                    <a:pt x="35" y="566"/>
                    <a:pt x="67" y="553"/>
                    <a:pt x="98" y="562"/>
                  </a:cubicBezTo>
                  <a:cubicBezTo>
                    <a:pt x="108" y="565"/>
                    <a:pt x="114" y="563"/>
                    <a:pt x="121" y="556"/>
                  </a:cubicBezTo>
                  <a:cubicBezTo>
                    <a:pt x="140" y="535"/>
                    <a:pt x="161" y="515"/>
                    <a:pt x="181" y="495"/>
                  </a:cubicBezTo>
                  <a:cubicBezTo>
                    <a:pt x="186" y="491"/>
                    <a:pt x="194" y="488"/>
                    <a:pt x="201" y="487"/>
                  </a:cubicBezTo>
                  <a:cubicBezTo>
                    <a:pt x="215" y="486"/>
                    <a:pt x="230" y="487"/>
                    <a:pt x="246" y="487"/>
                  </a:cubicBezTo>
                  <a:cubicBezTo>
                    <a:pt x="246" y="471"/>
                    <a:pt x="246" y="456"/>
                    <a:pt x="246" y="439"/>
                  </a:cubicBezTo>
                  <a:cubicBezTo>
                    <a:pt x="233" y="439"/>
                    <a:pt x="219" y="438"/>
                    <a:pt x="205" y="439"/>
                  </a:cubicBezTo>
                  <a:cubicBezTo>
                    <a:pt x="193" y="440"/>
                    <a:pt x="185" y="436"/>
                    <a:pt x="177" y="427"/>
                  </a:cubicBezTo>
                  <a:cubicBezTo>
                    <a:pt x="158" y="407"/>
                    <a:pt x="138" y="389"/>
                    <a:pt x="120" y="370"/>
                  </a:cubicBezTo>
                  <a:cubicBezTo>
                    <a:pt x="113" y="362"/>
                    <a:pt x="107" y="361"/>
                    <a:pt x="98" y="364"/>
                  </a:cubicBezTo>
                  <a:cubicBezTo>
                    <a:pt x="67" y="373"/>
                    <a:pt x="35" y="360"/>
                    <a:pt x="18" y="334"/>
                  </a:cubicBezTo>
                  <a:cubicBezTo>
                    <a:pt x="2" y="308"/>
                    <a:pt x="3" y="274"/>
                    <a:pt x="23" y="250"/>
                  </a:cubicBezTo>
                  <a:cubicBezTo>
                    <a:pt x="43" y="225"/>
                    <a:pt x="75" y="217"/>
                    <a:pt x="104" y="228"/>
                  </a:cubicBezTo>
                  <a:cubicBezTo>
                    <a:pt x="134" y="239"/>
                    <a:pt x="153" y="268"/>
                    <a:pt x="151" y="299"/>
                  </a:cubicBezTo>
                  <a:cubicBezTo>
                    <a:pt x="151" y="301"/>
                    <a:pt x="151" y="302"/>
                    <a:pt x="150" y="304"/>
                  </a:cubicBezTo>
                  <a:cubicBezTo>
                    <a:pt x="140" y="323"/>
                    <a:pt x="151" y="336"/>
                    <a:pt x="165" y="347"/>
                  </a:cubicBezTo>
                  <a:cubicBezTo>
                    <a:pt x="173" y="354"/>
                    <a:pt x="181" y="361"/>
                    <a:pt x="187" y="370"/>
                  </a:cubicBezTo>
                  <a:cubicBezTo>
                    <a:pt x="202" y="390"/>
                    <a:pt x="221" y="396"/>
                    <a:pt x="246" y="389"/>
                  </a:cubicBezTo>
                  <a:close/>
                  <a:moveTo>
                    <a:pt x="103" y="79"/>
                  </a:moveTo>
                  <a:cubicBezTo>
                    <a:pt x="103" y="66"/>
                    <a:pt x="93" y="55"/>
                    <a:pt x="80" y="55"/>
                  </a:cubicBezTo>
                  <a:cubicBezTo>
                    <a:pt x="67" y="55"/>
                    <a:pt x="56" y="65"/>
                    <a:pt x="55" y="78"/>
                  </a:cubicBezTo>
                  <a:cubicBezTo>
                    <a:pt x="54" y="91"/>
                    <a:pt x="66" y="103"/>
                    <a:pt x="79" y="103"/>
                  </a:cubicBezTo>
                  <a:cubicBezTo>
                    <a:pt x="92" y="103"/>
                    <a:pt x="103" y="92"/>
                    <a:pt x="103" y="79"/>
                  </a:cubicBezTo>
                  <a:close/>
                  <a:moveTo>
                    <a:pt x="1111" y="79"/>
                  </a:moveTo>
                  <a:cubicBezTo>
                    <a:pt x="1111" y="66"/>
                    <a:pt x="1100" y="55"/>
                    <a:pt x="1087" y="55"/>
                  </a:cubicBezTo>
                  <a:cubicBezTo>
                    <a:pt x="1074" y="55"/>
                    <a:pt x="1063" y="66"/>
                    <a:pt x="1063" y="80"/>
                  </a:cubicBezTo>
                  <a:cubicBezTo>
                    <a:pt x="1064" y="93"/>
                    <a:pt x="1075" y="103"/>
                    <a:pt x="1088" y="103"/>
                  </a:cubicBezTo>
                  <a:cubicBezTo>
                    <a:pt x="1100" y="103"/>
                    <a:pt x="1111" y="92"/>
                    <a:pt x="1111" y="79"/>
                  </a:cubicBezTo>
                  <a:close/>
                  <a:moveTo>
                    <a:pt x="103" y="295"/>
                  </a:moveTo>
                  <a:cubicBezTo>
                    <a:pt x="103" y="282"/>
                    <a:pt x="92" y="271"/>
                    <a:pt x="79" y="271"/>
                  </a:cubicBezTo>
                  <a:cubicBezTo>
                    <a:pt x="67" y="271"/>
                    <a:pt x="56" y="281"/>
                    <a:pt x="55" y="294"/>
                  </a:cubicBezTo>
                  <a:cubicBezTo>
                    <a:pt x="55" y="308"/>
                    <a:pt x="66" y="319"/>
                    <a:pt x="79" y="319"/>
                  </a:cubicBezTo>
                  <a:cubicBezTo>
                    <a:pt x="92" y="319"/>
                    <a:pt x="103" y="308"/>
                    <a:pt x="103" y="295"/>
                  </a:cubicBezTo>
                  <a:close/>
                  <a:moveTo>
                    <a:pt x="1111" y="294"/>
                  </a:moveTo>
                  <a:cubicBezTo>
                    <a:pt x="1111" y="282"/>
                    <a:pt x="1100" y="271"/>
                    <a:pt x="1087" y="271"/>
                  </a:cubicBezTo>
                  <a:cubicBezTo>
                    <a:pt x="1073" y="271"/>
                    <a:pt x="1062" y="283"/>
                    <a:pt x="1063" y="296"/>
                  </a:cubicBezTo>
                  <a:cubicBezTo>
                    <a:pt x="1064" y="309"/>
                    <a:pt x="1075" y="319"/>
                    <a:pt x="1088" y="319"/>
                  </a:cubicBezTo>
                  <a:cubicBezTo>
                    <a:pt x="1101" y="318"/>
                    <a:pt x="1111" y="307"/>
                    <a:pt x="1111" y="294"/>
                  </a:cubicBezTo>
                  <a:close/>
                  <a:moveTo>
                    <a:pt x="103" y="631"/>
                  </a:moveTo>
                  <a:cubicBezTo>
                    <a:pt x="103" y="618"/>
                    <a:pt x="92" y="607"/>
                    <a:pt x="79" y="607"/>
                  </a:cubicBezTo>
                  <a:cubicBezTo>
                    <a:pt x="66" y="607"/>
                    <a:pt x="55" y="617"/>
                    <a:pt x="55" y="630"/>
                  </a:cubicBezTo>
                  <a:cubicBezTo>
                    <a:pt x="55" y="644"/>
                    <a:pt x="66" y="655"/>
                    <a:pt x="79" y="655"/>
                  </a:cubicBezTo>
                  <a:cubicBezTo>
                    <a:pt x="92" y="655"/>
                    <a:pt x="103" y="644"/>
                    <a:pt x="103" y="631"/>
                  </a:cubicBezTo>
                  <a:close/>
                  <a:moveTo>
                    <a:pt x="1087" y="655"/>
                  </a:moveTo>
                  <a:cubicBezTo>
                    <a:pt x="1100" y="655"/>
                    <a:pt x="1111" y="644"/>
                    <a:pt x="1111" y="631"/>
                  </a:cubicBezTo>
                  <a:cubicBezTo>
                    <a:pt x="1111" y="619"/>
                    <a:pt x="1101" y="608"/>
                    <a:pt x="1088" y="607"/>
                  </a:cubicBezTo>
                  <a:cubicBezTo>
                    <a:pt x="1074" y="607"/>
                    <a:pt x="1063" y="618"/>
                    <a:pt x="1063" y="631"/>
                  </a:cubicBezTo>
                  <a:cubicBezTo>
                    <a:pt x="1063" y="644"/>
                    <a:pt x="1074" y="655"/>
                    <a:pt x="1087" y="655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9" name="Freeform 88">
              <a:extLst>
                <a:ext uri="{FF2B5EF4-FFF2-40B4-BE49-F238E27FC236}">
                  <a16:creationId xmlns:a16="http://schemas.microsoft.com/office/drawing/2014/main" id="{6DB617AB-C5B5-5731-F67A-3732A49835DF}"/>
                </a:ext>
              </a:extLst>
            </p:cNvPr>
            <p:cNvSpPr>
              <a:spLocks/>
            </p:cNvSpPr>
            <p:nvPr/>
          </p:nvSpPr>
          <p:spPr bwMode="auto">
            <a:xfrm>
              <a:off x="6519863" y="2879725"/>
              <a:ext cx="142875" cy="12700"/>
            </a:xfrm>
            <a:custGeom>
              <a:avLst/>
              <a:gdLst>
                <a:gd name="T0" fmla="*/ 0 w 478"/>
                <a:gd name="T1" fmla="*/ 46 h 46"/>
                <a:gd name="T2" fmla="*/ 0 w 478"/>
                <a:gd name="T3" fmla="*/ 0 h 46"/>
                <a:gd name="T4" fmla="*/ 478 w 478"/>
                <a:gd name="T5" fmla="*/ 0 h 46"/>
                <a:gd name="T6" fmla="*/ 478 w 478"/>
                <a:gd name="T7" fmla="*/ 46 h 46"/>
                <a:gd name="T8" fmla="*/ 0 w 478"/>
                <a:gd name="T9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8" h="46">
                  <a:moveTo>
                    <a:pt x="0" y="46"/>
                  </a:moveTo>
                  <a:cubicBezTo>
                    <a:pt x="0" y="30"/>
                    <a:pt x="0" y="16"/>
                    <a:pt x="0" y="0"/>
                  </a:cubicBezTo>
                  <a:cubicBezTo>
                    <a:pt x="159" y="0"/>
                    <a:pt x="318" y="0"/>
                    <a:pt x="478" y="0"/>
                  </a:cubicBezTo>
                  <a:cubicBezTo>
                    <a:pt x="478" y="15"/>
                    <a:pt x="478" y="30"/>
                    <a:pt x="478" y="46"/>
                  </a:cubicBezTo>
                  <a:cubicBezTo>
                    <a:pt x="319" y="46"/>
                    <a:pt x="160" y="46"/>
                    <a:pt x="0" y="46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20" name="Freeform 89">
              <a:extLst>
                <a:ext uri="{FF2B5EF4-FFF2-40B4-BE49-F238E27FC236}">
                  <a16:creationId xmlns:a16="http://schemas.microsoft.com/office/drawing/2014/main" id="{BC6C0E4F-5AF7-B585-9160-6D455BB72285}"/>
                </a:ext>
              </a:extLst>
            </p:cNvPr>
            <p:cNvSpPr>
              <a:spLocks/>
            </p:cNvSpPr>
            <p:nvPr/>
          </p:nvSpPr>
          <p:spPr bwMode="auto">
            <a:xfrm>
              <a:off x="6519863" y="2914650"/>
              <a:ext cx="142875" cy="14288"/>
            </a:xfrm>
            <a:custGeom>
              <a:avLst/>
              <a:gdLst>
                <a:gd name="T0" fmla="*/ 0 w 478"/>
                <a:gd name="T1" fmla="*/ 0 h 46"/>
                <a:gd name="T2" fmla="*/ 478 w 478"/>
                <a:gd name="T3" fmla="*/ 0 h 46"/>
                <a:gd name="T4" fmla="*/ 478 w 478"/>
                <a:gd name="T5" fmla="*/ 46 h 46"/>
                <a:gd name="T6" fmla="*/ 0 w 478"/>
                <a:gd name="T7" fmla="*/ 46 h 46"/>
                <a:gd name="T8" fmla="*/ 0 w 478"/>
                <a:gd name="T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8" h="46">
                  <a:moveTo>
                    <a:pt x="0" y="0"/>
                  </a:moveTo>
                  <a:cubicBezTo>
                    <a:pt x="159" y="0"/>
                    <a:pt x="318" y="0"/>
                    <a:pt x="478" y="0"/>
                  </a:cubicBezTo>
                  <a:cubicBezTo>
                    <a:pt x="478" y="15"/>
                    <a:pt x="478" y="30"/>
                    <a:pt x="478" y="46"/>
                  </a:cubicBezTo>
                  <a:cubicBezTo>
                    <a:pt x="319" y="46"/>
                    <a:pt x="160" y="46"/>
                    <a:pt x="0" y="46"/>
                  </a:cubicBezTo>
                  <a:cubicBezTo>
                    <a:pt x="0" y="31"/>
                    <a:pt x="0" y="16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21" name="Freeform 90">
              <a:extLst>
                <a:ext uri="{FF2B5EF4-FFF2-40B4-BE49-F238E27FC236}">
                  <a16:creationId xmlns:a16="http://schemas.microsoft.com/office/drawing/2014/main" id="{91FE0A0A-6129-B455-2935-A0FEF483D563}"/>
                </a:ext>
              </a:extLst>
            </p:cNvPr>
            <p:cNvSpPr>
              <a:spLocks/>
            </p:cNvSpPr>
            <p:nvPr/>
          </p:nvSpPr>
          <p:spPr bwMode="auto">
            <a:xfrm>
              <a:off x="6519863" y="2951163"/>
              <a:ext cx="142875" cy="12700"/>
            </a:xfrm>
            <a:custGeom>
              <a:avLst/>
              <a:gdLst>
                <a:gd name="T0" fmla="*/ 0 w 478"/>
                <a:gd name="T1" fmla="*/ 46 h 46"/>
                <a:gd name="T2" fmla="*/ 0 w 478"/>
                <a:gd name="T3" fmla="*/ 0 h 46"/>
                <a:gd name="T4" fmla="*/ 478 w 478"/>
                <a:gd name="T5" fmla="*/ 0 h 46"/>
                <a:gd name="T6" fmla="*/ 478 w 478"/>
                <a:gd name="T7" fmla="*/ 46 h 46"/>
                <a:gd name="T8" fmla="*/ 0 w 478"/>
                <a:gd name="T9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8" h="46">
                  <a:moveTo>
                    <a:pt x="0" y="46"/>
                  </a:moveTo>
                  <a:cubicBezTo>
                    <a:pt x="0" y="30"/>
                    <a:pt x="0" y="15"/>
                    <a:pt x="0" y="0"/>
                  </a:cubicBezTo>
                  <a:cubicBezTo>
                    <a:pt x="159" y="0"/>
                    <a:pt x="318" y="0"/>
                    <a:pt x="478" y="0"/>
                  </a:cubicBezTo>
                  <a:cubicBezTo>
                    <a:pt x="478" y="15"/>
                    <a:pt x="478" y="30"/>
                    <a:pt x="478" y="46"/>
                  </a:cubicBezTo>
                  <a:cubicBezTo>
                    <a:pt x="319" y="46"/>
                    <a:pt x="160" y="46"/>
                    <a:pt x="0" y="46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07FC1BB-1F68-2D58-B995-A4718856504A}"/>
              </a:ext>
            </a:extLst>
          </p:cNvPr>
          <p:cNvGrpSpPr/>
          <p:nvPr/>
        </p:nvGrpSpPr>
        <p:grpSpPr>
          <a:xfrm>
            <a:off x="2181838" y="2604797"/>
            <a:ext cx="449262" cy="450850"/>
            <a:chOff x="-982663" y="1970088"/>
            <a:chExt cx="449262" cy="450850"/>
          </a:xfrm>
          <a:solidFill>
            <a:schemeClr val="bg1"/>
          </a:solidFill>
        </p:grpSpPr>
        <p:sp>
          <p:nvSpPr>
            <p:cNvPr id="23" name="Freeform 61">
              <a:extLst>
                <a:ext uri="{FF2B5EF4-FFF2-40B4-BE49-F238E27FC236}">
                  <a16:creationId xmlns:a16="http://schemas.microsoft.com/office/drawing/2014/main" id="{279F7C27-0718-D4D5-FDCC-089B0A75E61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982663" y="1970088"/>
              <a:ext cx="449262" cy="450850"/>
            </a:xfrm>
            <a:custGeom>
              <a:avLst/>
              <a:gdLst>
                <a:gd name="T0" fmla="*/ 1150 w 1516"/>
                <a:gd name="T1" fmla="*/ 170 h 1519"/>
                <a:gd name="T2" fmla="*/ 1330 w 1516"/>
                <a:gd name="T3" fmla="*/ 2 h 1519"/>
                <a:gd name="T4" fmla="*/ 1343 w 1516"/>
                <a:gd name="T5" fmla="*/ 336 h 1519"/>
                <a:gd name="T6" fmla="*/ 1343 w 1516"/>
                <a:gd name="T7" fmla="*/ 793 h 1519"/>
                <a:gd name="T8" fmla="*/ 1470 w 1516"/>
                <a:gd name="T9" fmla="*/ 1215 h 1519"/>
                <a:gd name="T10" fmla="*/ 722 w 1516"/>
                <a:gd name="T11" fmla="*/ 1143 h 1519"/>
                <a:gd name="T12" fmla="*/ 0 w 1516"/>
                <a:gd name="T13" fmla="*/ 1130 h 1519"/>
                <a:gd name="T14" fmla="*/ 48 w 1516"/>
                <a:gd name="T15" fmla="*/ 218 h 1519"/>
                <a:gd name="T16" fmla="*/ 720 w 1516"/>
                <a:gd name="T17" fmla="*/ 1081 h 1519"/>
                <a:gd name="T18" fmla="*/ 672 w 1516"/>
                <a:gd name="T19" fmla="*/ 1034 h 1519"/>
                <a:gd name="T20" fmla="*/ 816 w 1516"/>
                <a:gd name="T21" fmla="*/ 747 h 1519"/>
                <a:gd name="T22" fmla="*/ 1294 w 1516"/>
                <a:gd name="T23" fmla="*/ 771 h 1519"/>
                <a:gd name="T24" fmla="*/ 1216 w 1516"/>
                <a:gd name="T25" fmla="*/ 307 h 1519"/>
                <a:gd name="T26" fmla="*/ 1081 w 1516"/>
                <a:gd name="T27" fmla="*/ 441 h 1519"/>
                <a:gd name="T28" fmla="*/ 1051 w 1516"/>
                <a:gd name="T29" fmla="*/ 538 h 1519"/>
                <a:gd name="T30" fmla="*/ 937 w 1516"/>
                <a:gd name="T31" fmla="*/ 477 h 1519"/>
                <a:gd name="T32" fmla="*/ 901 w 1516"/>
                <a:gd name="T33" fmla="*/ 410 h 1519"/>
                <a:gd name="T34" fmla="*/ 843 w 1516"/>
                <a:gd name="T35" fmla="*/ 406 h 1519"/>
                <a:gd name="T36" fmla="*/ 721 w 1516"/>
                <a:gd name="T37" fmla="*/ 513 h 1519"/>
                <a:gd name="T38" fmla="*/ 683 w 1516"/>
                <a:gd name="T39" fmla="*/ 616 h 1519"/>
                <a:gd name="T40" fmla="*/ 585 w 1516"/>
                <a:gd name="T41" fmla="*/ 518 h 1519"/>
                <a:gd name="T42" fmla="*/ 688 w 1516"/>
                <a:gd name="T43" fmla="*/ 479 h 1519"/>
                <a:gd name="T44" fmla="*/ 794 w 1516"/>
                <a:gd name="T45" fmla="*/ 356 h 1519"/>
                <a:gd name="T46" fmla="*/ 896 w 1516"/>
                <a:gd name="T47" fmla="*/ 274 h 1519"/>
                <a:gd name="T48" fmla="*/ 954 w 1516"/>
                <a:gd name="T49" fmla="*/ 395 h 1519"/>
                <a:gd name="T50" fmla="*/ 986 w 1516"/>
                <a:gd name="T51" fmla="*/ 414 h 1519"/>
                <a:gd name="T52" fmla="*/ 1047 w 1516"/>
                <a:gd name="T53" fmla="*/ 408 h 1519"/>
                <a:gd name="T54" fmla="*/ 1183 w 1516"/>
                <a:gd name="T55" fmla="*/ 271 h 1519"/>
                <a:gd name="T56" fmla="*/ 1141 w 1516"/>
                <a:gd name="T57" fmla="*/ 218 h 1519"/>
                <a:gd name="T58" fmla="*/ 48 w 1516"/>
                <a:gd name="T59" fmla="*/ 218 h 1519"/>
                <a:gd name="T60" fmla="*/ 908 w 1516"/>
                <a:gd name="T61" fmla="*/ 1247 h 1519"/>
                <a:gd name="T62" fmla="*/ 1146 w 1516"/>
                <a:gd name="T63" fmla="*/ 1439 h 1519"/>
                <a:gd name="T64" fmla="*/ 1298 w 1516"/>
                <a:gd name="T65" fmla="*/ 1246 h 1519"/>
                <a:gd name="T66" fmla="*/ 805 w 1516"/>
                <a:gd name="T67" fmla="*/ 952 h 1519"/>
                <a:gd name="T68" fmla="*/ 884 w 1516"/>
                <a:gd name="T69" fmla="*/ 1205 h 1519"/>
                <a:gd name="T70" fmla="*/ 1079 w 1516"/>
                <a:gd name="T71" fmla="*/ 867 h 1519"/>
                <a:gd name="T72" fmla="*/ 1404 w 1516"/>
                <a:gd name="T73" fmla="*/ 1252 h 1519"/>
                <a:gd name="T74" fmla="*/ 1128 w 1516"/>
                <a:gd name="T75" fmla="*/ 771 h 1519"/>
                <a:gd name="T76" fmla="*/ 1311 w 1516"/>
                <a:gd name="T77" fmla="*/ 986 h 1519"/>
                <a:gd name="T78" fmla="*/ 1404 w 1516"/>
                <a:gd name="T79" fmla="*/ 1252 h 1519"/>
                <a:gd name="T80" fmla="*/ 911 w 1516"/>
                <a:gd name="T81" fmla="*/ 1106 h 1519"/>
                <a:gd name="T82" fmla="*/ 1295 w 1516"/>
                <a:gd name="T83" fmla="*/ 1105 h 1519"/>
                <a:gd name="T84" fmla="*/ 1318 w 1516"/>
                <a:gd name="T85" fmla="*/ 290 h 1519"/>
                <a:gd name="T86" fmla="*/ 1321 w 1516"/>
                <a:gd name="T87" fmla="*/ 50 h 1519"/>
                <a:gd name="T88" fmla="*/ 1318 w 1516"/>
                <a:gd name="T89" fmla="*/ 290 h 1519"/>
                <a:gd name="T90" fmla="*/ 720 w 1516"/>
                <a:gd name="T91" fmla="*/ 795 h 1519"/>
                <a:gd name="T92" fmla="*/ 744 w 1516"/>
                <a:gd name="T93" fmla="*/ 971 h 1519"/>
                <a:gd name="T94" fmla="*/ 767 w 1516"/>
                <a:gd name="T95" fmla="*/ 914 h 1519"/>
                <a:gd name="T96" fmla="*/ 887 w 1516"/>
                <a:gd name="T97" fmla="*/ 338 h 1519"/>
                <a:gd name="T98" fmla="*/ 839 w 1516"/>
                <a:gd name="T99" fmla="*/ 338 h 1519"/>
                <a:gd name="T100" fmla="*/ 887 w 1516"/>
                <a:gd name="T101" fmla="*/ 338 h 1519"/>
                <a:gd name="T102" fmla="*/ 1031 w 1516"/>
                <a:gd name="T103" fmla="*/ 482 h 1519"/>
                <a:gd name="T104" fmla="*/ 983 w 1516"/>
                <a:gd name="T105" fmla="*/ 482 h 1519"/>
                <a:gd name="T106" fmla="*/ 647 w 1516"/>
                <a:gd name="T107" fmla="*/ 530 h 1519"/>
                <a:gd name="T108" fmla="*/ 646 w 1516"/>
                <a:gd name="T109" fmla="*/ 578 h 1519"/>
                <a:gd name="T110" fmla="*/ 647 w 1516"/>
                <a:gd name="T111" fmla="*/ 530 h 15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516" h="1519">
                  <a:moveTo>
                    <a:pt x="0" y="170"/>
                  </a:moveTo>
                  <a:cubicBezTo>
                    <a:pt x="384" y="170"/>
                    <a:pt x="767" y="170"/>
                    <a:pt x="1150" y="170"/>
                  </a:cubicBezTo>
                  <a:cubicBezTo>
                    <a:pt x="1153" y="115"/>
                    <a:pt x="1174" y="70"/>
                    <a:pt x="1217" y="37"/>
                  </a:cubicBezTo>
                  <a:cubicBezTo>
                    <a:pt x="1250" y="11"/>
                    <a:pt x="1288" y="0"/>
                    <a:pt x="1330" y="2"/>
                  </a:cubicBezTo>
                  <a:cubicBezTo>
                    <a:pt x="1412" y="7"/>
                    <a:pt x="1480" y="75"/>
                    <a:pt x="1487" y="157"/>
                  </a:cubicBezTo>
                  <a:cubicBezTo>
                    <a:pt x="1493" y="244"/>
                    <a:pt x="1436" y="316"/>
                    <a:pt x="1343" y="336"/>
                  </a:cubicBezTo>
                  <a:cubicBezTo>
                    <a:pt x="1343" y="341"/>
                    <a:pt x="1343" y="347"/>
                    <a:pt x="1343" y="352"/>
                  </a:cubicBezTo>
                  <a:cubicBezTo>
                    <a:pt x="1343" y="499"/>
                    <a:pt x="1343" y="646"/>
                    <a:pt x="1343" y="793"/>
                  </a:cubicBezTo>
                  <a:cubicBezTo>
                    <a:pt x="1343" y="803"/>
                    <a:pt x="1346" y="809"/>
                    <a:pt x="1353" y="816"/>
                  </a:cubicBezTo>
                  <a:cubicBezTo>
                    <a:pt x="1472" y="925"/>
                    <a:pt x="1516" y="1060"/>
                    <a:pt x="1470" y="1215"/>
                  </a:cubicBezTo>
                  <a:cubicBezTo>
                    <a:pt x="1424" y="1369"/>
                    <a:pt x="1315" y="1461"/>
                    <a:pt x="1156" y="1486"/>
                  </a:cubicBezTo>
                  <a:cubicBezTo>
                    <a:pt x="941" y="1519"/>
                    <a:pt x="742" y="1359"/>
                    <a:pt x="722" y="1143"/>
                  </a:cubicBezTo>
                  <a:cubicBezTo>
                    <a:pt x="721" y="1139"/>
                    <a:pt x="720" y="1135"/>
                    <a:pt x="719" y="1130"/>
                  </a:cubicBezTo>
                  <a:cubicBezTo>
                    <a:pt x="480" y="1130"/>
                    <a:pt x="240" y="1130"/>
                    <a:pt x="0" y="1130"/>
                  </a:cubicBezTo>
                  <a:cubicBezTo>
                    <a:pt x="0" y="810"/>
                    <a:pt x="0" y="491"/>
                    <a:pt x="0" y="170"/>
                  </a:cubicBezTo>
                  <a:close/>
                  <a:moveTo>
                    <a:pt x="48" y="218"/>
                  </a:moveTo>
                  <a:cubicBezTo>
                    <a:pt x="48" y="507"/>
                    <a:pt x="48" y="794"/>
                    <a:pt x="48" y="1081"/>
                  </a:cubicBezTo>
                  <a:cubicBezTo>
                    <a:pt x="272" y="1081"/>
                    <a:pt x="495" y="1081"/>
                    <a:pt x="720" y="1081"/>
                  </a:cubicBezTo>
                  <a:cubicBezTo>
                    <a:pt x="722" y="1066"/>
                    <a:pt x="723" y="1051"/>
                    <a:pt x="726" y="1034"/>
                  </a:cubicBezTo>
                  <a:cubicBezTo>
                    <a:pt x="707" y="1034"/>
                    <a:pt x="689" y="1034"/>
                    <a:pt x="672" y="1034"/>
                  </a:cubicBezTo>
                  <a:cubicBezTo>
                    <a:pt x="672" y="937"/>
                    <a:pt x="672" y="842"/>
                    <a:pt x="672" y="747"/>
                  </a:cubicBezTo>
                  <a:cubicBezTo>
                    <a:pt x="720" y="747"/>
                    <a:pt x="767" y="747"/>
                    <a:pt x="816" y="747"/>
                  </a:cubicBezTo>
                  <a:cubicBezTo>
                    <a:pt x="816" y="782"/>
                    <a:pt x="816" y="815"/>
                    <a:pt x="816" y="849"/>
                  </a:cubicBezTo>
                  <a:cubicBezTo>
                    <a:pt x="958" y="712"/>
                    <a:pt x="1117" y="685"/>
                    <a:pt x="1294" y="771"/>
                  </a:cubicBezTo>
                  <a:cubicBezTo>
                    <a:pt x="1294" y="626"/>
                    <a:pt x="1294" y="481"/>
                    <a:pt x="1294" y="340"/>
                  </a:cubicBezTo>
                  <a:cubicBezTo>
                    <a:pt x="1267" y="328"/>
                    <a:pt x="1243" y="318"/>
                    <a:pt x="1216" y="307"/>
                  </a:cubicBezTo>
                  <a:cubicBezTo>
                    <a:pt x="1216" y="308"/>
                    <a:pt x="1213" y="310"/>
                    <a:pt x="1210" y="313"/>
                  </a:cubicBezTo>
                  <a:cubicBezTo>
                    <a:pt x="1167" y="356"/>
                    <a:pt x="1124" y="399"/>
                    <a:pt x="1081" y="441"/>
                  </a:cubicBezTo>
                  <a:cubicBezTo>
                    <a:pt x="1074" y="448"/>
                    <a:pt x="1073" y="454"/>
                    <a:pt x="1076" y="463"/>
                  </a:cubicBezTo>
                  <a:cubicBezTo>
                    <a:pt x="1084" y="493"/>
                    <a:pt x="1075" y="519"/>
                    <a:pt x="1051" y="538"/>
                  </a:cubicBezTo>
                  <a:cubicBezTo>
                    <a:pt x="1028" y="557"/>
                    <a:pt x="1001" y="560"/>
                    <a:pt x="974" y="546"/>
                  </a:cubicBezTo>
                  <a:cubicBezTo>
                    <a:pt x="947" y="531"/>
                    <a:pt x="930" y="507"/>
                    <a:pt x="937" y="477"/>
                  </a:cubicBezTo>
                  <a:cubicBezTo>
                    <a:pt x="942" y="451"/>
                    <a:pt x="932" y="438"/>
                    <a:pt x="916" y="425"/>
                  </a:cubicBezTo>
                  <a:cubicBezTo>
                    <a:pt x="910" y="420"/>
                    <a:pt x="906" y="414"/>
                    <a:pt x="901" y="410"/>
                  </a:cubicBezTo>
                  <a:cubicBezTo>
                    <a:pt x="896" y="407"/>
                    <a:pt x="891" y="407"/>
                    <a:pt x="885" y="406"/>
                  </a:cubicBezTo>
                  <a:cubicBezTo>
                    <a:pt x="871" y="406"/>
                    <a:pt x="857" y="408"/>
                    <a:pt x="843" y="406"/>
                  </a:cubicBezTo>
                  <a:cubicBezTo>
                    <a:pt x="834" y="405"/>
                    <a:pt x="829" y="406"/>
                    <a:pt x="823" y="411"/>
                  </a:cubicBezTo>
                  <a:cubicBezTo>
                    <a:pt x="790" y="446"/>
                    <a:pt x="756" y="480"/>
                    <a:pt x="721" y="513"/>
                  </a:cubicBezTo>
                  <a:cubicBezTo>
                    <a:pt x="715" y="520"/>
                    <a:pt x="713" y="526"/>
                    <a:pt x="716" y="535"/>
                  </a:cubicBezTo>
                  <a:cubicBezTo>
                    <a:pt x="725" y="567"/>
                    <a:pt x="711" y="600"/>
                    <a:pt x="683" y="616"/>
                  </a:cubicBezTo>
                  <a:cubicBezTo>
                    <a:pt x="655" y="633"/>
                    <a:pt x="619" y="628"/>
                    <a:pt x="596" y="605"/>
                  </a:cubicBezTo>
                  <a:cubicBezTo>
                    <a:pt x="573" y="581"/>
                    <a:pt x="568" y="546"/>
                    <a:pt x="585" y="518"/>
                  </a:cubicBezTo>
                  <a:cubicBezTo>
                    <a:pt x="601" y="489"/>
                    <a:pt x="635" y="476"/>
                    <a:pt x="666" y="485"/>
                  </a:cubicBezTo>
                  <a:cubicBezTo>
                    <a:pt x="676" y="488"/>
                    <a:pt x="681" y="486"/>
                    <a:pt x="688" y="479"/>
                  </a:cubicBezTo>
                  <a:cubicBezTo>
                    <a:pt x="721" y="446"/>
                    <a:pt x="754" y="412"/>
                    <a:pt x="788" y="380"/>
                  </a:cubicBezTo>
                  <a:cubicBezTo>
                    <a:pt x="795" y="373"/>
                    <a:pt x="797" y="367"/>
                    <a:pt x="794" y="356"/>
                  </a:cubicBezTo>
                  <a:cubicBezTo>
                    <a:pt x="785" y="327"/>
                    <a:pt x="795" y="301"/>
                    <a:pt x="819" y="282"/>
                  </a:cubicBezTo>
                  <a:cubicBezTo>
                    <a:pt x="842" y="263"/>
                    <a:pt x="869" y="261"/>
                    <a:pt x="896" y="274"/>
                  </a:cubicBezTo>
                  <a:cubicBezTo>
                    <a:pt x="922" y="287"/>
                    <a:pt x="941" y="316"/>
                    <a:pt x="934" y="343"/>
                  </a:cubicBezTo>
                  <a:cubicBezTo>
                    <a:pt x="926" y="369"/>
                    <a:pt x="939" y="382"/>
                    <a:pt x="954" y="395"/>
                  </a:cubicBezTo>
                  <a:cubicBezTo>
                    <a:pt x="959" y="399"/>
                    <a:pt x="963" y="404"/>
                    <a:pt x="967" y="408"/>
                  </a:cubicBezTo>
                  <a:cubicBezTo>
                    <a:pt x="972" y="414"/>
                    <a:pt x="977" y="416"/>
                    <a:pt x="986" y="414"/>
                  </a:cubicBezTo>
                  <a:cubicBezTo>
                    <a:pt x="1000" y="411"/>
                    <a:pt x="1014" y="411"/>
                    <a:pt x="1027" y="414"/>
                  </a:cubicBezTo>
                  <a:cubicBezTo>
                    <a:pt x="1036" y="415"/>
                    <a:pt x="1041" y="414"/>
                    <a:pt x="1047" y="408"/>
                  </a:cubicBezTo>
                  <a:cubicBezTo>
                    <a:pt x="1089" y="365"/>
                    <a:pt x="1132" y="323"/>
                    <a:pt x="1175" y="280"/>
                  </a:cubicBezTo>
                  <a:cubicBezTo>
                    <a:pt x="1178" y="277"/>
                    <a:pt x="1181" y="274"/>
                    <a:pt x="1183" y="271"/>
                  </a:cubicBezTo>
                  <a:cubicBezTo>
                    <a:pt x="1176" y="258"/>
                    <a:pt x="1168" y="246"/>
                    <a:pt x="1164" y="233"/>
                  </a:cubicBezTo>
                  <a:cubicBezTo>
                    <a:pt x="1160" y="220"/>
                    <a:pt x="1154" y="218"/>
                    <a:pt x="1141" y="218"/>
                  </a:cubicBezTo>
                  <a:cubicBezTo>
                    <a:pt x="782" y="218"/>
                    <a:pt x="424" y="218"/>
                    <a:pt x="65" y="218"/>
                  </a:cubicBezTo>
                  <a:cubicBezTo>
                    <a:pt x="59" y="218"/>
                    <a:pt x="54" y="218"/>
                    <a:pt x="48" y="218"/>
                  </a:cubicBezTo>
                  <a:close/>
                  <a:moveTo>
                    <a:pt x="1298" y="1246"/>
                  </a:moveTo>
                  <a:cubicBezTo>
                    <a:pt x="1197" y="1379"/>
                    <a:pt x="1008" y="1378"/>
                    <a:pt x="908" y="1247"/>
                  </a:cubicBezTo>
                  <a:cubicBezTo>
                    <a:pt x="881" y="1262"/>
                    <a:pt x="853" y="1278"/>
                    <a:pt x="824" y="1295"/>
                  </a:cubicBezTo>
                  <a:cubicBezTo>
                    <a:pt x="907" y="1403"/>
                    <a:pt x="1012" y="1454"/>
                    <a:pt x="1146" y="1439"/>
                  </a:cubicBezTo>
                  <a:cubicBezTo>
                    <a:pt x="1245" y="1427"/>
                    <a:pt x="1323" y="1377"/>
                    <a:pt x="1381" y="1294"/>
                  </a:cubicBezTo>
                  <a:cubicBezTo>
                    <a:pt x="1352" y="1278"/>
                    <a:pt x="1325" y="1262"/>
                    <a:pt x="1298" y="1246"/>
                  </a:cubicBezTo>
                  <a:close/>
                  <a:moveTo>
                    <a:pt x="1079" y="771"/>
                  </a:moveTo>
                  <a:cubicBezTo>
                    <a:pt x="955" y="785"/>
                    <a:pt x="862" y="843"/>
                    <a:pt x="805" y="952"/>
                  </a:cubicBezTo>
                  <a:cubicBezTo>
                    <a:pt x="754" y="1050"/>
                    <a:pt x="755" y="1151"/>
                    <a:pt x="801" y="1253"/>
                  </a:cubicBezTo>
                  <a:cubicBezTo>
                    <a:pt x="830" y="1236"/>
                    <a:pt x="857" y="1220"/>
                    <a:pt x="884" y="1205"/>
                  </a:cubicBezTo>
                  <a:cubicBezTo>
                    <a:pt x="853" y="1129"/>
                    <a:pt x="855" y="1056"/>
                    <a:pt x="896" y="986"/>
                  </a:cubicBezTo>
                  <a:cubicBezTo>
                    <a:pt x="936" y="916"/>
                    <a:pt x="999" y="878"/>
                    <a:pt x="1079" y="867"/>
                  </a:cubicBezTo>
                  <a:cubicBezTo>
                    <a:pt x="1079" y="834"/>
                    <a:pt x="1079" y="804"/>
                    <a:pt x="1079" y="771"/>
                  </a:cubicBezTo>
                  <a:close/>
                  <a:moveTo>
                    <a:pt x="1404" y="1252"/>
                  </a:moveTo>
                  <a:cubicBezTo>
                    <a:pt x="1449" y="1170"/>
                    <a:pt x="1456" y="1047"/>
                    <a:pt x="1397" y="944"/>
                  </a:cubicBezTo>
                  <a:cubicBezTo>
                    <a:pt x="1338" y="840"/>
                    <a:pt x="1247" y="784"/>
                    <a:pt x="1128" y="771"/>
                  </a:cubicBezTo>
                  <a:cubicBezTo>
                    <a:pt x="1128" y="804"/>
                    <a:pt x="1128" y="835"/>
                    <a:pt x="1128" y="867"/>
                  </a:cubicBezTo>
                  <a:cubicBezTo>
                    <a:pt x="1208" y="878"/>
                    <a:pt x="1270" y="917"/>
                    <a:pt x="1311" y="986"/>
                  </a:cubicBezTo>
                  <a:cubicBezTo>
                    <a:pt x="1351" y="1057"/>
                    <a:pt x="1353" y="1130"/>
                    <a:pt x="1322" y="1205"/>
                  </a:cubicBezTo>
                  <a:cubicBezTo>
                    <a:pt x="1350" y="1221"/>
                    <a:pt x="1377" y="1236"/>
                    <a:pt x="1404" y="1252"/>
                  </a:cubicBezTo>
                  <a:close/>
                  <a:moveTo>
                    <a:pt x="1103" y="914"/>
                  </a:moveTo>
                  <a:cubicBezTo>
                    <a:pt x="997" y="914"/>
                    <a:pt x="911" y="1000"/>
                    <a:pt x="911" y="1106"/>
                  </a:cubicBezTo>
                  <a:cubicBezTo>
                    <a:pt x="911" y="1211"/>
                    <a:pt x="997" y="1298"/>
                    <a:pt x="1102" y="1298"/>
                  </a:cubicBezTo>
                  <a:cubicBezTo>
                    <a:pt x="1209" y="1298"/>
                    <a:pt x="1295" y="1212"/>
                    <a:pt x="1295" y="1105"/>
                  </a:cubicBezTo>
                  <a:cubicBezTo>
                    <a:pt x="1295" y="1000"/>
                    <a:pt x="1208" y="914"/>
                    <a:pt x="1103" y="914"/>
                  </a:cubicBezTo>
                  <a:close/>
                  <a:moveTo>
                    <a:pt x="1318" y="290"/>
                  </a:moveTo>
                  <a:cubicBezTo>
                    <a:pt x="1384" y="290"/>
                    <a:pt x="1439" y="237"/>
                    <a:pt x="1439" y="171"/>
                  </a:cubicBezTo>
                  <a:cubicBezTo>
                    <a:pt x="1439" y="105"/>
                    <a:pt x="1386" y="51"/>
                    <a:pt x="1321" y="50"/>
                  </a:cubicBezTo>
                  <a:cubicBezTo>
                    <a:pt x="1254" y="49"/>
                    <a:pt x="1200" y="103"/>
                    <a:pt x="1199" y="169"/>
                  </a:cubicBezTo>
                  <a:cubicBezTo>
                    <a:pt x="1198" y="235"/>
                    <a:pt x="1252" y="289"/>
                    <a:pt x="1318" y="290"/>
                  </a:cubicBezTo>
                  <a:close/>
                  <a:moveTo>
                    <a:pt x="767" y="795"/>
                  </a:moveTo>
                  <a:cubicBezTo>
                    <a:pt x="750" y="795"/>
                    <a:pt x="735" y="795"/>
                    <a:pt x="720" y="795"/>
                  </a:cubicBezTo>
                  <a:cubicBezTo>
                    <a:pt x="720" y="859"/>
                    <a:pt x="720" y="922"/>
                    <a:pt x="720" y="985"/>
                  </a:cubicBezTo>
                  <a:cubicBezTo>
                    <a:pt x="734" y="989"/>
                    <a:pt x="740" y="984"/>
                    <a:pt x="744" y="971"/>
                  </a:cubicBezTo>
                  <a:cubicBezTo>
                    <a:pt x="749" y="956"/>
                    <a:pt x="757" y="943"/>
                    <a:pt x="763" y="929"/>
                  </a:cubicBezTo>
                  <a:cubicBezTo>
                    <a:pt x="765" y="924"/>
                    <a:pt x="767" y="919"/>
                    <a:pt x="767" y="914"/>
                  </a:cubicBezTo>
                  <a:cubicBezTo>
                    <a:pt x="767" y="875"/>
                    <a:pt x="767" y="836"/>
                    <a:pt x="767" y="795"/>
                  </a:cubicBezTo>
                  <a:close/>
                  <a:moveTo>
                    <a:pt x="887" y="338"/>
                  </a:moveTo>
                  <a:cubicBezTo>
                    <a:pt x="887" y="325"/>
                    <a:pt x="876" y="314"/>
                    <a:pt x="863" y="314"/>
                  </a:cubicBezTo>
                  <a:cubicBezTo>
                    <a:pt x="850" y="314"/>
                    <a:pt x="839" y="325"/>
                    <a:pt x="839" y="338"/>
                  </a:cubicBezTo>
                  <a:cubicBezTo>
                    <a:pt x="839" y="351"/>
                    <a:pt x="850" y="362"/>
                    <a:pt x="863" y="362"/>
                  </a:cubicBezTo>
                  <a:cubicBezTo>
                    <a:pt x="876" y="362"/>
                    <a:pt x="887" y="351"/>
                    <a:pt x="887" y="338"/>
                  </a:cubicBezTo>
                  <a:close/>
                  <a:moveTo>
                    <a:pt x="1007" y="506"/>
                  </a:moveTo>
                  <a:cubicBezTo>
                    <a:pt x="1020" y="506"/>
                    <a:pt x="1031" y="495"/>
                    <a:pt x="1031" y="482"/>
                  </a:cubicBezTo>
                  <a:cubicBezTo>
                    <a:pt x="1031" y="469"/>
                    <a:pt x="1020" y="458"/>
                    <a:pt x="1007" y="458"/>
                  </a:cubicBezTo>
                  <a:cubicBezTo>
                    <a:pt x="994" y="458"/>
                    <a:pt x="983" y="469"/>
                    <a:pt x="983" y="482"/>
                  </a:cubicBezTo>
                  <a:cubicBezTo>
                    <a:pt x="983" y="495"/>
                    <a:pt x="994" y="506"/>
                    <a:pt x="1007" y="506"/>
                  </a:cubicBezTo>
                  <a:close/>
                  <a:moveTo>
                    <a:pt x="647" y="530"/>
                  </a:moveTo>
                  <a:cubicBezTo>
                    <a:pt x="635" y="530"/>
                    <a:pt x="623" y="540"/>
                    <a:pt x="623" y="553"/>
                  </a:cubicBezTo>
                  <a:cubicBezTo>
                    <a:pt x="623" y="566"/>
                    <a:pt x="634" y="578"/>
                    <a:pt x="646" y="578"/>
                  </a:cubicBezTo>
                  <a:cubicBezTo>
                    <a:pt x="659" y="578"/>
                    <a:pt x="671" y="567"/>
                    <a:pt x="671" y="554"/>
                  </a:cubicBezTo>
                  <a:cubicBezTo>
                    <a:pt x="671" y="542"/>
                    <a:pt x="660" y="530"/>
                    <a:pt x="647" y="53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72">
              <a:extLst>
                <a:ext uri="{FF2B5EF4-FFF2-40B4-BE49-F238E27FC236}">
                  <a16:creationId xmlns:a16="http://schemas.microsoft.com/office/drawing/2014/main" id="{0D031811-5EC8-B603-DD4C-C8E86404FDF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841375" y="2163763"/>
              <a:ext cx="42862" cy="112713"/>
            </a:xfrm>
            <a:custGeom>
              <a:avLst/>
              <a:gdLst>
                <a:gd name="T0" fmla="*/ 142 w 142"/>
                <a:gd name="T1" fmla="*/ 382 h 382"/>
                <a:gd name="T2" fmla="*/ 0 w 142"/>
                <a:gd name="T3" fmla="*/ 382 h 382"/>
                <a:gd name="T4" fmla="*/ 0 w 142"/>
                <a:gd name="T5" fmla="*/ 0 h 382"/>
                <a:gd name="T6" fmla="*/ 142 w 142"/>
                <a:gd name="T7" fmla="*/ 0 h 382"/>
                <a:gd name="T8" fmla="*/ 142 w 142"/>
                <a:gd name="T9" fmla="*/ 382 h 382"/>
                <a:gd name="T10" fmla="*/ 94 w 142"/>
                <a:gd name="T11" fmla="*/ 334 h 382"/>
                <a:gd name="T12" fmla="*/ 94 w 142"/>
                <a:gd name="T13" fmla="*/ 48 h 382"/>
                <a:gd name="T14" fmla="*/ 48 w 142"/>
                <a:gd name="T15" fmla="*/ 48 h 382"/>
                <a:gd name="T16" fmla="*/ 48 w 142"/>
                <a:gd name="T17" fmla="*/ 334 h 382"/>
                <a:gd name="T18" fmla="*/ 94 w 142"/>
                <a:gd name="T19" fmla="*/ 334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2" h="382">
                  <a:moveTo>
                    <a:pt x="142" y="382"/>
                  </a:moveTo>
                  <a:cubicBezTo>
                    <a:pt x="95" y="382"/>
                    <a:pt x="48" y="382"/>
                    <a:pt x="0" y="382"/>
                  </a:cubicBezTo>
                  <a:cubicBezTo>
                    <a:pt x="0" y="255"/>
                    <a:pt x="0" y="128"/>
                    <a:pt x="0" y="0"/>
                  </a:cubicBezTo>
                  <a:cubicBezTo>
                    <a:pt x="47" y="0"/>
                    <a:pt x="94" y="0"/>
                    <a:pt x="142" y="0"/>
                  </a:cubicBezTo>
                  <a:cubicBezTo>
                    <a:pt x="142" y="127"/>
                    <a:pt x="142" y="254"/>
                    <a:pt x="142" y="382"/>
                  </a:cubicBezTo>
                  <a:close/>
                  <a:moveTo>
                    <a:pt x="94" y="334"/>
                  </a:moveTo>
                  <a:cubicBezTo>
                    <a:pt x="94" y="238"/>
                    <a:pt x="94" y="143"/>
                    <a:pt x="94" y="48"/>
                  </a:cubicBezTo>
                  <a:cubicBezTo>
                    <a:pt x="78" y="48"/>
                    <a:pt x="63" y="48"/>
                    <a:pt x="48" y="48"/>
                  </a:cubicBezTo>
                  <a:cubicBezTo>
                    <a:pt x="48" y="144"/>
                    <a:pt x="48" y="239"/>
                    <a:pt x="48" y="334"/>
                  </a:cubicBezTo>
                  <a:cubicBezTo>
                    <a:pt x="63" y="334"/>
                    <a:pt x="78" y="334"/>
                    <a:pt x="94" y="334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73">
              <a:extLst>
                <a:ext uri="{FF2B5EF4-FFF2-40B4-BE49-F238E27FC236}">
                  <a16:creationId xmlns:a16="http://schemas.microsoft.com/office/drawing/2014/main" id="{D96F6F67-E42D-5877-308F-5FD02219CA9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954088" y="2205038"/>
              <a:ext cx="41275" cy="71438"/>
            </a:xfrm>
            <a:custGeom>
              <a:avLst/>
              <a:gdLst>
                <a:gd name="T0" fmla="*/ 142 w 142"/>
                <a:gd name="T1" fmla="*/ 238 h 238"/>
                <a:gd name="T2" fmla="*/ 0 w 142"/>
                <a:gd name="T3" fmla="*/ 238 h 238"/>
                <a:gd name="T4" fmla="*/ 0 w 142"/>
                <a:gd name="T5" fmla="*/ 0 h 238"/>
                <a:gd name="T6" fmla="*/ 142 w 142"/>
                <a:gd name="T7" fmla="*/ 0 h 238"/>
                <a:gd name="T8" fmla="*/ 142 w 142"/>
                <a:gd name="T9" fmla="*/ 238 h 238"/>
                <a:gd name="T10" fmla="*/ 94 w 142"/>
                <a:gd name="T11" fmla="*/ 190 h 238"/>
                <a:gd name="T12" fmla="*/ 94 w 142"/>
                <a:gd name="T13" fmla="*/ 48 h 238"/>
                <a:gd name="T14" fmla="*/ 48 w 142"/>
                <a:gd name="T15" fmla="*/ 48 h 238"/>
                <a:gd name="T16" fmla="*/ 48 w 142"/>
                <a:gd name="T17" fmla="*/ 190 h 238"/>
                <a:gd name="T18" fmla="*/ 94 w 142"/>
                <a:gd name="T19" fmla="*/ 190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2" h="238">
                  <a:moveTo>
                    <a:pt x="142" y="238"/>
                  </a:moveTo>
                  <a:cubicBezTo>
                    <a:pt x="94" y="238"/>
                    <a:pt x="47" y="238"/>
                    <a:pt x="0" y="238"/>
                  </a:cubicBezTo>
                  <a:cubicBezTo>
                    <a:pt x="0" y="159"/>
                    <a:pt x="0" y="80"/>
                    <a:pt x="0" y="0"/>
                  </a:cubicBezTo>
                  <a:cubicBezTo>
                    <a:pt x="47" y="0"/>
                    <a:pt x="94" y="0"/>
                    <a:pt x="142" y="0"/>
                  </a:cubicBezTo>
                  <a:cubicBezTo>
                    <a:pt x="142" y="79"/>
                    <a:pt x="142" y="158"/>
                    <a:pt x="142" y="238"/>
                  </a:cubicBezTo>
                  <a:close/>
                  <a:moveTo>
                    <a:pt x="94" y="190"/>
                  </a:moveTo>
                  <a:cubicBezTo>
                    <a:pt x="94" y="142"/>
                    <a:pt x="94" y="95"/>
                    <a:pt x="94" y="48"/>
                  </a:cubicBezTo>
                  <a:cubicBezTo>
                    <a:pt x="78" y="48"/>
                    <a:pt x="63" y="48"/>
                    <a:pt x="48" y="48"/>
                  </a:cubicBezTo>
                  <a:cubicBezTo>
                    <a:pt x="48" y="96"/>
                    <a:pt x="48" y="143"/>
                    <a:pt x="48" y="190"/>
                  </a:cubicBezTo>
                  <a:cubicBezTo>
                    <a:pt x="63" y="190"/>
                    <a:pt x="78" y="190"/>
                    <a:pt x="94" y="19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74">
              <a:extLst>
                <a:ext uri="{FF2B5EF4-FFF2-40B4-BE49-F238E27FC236}">
                  <a16:creationId xmlns:a16="http://schemas.microsoft.com/office/drawing/2014/main" id="{FE1C4163-8891-C498-3A4A-E1E9587343B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896938" y="2219325"/>
              <a:ext cx="41275" cy="57150"/>
            </a:xfrm>
            <a:custGeom>
              <a:avLst/>
              <a:gdLst>
                <a:gd name="T0" fmla="*/ 0 w 142"/>
                <a:gd name="T1" fmla="*/ 190 h 190"/>
                <a:gd name="T2" fmla="*/ 0 w 142"/>
                <a:gd name="T3" fmla="*/ 0 h 190"/>
                <a:gd name="T4" fmla="*/ 142 w 142"/>
                <a:gd name="T5" fmla="*/ 0 h 190"/>
                <a:gd name="T6" fmla="*/ 142 w 142"/>
                <a:gd name="T7" fmla="*/ 190 h 190"/>
                <a:gd name="T8" fmla="*/ 0 w 142"/>
                <a:gd name="T9" fmla="*/ 190 h 190"/>
                <a:gd name="T10" fmla="*/ 48 w 142"/>
                <a:gd name="T11" fmla="*/ 48 h 190"/>
                <a:gd name="T12" fmla="*/ 48 w 142"/>
                <a:gd name="T13" fmla="*/ 142 h 190"/>
                <a:gd name="T14" fmla="*/ 94 w 142"/>
                <a:gd name="T15" fmla="*/ 142 h 190"/>
                <a:gd name="T16" fmla="*/ 94 w 142"/>
                <a:gd name="T17" fmla="*/ 48 h 190"/>
                <a:gd name="T18" fmla="*/ 48 w 142"/>
                <a:gd name="T19" fmla="*/ 48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2" h="190">
                  <a:moveTo>
                    <a:pt x="0" y="190"/>
                  </a:moveTo>
                  <a:cubicBezTo>
                    <a:pt x="0" y="127"/>
                    <a:pt x="0" y="64"/>
                    <a:pt x="0" y="0"/>
                  </a:cubicBezTo>
                  <a:cubicBezTo>
                    <a:pt x="47" y="0"/>
                    <a:pt x="94" y="0"/>
                    <a:pt x="142" y="0"/>
                  </a:cubicBezTo>
                  <a:cubicBezTo>
                    <a:pt x="142" y="63"/>
                    <a:pt x="142" y="126"/>
                    <a:pt x="142" y="190"/>
                  </a:cubicBezTo>
                  <a:cubicBezTo>
                    <a:pt x="95" y="190"/>
                    <a:pt x="48" y="190"/>
                    <a:pt x="0" y="190"/>
                  </a:cubicBezTo>
                  <a:close/>
                  <a:moveTo>
                    <a:pt x="48" y="48"/>
                  </a:moveTo>
                  <a:cubicBezTo>
                    <a:pt x="48" y="80"/>
                    <a:pt x="48" y="111"/>
                    <a:pt x="48" y="142"/>
                  </a:cubicBezTo>
                  <a:cubicBezTo>
                    <a:pt x="64" y="142"/>
                    <a:pt x="79" y="142"/>
                    <a:pt x="94" y="142"/>
                  </a:cubicBezTo>
                  <a:cubicBezTo>
                    <a:pt x="94" y="110"/>
                    <a:pt x="94" y="79"/>
                    <a:pt x="94" y="48"/>
                  </a:cubicBezTo>
                  <a:cubicBezTo>
                    <a:pt x="79" y="48"/>
                    <a:pt x="64" y="48"/>
                    <a:pt x="48" y="48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75">
              <a:extLst>
                <a:ext uri="{FF2B5EF4-FFF2-40B4-BE49-F238E27FC236}">
                  <a16:creationId xmlns:a16="http://schemas.microsoft.com/office/drawing/2014/main" id="{C5EDA29C-6EAD-3263-3FDB-7F2538DE9D75}"/>
                </a:ext>
              </a:extLst>
            </p:cNvPr>
            <p:cNvSpPr>
              <a:spLocks/>
            </p:cNvSpPr>
            <p:nvPr/>
          </p:nvSpPr>
          <p:spPr bwMode="auto">
            <a:xfrm>
              <a:off x="-925513" y="2049463"/>
              <a:ext cx="98425" cy="12700"/>
            </a:xfrm>
            <a:custGeom>
              <a:avLst/>
              <a:gdLst>
                <a:gd name="T0" fmla="*/ 334 w 334"/>
                <a:gd name="T1" fmla="*/ 0 h 46"/>
                <a:gd name="T2" fmla="*/ 334 w 334"/>
                <a:gd name="T3" fmla="*/ 46 h 46"/>
                <a:gd name="T4" fmla="*/ 0 w 334"/>
                <a:gd name="T5" fmla="*/ 46 h 46"/>
                <a:gd name="T6" fmla="*/ 0 w 334"/>
                <a:gd name="T7" fmla="*/ 0 h 46"/>
                <a:gd name="T8" fmla="*/ 334 w 334"/>
                <a:gd name="T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4" h="46">
                  <a:moveTo>
                    <a:pt x="334" y="0"/>
                  </a:moveTo>
                  <a:cubicBezTo>
                    <a:pt x="334" y="16"/>
                    <a:pt x="334" y="31"/>
                    <a:pt x="334" y="46"/>
                  </a:cubicBezTo>
                  <a:cubicBezTo>
                    <a:pt x="223" y="46"/>
                    <a:pt x="112" y="46"/>
                    <a:pt x="0" y="46"/>
                  </a:cubicBezTo>
                  <a:cubicBezTo>
                    <a:pt x="0" y="31"/>
                    <a:pt x="0" y="16"/>
                    <a:pt x="0" y="0"/>
                  </a:cubicBezTo>
                  <a:cubicBezTo>
                    <a:pt x="111" y="0"/>
                    <a:pt x="222" y="0"/>
                    <a:pt x="334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76">
              <a:extLst>
                <a:ext uri="{FF2B5EF4-FFF2-40B4-BE49-F238E27FC236}">
                  <a16:creationId xmlns:a16="http://schemas.microsoft.com/office/drawing/2014/main" id="{36D799DF-CF73-B274-0E69-9BB9ED685064}"/>
                </a:ext>
              </a:extLst>
            </p:cNvPr>
            <p:cNvSpPr>
              <a:spLocks/>
            </p:cNvSpPr>
            <p:nvPr/>
          </p:nvSpPr>
          <p:spPr bwMode="auto">
            <a:xfrm>
              <a:off x="-925513" y="2078038"/>
              <a:ext cx="98425" cy="12700"/>
            </a:xfrm>
            <a:custGeom>
              <a:avLst/>
              <a:gdLst>
                <a:gd name="T0" fmla="*/ 0 w 334"/>
                <a:gd name="T1" fmla="*/ 46 h 46"/>
                <a:gd name="T2" fmla="*/ 0 w 334"/>
                <a:gd name="T3" fmla="*/ 0 h 46"/>
                <a:gd name="T4" fmla="*/ 334 w 334"/>
                <a:gd name="T5" fmla="*/ 0 h 46"/>
                <a:gd name="T6" fmla="*/ 334 w 334"/>
                <a:gd name="T7" fmla="*/ 46 h 46"/>
                <a:gd name="T8" fmla="*/ 0 w 334"/>
                <a:gd name="T9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4" h="46">
                  <a:moveTo>
                    <a:pt x="0" y="46"/>
                  </a:moveTo>
                  <a:cubicBezTo>
                    <a:pt x="0" y="30"/>
                    <a:pt x="0" y="15"/>
                    <a:pt x="0" y="0"/>
                  </a:cubicBezTo>
                  <a:cubicBezTo>
                    <a:pt x="111" y="0"/>
                    <a:pt x="222" y="0"/>
                    <a:pt x="334" y="0"/>
                  </a:cubicBezTo>
                  <a:cubicBezTo>
                    <a:pt x="334" y="15"/>
                    <a:pt x="334" y="30"/>
                    <a:pt x="334" y="46"/>
                  </a:cubicBezTo>
                  <a:cubicBezTo>
                    <a:pt x="223" y="46"/>
                    <a:pt x="112" y="46"/>
                    <a:pt x="0" y="46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77">
              <a:extLst>
                <a:ext uri="{FF2B5EF4-FFF2-40B4-BE49-F238E27FC236}">
                  <a16:creationId xmlns:a16="http://schemas.microsoft.com/office/drawing/2014/main" id="{2CF0A8DA-0AB7-3C9B-6006-EF7D97305621}"/>
                </a:ext>
              </a:extLst>
            </p:cNvPr>
            <p:cNvSpPr>
              <a:spLocks/>
            </p:cNvSpPr>
            <p:nvPr/>
          </p:nvSpPr>
          <p:spPr bwMode="auto">
            <a:xfrm>
              <a:off x="-925513" y="2106613"/>
              <a:ext cx="98425" cy="12700"/>
            </a:xfrm>
            <a:custGeom>
              <a:avLst/>
              <a:gdLst>
                <a:gd name="T0" fmla="*/ 0 w 334"/>
                <a:gd name="T1" fmla="*/ 46 h 46"/>
                <a:gd name="T2" fmla="*/ 0 w 334"/>
                <a:gd name="T3" fmla="*/ 0 h 46"/>
                <a:gd name="T4" fmla="*/ 334 w 334"/>
                <a:gd name="T5" fmla="*/ 0 h 46"/>
                <a:gd name="T6" fmla="*/ 334 w 334"/>
                <a:gd name="T7" fmla="*/ 46 h 46"/>
                <a:gd name="T8" fmla="*/ 0 w 334"/>
                <a:gd name="T9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4" h="46">
                  <a:moveTo>
                    <a:pt x="0" y="46"/>
                  </a:moveTo>
                  <a:cubicBezTo>
                    <a:pt x="0" y="30"/>
                    <a:pt x="0" y="15"/>
                    <a:pt x="0" y="0"/>
                  </a:cubicBezTo>
                  <a:cubicBezTo>
                    <a:pt x="111" y="0"/>
                    <a:pt x="222" y="0"/>
                    <a:pt x="334" y="0"/>
                  </a:cubicBezTo>
                  <a:cubicBezTo>
                    <a:pt x="334" y="15"/>
                    <a:pt x="334" y="30"/>
                    <a:pt x="334" y="46"/>
                  </a:cubicBezTo>
                  <a:cubicBezTo>
                    <a:pt x="223" y="46"/>
                    <a:pt x="112" y="46"/>
                    <a:pt x="0" y="46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78">
              <a:extLst>
                <a:ext uri="{FF2B5EF4-FFF2-40B4-BE49-F238E27FC236}">
                  <a16:creationId xmlns:a16="http://schemas.microsoft.com/office/drawing/2014/main" id="{B82940E2-68FF-2809-39BD-CC6CA10C6311}"/>
                </a:ext>
              </a:extLst>
            </p:cNvPr>
            <p:cNvSpPr>
              <a:spLocks/>
            </p:cNvSpPr>
            <p:nvPr/>
          </p:nvSpPr>
          <p:spPr bwMode="auto">
            <a:xfrm>
              <a:off x="-925513" y="2135188"/>
              <a:ext cx="98425" cy="12700"/>
            </a:xfrm>
            <a:custGeom>
              <a:avLst/>
              <a:gdLst>
                <a:gd name="T0" fmla="*/ 0 w 334"/>
                <a:gd name="T1" fmla="*/ 46 h 46"/>
                <a:gd name="T2" fmla="*/ 0 w 334"/>
                <a:gd name="T3" fmla="*/ 0 h 46"/>
                <a:gd name="T4" fmla="*/ 334 w 334"/>
                <a:gd name="T5" fmla="*/ 0 h 46"/>
                <a:gd name="T6" fmla="*/ 334 w 334"/>
                <a:gd name="T7" fmla="*/ 46 h 46"/>
                <a:gd name="T8" fmla="*/ 0 w 334"/>
                <a:gd name="T9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4" h="46">
                  <a:moveTo>
                    <a:pt x="0" y="46"/>
                  </a:moveTo>
                  <a:cubicBezTo>
                    <a:pt x="0" y="30"/>
                    <a:pt x="0" y="15"/>
                    <a:pt x="0" y="0"/>
                  </a:cubicBezTo>
                  <a:cubicBezTo>
                    <a:pt x="111" y="0"/>
                    <a:pt x="222" y="0"/>
                    <a:pt x="334" y="0"/>
                  </a:cubicBezTo>
                  <a:cubicBezTo>
                    <a:pt x="334" y="15"/>
                    <a:pt x="334" y="30"/>
                    <a:pt x="334" y="46"/>
                  </a:cubicBezTo>
                  <a:cubicBezTo>
                    <a:pt x="223" y="46"/>
                    <a:pt x="112" y="46"/>
                    <a:pt x="0" y="46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79">
              <a:extLst>
                <a:ext uri="{FF2B5EF4-FFF2-40B4-BE49-F238E27FC236}">
                  <a16:creationId xmlns:a16="http://schemas.microsoft.com/office/drawing/2014/main" id="{BE26F17F-C78A-33DF-531B-2A4A4C98E6B0}"/>
                </a:ext>
              </a:extLst>
            </p:cNvPr>
            <p:cNvSpPr>
              <a:spLocks/>
            </p:cNvSpPr>
            <p:nvPr/>
          </p:nvSpPr>
          <p:spPr bwMode="auto">
            <a:xfrm>
              <a:off x="-954088" y="2049463"/>
              <a:ext cx="12700" cy="12700"/>
            </a:xfrm>
            <a:custGeom>
              <a:avLst/>
              <a:gdLst>
                <a:gd name="T0" fmla="*/ 46 w 46"/>
                <a:gd name="T1" fmla="*/ 0 h 46"/>
                <a:gd name="T2" fmla="*/ 46 w 46"/>
                <a:gd name="T3" fmla="*/ 46 h 46"/>
                <a:gd name="T4" fmla="*/ 0 w 46"/>
                <a:gd name="T5" fmla="*/ 46 h 46"/>
                <a:gd name="T6" fmla="*/ 0 w 46"/>
                <a:gd name="T7" fmla="*/ 0 h 46"/>
                <a:gd name="T8" fmla="*/ 46 w 46"/>
                <a:gd name="T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46">
                  <a:moveTo>
                    <a:pt x="46" y="0"/>
                  </a:moveTo>
                  <a:cubicBezTo>
                    <a:pt x="46" y="15"/>
                    <a:pt x="46" y="30"/>
                    <a:pt x="46" y="46"/>
                  </a:cubicBezTo>
                  <a:cubicBezTo>
                    <a:pt x="31" y="46"/>
                    <a:pt x="16" y="46"/>
                    <a:pt x="0" y="46"/>
                  </a:cubicBezTo>
                  <a:cubicBezTo>
                    <a:pt x="0" y="31"/>
                    <a:pt x="0" y="16"/>
                    <a:pt x="0" y="0"/>
                  </a:cubicBezTo>
                  <a:cubicBezTo>
                    <a:pt x="15" y="0"/>
                    <a:pt x="30" y="0"/>
                    <a:pt x="46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80">
              <a:extLst>
                <a:ext uri="{FF2B5EF4-FFF2-40B4-BE49-F238E27FC236}">
                  <a16:creationId xmlns:a16="http://schemas.microsoft.com/office/drawing/2014/main" id="{D2252F19-D638-6532-52DD-F8627D71CDAB}"/>
                </a:ext>
              </a:extLst>
            </p:cNvPr>
            <p:cNvSpPr>
              <a:spLocks/>
            </p:cNvSpPr>
            <p:nvPr/>
          </p:nvSpPr>
          <p:spPr bwMode="auto">
            <a:xfrm>
              <a:off x="-954088" y="2078038"/>
              <a:ext cx="12700" cy="12700"/>
            </a:xfrm>
            <a:custGeom>
              <a:avLst/>
              <a:gdLst>
                <a:gd name="T0" fmla="*/ 0 w 46"/>
                <a:gd name="T1" fmla="*/ 0 h 46"/>
                <a:gd name="T2" fmla="*/ 46 w 46"/>
                <a:gd name="T3" fmla="*/ 0 h 46"/>
                <a:gd name="T4" fmla="*/ 46 w 46"/>
                <a:gd name="T5" fmla="*/ 46 h 46"/>
                <a:gd name="T6" fmla="*/ 0 w 46"/>
                <a:gd name="T7" fmla="*/ 46 h 46"/>
                <a:gd name="T8" fmla="*/ 0 w 46"/>
                <a:gd name="T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46">
                  <a:moveTo>
                    <a:pt x="0" y="0"/>
                  </a:moveTo>
                  <a:cubicBezTo>
                    <a:pt x="16" y="0"/>
                    <a:pt x="31" y="0"/>
                    <a:pt x="46" y="0"/>
                  </a:cubicBezTo>
                  <a:cubicBezTo>
                    <a:pt x="46" y="15"/>
                    <a:pt x="46" y="30"/>
                    <a:pt x="46" y="46"/>
                  </a:cubicBezTo>
                  <a:cubicBezTo>
                    <a:pt x="31" y="46"/>
                    <a:pt x="16" y="46"/>
                    <a:pt x="0" y="46"/>
                  </a:cubicBezTo>
                  <a:cubicBezTo>
                    <a:pt x="0" y="31"/>
                    <a:pt x="0" y="16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81">
              <a:extLst>
                <a:ext uri="{FF2B5EF4-FFF2-40B4-BE49-F238E27FC236}">
                  <a16:creationId xmlns:a16="http://schemas.microsoft.com/office/drawing/2014/main" id="{9B1D557E-7BA6-E1D7-00B0-170CE6E9B623}"/>
                </a:ext>
              </a:extLst>
            </p:cNvPr>
            <p:cNvSpPr>
              <a:spLocks/>
            </p:cNvSpPr>
            <p:nvPr/>
          </p:nvSpPr>
          <p:spPr bwMode="auto">
            <a:xfrm>
              <a:off x="-954088" y="2106613"/>
              <a:ext cx="12700" cy="12700"/>
            </a:xfrm>
            <a:custGeom>
              <a:avLst/>
              <a:gdLst>
                <a:gd name="T0" fmla="*/ 46 w 46"/>
                <a:gd name="T1" fmla="*/ 47 h 47"/>
                <a:gd name="T2" fmla="*/ 0 w 46"/>
                <a:gd name="T3" fmla="*/ 47 h 47"/>
                <a:gd name="T4" fmla="*/ 0 w 46"/>
                <a:gd name="T5" fmla="*/ 0 h 47"/>
                <a:gd name="T6" fmla="*/ 46 w 46"/>
                <a:gd name="T7" fmla="*/ 0 h 47"/>
                <a:gd name="T8" fmla="*/ 46 w 46"/>
                <a:gd name="T9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47">
                  <a:moveTo>
                    <a:pt x="46" y="47"/>
                  </a:moveTo>
                  <a:cubicBezTo>
                    <a:pt x="30" y="47"/>
                    <a:pt x="16" y="47"/>
                    <a:pt x="0" y="47"/>
                  </a:cubicBezTo>
                  <a:cubicBezTo>
                    <a:pt x="0" y="31"/>
                    <a:pt x="0" y="16"/>
                    <a:pt x="0" y="0"/>
                  </a:cubicBezTo>
                  <a:cubicBezTo>
                    <a:pt x="15" y="0"/>
                    <a:pt x="30" y="0"/>
                    <a:pt x="46" y="0"/>
                  </a:cubicBezTo>
                  <a:cubicBezTo>
                    <a:pt x="46" y="16"/>
                    <a:pt x="46" y="31"/>
                    <a:pt x="46" y="4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82">
              <a:extLst>
                <a:ext uri="{FF2B5EF4-FFF2-40B4-BE49-F238E27FC236}">
                  <a16:creationId xmlns:a16="http://schemas.microsoft.com/office/drawing/2014/main" id="{7B65B687-AE37-0437-B3FF-A2BD53719E93}"/>
                </a:ext>
              </a:extLst>
            </p:cNvPr>
            <p:cNvSpPr>
              <a:spLocks/>
            </p:cNvSpPr>
            <p:nvPr/>
          </p:nvSpPr>
          <p:spPr bwMode="auto">
            <a:xfrm>
              <a:off x="-954088" y="2135188"/>
              <a:ext cx="12700" cy="12700"/>
            </a:xfrm>
            <a:custGeom>
              <a:avLst/>
              <a:gdLst>
                <a:gd name="T0" fmla="*/ 47 w 47"/>
                <a:gd name="T1" fmla="*/ 0 h 46"/>
                <a:gd name="T2" fmla="*/ 47 w 47"/>
                <a:gd name="T3" fmla="*/ 46 h 46"/>
                <a:gd name="T4" fmla="*/ 0 w 47"/>
                <a:gd name="T5" fmla="*/ 46 h 46"/>
                <a:gd name="T6" fmla="*/ 0 w 47"/>
                <a:gd name="T7" fmla="*/ 0 h 46"/>
                <a:gd name="T8" fmla="*/ 47 w 47"/>
                <a:gd name="T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6">
                  <a:moveTo>
                    <a:pt x="47" y="0"/>
                  </a:moveTo>
                  <a:cubicBezTo>
                    <a:pt x="47" y="16"/>
                    <a:pt x="47" y="30"/>
                    <a:pt x="47" y="46"/>
                  </a:cubicBezTo>
                  <a:cubicBezTo>
                    <a:pt x="31" y="46"/>
                    <a:pt x="16" y="46"/>
                    <a:pt x="0" y="46"/>
                  </a:cubicBezTo>
                  <a:cubicBezTo>
                    <a:pt x="0" y="31"/>
                    <a:pt x="0" y="16"/>
                    <a:pt x="0" y="0"/>
                  </a:cubicBezTo>
                  <a:cubicBezTo>
                    <a:pt x="16" y="0"/>
                    <a:pt x="31" y="0"/>
                    <a:pt x="47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83">
              <a:extLst>
                <a:ext uri="{FF2B5EF4-FFF2-40B4-BE49-F238E27FC236}">
                  <a16:creationId xmlns:a16="http://schemas.microsoft.com/office/drawing/2014/main" id="{6FD12CF9-09E0-A7AE-289C-42554749344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698500" y="2255838"/>
              <a:ext cx="85725" cy="85725"/>
            </a:xfrm>
            <a:custGeom>
              <a:avLst/>
              <a:gdLst>
                <a:gd name="T0" fmla="*/ 0 w 288"/>
                <a:gd name="T1" fmla="*/ 143 h 288"/>
                <a:gd name="T2" fmla="*/ 145 w 288"/>
                <a:gd name="T3" fmla="*/ 0 h 288"/>
                <a:gd name="T4" fmla="*/ 288 w 288"/>
                <a:gd name="T5" fmla="*/ 145 h 288"/>
                <a:gd name="T6" fmla="*/ 143 w 288"/>
                <a:gd name="T7" fmla="*/ 288 h 288"/>
                <a:gd name="T8" fmla="*/ 0 w 288"/>
                <a:gd name="T9" fmla="*/ 143 h 288"/>
                <a:gd name="T10" fmla="*/ 144 w 288"/>
                <a:gd name="T11" fmla="*/ 240 h 288"/>
                <a:gd name="T12" fmla="*/ 240 w 288"/>
                <a:gd name="T13" fmla="*/ 143 h 288"/>
                <a:gd name="T14" fmla="*/ 144 w 288"/>
                <a:gd name="T15" fmla="*/ 48 h 288"/>
                <a:gd name="T16" fmla="*/ 48 w 288"/>
                <a:gd name="T17" fmla="*/ 144 h 288"/>
                <a:gd name="T18" fmla="*/ 144 w 288"/>
                <a:gd name="T19" fmla="*/ 240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8" h="288">
                  <a:moveTo>
                    <a:pt x="0" y="143"/>
                  </a:moveTo>
                  <a:cubicBezTo>
                    <a:pt x="0" y="64"/>
                    <a:pt x="65" y="0"/>
                    <a:pt x="145" y="0"/>
                  </a:cubicBezTo>
                  <a:cubicBezTo>
                    <a:pt x="224" y="0"/>
                    <a:pt x="288" y="65"/>
                    <a:pt x="288" y="145"/>
                  </a:cubicBezTo>
                  <a:cubicBezTo>
                    <a:pt x="288" y="224"/>
                    <a:pt x="223" y="288"/>
                    <a:pt x="143" y="288"/>
                  </a:cubicBezTo>
                  <a:cubicBezTo>
                    <a:pt x="64" y="288"/>
                    <a:pt x="0" y="223"/>
                    <a:pt x="0" y="143"/>
                  </a:cubicBezTo>
                  <a:close/>
                  <a:moveTo>
                    <a:pt x="144" y="240"/>
                  </a:moveTo>
                  <a:cubicBezTo>
                    <a:pt x="197" y="240"/>
                    <a:pt x="240" y="196"/>
                    <a:pt x="240" y="143"/>
                  </a:cubicBezTo>
                  <a:cubicBezTo>
                    <a:pt x="240" y="91"/>
                    <a:pt x="197" y="48"/>
                    <a:pt x="144" y="48"/>
                  </a:cubicBezTo>
                  <a:cubicBezTo>
                    <a:pt x="91" y="48"/>
                    <a:pt x="48" y="91"/>
                    <a:pt x="48" y="144"/>
                  </a:cubicBezTo>
                  <a:cubicBezTo>
                    <a:pt x="48" y="197"/>
                    <a:pt x="91" y="240"/>
                    <a:pt x="144" y="24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1428191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6AAFD91-7179-99C3-903A-733EE9E96410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4F5DC28-3186-275C-2CE1-4CB2E99E9F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Lessons Learned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BAD1C03-6DE3-CA8A-F66C-059A34ACF584}"/>
              </a:ext>
            </a:extLst>
          </p:cNvPr>
          <p:cNvGrpSpPr/>
          <p:nvPr/>
        </p:nvGrpSpPr>
        <p:grpSpPr>
          <a:xfrm>
            <a:off x="6912869" y="1097281"/>
            <a:ext cx="1843315" cy="3449716"/>
            <a:chOff x="387821" y="1176099"/>
            <a:chExt cx="1843315" cy="3292079"/>
          </a:xfrm>
        </p:grpSpPr>
        <p:sp>
          <p:nvSpPr>
            <p:cNvPr id="5" name="Rectangle: Top Corners Rounded 4">
              <a:extLst>
                <a:ext uri="{FF2B5EF4-FFF2-40B4-BE49-F238E27FC236}">
                  <a16:creationId xmlns:a16="http://schemas.microsoft.com/office/drawing/2014/main" id="{64BD589C-F910-68B3-1C51-D9E8031730D1}"/>
                </a:ext>
              </a:extLst>
            </p:cNvPr>
            <p:cNvSpPr/>
            <p:nvPr/>
          </p:nvSpPr>
          <p:spPr>
            <a:xfrm rot="5400000">
              <a:off x="-336560" y="1900481"/>
              <a:ext cx="3292078" cy="1843315"/>
            </a:xfrm>
            <a:prstGeom prst="round2SameRect">
              <a:avLst>
                <a:gd name="adj1" fmla="val 12946"/>
                <a:gd name="adj2" fmla="val 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00">
                <a:solidFill>
                  <a:schemeClr val="bg1"/>
                </a:solidFill>
              </a:endParaRPr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7590AE03-E607-52F6-EB7F-061E9E75149D}"/>
                </a:ext>
              </a:extLst>
            </p:cNvPr>
            <p:cNvSpPr/>
            <p:nvPr/>
          </p:nvSpPr>
          <p:spPr>
            <a:xfrm flipH="1">
              <a:off x="387821" y="1176099"/>
              <a:ext cx="914400" cy="3292077"/>
            </a:xfrm>
            <a:custGeom>
              <a:avLst/>
              <a:gdLst>
                <a:gd name="connsiteX0" fmla="*/ 0 w 2328862"/>
                <a:gd name="connsiteY0" fmla="*/ 0 h 411289"/>
                <a:gd name="connsiteX1" fmla="*/ 2328863 w 2328862"/>
                <a:gd name="connsiteY1" fmla="*/ 0 h 411289"/>
                <a:gd name="connsiteX2" fmla="*/ 2328863 w 2328862"/>
                <a:gd name="connsiteY2" fmla="*/ 411290 h 411289"/>
                <a:gd name="connsiteX3" fmla="*/ 0 w 2328862"/>
                <a:gd name="connsiteY3" fmla="*/ 411290 h 411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8862" h="411289">
                  <a:moveTo>
                    <a:pt x="0" y="0"/>
                  </a:moveTo>
                  <a:lnTo>
                    <a:pt x="2328863" y="0"/>
                  </a:lnTo>
                  <a:lnTo>
                    <a:pt x="2328863" y="411290"/>
                  </a:lnTo>
                  <a:lnTo>
                    <a:pt x="0" y="41129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>
                    <a:alpha val="3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00">
                <a:solidFill>
                  <a:schemeClr val="bg1"/>
                </a:solidFill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3A5B3283-7028-DA9E-B465-DA8DF2CF0889}"/>
              </a:ext>
            </a:extLst>
          </p:cNvPr>
          <p:cNvGrpSpPr/>
          <p:nvPr/>
        </p:nvGrpSpPr>
        <p:grpSpPr>
          <a:xfrm>
            <a:off x="5281607" y="1097281"/>
            <a:ext cx="1843315" cy="3449716"/>
            <a:chOff x="387821" y="1176099"/>
            <a:chExt cx="1843315" cy="3292079"/>
          </a:xfrm>
        </p:grpSpPr>
        <p:sp>
          <p:nvSpPr>
            <p:cNvPr id="8" name="Rectangle: Top Corners Rounded 7">
              <a:extLst>
                <a:ext uri="{FF2B5EF4-FFF2-40B4-BE49-F238E27FC236}">
                  <a16:creationId xmlns:a16="http://schemas.microsoft.com/office/drawing/2014/main" id="{E589FD30-0004-54CB-06CF-E54D113E5CB4}"/>
                </a:ext>
              </a:extLst>
            </p:cNvPr>
            <p:cNvSpPr/>
            <p:nvPr/>
          </p:nvSpPr>
          <p:spPr>
            <a:xfrm rot="5400000">
              <a:off x="-336560" y="1900481"/>
              <a:ext cx="3292078" cy="1843315"/>
            </a:xfrm>
            <a:prstGeom prst="round2SameRect">
              <a:avLst>
                <a:gd name="adj1" fmla="val 12946"/>
                <a:gd name="adj2" fmla="val 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00">
                <a:solidFill>
                  <a:schemeClr val="bg1"/>
                </a:solidFill>
              </a:endParaRPr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1DEAA3A3-1F81-8B8B-7C5E-3A8891501D7A}"/>
                </a:ext>
              </a:extLst>
            </p:cNvPr>
            <p:cNvSpPr/>
            <p:nvPr/>
          </p:nvSpPr>
          <p:spPr>
            <a:xfrm flipH="1">
              <a:off x="387821" y="1176099"/>
              <a:ext cx="914400" cy="3292077"/>
            </a:xfrm>
            <a:custGeom>
              <a:avLst/>
              <a:gdLst>
                <a:gd name="connsiteX0" fmla="*/ 0 w 2328862"/>
                <a:gd name="connsiteY0" fmla="*/ 0 h 411289"/>
                <a:gd name="connsiteX1" fmla="*/ 2328863 w 2328862"/>
                <a:gd name="connsiteY1" fmla="*/ 0 h 411289"/>
                <a:gd name="connsiteX2" fmla="*/ 2328863 w 2328862"/>
                <a:gd name="connsiteY2" fmla="*/ 411290 h 411289"/>
                <a:gd name="connsiteX3" fmla="*/ 0 w 2328862"/>
                <a:gd name="connsiteY3" fmla="*/ 411290 h 411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8862" h="411289">
                  <a:moveTo>
                    <a:pt x="0" y="0"/>
                  </a:moveTo>
                  <a:lnTo>
                    <a:pt x="2328863" y="0"/>
                  </a:lnTo>
                  <a:lnTo>
                    <a:pt x="2328863" y="411290"/>
                  </a:lnTo>
                  <a:lnTo>
                    <a:pt x="0" y="41129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>
                    <a:alpha val="3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00">
                <a:solidFill>
                  <a:schemeClr val="bg1"/>
                </a:solidFill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F6EC80F7-554F-F45A-49D2-45D75C00150B}"/>
              </a:ext>
            </a:extLst>
          </p:cNvPr>
          <p:cNvGrpSpPr/>
          <p:nvPr/>
        </p:nvGrpSpPr>
        <p:grpSpPr>
          <a:xfrm>
            <a:off x="3650345" y="1097281"/>
            <a:ext cx="1843315" cy="3449716"/>
            <a:chOff x="387821" y="1176099"/>
            <a:chExt cx="1843315" cy="3292079"/>
          </a:xfrm>
        </p:grpSpPr>
        <p:sp>
          <p:nvSpPr>
            <p:cNvPr id="11" name="Rectangle: Top Corners Rounded 10">
              <a:extLst>
                <a:ext uri="{FF2B5EF4-FFF2-40B4-BE49-F238E27FC236}">
                  <a16:creationId xmlns:a16="http://schemas.microsoft.com/office/drawing/2014/main" id="{5731F907-7943-0923-D06A-A621078F6594}"/>
                </a:ext>
              </a:extLst>
            </p:cNvPr>
            <p:cNvSpPr/>
            <p:nvPr/>
          </p:nvSpPr>
          <p:spPr>
            <a:xfrm rot="5400000">
              <a:off x="-336560" y="1900481"/>
              <a:ext cx="3292078" cy="1843315"/>
            </a:xfrm>
            <a:prstGeom prst="round2SameRect">
              <a:avLst>
                <a:gd name="adj1" fmla="val 12946"/>
                <a:gd name="adj2" fmla="val 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00">
                <a:solidFill>
                  <a:schemeClr val="bg1"/>
                </a:solidFill>
              </a:endParaRP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857C6BDD-C114-D029-C372-737EAAB51309}"/>
                </a:ext>
              </a:extLst>
            </p:cNvPr>
            <p:cNvSpPr/>
            <p:nvPr/>
          </p:nvSpPr>
          <p:spPr>
            <a:xfrm flipH="1">
              <a:off x="387821" y="1176099"/>
              <a:ext cx="914400" cy="3292077"/>
            </a:xfrm>
            <a:custGeom>
              <a:avLst/>
              <a:gdLst>
                <a:gd name="connsiteX0" fmla="*/ 0 w 2328862"/>
                <a:gd name="connsiteY0" fmla="*/ 0 h 411289"/>
                <a:gd name="connsiteX1" fmla="*/ 2328863 w 2328862"/>
                <a:gd name="connsiteY1" fmla="*/ 0 h 411289"/>
                <a:gd name="connsiteX2" fmla="*/ 2328863 w 2328862"/>
                <a:gd name="connsiteY2" fmla="*/ 411290 h 411289"/>
                <a:gd name="connsiteX3" fmla="*/ 0 w 2328862"/>
                <a:gd name="connsiteY3" fmla="*/ 411290 h 411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8862" h="411289">
                  <a:moveTo>
                    <a:pt x="0" y="0"/>
                  </a:moveTo>
                  <a:lnTo>
                    <a:pt x="2328863" y="0"/>
                  </a:lnTo>
                  <a:lnTo>
                    <a:pt x="2328863" y="411290"/>
                  </a:lnTo>
                  <a:lnTo>
                    <a:pt x="0" y="41129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>
                    <a:alpha val="3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00">
                <a:solidFill>
                  <a:schemeClr val="bg1"/>
                </a:solidFill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CD604A40-87C5-3EAA-F2EF-2DC3887C4697}"/>
              </a:ext>
            </a:extLst>
          </p:cNvPr>
          <p:cNvGrpSpPr/>
          <p:nvPr/>
        </p:nvGrpSpPr>
        <p:grpSpPr>
          <a:xfrm>
            <a:off x="2019083" y="1097281"/>
            <a:ext cx="1843315" cy="3449716"/>
            <a:chOff x="387821" y="1176099"/>
            <a:chExt cx="1843315" cy="3292079"/>
          </a:xfrm>
        </p:grpSpPr>
        <p:sp>
          <p:nvSpPr>
            <p:cNvPr id="14" name="Rectangle: Top Corners Rounded 13">
              <a:extLst>
                <a:ext uri="{FF2B5EF4-FFF2-40B4-BE49-F238E27FC236}">
                  <a16:creationId xmlns:a16="http://schemas.microsoft.com/office/drawing/2014/main" id="{F9556E27-8C4F-3496-BB7D-A4D1D24357B8}"/>
                </a:ext>
              </a:extLst>
            </p:cNvPr>
            <p:cNvSpPr/>
            <p:nvPr/>
          </p:nvSpPr>
          <p:spPr>
            <a:xfrm rot="5400000">
              <a:off x="-336560" y="1900481"/>
              <a:ext cx="3292078" cy="1843315"/>
            </a:xfrm>
            <a:prstGeom prst="round2SameRect">
              <a:avLst>
                <a:gd name="adj1" fmla="val 12946"/>
                <a:gd name="adj2" fmla="val 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00">
                <a:solidFill>
                  <a:schemeClr val="bg1"/>
                </a:solidFill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8A536E35-A830-4E0C-D94B-283A9064F236}"/>
                </a:ext>
              </a:extLst>
            </p:cNvPr>
            <p:cNvSpPr/>
            <p:nvPr/>
          </p:nvSpPr>
          <p:spPr>
            <a:xfrm flipH="1">
              <a:off x="387821" y="1176099"/>
              <a:ext cx="914400" cy="3292077"/>
            </a:xfrm>
            <a:custGeom>
              <a:avLst/>
              <a:gdLst>
                <a:gd name="connsiteX0" fmla="*/ 0 w 2328862"/>
                <a:gd name="connsiteY0" fmla="*/ 0 h 411289"/>
                <a:gd name="connsiteX1" fmla="*/ 2328863 w 2328862"/>
                <a:gd name="connsiteY1" fmla="*/ 0 h 411289"/>
                <a:gd name="connsiteX2" fmla="*/ 2328863 w 2328862"/>
                <a:gd name="connsiteY2" fmla="*/ 411290 h 411289"/>
                <a:gd name="connsiteX3" fmla="*/ 0 w 2328862"/>
                <a:gd name="connsiteY3" fmla="*/ 411290 h 411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8862" h="411289">
                  <a:moveTo>
                    <a:pt x="0" y="0"/>
                  </a:moveTo>
                  <a:lnTo>
                    <a:pt x="2328863" y="0"/>
                  </a:lnTo>
                  <a:lnTo>
                    <a:pt x="2328863" y="411290"/>
                  </a:lnTo>
                  <a:lnTo>
                    <a:pt x="0" y="41129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>
                    <a:alpha val="3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00">
                <a:solidFill>
                  <a:schemeClr val="bg1"/>
                </a:solidFill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D9A6407C-41ED-B1FF-2D9B-23BF3FC62A16}"/>
              </a:ext>
            </a:extLst>
          </p:cNvPr>
          <p:cNvGrpSpPr/>
          <p:nvPr/>
        </p:nvGrpSpPr>
        <p:grpSpPr>
          <a:xfrm>
            <a:off x="387821" y="1097281"/>
            <a:ext cx="1843315" cy="3449716"/>
            <a:chOff x="387821" y="1176099"/>
            <a:chExt cx="1843315" cy="3292079"/>
          </a:xfrm>
        </p:grpSpPr>
        <p:sp>
          <p:nvSpPr>
            <p:cNvPr id="17" name="Rectangle: Top Corners Rounded 16">
              <a:extLst>
                <a:ext uri="{FF2B5EF4-FFF2-40B4-BE49-F238E27FC236}">
                  <a16:creationId xmlns:a16="http://schemas.microsoft.com/office/drawing/2014/main" id="{1F5B0CF1-BFCB-D84C-402C-92AAD3762C4D}"/>
                </a:ext>
              </a:extLst>
            </p:cNvPr>
            <p:cNvSpPr/>
            <p:nvPr/>
          </p:nvSpPr>
          <p:spPr>
            <a:xfrm rot="5400000">
              <a:off x="-336560" y="1900481"/>
              <a:ext cx="3292078" cy="1843315"/>
            </a:xfrm>
            <a:prstGeom prst="round2SameRect">
              <a:avLst>
                <a:gd name="adj1" fmla="val 12946"/>
                <a:gd name="adj2" fmla="val 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00">
                <a:solidFill>
                  <a:schemeClr val="bg1"/>
                </a:solidFill>
              </a:endParaRP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129140DB-BEBF-D05E-4222-1ABBC4CEA20B}"/>
                </a:ext>
              </a:extLst>
            </p:cNvPr>
            <p:cNvSpPr/>
            <p:nvPr/>
          </p:nvSpPr>
          <p:spPr>
            <a:xfrm flipH="1">
              <a:off x="387821" y="1176099"/>
              <a:ext cx="914400" cy="3292077"/>
            </a:xfrm>
            <a:custGeom>
              <a:avLst/>
              <a:gdLst>
                <a:gd name="connsiteX0" fmla="*/ 0 w 2328862"/>
                <a:gd name="connsiteY0" fmla="*/ 0 h 411289"/>
                <a:gd name="connsiteX1" fmla="*/ 2328863 w 2328862"/>
                <a:gd name="connsiteY1" fmla="*/ 0 h 411289"/>
                <a:gd name="connsiteX2" fmla="*/ 2328863 w 2328862"/>
                <a:gd name="connsiteY2" fmla="*/ 411290 h 411289"/>
                <a:gd name="connsiteX3" fmla="*/ 0 w 2328862"/>
                <a:gd name="connsiteY3" fmla="*/ 411290 h 411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8862" h="411289">
                  <a:moveTo>
                    <a:pt x="0" y="0"/>
                  </a:moveTo>
                  <a:lnTo>
                    <a:pt x="2328863" y="0"/>
                  </a:lnTo>
                  <a:lnTo>
                    <a:pt x="2328863" y="411290"/>
                  </a:lnTo>
                  <a:lnTo>
                    <a:pt x="0" y="41129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>
                    <a:alpha val="3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0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00">
                <a:solidFill>
                  <a:schemeClr val="bg1"/>
                </a:solidFill>
              </a:endParaRPr>
            </a:p>
          </p:txBody>
        </p:sp>
      </p:grpSp>
      <p:sp>
        <p:nvSpPr>
          <p:cNvPr id="34" name="Rectangle 33">
            <a:extLst>
              <a:ext uri="{FF2B5EF4-FFF2-40B4-BE49-F238E27FC236}">
                <a16:creationId xmlns:a16="http://schemas.microsoft.com/office/drawing/2014/main" id="{B5D08280-4D97-751C-DBA7-F4A0E957F26F}"/>
              </a:ext>
            </a:extLst>
          </p:cNvPr>
          <p:cNvSpPr/>
          <p:nvPr/>
        </p:nvSpPr>
        <p:spPr>
          <a:xfrm>
            <a:off x="638895" y="1980075"/>
            <a:ext cx="1341167" cy="1969770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</a:rPr>
              <a:t>Keep the Schedule as the Source of Truth</a:t>
            </a:r>
          </a:p>
          <a:p>
            <a:endParaRPr lang="en-US" sz="1200" b="1" dirty="0">
              <a:solidFill>
                <a:schemeClr val="bg1"/>
              </a:solidFill>
            </a:endParaRPr>
          </a:p>
          <a:p>
            <a:r>
              <a:rPr lang="en-US" sz="1000" dirty="0">
                <a:solidFill>
                  <a:schemeClr val="bg1"/>
                </a:solidFill>
              </a:rPr>
              <a:t>If it isn't in MS Project, it doesn't drive the reports. </a:t>
            </a:r>
          </a:p>
          <a:p>
            <a:endParaRPr lang="en-US" sz="1000" dirty="0">
              <a:solidFill>
                <a:schemeClr val="bg1"/>
              </a:solidFill>
            </a:endParaRPr>
          </a:p>
          <a:p>
            <a:r>
              <a:rPr lang="en-US" sz="1000" dirty="0">
                <a:solidFill>
                  <a:schemeClr val="bg1"/>
                </a:solidFill>
              </a:rPr>
              <a:t>Parallel spreadsheets reintroduce the manual effort you set out to eliminate.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4B0470C1-AE70-4C15-174E-6D80187BAF36}"/>
              </a:ext>
            </a:extLst>
          </p:cNvPr>
          <p:cNvSpPr/>
          <p:nvPr/>
        </p:nvSpPr>
        <p:spPr>
          <a:xfrm>
            <a:off x="2398173" y="1980075"/>
            <a:ext cx="1341167" cy="2062103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r>
              <a:rPr lang="en-GB" sz="1200" b="1" dirty="0">
                <a:solidFill>
                  <a:schemeClr val="bg1"/>
                </a:solidFill>
              </a:rPr>
              <a:t>Status Date Discipline Matters</a:t>
            </a:r>
          </a:p>
          <a:p>
            <a:endParaRPr lang="en-US" sz="1000" dirty="0">
              <a:solidFill>
                <a:schemeClr val="bg1"/>
              </a:solidFill>
            </a:endParaRPr>
          </a:p>
          <a:p>
            <a:endParaRPr lang="en-US" sz="1000" dirty="0">
              <a:solidFill>
                <a:schemeClr val="bg1"/>
              </a:solidFill>
            </a:endParaRPr>
          </a:p>
          <a:p>
            <a:r>
              <a:rPr lang="en-US" sz="1000" dirty="0">
                <a:solidFill>
                  <a:schemeClr val="bg1"/>
                </a:solidFill>
              </a:rPr>
              <a:t>Consistent, accurate status dates are what make month-over-month comparison reliable. </a:t>
            </a:r>
          </a:p>
          <a:p>
            <a:endParaRPr lang="en-US" sz="1000" dirty="0">
              <a:solidFill>
                <a:schemeClr val="bg1"/>
              </a:solidFill>
            </a:endParaRPr>
          </a:p>
          <a:p>
            <a:r>
              <a:rPr lang="en-US" sz="1000" dirty="0">
                <a:solidFill>
                  <a:schemeClr val="bg1"/>
                </a:solidFill>
              </a:rPr>
              <a:t>Sloppy status dates produce misleading trend data.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DB47ABEE-B183-3A72-BC72-8CB129B44523}"/>
              </a:ext>
            </a:extLst>
          </p:cNvPr>
          <p:cNvSpPr/>
          <p:nvPr/>
        </p:nvSpPr>
        <p:spPr>
          <a:xfrm>
            <a:off x="4029435" y="1980075"/>
            <a:ext cx="1341167" cy="2062103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r>
              <a:rPr lang="en-GB" sz="1200" b="1" dirty="0">
                <a:solidFill>
                  <a:schemeClr val="bg1"/>
                </a:solidFill>
              </a:rPr>
              <a:t>Automate the Boring Parts</a:t>
            </a:r>
          </a:p>
          <a:p>
            <a:endParaRPr lang="en-US" sz="1000" dirty="0">
              <a:solidFill>
                <a:schemeClr val="bg1"/>
              </a:solidFill>
            </a:endParaRPr>
          </a:p>
          <a:p>
            <a:endParaRPr lang="en-US" sz="1000" dirty="0">
              <a:solidFill>
                <a:schemeClr val="bg1"/>
              </a:solidFill>
            </a:endParaRPr>
          </a:p>
          <a:p>
            <a:r>
              <a:rPr lang="en-US" sz="1000" dirty="0">
                <a:solidFill>
                  <a:schemeClr val="bg1"/>
                </a:solidFill>
              </a:rPr>
              <a:t>Formatting is not analysis. </a:t>
            </a:r>
          </a:p>
          <a:p>
            <a:endParaRPr lang="en-US" sz="1000" dirty="0">
              <a:solidFill>
                <a:schemeClr val="bg1"/>
              </a:solidFill>
            </a:endParaRPr>
          </a:p>
          <a:p>
            <a:r>
              <a:rPr lang="en-US" sz="1000" dirty="0">
                <a:solidFill>
                  <a:schemeClr val="bg1"/>
                </a:solidFill>
              </a:rPr>
              <a:t>Free your team from monthly reformatting and direct that effort toward decisions that actually matter to the project.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88F41FC1-1B18-ED94-D51B-440B731E1CEF}"/>
              </a:ext>
            </a:extLst>
          </p:cNvPr>
          <p:cNvSpPr/>
          <p:nvPr/>
        </p:nvSpPr>
        <p:spPr>
          <a:xfrm>
            <a:off x="5660697" y="1980075"/>
            <a:ext cx="1341167" cy="1908215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r>
              <a:rPr lang="en-GB" sz="1200" b="1" dirty="0">
                <a:solidFill>
                  <a:schemeClr val="bg1"/>
                </a:solidFill>
              </a:rPr>
              <a:t>Start Small, Script Progressively</a:t>
            </a:r>
          </a:p>
          <a:p>
            <a:endParaRPr lang="en-US" sz="1000" dirty="0">
              <a:solidFill>
                <a:schemeClr val="bg1"/>
              </a:solidFill>
            </a:endParaRPr>
          </a:p>
          <a:p>
            <a:endParaRPr lang="en-US" sz="1000" dirty="0">
              <a:solidFill>
                <a:schemeClr val="bg1"/>
              </a:solidFill>
            </a:endParaRPr>
          </a:p>
          <a:p>
            <a:r>
              <a:rPr lang="en-US" sz="1000" dirty="0">
                <a:solidFill>
                  <a:schemeClr val="bg1"/>
                </a:solidFill>
              </a:rPr>
              <a:t>Don't build everything at once. </a:t>
            </a:r>
          </a:p>
          <a:p>
            <a:endParaRPr lang="en-US" sz="1000" dirty="0">
              <a:solidFill>
                <a:schemeClr val="bg1"/>
              </a:solidFill>
            </a:endParaRPr>
          </a:p>
          <a:p>
            <a:r>
              <a:rPr lang="en-US" sz="1000" dirty="0">
                <a:solidFill>
                  <a:schemeClr val="bg1"/>
                </a:solidFill>
              </a:rPr>
              <a:t>Prove each stage works before advancing. The investment is front-loaded, but the monthly payoff is permanent.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275D5AE8-D39C-134A-7876-13EF2B33C531}"/>
              </a:ext>
            </a:extLst>
          </p:cNvPr>
          <p:cNvSpPr/>
          <p:nvPr/>
        </p:nvSpPr>
        <p:spPr>
          <a:xfrm>
            <a:off x="7291959" y="1980075"/>
            <a:ext cx="1341167" cy="2215991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r>
              <a:rPr lang="en-GB" sz="1200" b="1" dirty="0">
                <a:solidFill>
                  <a:schemeClr val="bg1"/>
                </a:solidFill>
              </a:rPr>
              <a:t>Know Your Export Format</a:t>
            </a:r>
          </a:p>
          <a:p>
            <a:endParaRPr lang="en-US" sz="1000" dirty="0">
              <a:solidFill>
                <a:schemeClr val="bg1"/>
              </a:solidFill>
            </a:endParaRPr>
          </a:p>
          <a:p>
            <a:endParaRPr lang="en-US" sz="1000" dirty="0">
              <a:solidFill>
                <a:schemeClr val="bg1"/>
              </a:solidFill>
            </a:endParaRPr>
          </a:p>
          <a:p>
            <a:r>
              <a:rPr lang="en-US" sz="1000" dirty="0">
                <a:solidFill>
                  <a:schemeClr val="bg1"/>
                </a:solidFill>
              </a:rPr>
              <a:t>Different MS Project export formats give you different data. </a:t>
            </a:r>
          </a:p>
          <a:p>
            <a:endParaRPr lang="en-US" sz="1000" dirty="0">
              <a:solidFill>
                <a:schemeClr val="bg1"/>
              </a:solidFill>
            </a:endParaRPr>
          </a:p>
          <a:p>
            <a:r>
              <a:rPr lang="en-US" sz="1000" dirty="0">
                <a:solidFill>
                  <a:schemeClr val="bg1"/>
                </a:solidFill>
              </a:rPr>
              <a:t>Know what fields survive, what gets flattened, and what disappears before building your script around it.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578748DE-000A-51BD-6B8F-928C7FE75BC6}"/>
              </a:ext>
            </a:extLst>
          </p:cNvPr>
          <p:cNvGrpSpPr/>
          <p:nvPr/>
        </p:nvGrpSpPr>
        <p:grpSpPr>
          <a:xfrm>
            <a:off x="1079291" y="1335947"/>
            <a:ext cx="460375" cy="457200"/>
            <a:chOff x="5105400" y="3028950"/>
            <a:chExt cx="460375" cy="457200"/>
          </a:xfrm>
          <a:solidFill>
            <a:schemeClr val="bg1"/>
          </a:solidFill>
        </p:grpSpPr>
        <p:sp>
          <p:nvSpPr>
            <p:cNvPr id="20" name="Freeform 112">
              <a:extLst>
                <a:ext uri="{FF2B5EF4-FFF2-40B4-BE49-F238E27FC236}">
                  <a16:creationId xmlns:a16="http://schemas.microsoft.com/office/drawing/2014/main" id="{53A28BB2-8ED0-5CFE-99BB-F96A3BFA9FF2}"/>
                </a:ext>
              </a:extLst>
            </p:cNvPr>
            <p:cNvSpPr>
              <a:spLocks/>
            </p:cNvSpPr>
            <p:nvPr/>
          </p:nvSpPr>
          <p:spPr bwMode="auto">
            <a:xfrm>
              <a:off x="5105400" y="3028950"/>
              <a:ext cx="460375" cy="457200"/>
            </a:xfrm>
            <a:custGeom>
              <a:avLst/>
              <a:gdLst>
                <a:gd name="T0" fmla="*/ 816 w 1550"/>
                <a:gd name="T1" fmla="*/ 0 h 1536"/>
                <a:gd name="T2" fmla="*/ 900 w 1550"/>
                <a:gd name="T3" fmla="*/ 12 h 1536"/>
                <a:gd name="T4" fmla="*/ 982 w 1550"/>
                <a:gd name="T5" fmla="*/ 30 h 1536"/>
                <a:gd name="T6" fmla="*/ 1019 w 1550"/>
                <a:gd name="T7" fmla="*/ 91 h 1536"/>
                <a:gd name="T8" fmla="*/ 957 w 1550"/>
                <a:gd name="T9" fmla="*/ 123 h 1536"/>
                <a:gd name="T10" fmla="*/ 700 w 1550"/>
                <a:gd name="T11" fmla="*/ 99 h 1536"/>
                <a:gd name="T12" fmla="*/ 388 w 1550"/>
                <a:gd name="T13" fmla="*/ 214 h 1536"/>
                <a:gd name="T14" fmla="*/ 111 w 1550"/>
                <a:gd name="T15" fmla="*/ 633 h 1536"/>
                <a:gd name="T16" fmla="*/ 322 w 1550"/>
                <a:gd name="T17" fmla="*/ 1269 h 1536"/>
                <a:gd name="T18" fmla="*/ 669 w 1550"/>
                <a:gd name="T19" fmla="*/ 1432 h 1536"/>
                <a:gd name="T20" fmla="*/ 1199 w 1550"/>
                <a:gd name="T21" fmla="*/ 1282 h 1536"/>
                <a:gd name="T22" fmla="*/ 1426 w 1550"/>
                <a:gd name="T23" fmla="*/ 904 h 1536"/>
                <a:gd name="T24" fmla="*/ 1415 w 1550"/>
                <a:gd name="T25" fmla="*/ 585 h 1536"/>
                <a:gd name="T26" fmla="*/ 1412 w 1550"/>
                <a:gd name="T27" fmla="*/ 556 h 1536"/>
                <a:gd name="T28" fmla="*/ 1456 w 1550"/>
                <a:gd name="T29" fmla="*/ 516 h 1536"/>
                <a:gd name="T30" fmla="*/ 1505 w 1550"/>
                <a:gd name="T31" fmla="*/ 551 h 1536"/>
                <a:gd name="T32" fmla="*/ 1532 w 1550"/>
                <a:gd name="T33" fmla="*/ 692 h 1536"/>
                <a:gd name="T34" fmla="*/ 1387 w 1550"/>
                <a:gd name="T35" fmla="*/ 1222 h 1536"/>
                <a:gd name="T36" fmla="*/ 857 w 1550"/>
                <a:gd name="T37" fmla="*/ 1531 h 1536"/>
                <a:gd name="T38" fmla="*/ 816 w 1550"/>
                <a:gd name="T39" fmla="*/ 1536 h 1536"/>
                <a:gd name="T40" fmla="*/ 720 w 1550"/>
                <a:gd name="T41" fmla="*/ 1536 h 1536"/>
                <a:gd name="T42" fmla="*/ 710 w 1550"/>
                <a:gd name="T43" fmla="*/ 1534 h 1536"/>
                <a:gd name="T44" fmla="*/ 605 w 1550"/>
                <a:gd name="T45" fmla="*/ 1518 h 1536"/>
                <a:gd name="T46" fmla="*/ 12 w 1550"/>
                <a:gd name="T47" fmla="*/ 903 h 1536"/>
                <a:gd name="T48" fmla="*/ 0 w 1550"/>
                <a:gd name="T49" fmla="*/ 816 h 1536"/>
                <a:gd name="T50" fmla="*/ 0 w 1550"/>
                <a:gd name="T51" fmla="*/ 720 h 1536"/>
                <a:gd name="T52" fmla="*/ 15 w 1550"/>
                <a:gd name="T53" fmla="*/ 618 h 1536"/>
                <a:gd name="T54" fmla="*/ 634 w 1550"/>
                <a:gd name="T55" fmla="*/ 12 h 1536"/>
                <a:gd name="T56" fmla="*/ 720 w 1550"/>
                <a:gd name="T57" fmla="*/ 0 h 1536"/>
                <a:gd name="T58" fmla="*/ 816 w 1550"/>
                <a:gd name="T59" fmla="*/ 0 h 1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50" h="1536">
                  <a:moveTo>
                    <a:pt x="816" y="0"/>
                  </a:moveTo>
                  <a:cubicBezTo>
                    <a:pt x="844" y="4"/>
                    <a:pt x="872" y="7"/>
                    <a:pt x="900" y="12"/>
                  </a:cubicBezTo>
                  <a:cubicBezTo>
                    <a:pt x="928" y="17"/>
                    <a:pt x="955" y="23"/>
                    <a:pt x="982" y="30"/>
                  </a:cubicBezTo>
                  <a:cubicBezTo>
                    <a:pt x="1011" y="38"/>
                    <a:pt x="1027" y="64"/>
                    <a:pt x="1019" y="91"/>
                  </a:cubicBezTo>
                  <a:cubicBezTo>
                    <a:pt x="1011" y="117"/>
                    <a:pt x="985" y="131"/>
                    <a:pt x="957" y="123"/>
                  </a:cubicBezTo>
                  <a:cubicBezTo>
                    <a:pt x="872" y="99"/>
                    <a:pt x="787" y="90"/>
                    <a:pt x="700" y="99"/>
                  </a:cubicBezTo>
                  <a:cubicBezTo>
                    <a:pt x="586" y="111"/>
                    <a:pt x="482" y="149"/>
                    <a:pt x="388" y="214"/>
                  </a:cubicBezTo>
                  <a:cubicBezTo>
                    <a:pt x="241" y="317"/>
                    <a:pt x="144" y="456"/>
                    <a:pt x="111" y="633"/>
                  </a:cubicBezTo>
                  <a:cubicBezTo>
                    <a:pt x="63" y="883"/>
                    <a:pt x="135" y="1097"/>
                    <a:pt x="322" y="1269"/>
                  </a:cubicBezTo>
                  <a:cubicBezTo>
                    <a:pt x="420" y="1360"/>
                    <a:pt x="537" y="1414"/>
                    <a:pt x="669" y="1432"/>
                  </a:cubicBezTo>
                  <a:cubicBezTo>
                    <a:pt x="868" y="1460"/>
                    <a:pt x="1045" y="1410"/>
                    <a:pt x="1199" y="1282"/>
                  </a:cubicBezTo>
                  <a:cubicBezTo>
                    <a:pt x="1319" y="1183"/>
                    <a:pt x="1394" y="1056"/>
                    <a:pt x="1426" y="904"/>
                  </a:cubicBezTo>
                  <a:cubicBezTo>
                    <a:pt x="1448" y="797"/>
                    <a:pt x="1444" y="690"/>
                    <a:pt x="1415" y="585"/>
                  </a:cubicBezTo>
                  <a:cubicBezTo>
                    <a:pt x="1412" y="575"/>
                    <a:pt x="1410" y="565"/>
                    <a:pt x="1412" y="556"/>
                  </a:cubicBezTo>
                  <a:cubicBezTo>
                    <a:pt x="1415" y="532"/>
                    <a:pt x="1434" y="517"/>
                    <a:pt x="1456" y="516"/>
                  </a:cubicBezTo>
                  <a:cubicBezTo>
                    <a:pt x="1479" y="515"/>
                    <a:pt x="1499" y="528"/>
                    <a:pt x="1505" y="551"/>
                  </a:cubicBezTo>
                  <a:cubicBezTo>
                    <a:pt x="1515" y="598"/>
                    <a:pt x="1527" y="645"/>
                    <a:pt x="1532" y="692"/>
                  </a:cubicBezTo>
                  <a:cubicBezTo>
                    <a:pt x="1550" y="887"/>
                    <a:pt x="1504" y="1065"/>
                    <a:pt x="1387" y="1222"/>
                  </a:cubicBezTo>
                  <a:cubicBezTo>
                    <a:pt x="1255" y="1400"/>
                    <a:pt x="1078" y="1503"/>
                    <a:pt x="857" y="1531"/>
                  </a:cubicBezTo>
                  <a:cubicBezTo>
                    <a:pt x="844" y="1532"/>
                    <a:pt x="830" y="1534"/>
                    <a:pt x="816" y="1536"/>
                  </a:cubicBezTo>
                  <a:cubicBezTo>
                    <a:pt x="784" y="1536"/>
                    <a:pt x="752" y="1536"/>
                    <a:pt x="720" y="1536"/>
                  </a:cubicBezTo>
                  <a:cubicBezTo>
                    <a:pt x="717" y="1535"/>
                    <a:pt x="713" y="1534"/>
                    <a:pt x="710" y="1534"/>
                  </a:cubicBezTo>
                  <a:cubicBezTo>
                    <a:pt x="675" y="1528"/>
                    <a:pt x="640" y="1525"/>
                    <a:pt x="605" y="1518"/>
                  </a:cubicBezTo>
                  <a:cubicBezTo>
                    <a:pt x="307" y="1459"/>
                    <a:pt x="60" y="1202"/>
                    <a:pt x="12" y="903"/>
                  </a:cubicBezTo>
                  <a:cubicBezTo>
                    <a:pt x="7" y="874"/>
                    <a:pt x="4" y="845"/>
                    <a:pt x="0" y="816"/>
                  </a:cubicBezTo>
                  <a:cubicBezTo>
                    <a:pt x="0" y="784"/>
                    <a:pt x="0" y="752"/>
                    <a:pt x="0" y="720"/>
                  </a:cubicBezTo>
                  <a:cubicBezTo>
                    <a:pt x="5" y="686"/>
                    <a:pt x="9" y="652"/>
                    <a:pt x="15" y="618"/>
                  </a:cubicBezTo>
                  <a:cubicBezTo>
                    <a:pt x="72" y="312"/>
                    <a:pt x="327" y="62"/>
                    <a:pt x="634" y="12"/>
                  </a:cubicBezTo>
                  <a:cubicBezTo>
                    <a:pt x="663" y="7"/>
                    <a:pt x="691" y="4"/>
                    <a:pt x="720" y="0"/>
                  </a:cubicBezTo>
                  <a:cubicBezTo>
                    <a:pt x="752" y="0"/>
                    <a:pt x="784" y="0"/>
                    <a:pt x="816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13">
              <a:extLst>
                <a:ext uri="{FF2B5EF4-FFF2-40B4-BE49-F238E27FC236}">
                  <a16:creationId xmlns:a16="http://schemas.microsoft.com/office/drawing/2014/main" id="{95889D80-9A33-CF64-4920-87DCB38DA6C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316538" y="3028950"/>
              <a:ext cx="246063" cy="244475"/>
            </a:xfrm>
            <a:custGeom>
              <a:avLst/>
              <a:gdLst>
                <a:gd name="T0" fmla="*/ 561 w 832"/>
                <a:gd name="T1" fmla="*/ 0 h 819"/>
                <a:gd name="T2" fmla="*/ 598 w 832"/>
                <a:gd name="T3" fmla="*/ 59 h 819"/>
                <a:gd name="T4" fmla="*/ 609 w 832"/>
                <a:gd name="T5" fmla="*/ 205 h 819"/>
                <a:gd name="T6" fmla="*/ 622 w 832"/>
                <a:gd name="T7" fmla="*/ 219 h 819"/>
                <a:gd name="T8" fmla="*/ 780 w 832"/>
                <a:gd name="T9" fmla="*/ 231 h 819"/>
                <a:gd name="T10" fmla="*/ 824 w 832"/>
                <a:gd name="T11" fmla="*/ 262 h 819"/>
                <a:gd name="T12" fmla="*/ 813 w 832"/>
                <a:gd name="T13" fmla="*/ 314 h 819"/>
                <a:gd name="T14" fmla="*/ 643 w 832"/>
                <a:gd name="T15" fmla="*/ 483 h 819"/>
                <a:gd name="T16" fmla="*/ 611 w 832"/>
                <a:gd name="T17" fmla="*/ 498 h 819"/>
                <a:gd name="T18" fmla="*/ 413 w 832"/>
                <a:gd name="T19" fmla="*/ 519 h 819"/>
                <a:gd name="T20" fmla="*/ 380 w 832"/>
                <a:gd name="T21" fmla="*/ 523 h 819"/>
                <a:gd name="T22" fmla="*/ 363 w 832"/>
                <a:gd name="T23" fmla="*/ 533 h 819"/>
                <a:gd name="T24" fmla="*/ 98 w 832"/>
                <a:gd name="T25" fmla="*/ 798 h 819"/>
                <a:gd name="T26" fmla="*/ 51 w 832"/>
                <a:gd name="T27" fmla="*/ 815 h 819"/>
                <a:gd name="T28" fmla="*/ 23 w 832"/>
                <a:gd name="T29" fmla="*/ 738 h 819"/>
                <a:gd name="T30" fmla="*/ 34 w 832"/>
                <a:gd name="T31" fmla="*/ 726 h 819"/>
                <a:gd name="T32" fmla="*/ 295 w 832"/>
                <a:gd name="T33" fmla="*/ 465 h 819"/>
                <a:gd name="T34" fmla="*/ 306 w 832"/>
                <a:gd name="T35" fmla="*/ 441 h 819"/>
                <a:gd name="T36" fmla="*/ 328 w 832"/>
                <a:gd name="T37" fmla="*/ 226 h 819"/>
                <a:gd name="T38" fmla="*/ 350 w 832"/>
                <a:gd name="T39" fmla="*/ 179 h 819"/>
                <a:gd name="T40" fmla="*/ 503 w 832"/>
                <a:gd name="T41" fmla="*/ 26 h 819"/>
                <a:gd name="T42" fmla="*/ 537 w 832"/>
                <a:gd name="T43" fmla="*/ 0 h 819"/>
                <a:gd name="T44" fmla="*/ 561 w 832"/>
                <a:gd name="T45" fmla="*/ 0 h 819"/>
                <a:gd name="T46" fmla="*/ 405 w 832"/>
                <a:gd name="T47" fmla="*/ 423 h 819"/>
                <a:gd name="T48" fmla="*/ 414 w 832"/>
                <a:gd name="T49" fmla="*/ 423 h 819"/>
                <a:gd name="T50" fmla="*/ 547 w 832"/>
                <a:gd name="T51" fmla="*/ 410 h 819"/>
                <a:gd name="T52" fmla="*/ 617 w 832"/>
                <a:gd name="T53" fmla="*/ 375 h 819"/>
                <a:gd name="T54" fmla="*/ 673 w 832"/>
                <a:gd name="T55" fmla="*/ 319 h 819"/>
                <a:gd name="T56" fmla="*/ 589 w 832"/>
                <a:gd name="T57" fmla="*/ 312 h 819"/>
                <a:gd name="T58" fmla="*/ 516 w 832"/>
                <a:gd name="T59" fmla="*/ 240 h 819"/>
                <a:gd name="T60" fmla="*/ 509 w 832"/>
                <a:gd name="T61" fmla="*/ 156 h 819"/>
                <a:gd name="T62" fmla="*/ 456 w 832"/>
                <a:gd name="T63" fmla="*/ 208 h 819"/>
                <a:gd name="T64" fmla="*/ 418 w 832"/>
                <a:gd name="T65" fmla="*/ 285 h 819"/>
                <a:gd name="T66" fmla="*/ 405 w 832"/>
                <a:gd name="T67" fmla="*/ 423 h 8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32" h="819">
                  <a:moveTo>
                    <a:pt x="561" y="0"/>
                  </a:moveTo>
                  <a:cubicBezTo>
                    <a:pt x="587" y="11"/>
                    <a:pt x="597" y="31"/>
                    <a:pt x="598" y="59"/>
                  </a:cubicBezTo>
                  <a:cubicBezTo>
                    <a:pt x="600" y="108"/>
                    <a:pt x="605" y="157"/>
                    <a:pt x="609" y="205"/>
                  </a:cubicBezTo>
                  <a:cubicBezTo>
                    <a:pt x="610" y="215"/>
                    <a:pt x="612" y="218"/>
                    <a:pt x="622" y="219"/>
                  </a:cubicBezTo>
                  <a:cubicBezTo>
                    <a:pt x="675" y="223"/>
                    <a:pt x="728" y="227"/>
                    <a:pt x="780" y="231"/>
                  </a:cubicBezTo>
                  <a:cubicBezTo>
                    <a:pt x="801" y="233"/>
                    <a:pt x="817" y="242"/>
                    <a:pt x="824" y="262"/>
                  </a:cubicBezTo>
                  <a:cubicBezTo>
                    <a:pt x="832" y="282"/>
                    <a:pt x="828" y="299"/>
                    <a:pt x="813" y="314"/>
                  </a:cubicBezTo>
                  <a:cubicBezTo>
                    <a:pt x="756" y="371"/>
                    <a:pt x="700" y="428"/>
                    <a:pt x="643" y="483"/>
                  </a:cubicBezTo>
                  <a:cubicBezTo>
                    <a:pt x="635" y="491"/>
                    <a:pt x="622" y="497"/>
                    <a:pt x="611" y="498"/>
                  </a:cubicBezTo>
                  <a:cubicBezTo>
                    <a:pt x="545" y="506"/>
                    <a:pt x="479" y="512"/>
                    <a:pt x="413" y="519"/>
                  </a:cubicBezTo>
                  <a:cubicBezTo>
                    <a:pt x="402" y="520"/>
                    <a:pt x="391" y="520"/>
                    <a:pt x="380" y="523"/>
                  </a:cubicBezTo>
                  <a:cubicBezTo>
                    <a:pt x="374" y="524"/>
                    <a:pt x="368" y="528"/>
                    <a:pt x="363" y="533"/>
                  </a:cubicBezTo>
                  <a:cubicBezTo>
                    <a:pt x="275" y="621"/>
                    <a:pt x="186" y="709"/>
                    <a:pt x="98" y="798"/>
                  </a:cubicBezTo>
                  <a:cubicBezTo>
                    <a:pt x="85" y="811"/>
                    <a:pt x="70" y="819"/>
                    <a:pt x="51" y="815"/>
                  </a:cubicBezTo>
                  <a:cubicBezTo>
                    <a:pt x="15" y="808"/>
                    <a:pt x="0" y="766"/>
                    <a:pt x="23" y="738"/>
                  </a:cubicBezTo>
                  <a:cubicBezTo>
                    <a:pt x="26" y="734"/>
                    <a:pt x="30" y="730"/>
                    <a:pt x="34" y="726"/>
                  </a:cubicBezTo>
                  <a:cubicBezTo>
                    <a:pt x="121" y="639"/>
                    <a:pt x="208" y="552"/>
                    <a:pt x="295" y="465"/>
                  </a:cubicBezTo>
                  <a:cubicBezTo>
                    <a:pt x="301" y="459"/>
                    <a:pt x="305" y="449"/>
                    <a:pt x="306" y="441"/>
                  </a:cubicBezTo>
                  <a:cubicBezTo>
                    <a:pt x="314" y="369"/>
                    <a:pt x="321" y="297"/>
                    <a:pt x="328" y="226"/>
                  </a:cubicBezTo>
                  <a:cubicBezTo>
                    <a:pt x="329" y="207"/>
                    <a:pt x="336" y="192"/>
                    <a:pt x="350" y="179"/>
                  </a:cubicBezTo>
                  <a:cubicBezTo>
                    <a:pt x="401" y="128"/>
                    <a:pt x="452" y="77"/>
                    <a:pt x="503" y="26"/>
                  </a:cubicBezTo>
                  <a:cubicBezTo>
                    <a:pt x="513" y="16"/>
                    <a:pt x="526" y="9"/>
                    <a:pt x="537" y="0"/>
                  </a:cubicBezTo>
                  <a:cubicBezTo>
                    <a:pt x="545" y="0"/>
                    <a:pt x="553" y="0"/>
                    <a:pt x="561" y="0"/>
                  </a:cubicBezTo>
                  <a:close/>
                  <a:moveTo>
                    <a:pt x="405" y="423"/>
                  </a:moveTo>
                  <a:cubicBezTo>
                    <a:pt x="409" y="423"/>
                    <a:pt x="412" y="423"/>
                    <a:pt x="414" y="423"/>
                  </a:cubicBezTo>
                  <a:cubicBezTo>
                    <a:pt x="458" y="418"/>
                    <a:pt x="502" y="411"/>
                    <a:pt x="547" y="410"/>
                  </a:cubicBezTo>
                  <a:cubicBezTo>
                    <a:pt x="577" y="409"/>
                    <a:pt x="598" y="397"/>
                    <a:pt x="617" y="375"/>
                  </a:cubicBezTo>
                  <a:cubicBezTo>
                    <a:pt x="633" y="356"/>
                    <a:pt x="652" y="339"/>
                    <a:pt x="673" y="319"/>
                  </a:cubicBezTo>
                  <a:cubicBezTo>
                    <a:pt x="642" y="317"/>
                    <a:pt x="616" y="314"/>
                    <a:pt x="589" y="312"/>
                  </a:cubicBezTo>
                  <a:cubicBezTo>
                    <a:pt x="529" y="309"/>
                    <a:pt x="519" y="299"/>
                    <a:pt x="516" y="240"/>
                  </a:cubicBezTo>
                  <a:cubicBezTo>
                    <a:pt x="514" y="213"/>
                    <a:pt x="511" y="186"/>
                    <a:pt x="509" y="156"/>
                  </a:cubicBezTo>
                  <a:cubicBezTo>
                    <a:pt x="490" y="175"/>
                    <a:pt x="474" y="193"/>
                    <a:pt x="456" y="208"/>
                  </a:cubicBezTo>
                  <a:cubicBezTo>
                    <a:pt x="432" y="228"/>
                    <a:pt x="419" y="252"/>
                    <a:pt x="418" y="285"/>
                  </a:cubicBezTo>
                  <a:cubicBezTo>
                    <a:pt x="416" y="331"/>
                    <a:pt x="409" y="376"/>
                    <a:pt x="405" y="423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114">
              <a:extLst>
                <a:ext uri="{FF2B5EF4-FFF2-40B4-BE49-F238E27FC236}">
                  <a16:creationId xmlns:a16="http://schemas.microsoft.com/office/drawing/2014/main" id="{B182CA31-F502-F562-2B35-1FF2290CCA24}"/>
                </a:ext>
              </a:extLst>
            </p:cNvPr>
            <p:cNvSpPr>
              <a:spLocks/>
            </p:cNvSpPr>
            <p:nvPr/>
          </p:nvSpPr>
          <p:spPr bwMode="auto">
            <a:xfrm>
              <a:off x="5175250" y="3098800"/>
              <a:ext cx="322263" cy="319088"/>
            </a:xfrm>
            <a:custGeom>
              <a:avLst/>
              <a:gdLst>
                <a:gd name="T0" fmla="*/ 0 w 1083"/>
                <a:gd name="T1" fmla="*/ 536 h 1077"/>
                <a:gd name="T2" fmla="*/ 421 w 1083"/>
                <a:gd name="T3" fmla="*/ 18 h 1077"/>
                <a:gd name="T4" fmla="*/ 669 w 1083"/>
                <a:gd name="T5" fmla="*/ 25 h 1077"/>
                <a:gd name="T6" fmla="*/ 706 w 1083"/>
                <a:gd name="T7" fmla="*/ 72 h 1077"/>
                <a:gd name="T8" fmla="*/ 672 w 1083"/>
                <a:gd name="T9" fmla="*/ 117 h 1077"/>
                <a:gd name="T10" fmla="*/ 637 w 1083"/>
                <a:gd name="T11" fmla="*/ 115 h 1077"/>
                <a:gd name="T12" fmla="*/ 145 w 1083"/>
                <a:gd name="T13" fmla="*/ 339 h 1077"/>
                <a:gd name="T14" fmla="*/ 455 w 1083"/>
                <a:gd name="T15" fmla="*/ 963 h 1077"/>
                <a:gd name="T16" fmla="*/ 959 w 1083"/>
                <a:gd name="T17" fmla="*/ 603 h 1077"/>
                <a:gd name="T18" fmla="*/ 949 w 1083"/>
                <a:gd name="T19" fmla="*/ 422 h 1077"/>
                <a:gd name="T20" fmla="*/ 972 w 1083"/>
                <a:gd name="T21" fmla="*/ 367 h 1077"/>
                <a:gd name="T22" fmla="*/ 1029 w 1083"/>
                <a:gd name="T23" fmla="*/ 375 h 1077"/>
                <a:gd name="T24" fmla="*/ 1043 w 1083"/>
                <a:gd name="T25" fmla="*/ 402 h 1077"/>
                <a:gd name="T26" fmla="*/ 948 w 1083"/>
                <a:gd name="T27" fmla="*/ 860 h 1077"/>
                <a:gd name="T28" fmla="*/ 484 w 1083"/>
                <a:gd name="T29" fmla="*/ 1063 h 1077"/>
                <a:gd name="T30" fmla="*/ 9 w 1083"/>
                <a:gd name="T31" fmla="*/ 623 h 1077"/>
                <a:gd name="T32" fmla="*/ 0 w 1083"/>
                <a:gd name="T33" fmla="*/ 536 h 10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83" h="1077">
                  <a:moveTo>
                    <a:pt x="0" y="536"/>
                  </a:moveTo>
                  <a:cubicBezTo>
                    <a:pt x="3" y="285"/>
                    <a:pt x="176" y="70"/>
                    <a:pt x="421" y="18"/>
                  </a:cubicBezTo>
                  <a:cubicBezTo>
                    <a:pt x="504" y="0"/>
                    <a:pt x="587" y="2"/>
                    <a:pt x="669" y="25"/>
                  </a:cubicBezTo>
                  <a:cubicBezTo>
                    <a:pt x="693" y="32"/>
                    <a:pt x="706" y="49"/>
                    <a:pt x="706" y="72"/>
                  </a:cubicBezTo>
                  <a:cubicBezTo>
                    <a:pt x="706" y="93"/>
                    <a:pt x="693" y="113"/>
                    <a:pt x="672" y="117"/>
                  </a:cubicBezTo>
                  <a:cubicBezTo>
                    <a:pt x="661" y="119"/>
                    <a:pt x="648" y="118"/>
                    <a:pt x="637" y="115"/>
                  </a:cubicBezTo>
                  <a:cubicBezTo>
                    <a:pt x="440" y="67"/>
                    <a:pt x="237" y="159"/>
                    <a:pt x="145" y="339"/>
                  </a:cubicBezTo>
                  <a:cubicBezTo>
                    <a:pt x="13" y="597"/>
                    <a:pt x="170" y="913"/>
                    <a:pt x="455" y="963"/>
                  </a:cubicBezTo>
                  <a:cubicBezTo>
                    <a:pt x="695" y="1004"/>
                    <a:pt x="920" y="844"/>
                    <a:pt x="959" y="603"/>
                  </a:cubicBezTo>
                  <a:cubicBezTo>
                    <a:pt x="969" y="543"/>
                    <a:pt x="965" y="482"/>
                    <a:pt x="949" y="422"/>
                  </a:cubicBezTo>
                  <a:cubicBezTo>
                    <a:pt x="943" y="399"/>
                    <a:pt x="953" y="378"/>
                    <a:pt x="972" y="367"/>
                  </a:cubicBezTo>
                  <a:cubicBezTo>
                    <a:pt x="990" y="356"/>
                    <a:pt x="1015" y="359"/>
                    <a:pt x="1029" y="375"/>
                  </a:cubicBezTo>
                  <a:cubicBezTo>
                    <a:pt x="1036" y="383"/>
                    <a:pt x="1041" y="392"/>
                    <a:pt x="1043" y="402"/>
                  </a:cubicBezTo>
                  <a:cubicBezTo>
                    <a:pt x="1083" y="569"/>
                    <a:pt x="1055" y="724"/>
                    <a:pt x="948" y="860"/>
                  </a:cubicBezTo>
                  <a:cubicBezTo>
                    <a:pt x="831" y="1010"/>
                    <a:pt x="674" y="1077"/>
                    <a:pt x="484" y="1063"/>
                  </a:cubicBezTo>
                  <a:cubicBezTo>
                    <a:pt x="248" y="1046"/>
                    <a:pt x="45" y="857"/>
                    <a:pt x="9" y="623"/>
                  </a:cubicBezTo>
                  <a:cubicBezTo>
                    <a:pt x="5" y="594"/>
                    <a:pt x="3" y="565"/>
                    <a:pt x="0" y="536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115">
              <a:extLst>
                <a:ext uri="{FF2B5EF4-FFF2-40B4-BE49-F238E27FC236}">
                  <a16:creationId xmlns:a16="http://schemas.microsoft.com/office/drawing/2014/main" id="{A978AAF0-EFF5-BE28-5DF7-6BFA1CBFF21B}"/>
                </a:ext>
              </a:extLst>
            </p:cNvPr>
            <p:cNvSpPr>
              <a:spLocks/>
            </p:cNvSpPr>
            <p:nvPr/>
          </p:nvSpPr>
          <p:spPr bwMode="auto">
            <a:xfrm>
              <a:off x="5246688" y="3168650"/>
              <a:ext cx="173038" cy="182563"/>
            </a:xfrm>
            <a:custGeom>
              <a:avLst/>
              <a:gdLst>
                <a:gd name="T0" fmla="*/ 300 w 581"/>
                <a:gd name="T1" fmla="*/ 108 h 611"/>
                <a:gd name="T2" fmla="*/ 102 w 581"/>
                <a:gd name="T3" fmla="*/ 279 h 611"/>
                <a:gd name="T4" fmla="*/ 252 w 581"/>
                <a:gd name="T5" fmla="*/ 486 h 611"/>
                <a:gd name="T6" fmla="*/ 485 w 581"/>
                <a:gd name="T7" fmla="*/ 308 h 611"/>
                <a:gd name="T8" fmla="*/ 486 w 581"/>
                <a:gd name="T9" fmla="*/ 289 h 611"/>
                <a:gd name="T10" fmla="*/ 539 w 581"/>
                <a:gd name="T11" fmla="*/ 251 h 611"/>
                <a:gd name="T12" fmla="*/ 581 w 581"/>
                <a:gd name="T13" fmla="*/ 300 h 611"/>
                <a:gd name="T14" fmla="*/ 475 w 581"/>
                <a:gd name="T15" fmla="*/ 521 h 611"/>
                <a:gd name="T16" fmla="*/ 162 w 581"/>
                <a:gd name="T17" fmla="*/ 554 h 611"/>
                <a:gd name="T18" fmla="*/ 6 w 581"/>
                <a:gd name="T19" fmla="*/ 281 h 611"/>
                <a:gd name="T20" fmla="*/ 313 w 581"/>
                <a:gd name="T21" fmla="*/ 12 h 611"/>
                <a:gd name="T22" fmla="*/ 355 w 581"/>
                <a:gd name="T23" fmla="*/ 28 h 611"/>
                <a:gd name="T24" fmla="*/ 364 w 581"/>
                <a:gd name="T25" fmla="*/ 78 h 611"/>
                <a:gd name="T26" fmla="*/ 322 w 581"/>
                <a:gd name="T27" fmla="*/ 108 h 611"/>
                <a:gd name="T28" fmla="*/ 300 w 581"/>
                <a:gd name="T29" fmla="*/ 108 h 6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81" h="611">
                  <a:moveTo>
                    <a:pt x="300" y="108"/>
                  </a:moveTo>
                  <a:cubicBezTo>
                    <a:pt x="198" y="105"/>
                    <a:pt x="115" y="176"/>
                    <a:pt x="102" y="279"/>
                  </a:cubicBezTo>
                  <a:cubicBezTo>
                    <a:pt x="90" y="373"/>
                    <a:pt x="156" y="464"/>
                    <a:pt x="252" y="486"/>
                  </a:cubicBezTo>
                  <a:cubicBezTo>
                    <a:pt x="366" y="513"/>
                    <a:pt x="480" y="425"/>
                    <a:pt x="485" y="308"/>
                  </a:cubicBezTo>
                  <a:cubicBezTo>
                    <a:pt x="485" y="301"/>
                    <a:pt x="485" y="295"/>
                    <a:pt x="486" y="289"/>
                  </a:cubicBezTo>
                  <a:cubicBezTo>
                    <a:pt x="492" y="264"/>
                    <a:pt x="514" y="248"/>
                    <a:pt x="539" y="251"/>
                  </a:cubicBezTo>
                  <a:cubicBezTo>
                    <a:pt x="563" y="254"/>
                    <a:pt x="581" y="275"/>
                    <a:pt x="581" y="300"/>
                  </a:cubicBezTo>
                  <a:cubicBezTo>
                    <a:pt x="579" y="390"/>
                    <a:pt x="545" y="465"/>
                    <a:pt x="475" y="521"/>
                  </a:cubicBezTo>
                  <a:cubicBezTo>
                    <a:pt x="379" y="597"/>
                    <a:pt x="272" y="611"/>
                    <a:pt x="162" y="554"/>
                  </a:cubicBezTo>
                  <a:cubicBezTo>
                    <a:pt x="53" y="498"/>
                    <a:pt x="0" y="404"/>
                    <a:pt x="6" y="281"/>
                  </a:cubicBezTo>
                  <a:cubicBezTo>
                    <a:pt x="13" y="123"/>
                    <a:pt x="155" y="0"/>
                    <a:pt x="313" y="12"/>
                  </a:cubicBezTo>
                  <a:cubicBezTo>
                    <a:pt x="328" y="13"/>
                    <a:pt x="344" y="15"/>
                    <a:pt x="355" y="28"/>
                  </a:cubicBezTo>
                  <a:cubicBezTo>
                    <a:pt x="368" y="43"/>
                    <a:pt x="371" y="60"/>
                    <a:pt x="364" y="78"/>
                  </a:cubicBezTo>
                  <a:cubicBezTo>
                    <a:pt x="356" y="96"/>
                    <a:pt x="342" y="107"/>
                    <a:pt x="322" y="108"/>
                  </a:cubicBezTo>
                  <a:cubicBezTo>
                    <a:pt x="315" y="108"/>
                    <a:pt x="307" y="108"/>
                    <a:pt x="300" y="108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FB9A5679-0148-171B-FEF4-A23200E212E7}"/>
              </a:ext>
            </a:extLst>
          </p:cNvPr>
          <p:cNvGrpSpPr/>
          <p:nvPr/>
        </p:nvGrpSpPr>
        <p:grpSpPr>
          <a:xfrm>
            <a:off x="4345781" y="1321660"/>
            <a:ext cx="452438" cy="485775"/>
            <a:chOff x="4924425" y="427038"/>
            <a:chExt cx="452438" cy="485775"/>
          </a:xfrm>
          <a:solidFill>
            <a:schemeClr val="bg1"/>
          </a:solidFill>
        </p:grpSpPr>
        <p:sp>
          <p:nvSpPr>
            <p:cNvPr id="25" name="Freeform 50">
              <a:extLst>
                <a:ext uri="{FF2B5EF4-FFF2-40B4-BE49-F238E27FC236}">
                  <a16:creationId xmlns:a16="http://schemas.microsoft.com/office/drawing/2014/main" id="{9E5463F3-B5C0-95B2-4B7C-7DA3DAF8681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016500" y="530225"/>
              <a:ext cx="269875" cy="271463"/>
            </a:xfrm>
            <a:custGeom>
              <a:avLst/>
              <a:gdLst>
                <a:gd name="T0" fmla="*/ 370 w 912"/>
                <a:gd name="T1" fmla="*/ 912 h 912"/>
                <a:gd name="T2" fmla="*/ 336 w 912"/>
                <a:gd name="T3" fmla="*/ 781 h 912"/>
                <a:gd name="T4" fmla="*/ 311 w 912"/>
                <a:gd name="T5" fmla="*/ 771 h 912"/>
                <a:gd name="T6" fmla="*/ 197 w 912"/>
                <a:gd name="T7" fmla="*/ 842 h 912"/>
                <a:gd name="T8" fmla="*/ 70 w 912"/>
                <a:gd name="T9" fmla="*/ 673 h 912"/>
                <a:gd name="T10" fmla="*/ 146 w 912"/>
                <a:gd name="T11" fmla="*/ 585 h 912"/>
                <a:gd name="T12" fmla="*/ 29 w 912"/>
                <a:gd name="T13" fmla="*/ 576 h 912"/>
                <a:gd name="T14" fmla="*/ 0 w 912"/>
                <a:gd name="T15" fmla="*/ 365 h 912"/>
                <a:gd name="T16" fmla="*/ 130 w 912"/>
                <a:gd name="T17" fmla="*/ 336 h 912"/>
                <a:gd name="T18" fmla="*/ 140 w 912"/>
                <a:gd name="T19" fmla="*/ 310 h 912"/>
                <a:gd name="T20" fmla="*/ 70 w 912"/>
                <a:gd name="T21" fmla="*/ 197 h 912"/>
                <a:gd name="T22" fmla="*/ 240 w 912"/>
                <a:gd name="T23" fmla="*/ 70 h 912"/>
                <a:gd name="T24" fmla="*/ 327 w 912"/>
                <a:gd name="T25" fmla="*/ 145 h 912"/>
                <a:gd name="T26" fmla="*/ 336 w 912"/>
                <a:gd name="T27" fmla="*/ 30 h 912"/>
                <a:gd name="T28" fmla="*/ 547 w 912"/>
                <a:gd name="T29" fmla="*/ 0 h 912"/>
                <a:gd name="T30" fmla="*/ 576 w 912"/>
                <a:gd name="T31" fmla="*/ 132 h 912"/>
                <a:gd name="T32" fmla="*/ 600 w 912"/>
                <a:gd name="T33" fmla="*/ 141 h 912"/>
                <a:gd name="T34" fmla="*/ 714 w 912"/>
                <a:gd name="T35" fmla="*/ 69 h 912"/>
                <a:gd name="T36" fmla="*/ 842 w 912"/>
                <a:gd name="T37" fmla="*/ 240 h 912"/>
                <a:gd name="T38" fmla="*/ 767 w 912"/>
                <a:gd name="T39" fmla="*/ 327 h 912"/>
                <a:gd name="T40" fmla="*/ 882 w 912"/>
                <a:gd name="T41" fmla="*/ 336 h 912"/>
                <a:gd name="T42" fmla="*/ 912 w 912"/>
                <a:gd name="T43" fmla="*/ 546 h 912"/>
                <a:gd name="T44" fmla="*/ 782 w 912"/>
                <a:gd name="T45" fmla="*/ 576 h 912"/>
                <a:gd name="T46" fmla="*/ 771 w 912"/>
                <a:gd name="T47" fmla="*/ 602 h 912"/>
                <a:gd name="T48" fmla="*/ 843 w 912"/>
                <a:gd name="T49" fmla="*/ 714 h 912"/>
                <a:gd name="T50" fmla="*/ 673 w 912"/>
                <a:gd name="T51" fmla="*/ 842 h 912"/>
                <a:gd name="T52" fmla="*/ 584 w 912"/>
                <a:gd name="T53" fmla="*/ 767 h 912"/>
                <a:gd name="T54" fmla="*/ 576 w 912"/>
                <a:gd name="T55" fmla="*/ 878 h 912"/>
                <a:gd name="T56" fmla="*/ 456 w 912"/>
                <a:gd name="T57" fmla="*/ 912 h 912"/>
                <a:gd name="T58" fmla="*/ 153 w 912"/>
                <a:gd name="T59" fmla="*/ 528 h 912"/>
                <a:gd name="T60" fmla="*/ 196 w 912"/>
                <a:gd name="T61" fmla="*/ 580 h 912"/>
                <a:gd name="T62" fmla="*/ 118 w 912"/>
                <a:gd name="T63" fmla="*/ 692 h 912"/>
                <a:gd name="T64" fmla="*/ 276 w 912"/>
                <a:gd name="T65" fmla="*/ 738 h 912"/>
                <a:gd name="T66" fmla="*/ 354 w 912"/>
                <a:gd name="T67" fmla="*/ 725 h 912"/>
                <a:gd name="T68" fmla="*/ 384 w 912"/>
                <a:gd name="T69" fmla="*/ 863 h 912"/>
                <a:gd name="T70" fmla="*/ 528 w 912"/>
                <a:gd name="T71" fmla="*/ 758 h 912"/>
                <a:gd name="T72" fmla="*/ 581 w 912"/>
                <a:gd name="T73" fmla="*/ 715 h 912"/>
                <a:gd name="T74" fmla="*/ 692 w 912"/>
                <a:gd name="T75" fmla="*/ 794 h 912"/>
                <a:gd name="T76" fmla="*/ 721 w 912"/>
                <a:gd name="T77" fmla="*/ 619 h 912"/>
                <a:gd name="T78" fmla="*/ 726 w 912"/>
                <a:gd name="T79" fmla="*/ 555 h 912"/>
                <a:gd name="T80" fmla="*/ 863 w 912"/>
                <a:gd name="T81" fmla="*/ 528 h 912"/>
                <a:gd name="T82" fmla="*/ 757 w 912"/>
                <a:gd name="T83" fmla="*/ 384 h 912"/>
                <a:gd name="T84" fmla="*/ 715 w 912"/>
                <a:gd name="T85" fmla="*/ 331 h 912"/>
                <a:gd name="T86" fmla="*/ 794 w 912"/>
                <a:gd name="T87" fmla="*/ 220 h 912"/>
                <a:gd name="T88" fmla="*/ 621 w 912"/>
                <a:gd name="T89" fmla="*/ 189 h 912"/>
                <a:gd name="T90" fmla="*/ 555 w 912"/>
                <a:gd name="T91" fmla="*/ 186 h 912"/>
                <a:gd name="T92" fmla="*/ 528 w 912"/>
                <a:gd name="T93" fmla="*/ 49 h 912"/>
                <a:gd name="T94" fmla="*/ 384 w 912"/>
                <a:gd name="T95" fmla="*/ 152 h 912"/>
                <a:gd name="T96" fmla="*/ 331 w 912"/>
                <a:gd name="T97" fmla="*/ 197 h 912"/>
                <a:gd name="T98" fmla="*/ 220 w 912"/>
                <a:gd name="T99" fmla="*/ 118 h 912"/>
                <a:gd name="T100" fmla="*/ 119 w 912"/>
                <a:gd name="T101" fmla="*/ 221 h 912"/>
                <a:gd name="T102" fmla="*/ 197 w 912"/>
                <a:gd name="T103" fmla="*/ 331 h 912"/>
                <a:gd name="T104" fmla="*/ 146 w 912"/>
                <a:gd name="T105" fmla="*/ 384 h 912"/>
                <a:gd name="T106" fmla="*/ 49 w 912"/>
                <a:gd name="T107" fmla="*/ 528 h 9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12" h="912">
                  <a:moveTo>
                    <a:pt x="456" y="912"/>
                  </a:moveTo>
                  <a:cubicBezTo>
                    <a:pt x="427" y="912"/>
                    <a:pt x="399" y="912"/>
                    <a:pt x="370" y="912"/>
                  </a:cubicBezTo>
                  <a:cubicBezTo>
                    <a:pt x="343" y="912"/>
                    <a:pt x="336" y="905"/>
                    <a:pt x="336" y="879"/>
                  </a:cubicBezTo>
                  <a:cubicBezTo>
                    <a:pt x="336" y="846"/>
                    <a:pt x="336" y="814"/>
                    <a:pt x="336" y="781"/>
                  </a:cubicBezTo>
                  <a:cubicBezTo>
                    <a:pt x="336" y="776"/>
                    <a:pt x="331" y="769"/>
                    <a:pt x="327" y="767"/>
                  </a:cubicBezTo>
                  <a:cubicBezTo>
                    <a:pt x="323" y="765"/>
                    <a:pt x="315" y="768"/>
                    <a:pt x="311" y="771"/>
                  </a:cubicBezTo>
                  <a:cubicBezTo>
                    <a:pt x="287" y="794"/>
                    <a:pt x="264" y="818"/>
                    <a:pt x="240" y="842"/>
                  </a:cubicBezTo>
                  <a:cubicBezTo>
                    <a:pt x="225" y="857"/>
                    <a:pt x="213" y="857"/>
                    <a:pt x="197" y="842"/>
                  </a:cubicBezTo>
                  <a:cubicBezTo>
                    <a:pt x="155" y="800"/>
                    <a:pt x="112" y="757"/>
                    <a:pt x="70" y="715"/>
                  </a:cubicBezTo>
                  <a:cubicBezTo>
                    <a:pt x="55" y="700"/>
                    <a:pt x="55" y="688"/>
                    <a:pt x="70" y="673"/>
                  </a:cubicBezTo>
                  <a:cubicBezTo>
                    <a:pt x="93" y="649"/>
                    <a:pt x="117" y="625"/>
                    <a:pt x="141" y="601"/>
                  </a:cubicBezTo>
                  <a:cubicBezTo>
                    <a:pt x="144" y="597"/>
                    <a:pt x="146" y="590"/>
                    <a:pt x="146" y="585"/>
                  </a:cubicBezTo>
                  <a:cubicBezTo>
                    <a:pt x="145" y="576"/>
                    <a:pt x="137" y="576"/>
                    <a:pt x="130" y="576"/>
                  </a:cubicBezTo>
                  <a:cubicBezTo>
                    <a:pt x="96" y="576"/>
                    <a:pt x="63" y="576"/>
                    <a:pt x="29" y="576"/>
                  </a:cubicBezTo>
                  <a:cubicBezTo>
                    <a:pt x="9" y="576"/>
                    <a:pt x="0" y="567"/>
                    <a:pt x="0" y="547"/>
                  </a:cubicBezTo>
                  <a:cubicBezTo>
                    <a:pt x="0" y="486"/>
                    <a:pt x="0" y="426"/>
                    <a:pt x="0" y="365"/>
                  </a:cubicBezTo>
                  <a:cubicBezTo>
                    <a:pt x="0" y="345"/>
                    <a:pt x="9" y="336"/>
                    <a:pt x="29" y="336"/>
                  </a:cubicBezTo>
                  <a:cubicBezTo>
                    <a:pt x="63" y="336"/>
                    <a:pt x="96" y="336"/>
                    <a:pt x="130" y="336"/>
                  </a:cubicBezTo>
                  <a:cubicBezTo>
                    <a:pt x="137" y="336"/>
                    <a:pt x="145" y="337"/>
                    <a:pt x="145" y="327"/>
                  </a:cubicBezTo>
                  <a:cubicBezTo>
                    <a:pt x="146" y="321"/>
                    <a:pt x="144" y="314"/>
                    <a:pt x="140" y="310"/>
                  </a:cubicBezTo>
                  <a:cubicBezTo>
                    <a:pt x="117" y="286"/>
                    <a:pt x="93" y="263"/>
                    <a:pt x="70" y="240"/>
                  </a:cubicBezTo>
                  <a:cubicBezTo>
                    <a:pt x="55" y="224"/>
                    <a:pt x="55" y="212"/>
                    <a:pt x="70" y="197"/>
                  </a:cubicBezTo>
                  <a:cubicBezTo>
                    <a:pt x="112" y="155"/>
                    <a:pt x="155" y="112"/>
                    <a:pt x="197" y="70"/>
                  </a:cubicBezTo>
                  <a:cubicBezTo>
                    <a:pt x="212" y="55"/>
                    <a:pt x="225" y="55"/>
                    <a:pt x="240" y="70"/>
                  </a:cubicBezTo>
                  <a:cubicBezTo>
                    <a:pt x="264" y="94"/>
                    <a:pt x="287" y="118"/>
                    <a:pt x="311" y="141"/>
                  </a:cubicBezTo>
                  <a:cubicBezTo>
                    <a:pt x="315" y="144"/>
                    <a:pt x="323" y="147"/>
                    <a:pt x="327" y="145"/>
                  </a:cubicBezTo>
                  <a:cubicBezTo>
                    <a:pt x="331" y="143"/>
                    <a:pt x="336" y="136"/>
                    <a:pt x="336" y="131"/>
                  </a:cubicBezTo>
                  <a:cubicBezTo>
                    <a:pt x="336" y="97"/>
                    <a:pt x="336" y="64"/>
                    <a:pt x="336" y="30"/>
                  </a:cubicBezTo>
                  <a:cubicBezTo>
                    <a:pt x="336" y="9"/>
                    <a:pt x="344" y="0"/>
                    <a:pt x="366" y="0"/>
                  </a:cubicBezTo>
                  <a:cubicBezTo>
                    <a:pt x="426" y="0"/>
                    <a:pt x="487" y="0"/>
                    <a:pt x="547" y="0"/>
                  </a:cubicBezTo>
                  <a:cubicBezTo>
                    <a:pt x="567" y="0"/>
                    <a:pt x="576" y="9"/>
                    <a:pt x="576" y="30"/>
                  </a:cubicBezTo>
                  <a:cubicBezTo>
                    <a:pt x="576" y="64"/>
                    <a:pt x="576" y="98"/>
                    <a:pt x="576" y="132"/>
                  </a:cubicBezTo>
                  <a:cubicBezTo>
                    <a:pt x="576" y="136"/>
                    <a:pt x="580" y="143"/>
                    <a:pt x="584" y="145"/>
                  </a:cubicBezTo>
                  <a:cubicBezTo>
                    <a:pt x="589" y="146"/>
                    <a:pt x="597" y="145"/>
                    <a:pt x="600" y="141"/>
                  </a:cubicBezTo>
                  <a:cubicBezTo>
                    <a:pt x="625" y="118"/>
                    <a:pt x="649" y="94"/>
                    <a:pt x="673" y="70"/>
                  </a:cubicBezTo>
                  <a:cubicBezTo>
                    <a:pt x="687" y="55"/>
                    <a:pt x="700" y="55"/>
                    <a:pt x="714" y="69"/>
                  </a:cubicBezTo>
                  <a:cubicBezTo>
                    <a:pt x="757" y="112"/>
                    <a:pt x="800" y="155"/>
                    <a:pt x="842" y="198"/>
                  </a:cubicBezTo>
                  <a:cubicBezTo>
                    <a:pt x="857" y="212"/>
                    <a:pt x="857" y="225"/>
                    <a:pt x="842" y="240"/>
                  </a:cubicBezTo>
                  <a:cubicBezTo>
                    <a:pt x="818" y="264"/>
                    <a:pt x="794" y="287"/>
                    <a:pt x="771" y="311"/>
                  </a:cubicBezTo>
                  <a:cubicBezTo>
                    <a:pt x="768" y="315"/>
                    <a:pt x="765" y="323"/>
                    <a:pt x="767" y="327"/>
                  </a:cubicBezTo>
                  <a:cubicBezTo>
                    <a:pt x="769" y="332"/>
                    <a:pt x="776" y="336"/>
                    <a:pt x="781" y="336"/>
                  </a:cubicBezTo>
                  <a:cubicBezTo>
                    <a:pt x="815" y="336"/>
                    <a:pt x="848" y="336"/>
                    <a:pt x="882" y="336"/>
                  </a:cubicBezTo>
                  <a:cubicBezTo>
                    <a:pt x="903" y="336"/>
                    <a:pt x="912" y="344"/>
                    <a:pt x="912" y="366"/>
                  </a:cubicBezTo>
                  <a:cubicBezTo>
                    <a:pt x="912" y="426"/>
                    <a:pt x="912" y="486"/>
                    <a:pt x="912" y="546"/>
                  </a:cubicBezTo>
                  <a:cubicBezTo>
                    <a:pt x="912" y="567"/>
                    <a:pt x="904" y="576"/>
                    <a:pt x="882" y="576"/>
                  </a:cubicBezTo>
                  <a:cubicBezTo>
                    <a:pt x="849" y="576"/>
                    <a:pt x="815" y="576"/>
                    <a:pt x="782" y="576"/>
                  </a:cubicBezTo>
                  <a:cubicBezTo>
                    <a:pt x="777" y="576"/>
                    <a:pt x="770" y="580"/>
                    <a:pt x="767" y="584"/>
                  </a:cubicBezTo>
                  <a:cubicBezTo>
                    <a:pt x="761" y="591"/>
                    <a:pt x="766" y="597"/>
                    <a:pt x="771" y="602"/>
                  </a:cubicBezTo>
                  <a:cubicBezTo>
                    <a:pt x="795" y="625"/>
                    <a:pt x="819" y="649"/>
                    <a:pt x="843" y="673"/>
                  </a:cubicBezTo>
                  <a:cubicBezTo>
                    <a:pt x="857" y="687"/>
                    <a:pt x="857" y="700"/>
                    <a:pt x="843" y="714"/>
                  </a:cubicBezTo>
                  <a:cubicBezTo>
                    <a:pt x="800" y="757"/>
                    <a:pt x="757" y="800"/>
                    <a:pt x="714" y="843"/>
                  </a:cubicBezTo>
                  <a:cubicBezTo>
                    <a:pt x="700" y="857"/>
                    <a:pt x="687" y="857"/>
                    <a:pt x="673" y="842"/>
                  </a:cubicBezTo>
                  <a:cubicBezTo>
                    <a:pt x="649" y="819"/>
                    <a:pt x="625" y="795"/>
                    <a:pt x="602" y="771"/>
                  </a:cubicBezTo>
                  <a:cubicBezTo>
                    <a:pt x="596" y="766"/>
                    <a:pt x="591" y="761"/>
                    <a:pt x="584" y="767"/>
                  </a:cubicBezTo>
                  <a:cubicBezTo>
                    <a:pt x="580" y="771"/>
                    <a:pt x="576" y="777"/>
                    <a:pt x="576" y="782"/>
                  </a:cubicBezTo>
                  <a:cubicBezTo>
                    <a:pt x="576" y="814"/>
                    <a:pt x="576" y="846"/>
                    <a:pt x="576" y="878"/>
                  </a:cubicBezTo>
                  <a:cubicBezTo>
                    <a:pt x="576" y="905"/>
                    <a:pt x="569" y="912"/>
                    <a:pt x="543" y="912"/>
                  </a:cubicBezTo>
                  <a:cubicBezTo>
                    <a:pt x="514" y="912"/>
                    <a:pt x="485" y="912"/>
                    <a:pt x="456" y="912"/>
                  </a:cubicBezTo>
                  <a:close/>
                  <a:moveTo>
                    <a:pt x="49" y="528"/>
                  </a:moveTo>
                  <a:cubicBezTo>
                    <a:pt x="85" y="528"/>
                    <a:pt x="119" y="528"/>
                    <a:pt x="153" y="528"/>
                  </a:cubicBezTo>
                  <a:cubicBezTo>
                    <a:pt x="169" y="528"/>
                    <a:pt x="179" y="534"/>
                    <a:pt x="184" y="549"/>
                  </a:cubicBezTo>
                  <a:cubicBezTo>
                    <a:pt x="187" y="560"/>
                    <a:pt x="191" y="570"/>
                    <a:pt x="196" y="580"/>
                  </a:cubicBezTo>
                  <a:cubicBezTo>
                    <a:pt x="205" y="601"/>
                    <a:pt x="204" y="606"/>
                    <a:pt x="188" y="622"/>
                  </a:cubicBezTo>
                  <a:cubicBezTo>
                    <a:pt x="165" y="646"/>
                    <a:pt x="141" y="669"/>
                    <a:pt x="118" y="692"/>
                  </a:cubicBezTo>
                  <a:cubicBezTo>
                    <a:pt x="152" y="726"/>
                    <a:pt x="186" y="760"/>
                    <a:pt x="220" y="794"/>
                  </a:cubicBezTo>
                  <a:cubicBezTo>
                    <a:pt x="238" y="776"/>
                    <a:pt x="257" y="756"/>
                    <a:pt x="276" y="738"/>
                  </a:cubicBezTo>
                  <a:cubicBezTo>
                    <a:pt x="304" y="711"/>
                    <a:pt x="302" y="699"/>
                    <a:pt x="347" y="723"/>
                  </a:cubicBezTo>
                  <a:cubicBezTo>
                    <a:pt x="350" y="724"/>
                    <a:pt x="352" y="725"/>
                    <a:pt x="354" y="725"/>
                  </a:cubicBezTo>
                  <a:cubicBezTo>
                    <a:pt x="384" y="737"/>
                    <a:pt x="384" y="737"/>
                    <a:pt x="384" y="769"/>
                  </a:cubicBezTo>
                  <a:cubicBezTo>
                    <a:pt x="384" y="800"/>
                    <a:pt x="384" y="832"/>
                    <a:pt x="384" y="863"/>
                  </a:cubicBezTo>
                  <a:cubicBezTo>
                    <a:pt x="433" y="863"/>
                    <a:pt x="480" y="863"/>
                    <a:pt x="528" y="863"/>
                  </a:cubicBezTo>
                  <a:cubicBezTo>
                    <a:pt x="528" y="827"/>
                    <a:pt x="528" y="793"/>
                    <a:pt x="528" y="758"/>
                  </a:cubicBezTo>
                  <a:cubicBezTo>
                    <a:pt x="528" y="743"/>
                    <a:pt x="534" y="733"/>
                    <a:pt x="549" y="728"/>
                  </a:cubicBezTo>
                  <a:cubicBezTo>
                    <a:pt x="560" y="725"/>
                    <a:pt x="571" y="720"/>
                    <a:pt x="581" y="715"/>
                  </a:cubicBezTo>
                  <a:cubicBezTo>
                    <a:pt x="600" y="707"/>
                    <a:pt x="606" y="708"/>
                    <a:pt x="621" y="723"/>
                  </a:cubicBezTo>
                  <a:cubicBezTo>
                    <a:pt x="645" y="747"/>
                    <a:pt x="669" y="771"/>
                    <a:pt x="692" y="794"/>
                  </a:cubicBezTo>
                  <a:cubicBezTo>
                    <a:pt x="726" y="760"/>
                    <a:pt x="760" y="726"/>
                    <a:pt x="794" y="692"/>
                  </a:cubicBezTo>
                  <a:cubicBezTo>
                    <a:pt x="770" y="668"/>
                    <a:pt x="746" y="643"/>
                    <a:pt x="721" y="619"/>
                  </a:cubicBezTo>
                  <a:cubicBezTo>
                    <a:pt x="710" y="608"/>
                    <a:pt x="708" y="597"/>
                    <a:pt x="714" y="584"/>
                  </a:cubicBezTo>
                  <a:cubicBezTo>
                    <a:pt x="719" y="574"/>
                    <a:pt x="723" y="565"/>
                    <a:pt x="726" y="555"/>
                  </a:cubicBezTo>
                  <a:cubicBezTo>
                    <a:pt x="736" y="530"/>
                    <a:pt x="739" y="528"/>
                    <a:pt x="764" y="528"/>
                  </a:cubicBezTo>
                  <a:cubicBezTo>
                    <a:pt x="797" y="528"/>
                    <a:pt x="830" y="528"/>
                    <a:pt x="863" y="528"/>
                  </a:cubicBezTo>
                  <a:cubicBezTo>
                    <a:pt x="863" y="479"/>
                    <a:pt x="863" y="432"/>
                    <a:pt x="863" y="384"/>
                  </a:cubicBezTo>
                  <a:cubicBezTo>
                    <a:pt x="827" y="384"/>
                    <a:pt x="792" y="384"/>
                    <a:pt x="757" y="384"/>
                  </a:cubicBezTo>
                  <a:cubicBezTo>
                    <a:pt x="743" y="384"/>
                    <a:pt x="734" y="378"/>
                    <a:pt x="729" y="364"/>
                  </a:cubicBezTo>
                  <a:cubicBezTo>
                    <a:pt x="725" y="353"/>
                    <a:pt x="720" y="342"/>
                    <a:pt x="715" y="331"/>
                  </a:cubicBezTo>
                  <a:cubicBezTo>
                    <a:pt x="707" y="312"/>
                    <a:pt x="708" y="306"/>
                    <a:pt x="723" y="291"/>
                  </a:cubicBezTo>
                  <a:cubicBezTo>
                    <a:pt x="747" y="267"/>
                    <a:pt x="771" y="243"/>
                    <a:pt x="794" y="220"/>
                  </a:cubicBezTo>
                  <a:cubicBezTo>
                    <a:pt x="760" y="186"/>
                    <a:pt x="726" y="152"/>
                    <a:pt x="692" y="118"/>
                  </a:cubicBezTo>
                  <a:cubicBezTo>
                    <a:pt x="669" y="141"/>
                    <a:pt x="645" y="165"/>
                    <a:pt x="621" y="189"/>
                  </a:cubicBezTo>
                  <a:cubicBezTo>
                    <a:pt x="606" y="204"/>
                    <a:pt x="600" y="205"/>
                    <a:pt x="581" y="197"/>
                  </a:cubicBezTo>
                  <a:cubicBezTo>
                    <a:pt x="572" y="193"/>
                    <a:pt x="564" y="189"/>
                    <a:pt x="555" y="186"/>
                  </a:cubicBezTo>
                  <a:cubicBezTo>
                    <a:pt x="530" y="177"/>
                    <a:pt x="528" y="173"/>
                    <a:pt x="528" y="148"/>
                  </a:cubicBezTo>
                  <a:cubicBezTo>
                    <a:pt x="528" y="115"/>
                    <a:pt x="528" y="82"/>
                    <a:pt x="528" y="49"/>
                  </a:cubicBezTo>
                  <a:cubicBezTo>
                    <a:pt x="479" y="49"/>
                    <a:pt x="432" y="49"/>
                    <a:pt x="384" y="49"/>
                  </a:cubicBezTo>
                  <a:cubicBezTo>
                    <a:pt x="384" y="84"/>
                    <a:pt x="383" y="118"/>
                    <a:pt x="384" y="152"/>
                  </a:cubicBezTo>
                  <a:cubicBezTo>
                    <a:pt x="385" y="169"/>
                    <a:pt x="378" y="179"/>
                    <a:pt x="362" y="184"/>
                  </a:cubicBezTo>
                  <a:cubicBezTo>
                    <a:pt x="351" y="188"/>
                    <a:pt x="341" y="192"/>
                    <a:pt x="331" y="197"/>
                  </a:cubicBezTo>
                  <a:cubicBezTo>
                    <a:pt x="312" y="205"/>
                    <a:pt x="306" y="204"/>
                    <a:pt x="291" y="189"/>
                  </a:cubicBezTo>
                  <a:cubicBezTo>
                    <a:pt x="267" y="165"/>
                    <a:pt x="243" y="141"/>
                    <a:pt x="220" y="118"/>
                  </a:cubicBezTo>
                  <a:cubicBezTo>
                    <a:pt x="186" y="152"/>
                    <a:pt x="152" y="186"/>
                    <a:pt x="119" y="219"/>
                  </a:cubicBezTo>
                  <a:cubicBezTo>
                    <a:pt x="119" y="219"/>
                    <a:pt x="119" y="220"/>
                    <a:pt x="119" y="221"/>
                  </a:cubicBezTo>
                  <a:cubicBezTo>
                    <a:pt x="143" y="244"/>
                    <a:pt x="166" y="268"/>
                    <a:pt x="189" y="291"/>
                  </a:cubicBezTo>
                  <a:cubicBezTo>
                    <a:pt x="204" y="306"/>
                    <a:pt x="205" y="312"/>
                    <a:pt x="197" y="331"/>
                  </a:cubicBezTo>
                  <a:cubicBezTo>
                    <a:pt x="193" y="339"/>
                    <a:pt x="189" y="347"/>
                    <a:pt x="186" y="356"/>
                  </a:cubicBezTo>
                  <a:cubicBezTo>
                    <a:pt x="176" y="382"/>
                    <a:pt x="174" y="384"/>
                    <a:pt x="146" y="384"/>
                  </a:cubicBezTo>
                  <a:cubicBezTo>
                    <a:pt x="114" y="384"/>
                    <a:pt x="81" y="384"/>
                    <a:pt x="49" y="384"/>
                  </a:cubicBezTo>
                  <a:cubicBezTo>
                    <a:pt x="49" y="433"/>
                    <a:pt x="49" y="479"/>
                    <a:pt x="49" y="528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51">
              <a:extLst>
                <a:ext uri="{FF2B5EF4-FFF2-40B4-BE49-F238E27FC236}">
                  <a16:creationId xmlns:a16="http://schemas.microsoft.com/office/drawing/2014/main" id="{2492F9C7-7AE6-0DED-4EE6-BAD6843D5E9A}"/>
                </a:ext>
              </a:extLst>
            </p:cNvPr>
            <p:cNvSpPr>
              <a:spLocks/>
            </p:cNvSpPr>
            <p:nvPr/>
          </p:nvSpPr>
          <p:spPr bwMode="auto">
            <a:xfrm>
              <a:off x="4924425" y="427038"/>
              <a:ext cx="355600" cy="396875"/>
            </a:xfrm>
            <a:custGeom>
              <a:avLst/>
              <a:gdLst>
                <a:gd name="T0" fmla="*/ 259 w 1198"/>
                <a:gd name="T1" fmla="*/ 1248 h 1332"/>
                <a:gd name="T2" fmla="*/ 259 w 1198"/>
                <a:gd name="T3" fmla="*/ 1169 h 1332"/>
                <a:gd name="T4" fmla="*/ 284 w 1198"/>
                <a:gd name="T5" fmla="*/ 1140 h 1332"/>
                <a:gd name="T6" fmla="*/ 307 w 1198"/>
                <a:gd name="T7" fmla="*/ 1169 h 1332"/>
                <a:gd name="T8" fmla="*/ 307 w 1198"/>
                <a:gd name="T9" fmla="*/ 1303 h 1332"/>
                <a:gd name="T10" fmla="*/ 278 w 1198"/>
                <a:gd name="T11" fmla="*/ 1332 h 1332"/>
                <a:gd name="T12" fmla="*/ 144 w 1198"/>
                <a:gd name="T13" fmla="*/ 1332 h 1332"/>
                <a:gd name="T14" fmla="*/ 115 w 1198"/>
                <a:gd name="T15" fmla="*/ 1307 h 1332"/>
                <a:gd name="T16" fmla="*/ 144 w 1198"/>
                <a:gd name="T17" fmla="*/ 1284 h 1332"/>
                <a:gd name="T18" fmla="*/ 226 w 1198"/>
                <a:gd name="T19" fmla="*/ 1284 h 1332"/>
                <a:gd name="T20" fmla="*/ 216 w 1198"/>
                <a:gd name="T21" fmla="*/ 1272 h 1332"/>
                <a:gd name="T22" fmla="*/ 50 w 1198"/>
                <a:gd name="T23" fmla="*/ 904 h 1332"/>
                <a:gd name="T24" fmla="*/ 533 w 1198"/>
                <a:gd name="T25" fmla="*/ 122 h 1332"/>
                <a:gd name="T26" fmla="*/ 1177 w 1198"/>
                <a:gd name="T27" fmla="*/ 215 h 1332"/>
                <a:gd name="T28" fmla="*/ 1185 w 1198"/>
                <a:gd name="T29" fmla="*/ 221 h 1332"/>
                <a:gd name="T30" fmla="*/ 1190 w 1198"/>
                <a:gd name="T31" fmla="*/ 254 h 1332"/>
                <a:gd name="T32" fmla="*/ 1157 w 1198"/>
                <a:gd name="T33" fmla="*/ 259 h 1332"/>
                <a:gd name="T34" fmla="*/ 1086 w 1198"/>
                <a:gd name="T35" fmla="*/ 215 h 1332"/>
                <a:gd name="T36" fmla="*/ 109 w 1198"/>
                <a:gd name="T37" fmla="*/ 651 h 1332"/>
                <a:gd name="T38" fmla="*/ 236 w 1198"/>
                <a:gd name="T39" fmla="*/ 1221 h 1332"/>
                <a:gd name="T40" fmla="*/ 259 w 1198"/>
                <a:gd name="T41" fmla="*/ 1248 h 1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98" h="1332">
                  <a:moveTo>
                    <a:pt x="259" y="1248"/>
                  </a:moveTo>
                  <a:cubicBezTo>
                    <a:pt x="259" y="1219"/>
                    <a:pt x="259" y="1194"/>
                    <a:pt x="259" y="1169"/>
                  </a:cubicBezTo>
                  <a:cubicBezTo>
                    <a:pt x="259" y="1151"/>
                    <a:pt x="269" y="1140"/>
                    <a:pt x="284" y="1140"/>
                  </a:cubicBezTo>
                  <a:cubicBezTo>
                    <a:pt x="298" y="1141"/>
                    <a:pt x="307" y="1151"/>
                    <a:pt x="307" y="1169"/>
                  </a:cubicBezTo>
                  <a:cubicBezTo>
                    <a:pt x="307" y="1214"/>
                    <a:pt x="307" y="1258"/>
                    <a:pt x="307" y="1303"/>
                  </a:cubicBezTo>
                  <a:cubicBezTo>
                    <a:pt x="307" y="1323"/>
                    <a:pt x="298" y="1332"/>
                    <a:pt x="278" y="1332"/>
                  </a:cubicBezTo>
                  <a:cubicBezTo>
                    <a:pt x="233" y="1332"/>
                    <a:pt x="189" y="1332"/>
                    <a:pt x="144" y="1332"/>
                  </a:cubicBezTo>
                  <a:cubicBezTo>
                    <a:pt x="126" y="1332"/>
                    <a:pt x="115" y="1322"/>
                    <a:pt x="115" y="1307"/>
                  </a:cubicBezTo>
                  <a:cubicBezTo>
                    <a:pt x="116" y="1293"/>
                    <a:pt x="126" y="1284"/>
                    <a:pt x="144" y="1284"/>
                  </a:cubicBezTo>
                  <a:cubicBezTo>
                    <a:pt x="170" y="1284"/>
                    <a:pt x="197" y="1284"/>
                    <a:pt x="226" y="1284"/>
                  </a:cubicBezTo>
                  <a:cubicBezTo>
                    <a:pt x="221" y="1278"/>
                    <a:pt x="219" y="1275"/>
                    <a:pt x="216" y="1272"/>
                  </a:cubicBezTo>
                  <a:cubicBezTo>
                    <a:pt x="125" y="1165"/>
                    <a:pt x="70" y="1043"/>
                    <a:pt x="50" y="904"/>
                  </a:cubicBezTo>
                  <a:cubicBezTo>
                    <a:pt x="0" y="564"/>
                    <a:pt x="206" y="229"/>
                    <a:pt x="533" y="122"/>
                  </a:cubicBezTo>
                  <a:cubicBezTo>
                    <a:pt x="763" y="47"/>
                    <a:pt x="978" y="81"/>
                    <a:pt x="1177" y="215"/>
                  </a:cubicBezTo>
                  <a:cubicBezTo>
                    <a:pt x="1180" y="217"/>
                    <a:pt x="1182" y="219"/>
                    <a:pt x="1185" y="221"/>
                  </a:cubicBezTo>
                  <a:cubicBezTo>
                    <a:pt x="1196" y="230"/>
                    <a:pt x="1198" y="243"/>
                    <a:pt x="1190" y="254"/>
                  </a:cubicBezTo>
                  <a:cubicBezTo>
                    <a:pt x="1183" y="265"/>
                    <a:pt x="1170" y="267"/>
                    <a:pt x="1157" y="259"/>
                  </a:cubicBezTo>
                  <a:cubicBezTo>
                    <a:pt x="1133" y="245"/>
                    <a:pt x="1110" y="229"/>
                    <a:pt x="1086" y="215"/>
                  </a:cubicBezTo>
                  <a:cubicBezTo>
                    <a:pt x="700" y="0"/>
                    <a:pt x="205" y="221"/>
                    <a:pt x="109" y="651"/>
                  </a:cubicBezTo>
                  <a:cubicBezTo>
                    <a:pt x="62" y="860"/>
                    <a:pt x="105" y="1051"/>
                    <a:pt x="236" y="1221"/>
                  </a:cubicBezTo>
                  <a:cubicBezTo>
                    <a:pt x="242" y="1229"/>
                    <a:pt x="249" y="1237"/>
                    <a:pt x="259" y="1248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52">
              <a:extLst>
                <a:ext uri="{FF2B5EF4-FFF2-40B4-BE49-F238E27FC236}">
                  <a16:creationId xmlns:a16="http://schemas.microsoft.com/office/drawing/2014/main" id="{30864417-66F4-31A9-3CED-0B8F6623FEB8}"/>
                </a:ext>
              </a:extLst>
            </p:cNvPr>
            <p:cNvSpPr>
              <a:spLocks/>
            </p:cNvSpPr>
            <p:nvPr/>
          </p:nvSpPr>
          <p:spPr bwMode="auto">
            <a:xfrm>
              <a:off x="5022850" y="509588"/>
              <a:ext cx="354013" cy="403225"/>
            </a:xfrm>
            <a:custGeom>
              <a:avLst/>
              <a:gdLst>
                <a:gd name="T0" fmla="*/ 939 w 1194"/>
                <a:gd name="T1" fmla="*/ 84 h 1358"/>
                <a:gd name="T2" fmla="*/ 939 w 1194"/>
                <a:gd name="T3" fmla="*/ 163 h 1358"/>
                <a:gd name="T4" fmla="*/ 915 w 1194"/>
                <a:gd name="T5" fmla="*/ 192 h 1358"/>
                <a:gd name="T6" fmla="*/ 891 w 1194"/>
                <a:gd name="T7" fmla="*/ 164 h 1358"/>
                <a:gd name="T8" fmla="*/ 891 w 1194"/>
                <a:gd name="T9" fmla="*/ 29 h 1358"/>
                <a:gd name="T10" fmla="*/ 919 w 1194"/>
                <a:gd name="T11" fmla="*/ 0 h 1358"/>
                <a:gd name="T12" fmla="*/ 1054 w 1194"/>
                <a:gd name="T13" fmla="*/ 0 h 1358"/>
                <a:gd name="T14" fmla="*/ 1083 w 1194"/>
                <a:gd name="T15" fmla="*/ 24 h 1358"/>
                <a:gd name="T16" fmla="*/ 1053 w 1194"/>
                <a:gd name="T17" fmla="*/ 48 h 1358"/>
                <a:gd name="T18" fmla="*/ 972 w 1194"/>
                <a:gd name="T19" fmla="*/ 48 h 1358"/>
                <a:gd name="T20" fmla="*/ 983 w 1194"/>
                <a:gd name="T21" fmla="*/ 62 h 1358"/>
                <a:gd name="T22" fmla="*/ 1148 w 1194"/>
                <a:gd name="T23" fmla="*/ 428 h 1358"/>
                <a:gd name="T24" fmla="*/ 707 w 1194"/>
                <a:gd name="T25" fmla="*/ 1194 h 1358"/>
                <a:gd name="T26" fmla="*/ 21 w 1194"/>
                <a:gd name="T27" fmla="*/ 1117 h 1358"/>
                <a:gd name="T28" fmla="*/ 11 w 1194"/>
                <a:gd name="T29" fmla="*/ 1110 h 1358"/>
                <a:gd name="T30" fmla="*/ 8 w 1194"/>
                <a:gd name="T31" fmla="*/ 1078 h 1358"/>
                <a:gd name="T32" fmla="*/ 38 w 1194"/>
                <a:gd name="T33" fmla="*/ 1071 h 1358"/>
                <a:gd name="T34" fmla="*/ 52 w 1194"/>
                <a:gd name="T35" fmla="*/ 1080 h 1358"/>
                <a:gd name="T36" fmla="*/ 1095 w 1194"/>
                <a:gd name="T37" fmla="*/ 651 h 1358"/>
                <a:gd name="T38" fmla="*/ 960 w 1194"/>
                <a:gd name="T39" fmla="*/ 109 h 1358"/>
                <a:gd name="T40" fmla="*/ 939 w 1194"/>
                <a:gd name="T41" fmla="*/ 84 h 1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94" h="1358">
                  <a:moveTo>
                    <a:pt x="939" y="84"/>
                  </a:moveTo>
                  <a:cubicBezTo>
                    <a:pt x="939" y="113"/>
                    <a:pt x="939" y="138"/>
                    <a:pt x="939" y="163"/>
                  </a:cubicBezTo>
                  <a:cubicBezTo>
                    <a:pt x="939" y="181"/>
                    <a:pt x="930" y="192"/>
                    <a:pt x="915" y="192"/>
                  </a:cubicBezTo>
                  <a:cubicBezTo>
                    <a:pt x="901" y="192"/>
                    <a:pt x="891" y="181"/>
                    <a:pt x="891" y="164"/>
                  </a:cubicBezTo>
                  <a:cubicBezTo>
                    <a:pt x="891" y="119"/>
                    <a:pt x="891" y="74"/>
                    <a:pt x="891" y="29"/>
                  </a:cubicBezTo>
                  <a:cubicBezTo>
                    <a:pt x="891" y="9"/>
                    <a:pt x="900" y="0"/>
                    <a:pt x="919" y="0"/>
                  </a:cubicBezTo>
                  <a:cubicBezTo>
                    <a:pt x="964" y="0"/>
                    <a:pt x="1009" y="0"/>
                    <a:pt x="1054" y="0"/>
                  </a:cubicBezTo>
                  <a:cubicBezTo>
                    <a:pt x="1072" y="0"/>
                    <a:pt x="1083" y="9"/>
                    <a:pt x="1083" y="24"/>
                  </a:cubicBezTo>
                  <a:cubicBezTo>
                    <a:pt x="1083" y="39"/>
                    <a:pt x="1072" y="48"/>
                    <a:pt x="1053" y="48"/>
                  </a:cubicBezTo>
                  <a:cubicBezTo>
                    <a:pt x="1027" y="48"/>
                    <a:pt x="1001" y="48"/>
                    <a:pt x="972" y="48"/>
                  </a:cubicBezTo>
                  <a:cubicBezTo>
                    <a:pt x="977" y="54"/>
                    <a:pt x="980" y="58"/>
                    <a:pt x="983" y="62"/>
                  </a:cubicBezTo>
                  <a:cubicBezTo>
                    <a:pt x="1074" y="168"/>
                    <a:pt x="1129" y="290"/>
                    <a:pt x="1148" y="428"/>
                  </a:cubicBezTo>
                  <a:cubicBezTo>
                    <a:pt x="1194" y="753"/>
                    <a:pt x="1012" y="1073"/>
                    <a:pt x="707" y="1194"/>
                  </a:cubicBezTo>
                  <a:cubicBezTo>
                    <a:pt x="466" y="1289"/>
                    <a:pt x="236" y="1261"/>
                    <a:pt x="21" y="1117"/>
                  </a:cubicBezTo>
                  <a:cubicBezTo>
                    <a:pt x="18" y="1115"/>
                    <a:pt x="14" y="1113"/>
                    <a:pt x="11" y="1110"/>
                  </a:cubicBezTo>
                  <a:cubicBezTo>
                    <a:pt x="2" y="1101"/>
                    <a:pt x="0" y="1087"/>
                    <a:pt x="8" y="1078"/>
                  </a:cubicBezTo>
                  <a:cubicBezTo>
                    <a:pt x="16" y="1067"/>
                    <a:pt x="27" y="1065"/>
                    <a:pt x="38" y="1071"/>
                  </a:cubicBezTo>
                  <a:cubicBezTo>
                    <a:pt x="43" y="1074"/>
                    <a:pt x="48" y="1077"/>
                    <a:pt x="52" y="1080"/>
                  </a:cubicBezTo>
                  <a:cubicBezTo>
                    <a:pt x="452" y="1358"/>
                    <a:pt x="1007" y="1130"/>
                    <a:pt x="1095" y="651"/>
                  </a:cubicBezTo>
                  <a:cubicBezTo>
                    <a:pt x="1132" y="451"/>
                    <a:pt x="1085" y="269"/>
                    <a:pt x="960" y="109"/>
                  </a:cubicBezTo>
                  <a:cubicBezTo>
                    <a:pt x="954" y="101"/>
                    <a:pt x="948" y="94"/>
                    <a:pt x="939" y="84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53">
              <a:extLst>
                <a:ext uri="{FF2B5EF4-FFF2-40B4-BE49-F238E27FC236}">
                  <a16:creationId xmlns:a16="http://schemas.microsoft.com/office/drawing/2014/main" id="{E05F3ADE-2A01-87E3-9AD2-7B27719A57F9}"/>
                </a:ext>
              </a:extLst>
            </p:cNvPr>
            <p:cNvSpPr>
              <a:spLocks/>
            </p:cNvSpPr>
            <p:nvPr/>
          </p:nvSpPr>
          <p:spPr bwMode="auto">
            <a:xfrm>
              <a:off x="4979988" y="495300"/>
              <a:ext cx="177800" cy="177800"/>
            </a:xfrm>
            <a:custGeom>
              <a:avLst/>
              <a:gdLst>
                <a:gd name="T0" fmla="*/ 561 w 600"/>
                <a:gd name="T1" fmla="*/ 0 h 600"/>
                <a:gd name="T2" fmla="*/ 576 w 600"/>
                <a:gd name="T3" fmla="*/ 0 h 600"/>
                <a:gd name="T4" fmla="*/ 600 w 600"/>
                <a:gd name="T5" fmla="*/ 24 h 600"/>
                <a:gd name="T6" fmla="*/ 575 w 600"/>
                <a:gd name="T7" fmla="*/ 48 h 600"/>
                <a:gd name="T8" fmla="*/ 479 w 600"/>
                <a:gd name="T9" fmla="*/ 57 h 600"/>
                <a:gd name="T10" fmla="*/ 57 w 600"/>
                <a:gd name="T11" fmla="*/ 479 h 600"/>
                <a:gd name="T12" fmla="*/ 48 w 600"/>
                <a:gd name="T13" fmla="*/ 571 h 600"/>
                <a:gd name="T14" fmla="*/ 23 w 600"/>
                <a:gd name="T15" fmla="*/ 600 h 600"/>
                <a:gd name="T16" fmla="*/ 0 w 600"/>
                <a:gd name="T17" fmla="*/ 571 h 600"/>
                <a:gd name="T18" fmla="*/ 237 w 600"/>
                <a:gd name="T19" fmla="*/ 111 h 600"/>
                <a:gd name="T20" fmla="*/ 561 w 600"/>
                <a:gd name="T21" fmla="*/ 0 h 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00" h="600">
                  <a:moveTo>
                    <a:pt x="561" y="0"/>
                  </a:moveTo>
                  <a:cubicBezTo>
                    <a:pt x="565" y="0"/>
                    <a:pt x="570" y="0"/>
                    <a:pt x="576" y="0"/>
                  </a:cubicBezTo>
                  <a:cubicBezTo>
                    <a:pt x="590" y="1"/>
                    <a:pt x="600" y="11"/>
                    <a:pt x="600" y="24"/>
                  </a:cubicBezTo>
                  <a:cubicBezTo>
                    <a:pt x="600" y="37"/>
                    <a:pt x="590" y="47"/>
                    <a:pt x="575" y="48"/>
                  </a:cubicBezTo>
                  <a:cubicBezTo>
                    <a:pt x="543" y="51"/>
                    <a:pt x="511" y="52"/>
                    <a:pt x="479" y="57"/>
                  </a:cubicBezTo>
                  <a:cubicBezTo>
                    <a:pt x="272" y="91"/>
                    <a:pt x="92" y="271"/>
                    <a:pt x="57" y="479"/>
                  </a:cubicBezTo>
                  <a:cubicBezTo>
                    <a:pt x="52" y="509"/>
                    <a:pt x="51" y="540"/>
                    <a:pt x="48" y="571"/>
                  </a:cubicBezTo>
                  <a:cubicBezTo>
                    <a:pt x="47" y="589"/>
                    <a:pt x="38" y="600"/>
                    <a:pt x="23" y="600"/>
                  </a:cubicBezTo>
                  <a:cubicBezTo>
                    <a:pt x="9" y="599"/>
                    <a:pt x="0" y="588"/>
                    <a:pt x="0" y="571"/>
                  </a:cubicBezTo>
                  <a:cubicBezTo>
                    <a:pt x="6" y="379"/>
                    <a:pt x="84" y="226"/>
                    <a:pt x="237" y="111"/>
                  </a:cubicBezTo>
                  <a:cubicBezTo>
                    <a:pt x="332" y="40"/>
                    <a:pt x="441" y="5"/>
                    <a:pt x="561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54">
              <a:extLst>
                <a:ext uri="{FF2B5EF4-FFF2-40B4-BE49-F238E27FC236}">
                  <a16:creationId xmlns:a16="http://schemas.microsoft.com/office/drawing/2014/main" id="{96CF2FDD-9C31-D288-6714-35E511F7416A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5088" y="658813"/>
              <a:ext cx="177800" cy="179388"/>
            </a:xfrm>
            <a:custGeom>
              <a:avLst/>
              <a:gdLst>
                <a:gd name="T0" fmla="*/ 40 w 600"/>
                <a:gd name="T1" fmla="*/ 600 h 600"/>
                <a:gd name="T2" fmla="*/ 27 w 600"/>
                <a:gd name="T3" fmla="*/ 600 h 600"/>
                <a:gd name="T4" fmla="*/ 0 w 600"/>
                <a:gd name="T5" fmla="*/ 576 h 600"/>
                <a:gd name="T6" fmla="*/ 26 w 600"/>
                <a:gd name="T7" fmla="*/ 552 h 600"/>
                <a:gd name="T8" fmla="*/ 136 w 600"/>
                <a:gd name="T9" fmla="*/ 539 h 600"/>
                <a:gd name="T10" fmla="*/ 546 w 600"/>
                <a:gd name="T11" fmla="*/ 97 h 600"/>
                <a:gd name="T12" fmla="*/ 552 w 600"/>
                <a:gd name="T13" fmla="*/ 29 h 600"/>
                <a:gd name="T14" fmla="*/ 576 w 600"/>
                <a:gd name="T15" fmla="*/ 0 h 600"/>
                <a:gd name="T16" fmla="*/ 600 w 600"/>
                <a:gd name="T17" fmla="*/ 30 h 600"/>
                <a:gd name="T18" fmla="*/ 240 w 600"/>
                <a:gd name="T19" fmla="*/ 558 h 600"/>
                <a:gd name="T20" fmla="*/ 40 w 600"/>
                <a:gd name="T21" fmla="*/ 600 h 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00" h="600">
                  <a:moveTo>
                    <a:pt x="40" y="600"/>
                  </a:moveTo>
                  <a:cubicBezTo>
                    <a:pt x="36" y="600"/>
                    <a:pt x="31" y="600"/>
                    <a:pt x="27" y="600"/>
                  </a:cubicBezTo>
                  <a:cubicBezTo>
                    <a:pt x="11" y="600"/>
                    <a:pt x="0" y="590"/>
                    <a:pt x="0" y="576"/>
                  </a:cubicBezTo>
                  <a:cubicBezTo>
                    <a:pt x="0" y="562"/>
                    <a:pt x="10" y="553"/>
                    <a:pt x="26" y="552"/>
                  </a:cubicBezTo>
                  <a:cubicBezTo>
                    <a:pt x="62" y="548"/>
                    <a:pt x="100" y="547"/>
                    <a:pt x="136" y="539"/>
                  </a:cubicBezTo>
                  <a:cubicBezTo>
                    <a:pt x="350" y="495"/>
                    <a:pt x="519" y="313"/>
                    <a:pt x="546" y="97"/>
                  </a:cubicBezTo>
                  <a:cubicBezTo>
                    <a:pt x="549" y="75"/>
                    <a:pt x="550" y="52"/>
                    <a:pt x="552" y="29"/>
                  </a:cubicBezTo>
                  <a:cubicBezTo>
                    <a:pt x="553" y="11"/>
                    <a:pt x="561" y="0"/>
                    <a:pt x="576" y="0"/>
                  </a:cubicBezTo>
                  <a:cubicBezTo>
                    <a:pt x="591" y="0"/>
                    <a:pt x="600" y="11"/>
                    <a:pt x="600" y="30"/>
                  </a:cubicBezTo>
                  <a:cubicBezTo>
                    <a:pt x="600" y="258"/>
                    <a:pt x="453" y="473"/>
                    <a:pt x="240" y="558"/>
                  </a:cubicBezTo>
                  <a:cubicBezTo>
                    <a:pt x="174" y="584"/>
                    <a:pt x="105" y="599"/>
                    <a:pt x="40" y="60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55">
              <a:extLst>
                <a:ext uri="{FF2B5EF4-FFF2-40B4-BE49-F238E27FC236}">
                  <a16:creationId xmlns:a16="http://schemas.microsoft.com/office/drawing/2014/main" id="{EFF9A74F-0473-8259-E5EA-9A937E3E913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094288" y="609600"/>
              <a:ext cx="114300" cy="114300"/>
            </a:xfrm>
            <a:custGeom>
              <a:avLst/>
              <a:gdLst>
                <a:gd name="T0" fmla="*/ 384 w 384"/>
                <a:gd name="T1" fmla="*/ 193 h 384"/>
                <a:gd name="T2" fmla="*/ 192 w 384"/>
                <a:gd name="T3" fmla="*/ 384 h 384"/>
                <a:gd name="T4" fmla="*/ 0 w 384"/>
                <a:gd name="T5" fmla="*/ 192 h 384"/>
                <a:gd name="T6" fmla="*/ 193 w 384"/>
                <a:gd name="T7" fmla="*/ 0 h 384"/>
                <a:gd name="T8" fmla="*/ 384 w 384"/>
                <a:gd name="T9" fmla="*/ 193 h 384"/>
                <a:gd name="T10" fmla="*/ 48 w 384"/>
                <a:gd name="T11" fmla="*/ 193 h 384"/>
                <a:gd name="T12" fmla="*/ 193 w 384"/>
                <a:gd name="T13" fmla="*/ 336 h 384"/>
                <a:gd name="T14" fmla="*/ 336 w 384"/>
                <a:gd name="T15" fmla="*/ 191 h 384"/>
                <a:gd name="T16" fmla="*/ 191 w 384"/>
                <a:gd name="T17" fmla="*/ 48 h 384"/>
                <a:gd name="T18" fmla="*/ 48 w 384"/>
                <a:gd name="T19" fmla="*/ 193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4" h="384">
                  <a:moveTo>
                    <a:pt x="384" y="193"/>
                  </a:moveTo>
                  <a:cubicBezTo>
                    <a:pt x="384" y="298"/>
                    <a:pt x="297" y="384"/>
                    <a:pt x="192" y="384"/>
                  </a:cubicBezTo>
                  <a:cubicBezTo>
                    <a:pt x="86" y="384"/>
                    <a:pt x="0" y="298"/>
                    <a:pt x="0" y="192"/>
                  </a:cubicBezTo>
                  <a:cubicBezTo>
                    <a:pt x="0" y="86"/>
                    <a:pt x="86" y="0"/>
                    <a:pt x="193" y="0"/>
                  </a:cubicBezTo>
                  <a:cubicBezTo>
                    <a:pt x="298" y="0"/>
                    <a:pt x="384" y="87"/>
                    <a:pt x="384" y="193"/>
                  </a:cubicBezTo>
                  <a:close/>
                  <a:moveTo>
                    <a:pt x="48" y="193"/>
                  </a:moveTo>
                  <a:cubicBezTo>
                    <a:pt x="48" y="272"/>
                    <a:pt x="113" y="336"/>
                    <a:pt x="193" y="336"/>
                  </a:cubicBezTo>
                  <a:cubicBezTo>
                    <a:pt x="272" y="336"/>
                    <a:pt x="336" y="270"/>
                    <a:pt x="336" y="191"/>
                  </a:cubicBezTo>
                  <a:cubicBezTo>
                    <a:pt x="335" y="112"/>
                    <a:pt x="271" y="48"/>
                    <a:pt x="191" y="48"/>
                  </a:cubicBezTo>
                  <a:cubicBezTo>
                    <a:pt x="112" y="48"/>
                    <a:pt x="48" y="113"/>
                    <a:pt x="48" y="193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56">
              <a:extLst>
                <a:ext uri="{FF2B5EF4-FFF2-40B4-BE49-F238E27FC236}">
                  <a16:creationId xmlns:a16="http://schemas.microsoft.com/office/drawing/2014/main" id="{47FC9ED5-F7D9-9BDC-A196-A02277D35D8B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5088" y="560388"/>
              <a:ext cx="12700" cy="12700"/>
            </a:xfrm>
            <a:custGeom>
              <a:avLst/>
              <a:gdLst>
                <a:gd name="T0" fmla="*/ 0 w 46"/>
                <a:gd name="T1" fmla="*/ 46 h 46"/>
                <a:gd name="T2" fmla="*/ 0 w 46"/>
                <a:gd name="T3" fmla="*/ 0 h 46"/>
                <a:gd name="T4" fmla="*/ 46 w 46"/>
                <a:gd name="T5" fmla="*/ 0 h 46"/>
                <a:gd name="T6" fmla="*/ 46 w 46"/>
                <a:gd name="T7" fmla="*/ 46 h 46"/>
                <a:gd name="T8" fmla="*/ 0 w 46"/>
                <a:gd name="T9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46">
                  <a:moveTo>
                    <a:pt x="0" y="46"/>
                  </a:moveTo>
                  <a:cubicBezTo>
                    <a:pt x="0" y="30"/>
                    <a:pt x="0" y="16"/>
                    <a:pt x="0" y="0"/>
                  </a:cubicBezTo>
                  <a:cubicBezTo>
                    <a:pt x="15" y="0"/>
                    <a:pt x="30" y="0"/>
                    <a:pt x="46" y="0"/>
                  </a:cubicBezTo>
                  <a:cubicBezTo>
                    <a:pt x="46" y="15"/>
                    <a:pt x="46" y="30"/>
                    <a:pt x="46" y="46"/>
                  </a:cubicBezTo>
                  <a:cubicBezTo>
                    <a:pt x="31" y="46"/>
                    <a:pt x="16" y="46"/>
                    <a:pt x="0" y="46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57">
              <a:extLst>
                <a:ext uri="{FF2B5EF4-FFF2-40B4-BE49-F238E27FC236}">
                  <a16:creationId xmlns:a16="http://schemas.microsoft.com/office/drawing/2014/main" id="{94AD59FF-174F-A793-EB28-7338EEA3F0FD}"/>
                </a:ext>
              </a:extLst>
            </p:cNvPr>
            <p:cNvSpPr>
              <a:spLocks/>
            </p:cNvSpPr>
            <p:nvPr/>
          </p:nvSpPr>
          <p:spPr bwMode="auto">
            <a:xfrm>
              <a:off x="5045075" y="658813"/>
              <a:ext cx="14288" cy="14288"/>
            </a:xfrm>
            <a:custGeom>
              <a:avLst/>
              <a:gdLst>
                <a:gd name="T0" fmla="*/ 47 w 47"/>
                <a:gd name="T1" fmla="*/ 0 h 46"/>
                <a:gd name="T2" fmla="*/ 47 w 47"/>
                <a:gd name="T3" fmla="*/ 46 h 46"/>
                <a:gd name="T4" fmla="*/ 0 w 47"/>
                <a:gd name="T5" fmla="*/ 46 h 46"/>
                <a:gd name="T6" fmla="*/ 0 w 47"/>
                <a:gd name="T7" fmla="*/ 0 h 46"/>
                <a:gd name="T8" fmla="*/ 47 w 47"/>
                <a:gd name="T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6">
                  <a:moveTo>
                    <a:pt x="47" y="0"/>
                  </a:moveTo>
                  <a:cubicBezTo>
                    <a:pt x="47" y="16"/>
                    <a:pt x="47" y="30"/>
                    <a:pt x="47" y="46"/>
                  </a:cubicBezTo>
                  <a:cubicBezTo>
                    <a:pt x="31" y="46"/>
                    <a:pt x="16" y="46"/>
                    <a:pt x="0" y="46"/>
                  </a:cubicBezTo>
                  <a:cubicBezTo>
                    <a:pt x="0" y="31"/>
                    <a:pt x="0" y="16"/>
                    <a:pt x="0" y="0"/>
                  </a:cubicBezTo>
                  <a:cubicBezTo>
                    <a:pt x="16" y="0"/>
                    <a:pt x="31" y="0"/>
                    <a:pt x="47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58">
              <a:extLst>
                <a:ext uri="{FF2B5EF4-FFF2-40B4-BE49-F238E27FC236}">
                  <a16:creationId xmlns:a16="http://schemas.microsoft.com/office/drawing/2014/main" id="{774A34B9-47E2-29F5-62C6-0C17B28652E3}"/>
                </a:ext>
              </a:extLst>
            </p:cNvPr>
            <p:cNvSpPr>
              <a:spLocks/>
            </p:cNvSpPr>
            <p:nvPr/>
          </p:nvSpPr>
          <p:spPr bwMode="auto">
            <a:xfrm>
              <a:off x="5243513" y="658813"/>
              <a:ext cx="14288" cy="14288"/>
            </a:xfrm>
            <a:custGeom>
              <a:avLst/>
              <a:gdLst>
                <a:gd name="T0" fmla="*/ 46 w 46"/>
                <a:gd name="T1" fmla="*/ 0 h 46"/>
                <a:gd name="T2" fmla="*/ 46 w 46"/>
                <a:gd name="T3" fmla="*/ 46 h 46"/>
                <a:gd name="T4" fmla="*/ 0 w 46"/>
                <a:gd name="T5" fmla="*/ 46 h 46"/>
                <a:gd name="T6" fmla="*/ 0 w 46"/>
                <a:gd name="T7" fmla="*/ 0 h 46"/>
                <a:gd name="T8" fmla="*/ 46 w 46"/>
                <a:gd name="T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46">
                  <a:moveTo>
                    <a:pt x="46" y="0"/>
                  </a:moveTo>
                  <a:cubicBezTo>
                    <a:pt x="46" y="16"/>
                    <a:pt x="46" y="31"/>
                    <a:pt x="46" y="46"/>
                  </a:cubicBezTo>
                  <a:cubicBezTo>
                    <a:pt x="31" y="46"/>
                    <a:pt x="16" y="46"/>
                    <a:pt x="0" y="46"/>
                  </a:cubicBezTo>
                  <a:cubicBezTo>
                    <a:pt x="0" y="31"/>
                    <a:pt x="0" y="16"/>
                    <a:pt x="0" y="0"/>
                  </a:cubicBezTo>
                  <a:cubicBezTo>
                    <a:pt x="15" y="0"/>
                    <a:pt x="30" y="0"/>
                    <a:pt x="46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Freeform 59">
              <a:extLst>
                <a:ext uri="{FF2B5EF4-FFF2-40B4-BE49-F238E27FC236}">
                  <a16:creationId xmlns:a16="http://schemas.microsoft.com/office/drawing/2014/main" id="{A371A4E9-A353-8683-E72C-61125E4B3E18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5088" y="758825"/>
              <a:ext cx="12700" cy="14288"/>
            </a:xfrm>
            <a:custGeom>
              <a:avLst/>
              <a:gdLst>
                <a:gd name="T0" fmla="*/ 47 w 47"/>
                <a:gd name="T1" fmla="*/ 0 h 46"/>
                <a:gd name="T2" fmla="*/ 47 w 47"/>
                <a:gd name="T3" fmla="*/ 46 h 46"/>
                <a:gd name="T4" fmla="*/ 0 w 47"/>
                <a:gd name="T5" fmla="*/ 46 h 46"/>
                <a:gd name="T6" fmla="*/ 0 w 47"/>
                <a:gd name="T7" fmla="*/ 0 h 46"/>
                <a:gd name="T8" fmla="*/ 47 w 47"/>
                <a:gd name="T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6">
                  <a:moveTo>
                    <a:pt x="47" y="0"/>
                  </a:moveTo>
                  <a:cubicBezTo>
                    <a:pt x="47" y="16"/>
                    <a:pt x="47" y="30"/>
                    <a:pt x="47" y="46"/>
                  </a:cubicBezTo>
                  <a:cubicBezTo>
                    <a:pt x="31" y="46"/>
                    <a:pt x="16" y="46"/>
                    <a:pt x="0" y="46"/>
                  </a:cubicBezTo>
                  <a:cubicBezTo>
                    <a:pt x="0" y="31"/>
                    <a:pt x="0" y="16"/>
                    <a:pt x="0" y="0"/>
                  </a:cubicBezTo>
                  <a:cubicBezTo>
                    <a:pt x="15" y="0"/>
                    <a:pt x="30" y="0"/>
                    <a:pt x="47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Freeform 60">
              <a:extLst>
                <a:ext uri="{FF2B5EF4-FFF2-40B4-BE49-F238E27FC236}">
                  <a16:creationId xmlns:a16="http://schemas.microsoft.com/office/drawing/2014/main" id="{35F03CB7-51B0-765F-90E6-B433FD6FDAA6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2063" y="585788"/>
              <a:ext cx="17463" cy="19050"/>
            </a:xfrm>
            <a:custGeom>
              <a:avLst/>
              <a:gdLst>
                <a:gd name="T0" fmla="*/ 32 w 63"/>
                <a:gd name="T1" fmla="*/ 0 h 64"/>
                <a:gd name="T2" fmla="*/ 63 w 63"/>
                <a:gd name="T3" fmla="*/ 33 h 64"/>
                <a:gd name="T4" fmla="*/ 32 w 63"/>
                <a:gd name="T5" fmla="*/ 64 h 64"/>
                <a:gd name="T6" fmla="*/ 0 w 63"/>
                <a:gd name="T7" fmla="*/ 32 h 64"/>
                <a:gd name="T8" fmla="*/ 32 w 63"/>
                <a:gd name="T9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64">
                  <a:moveTo>
                    <a:pt x="32" y="0"/>
                  </a:moveTo>
                  <a:cubicBezTo>
                    <a:pt x="42" y="11"/>
                    <a:pt x="52" y="21"/>
                    <a:pt x="63" y="33"/>
                  </a:cubicBezTo>
                  <a:cubicBezTo>
                    <a:pt x="53" y="42"/>
                    <a:pt x="42" y="53"/>
                    <a:pt x="32" y="64"/>
                  </a:cubicBezTo>
                  <a:cubicBezTo>
                    <a:pt x="21" y="53"/>
                    <a:pt x="10" y="42"/>
                    <a:pt x="0" y="32"/>
                  </a:cubicBezTo>
                  <a:cubicBezTo>
                    <a:pt x="10" y="21"/>
                    <a:pt x="21" y="11"/>
                    <a:pt x="32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Freeform 61">
              <a:extLst>
                <a:ext uri="{FF2B5EF4-FFF2-40B4-BE49-F238E27FC236}">
                  <a16:creationId xmlns:a16="http://schemas.microsoft.com/office/drawing/2014/main" id="{EBC4EE8D-C4FD-B5F5-8963-CE5282305706}"/>
                </a:ext>
              </a:extLst>
            </p:cNvPr>
            <p:cNvSpPr>
              <a:spLocks/>
            </p:cNvSpPr>
            <p:nvPr/>
          </p:nvSpPr>
          <p:spPr bwMode="auto">
            <a:xfrm>
              <a:off x="5211763" y="585788"/>
              <a:ext cx="19050" cy="19050"/>
            </a:xfrm>
            <a:custGeom>
              <a:avLst/>
              <a:gdLst>
                <a:gd name="T0" fmla="*/ 0 w 61"/>
                <a:gd name="T1" fmla="*/ 31 h 61"/>
                <a:gd name="T2" fmla="*/ 31 w 61"/>
                <a:gd name="T3" fmla="*/ 0 h 61"/>
                <a:gd name="T4" fmla="*/ 61 w 61"/>
                <a:gd name="T5" fmla="*/ 34 h 61"/>
                <a:gd name="T6" fmla="*/ 30 w 61"/>
                <a:gd name="T7" fmla="*/ 61 h 61"/>
                <a:gd name="T8" fmla="*/ 0 w 61"/>
                <a:gd name="T9" fmla="*/ 3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61">
                  <a:moveTo>
                    <a:pt x="0" y="31"/>
                  </a:moveTo>
                  <a:cubicBezTo>
                    <a:pt x="9" y="21"/>
                    <a:pt x="20" y="11"/>
                    <a:pt x="31" y="0"/>
                  </a:cubicBezTo>
                  <a:cubicBezTo>
                    <a:pt x="41" y="11"/>
                    <a:pt x="51" y="22"/>
                    <a:pt x="61" y="34"/>
                  </a:cubicBezTo>
                  <a:cubicBezTo>
                    <a:pt x="52" y="42"/>
                    <a:pt x="41" y="52"/>
                    <a:pt x="30" y="61"/>
                  </a:cubicBezTo>
                  <a:cubicBezTo>
                    <a:pt x="22" y="53"/>
                    <a:pt x="11" y="42"/>
                    <a:pt x="0" y="3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Freeform 62">
              <a:extLst>
                <a:ext uri="{FF2B5EF4-FFF2-40B4-BE49-F238E27FC236}">
                  <a16:creationId xmlns:a16="http://schemas.microsoft.com/office/drawing/2014/main" id="{236CC2E2-B165-DC93-44BE-F809E37D30D5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2063" y="728663"/>
              <a:ext cx="17463" cy="17463"/>
            </a:xfrm>
            <a:custGeom>
              <a:avLst/>
              <a:gdLst>
                <a:gd name="T0" fmla="*/ 32 w 64"/>
                <a:gd name="T1" fmla="*/ 63 h 63"/>
                <a:gd name="T2" fmla="*/ 0 w 64"/>
                <a:gd name="T3" fmla="*/ 30 h 63"/>
                <a:gd name="T4" fmla="*/ 33 w 64"/>
                <a:gd name="T5" fmla="*/ 0 h 63"/>
                <a:gd name="T6" fmla="*/ 64 w 64"/>
                <a:gd name="T7" fmla="*/ 31 h 63"/>
                <a:gd name="T8" fmla="*/ 32 w 64"/>
                <a:gd name="T9" fmla="*/ 6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63">
                  <a:moveTo>
                    <a:pt x="32" y="63"/>
                  </a:moveTo>
                  <a:cubicBezTo>
                    <a:pt x="21" y="52"/>
                    <a:pt x="11" y="41"/>
                    <a:pt x="0" y="30"/>
                  </a:cubicBezTo>
                  <a:cubicBezTo>
                    <a:pt x="11" y="20"/>
                    <a:pt x="23" y="10"/>
                    <a:pt x="33" y="0"/>
                  </a:cubicBezTo>
                  <a:cubicBezTo>
                    <a:pt x="42" y="9"/>
                    <a:pt x="53" y="20"/>
                    <a:pt x="64" y="31"/>
                  </a:cubicBezTo>
                  <a:cubicBezTo>
                    <a:pt x="54" y="41"/>
                    <a:pt x="44" y="51"/>
                    <a:pt x="32" y="63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Freeform 63">
              <a:extLst>
                <a:ext uri="{FF2B5EF4-FFF2-40B4-BE49-F238E27FC236}">
                  <a16:creationId xmlns:a16="http://schemas.microsoft.com/office/drawing/2014/main" id="{BE9C7D09-3177-1B8D-969B-162B5C4136E3}"/>
                </a:ext>
              </a:extLst>
            </p:cNvPr>
            <p:cNvSpPr>
              <a:spLocks/>
            </p:cNvSpPr>
            <p:nvPr/>
          </p:nvSpPr>
          <p:spPr bwMode="auto">
            <a:xfrm>
              <a:off x="5211763" y="728663"/>
              <a:ext cx="19050" cy="17463"/>
            </a:xfrm>
            <a:custGeom>
              <a:avLst/>
              <a:gdLst>
                <a:gd name="T0" fmla="*/ 63 w 63"/>
                <a:gd name="T1" fmla="*/ 31 h 63"/>
                <a:gd name="T2" fmla="*/ 31 w 63"/>
                <a:gd name="T3" fmla="*/ 63 h 63"/>
                <a:gd name="T4" fmla="*/ 0 w 63"/>
                <a:gd name="T5" fmla="*/ 29 h 63"/>
                <a:gd name="T6" fmla="*/ 31 w 63"/>
                <a:gd name="T7" fmla="*/ 0 h 63"/>
                <a:gd name="T8" fmla="*/ 63 w 63"/>
                <a:gd name="T9" fmla="*/ 3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63">
                  <a:moveTo>
                    <a:pt x="63" y="31"/>
                  </a:moveTo>
                  <a:cubicBezTo>
                    <a:pt x="53" y="42"/>
                    <a:pt x="42" y="52"/>
                    <a:pt x="31" y="63"/>
                  </a:cubicBezTo>
                  <a:cubicBezTo>
                    <a:pt x="21" y="52"/>
                    <a:pt x="11" y="41"/>
                    <a:pt x="0" y="29"/>
                  </a:cubicBezTo>
                  <a:cubicBezTo>
                    <a:pt x="9" y="20"/>
                    <a:pt x="21" y="10"/>
                    <a:pt x="31" y="0"/>
                  </a:cubicBezTo>
                  <a:cubicBezTo>
                    <a:pt x="41" y="10"/>
                    <a:pt x="52" y="20"/>
                    <a:pt x="63" y="3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980AAF01-6B5A-D67B-2C87-579C425160AB}"/>
              </a:ext>
            </a:extLst>
          </p:cNvPr>
          <p:cNvGrpSpPr/>
          <p:nvPr/>
        </p:nvGrpSpPr>
        <p:grpSpPr>
          <a:xfrm>
            <a:off x="7747435" y="1351028"/>
            <a:ext cx="430213" cy="427038"/>
            <a:chOff x="371475" y="223838"/>
            <a:chExt cx="430213" cy="427038"/>
          </a:xfrm>
          <a:solidFill>
            <a:schemeClr val="bg1"/>
          </a:solidFill>
        </p:grpSpPr>
        <p:sp>
          <p:nvSpPr>
            <p:cNvPr id="81" name="Freeform 122">
              <a:extLst>
                <a:ext uri="{FF2B5EF4-FFF2-40B4-BE49-F238E27FC236}">
                  <a16:creationId xmlns:a16="http://schemas.microsoft.com/office/drawing/2014/main" id="{EE161288-8110-92E8-BC03-96EBD7B92F3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1475" y="223838"/>
              <a:ext cx="430213" cy="427038"/>
            </a:xfrm>
            <a:custGeom>
              <a:avLst/>
              <a:gdLst>
                <a:gd name="T0" fmla="*/ 299 w 1544"/>
                <a:gd name="T1" fmla="*/ 1328 h 1529"/>
                <a:gd name="T2" fmla="*/ 38 w 1544"/>
                <a:gd name="T3" fmla="*/ 904 h 1529"/>
                <a:gd name="T4" fmla="*/ 295 w 1544"/>
                <a:gd name="T5" fmla="*/ 302 h 1529"/>
                <a:gd name="T6" fmla="*/ 346 w 1544"/>
                <a:gd name="T7" fmla="*/ 270 h 1529"/>
                <a:gd name="T8" fmla="*/ 919 w 1544"/>
                <a:gd name="T9" fmla="*/ 136 h 1529"/>
                <a:gd name="T10" fmla="*/ 1285 w 1544"/>
                <a:gd name="T11" fmla="*/ 41 h 1529"/>
                <a:gd name="T12" fmla="*/ 1441 w 1544"/>
                <a:gd name="T13" fmla="*/ 576 h 1529"/>
                <a:gd name="T14" fmla="*/ 1079 w 1544"/>
                <a:gd name="T15" fmla="*/ 1443 h 1529"/>
                <a:gd name="T16" fmla="*/ 308 w 1544"/>
                <a:gd name="T17" fmla="*/ 1332 h 1529"/>
                <a:gd name="T18" fmla="*/ 1168 w 1544"/>
                <a:gd name="T19" fmla="*/ 697 h 1529"/>
                <a:gd name="T20" fmla="*/ 507 w 1544"/>
                <a:gd name="T21" fmla="*/ 1126 h 1529"/>
                <a:gd name="T22" fmla="*/ 1181 w 1544"/>
                <a:gd name="T23" fmla="*/ 1324 h 1529"/>
                <a:gd name="T24" fmla="*/ 1168 w 1544"/>
                <a:gd name="T25" fmla="*/ 697 h 1529"/>
                <a:gd name="T26" fmla="*/ 840 w 1544"/>
                <a:gd name="T27" fmla="*/ 1171 h 1529"/>
                <a:gd name="T28" fmla="*/ 1100 w 1544"/>
                <a:gd name="T29" fmla="*/ 686 h 1529"/>
                <a:gd name="T30" fmla="*/ 1016 w 1544"/>
                <a:gd name="T31" fmla="*/ 667 h 1529"/>
                <a:gd name="T32" fmla="*/ 696 w 1544"/>
                <a:gd name="T33" fmla="*/ 908 h 1529"/>
                <a:gd name="T34" fmla="*/ 879 w 1544"/>
                <a:gd name="T35" fmla="*/ 536 h 1529"/>
                <a:gd name="T36" fmla="*/ 869 w 1544"/>
                <a:gd name="T37" fmla="*/ 479 h 1529"/>
                <a:gd name="T38" fmla="*/ 692 w 1544"/>
                <a:gd name="T39" fmla="*/ 467 h 1529"/>
                <a:gd name="T40" fmla="*/ 543 w 1544"/>
                <a:gd name="T41" fmla="*/ 550 h 1529"/>
                <a:gd name="T42" fmla="*/ 544 w 1544"/>
                <a:gd name="T43" fmla="*/ 1026 h 1529"/>
                <a:gd name="T44" fmla="*/ 540 w 1544"/>
                <a:gd name="T45" fmla="*/ 1089 h 1529"/>
                <a:gd name="T46" fmla="*/ 266 w 1544"/>
                <a:gd name="T47" fmla="*/ 1287 h 1529"/>
                <a:gd name="T48" fmla="*/ 502 w 1544"/>
                <a:gd name="T49" fmla="*/ 580 h 1529"/>
                <a:gd name="T50" fmla="*/ 847 w 1544"/>
                <a:gd name="T51" fmla="*/ 415 h 1529"/>
                <a:gd name="T52" fmla="*/ 899 w 1544"/>
                <a:gd name="T53" fmla="*/ 183 h 1529"/>
                <a:gd name="T54" fmla="*/ 337 w 1544"/>
                <a:gd name="T55" fmla="*/ 341 h 1529"/>
                <a:gd name="T56" fmla="*/ 847 w 1544"/>
                <a:gd name="T57" fmla="*/ 415 h 1529"/>
                <a:gd name="T58" fmla="*/ 896 w 1544"/>
                <a:gd name="T59" fmla="*/ 359 h 1529"/>
                <a:gd name="T60" fmla="*/ 1472 w 1544"/>
                <a:gd name="T61" fmla="*/ 360 h 1529"/>
                <a:gd name="T62" fmla="*/ 915 w 1544"/>
                <a:gd name="T63" fmla="*/ 568 h 1529"/>
                <a:gd name="T64" fmla="*/ 717 w 1544"/>
                <a:gd name="T65" fmla="*/ 766 h 1529"/>
                <a:gd name="T66" fmla="*/ 684 w 1544"/>
                <a:gd name="T67" fmla="*/ 838 h 1529"/>
                <a:gd name="T68" fmla="*/ 768 w 1544"/>
                <a:gd name="T69" fmla="*/ 848 h 1529"/>
                <a:gd name="T70" fmla="*/ 983 w 1544"/>
                <a:gd name="T71" fmla="*/ 631 h 1529"/>
                <a:gd name="T72" fmla="*/ 915 w 1544"/>
                <a:gd name="T73" fmla="*/ 568 h 15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544" h="1529">
                  <a:moveTo>
                    <a:pt x="302" y="1327"/>
                  </a:moveTo>
                  <a:cubicBezTo>
                    <a:pt x="300" y="1328"/>
                    <a:pt x="300" y="1328"/>
                    <a:pt x="299" y="1328"/>
                  </a:cubicBezTo>
                  <a:cubicBezTo>
                    <a:pt x="267" y="1363"/>
                    <a:pt x="257" y="1352"/>
                    <a:pt x="233" y="1326"/>
                  </a:cubicBezTo>
                  <a:cubicBezTo>
                    <a:pt x="123" y="1206"/>
                    <a:pt x="56" y="1066"/>
                    <a:pt x="38" y="904"/>
                  </a:cubicBezTo>
                  <a:cubicBezTo>
                    <a:pt x="13" y="673"/>
                    <a:pt x="81" y="473"/>
                    <a:pt x="239" y="303"/>
                  </a:cubicBezTo>
                  <a:cubicBezTo>
                    <a:pt x="262" y="277"/>
                    <a:pt x="270" y="278"/>
                    <a:pt x="295" y="302"/>
                  </a:cubicBezTo>
                  <a:cubicBezTo>
                    <a:pt x="297" y="303"/>
                    <a:pt x="299" y="305"/>
                    <a:pt x="301" y="307"/>
                  </a:cubicBezTo>
                  <a:cubicBezTo>
                    <a:pt x="316" y="295"/>
                    <a:pt x="331" y="282"/>
                    <a:pt x="346" y="270"/>
                  </a:cubicBezTo>
                  <a:cubicBezTo>
                    <a:pt x="456" y="184"/>
                    <a:pt x="581" y="135"/>
                    <a:pt x="721" y="123"/>
                  </a:cubicBezTo>
                  <a:cubicBezTo>
                    <a:pt x="788" y="118"/>
                    <a:pt x="854" y="122"/>
                    <a:pt x="919" y="136"/>
                  </a:cubicBezTo>
                  <a:cubicBezTo>
                    <a:pt x="928" y="138"/>
                    <a:pt x="934" y="137"/>
                    <a:pt x="941" y="130"/>
                  </a:cubicBezTo>
                  <a:cubicBezTo>
                    <a:pt x="1038" y="33"/>
                    <a:pt x="1154" y="0"/>
                    <a:pt x="1285" y="41"/>
                  </a:cubicBezTo>
                  <a:cubicBezTo>
                    <a:pt x="1415" y="82"/>
                    <a:pt x="1493" y="176"/>
                    <a:pt x="1516" y="311"/>
                  </a:cubicBezTo>
                  <a:cubicBezTo>
                    <a:pt x="1532" y="409"/>
                    <a:pt x="1505" y="499"/>
                    <a:pt x="1441" y="576"/>
                  </a:cubicBezTo>
                  <a:cubicBezTo>
                    <a:pt x="1435" y="584"/>
                    <a:pt x="1433" y="590"/>
                    <a:pt x="1436" y="599"/>
                  </a:cubicBezTo>
                  <a:cubicBezTo>
                    <a:pt x="1544" y="934"/>
                    <a:pt x="1396" y="1287"/>
                    <a:pt x="1079" y="1443"/>
                  </a:cubicBezTo>
                  <a:cubicBezTo>
                    <a:pt x="952" y="1505"/>
                    <a:pt x="817" y="1525"/>
                    <a:pt x="677" y="1505"/>
                  </a:cubicBezTo>
                  <a:cubicBezTo>
                    <a:pt x="536" y="1485"/>
                    <a:pt x="414" y="1426"/>
                    <a:pt x="308" y="1332"/>
                  </a:cubicBezTo>
                  <a:cubicBezTo>
                    <a:pt x="306" y="1330"/>
                    <a:pt x="304" y="1329"/>
                    <a:pt x="302" y="1327"/>
                  </a:cubicBezTo>
                  <a:close/>
                  <a:moveTo>
                    <a:pt x="1168" y="697"/>
                  </a:moveTo>
                  <a:cubicBezTo>
                    <a:pt x="1211" y="888"/>
                    <a:pt x="1164" y="1048"/>
                    <a:pt x="999" y="1156"/>
                  </a:cubicBezTo>
                  <a:cubicBezTo>
                    <a:pt x="830" y="1266"/>
                    <a:pt x="663" y="1244"/>
                    <a:pt x="507" y="1126"/>
                  </a:cubicBezTo>
                  <a:cubicBezTo>
                    <a:pt x="451" y="1182"/>
                    <a:pt x="395" y="1238"/>
                    <a:pt x="339" y="1294"/>
                  </a:cubicBezTo>
                  <a:cubicBezTo>
                    <a:pt x="561" y="1504"/>
                    <a:pt x="923" y="1529"/>
                    <a:pt x="1181" y="1324"/>
                  </a:cubicBezTo>
                  <a:cubicBezTo>
                    <a:pt x="1434" y="1121"/>
                    <a:pt x="1460" y="807"/>
                    <a:pt x="1392" y="625"/>
                  </a:cubicBezTo>
                  <a:cubicBezTo>
                    <a:pt x="1326" y="676"/>
                    <a:pt x="1251" y="700"/>
                    <a:pt x="1168" y="697"/>
                  </a:cubicBezTo>
                  <a:close/>
                  <a:moveTo>
                    <a:pt x="540" y="1089"/>
                  </a:moveTo>
                  <a:cubicBezTo>
                    <a:pt x="629" y="1161"/>
                    <a:pt x="728" y="1190"/>
                    <a:pt x="840" y="1171"/>
                  </a:cubicBezTo>
                  <a:cubicBezTo>
                    <a:pt x="1055" y="1136"/>
                    <a:pt x="1190" y="905"/>
                    <a:pt x="1116" y="700"/>
                  </a:cubicBezTo>
                  <a:cubicBezTo>
                    <a:pt x="1113" y="691"/>
                    <a:pt x="1108" y="688"/>
                    <a:pt x="1100" y="686"/>
                  </a:cubicBezTo>
                  <a:cubicBezTo>
                    <a:pt x="1079" y="679"/>
                    <a:pt x="1058" y="672"/>
                    <a:pt x="1038" y="663"/>
                  </a:cubicBezTo>
                  <a:cubicBezTo>
                    <a:pt x="1028" y="658"/>
                    <a:pt x="1023" y="660"/>
                    <a:pt x="1016" y="667"/>
                  </a:cubicBezTo>
                  <a:cubicBezTo>
                    <a:pt x="944" y="739"/>
                    <a:pt x="872" y="811"/>
                    <a:pt x="801" y="883"/>
                  </a:cubicBezTo>
                  <a:cubicBezTo>
                    <a:pt x="771" y="913"/>
                    <a:pt x="735" y="920"/>
                    <a:pt x="696" y="908"/>
                  </a:cubicBezTo>
                  <a:cubicBezTo>
                    <a:pt x="629" y="888"/>
                    <a:pt x="611" y="805"/>
                    <a:pt x="661" y="754"/>
                  </a:cubicBezTo>
                  <a:cubicBezTo>
                    <a:pt x="733" y="681"/>
                    <a:pt x="806" y="609"/>
                    <a:pt x="879" y="536"/>
                  </a:cubicBezTo>
                  <a:cubicBezTo>
                    <a:pt x="883" y="532"/>
                    <a:pt x="888" y="530"/>
                    <a:pt x="891" y="528"/>
                  </a:cubicBezTo>
                  <a:cubicBezTo>
                    <a:pt x="883" y="509"/>
                    <a:pt x="877" y="493"/>
                    <a:pt x="869" y="479"/>
                  </a:cubicBezTo>
                  <a:cubicBezTo>
                    <a:pt x="866" y="473"/>
                    <a:pt x="860" y="468"/>
                    <a:pt x="855" y="466"/>
                  </a:cubicBezTo>
                  <a:cubicBezTo>
                    <a:pt x="800" y="453"/>
                    <a:pt x="746" y="454"/>
                    <a:pt x="692" y="467"/>
                  </a:cubicBezTo>
                  <a:cubicBezTo>
                    <a:pt x="635" y="481"/>
                    <a:pt x="584" y="507"/>
                    <a:pt x="541" y="546"/>
                  </a:cubicBezTo>
                  <a:cubicBezTo>
                    <a:pt x="542" y="548"/>
                    <a:pt x="542" y="549"/>
                    <a:pt x="543" y="550"/>
                  </a:cubicBezTo>
                  <a:cubicBezTo>
                    <a:pt x="569" y="579"/>
                    <a:pt x="569" y="580"/>
                    <a:pt x="544" y="609"/>
                  </a:cubicBezTo>
                  <a:cubicBezTo>
                    <a:pt x="437" y="729"/>
                    <a:pt x="437" y="907"/>
                    <a:pt x="544" y="1026"/>
                  </a:cubicBezTo>
                  <a:cubicBezTo>
                    <a:pt x="569" y="1053"/>
                    <a:pt x="569" y="1056"/>
                    <a:pt x="543" y="1084"/>
                  </a:cubicBezTo>
                  <a:cubicBezTo>
                    <a:pt x="543" y="1085"/>
                    <a:pt x="542" y="1086"/>
                    <a:pt x="540" y="1089"/>
                  </a:cubicBezTo>
                  <a:close/>
                  <a:moveTo>
                    <a:pt x="267" y="344"/>
                  </a:moveTo>
                  <a:cubicBezTo>
                    <a:pt x="0" y="625"/>
                    <a:pt x="36" y="1059"/>
                    <a:pt x="266" y="1287"/>
                  </a:cubicBezTo>
                  <a:cubicBezTo>
                    <a:pt x="344" y="1209"/>
                    <a:pt x="423" y="1130"/>
                    <a:pt x="501" y="1052"/>
                  </a:cubicBezTo>
                  <a:cubicBezTo>
                    <a:pt x="386" y="895"/>
                    <a:pt x="386" y="737"/>
                    <a:pt x="502" y="580"/>
                  </a:cubicBezTo>
                  <a:cubicBezTo>
                    <a:pt x="424" y="501"/>
                    <a:pt x="346" y="423"/>
                    <a:pt x="267" y="344"/>
                  </a:cubicBezTo>
                  <a:close/>
                  <a:moveTo>
                    <a:pt x="847" y="415"/>
                  </a:moveTo>
                  <a:cubicBezTo>
                    <a:pt x="850" y="374"/>
                    <a:pt x="850" y="334"/>
                    <a:pt x="855" y="295"/>
                  </a:cubicBezTo>
                  <a:cubicBezTo>
                    <a:pt x="860" y="255"/>
                    <a:pt x="878" y="218"/>
                    <a:pt x="899" y="183"/>
                  </a:cubicBezTo>
                  <a:cubicBezTo>
                    <a:pt x="839" y="165"/>
                    <a:pt x="723" y="162"/>
                    <a:pt x="621" y="187"/>
                  </a:cubicBezTo>
                  <a:cubicBezTo>
                    <a:pt x="513" y="215"/>
                    <a:pt x="418" y="265"/>
                    <a:pt x="337" y="341"/>
                  </a:cubicBezTo>
                  <a:cubicBezTo>
                    <a:pt x="394" y="398"/>
                    <a:pt x="450" y="454"/>
                    <a:pt x="507" y="510"/>
                  </a:cubicBezTo>
                  <a:cubicBezTo>
                    <a:pt x="606" y="427"/>
                    <a:pt x="721" y="394"/>
                    <a:pt x="847" y="415"/>
                  </a:cubicBezTo>
                  <a:close/>
                  <a:moveTo>
                    <a:pt x="1183" y="73"/>
                  </a:moveTo>
                  <a:cubicBezTo>
                    <a:pt x="1027" y="73"/>
                    <a:pt x="897" y="202"/>
                    <a:pt x="896" y="359"/>
                  </a:cubicBezTo>
                  <a:cubicBezTo>
                    <a:pt x="895" y="518"/>
                    <a:pt x="1024" y="649"/>
                    <a:pt x="1182" y="649"/>
                  </a:cubicBezTo>
                  <a:cubicBezTo>
                    <a:pt x="1343" y="649"/>
                    <a:pt x="1472" y="521"/>
                    <a:pt x="1472" y="360"/>
                  </a:cubicBezTo>
                  <a:cubicBezTo>
                    <a:pt x="1472" y="202"/>
                    <a:pt x="1343" y="73"/>
                    <a:pt x="1183" y="73"/>
                  </a:cubicBezTo>
                  <a:close/>
                  <a:moveTo>
                    <a:pt x="915" y="568"/>
                  </a:moveTo>
                  <a:cubicBezTo>
                    <a:pt x="913" y="570"/>
                    <a:pt x="909" y="574"/>
                    <a:pt x="905" y="578"/>
                  </a:cubicBezTo>
                  <a:cubicBezTo>
                    <a:pt x="842" y="641"/>
                    <a:pt x="780" y="703"/>
                    <a:pt x="717" y="766"/>
                  </a:cubicBezTo>
                  <a:cubicBezTo>
                    <a:pt x="708" y="775"/>
                    <a:pt x="699" y="783"/>
                    <a:pt x="691" y="792"/>
                  </a:cubicBezTo>
                  <a:cubicBezTo>
                    <a:pt x="679" y="806"/>
                    <a:pt x="677" y="821"/>
                    <a:pt x="684" y="838"/>
                  </a:cubicBezTo>
                  <a:cubicBezTo>
                    <a:pt x="691" y="855"/>
                    <a:pt x="704" y="863"/>
                    <a:pt x="722" y="865"/>
                  </a:cubicBezTo>
                  <a:cubicBezTo>
                    <a:pt x="740" y="867"/>
                    <a:pt x="755" y="861"/>
                    <a:pt x="768" y="848"/>
                  </a:cubicBezTo>
                  <a:cubicBezTo>
                    <a:pt x="838" y="778"/>
                    <a:pt x="908" y="708"/>
                    <a:pt x="978" y="638"/>
                  </a:cubicBezTo>
                  <a:cubicBezTo>
                    <a:pt x="980" y="636"/>
                    <a:pt x="981" y="633"/>
                    <a:pt x="983" y="631"/>
                  </a:cubicBezTo>
                  <a:cubicBezTo>
                    <a:pt x="982" y="632"/>
                    <a:pt x="980" y="634"/>
                    <a:pt x="978" y="635"/>
                  </a:cubicBezTo>
                  <a:cubicBezTo>
                    <a:pt x="958" y="613"/>
                    <a:pt x="937" y="592"/>
                    <a:pt x="915" y="568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Freeform 123">
              <a:extLst>
                <a:ext uri="{FF2B5EF4-FFF2-40B4-BE49-F238E27FC236}">
                  <a16:creationId xmlns:a16="http://schemas.microsoft.com/office/drawing/2014/main" id="{1392F23B-B030-3013-108A-67FC95EC7676}"/>
                </a:ext>
              </a:extLst>
            </p:cNvPr>
            <p:cNvSpPr>
              <a:spLocks/>
            </p:cNvSpPr>
            <p:nvPr/>
          </p:nvSpPr>
          <p:spPr bwMode="auto">
            <a:xfrm>
              <a:off x="411163" y="420688"/>
              <a:ext cx="60325" cy="61913"/>
            </a:xfrm>
            <a:custGeom>
              <a:avLst/>
              <a:gdLst>
                <a:gd name="T0" fmla="*/ 188 w 219"/>
                <a:gd name="T1" fmla="*/ 0 h 219"/>
                <a:gd name="T2" fmla="*/ 219 w 219"/>
                <a:gd name="T3" fmla="*/ 29 h 219"/>
                <a:gd name="T4" fmla="*/ 29 w 219"/>
                <a:gd name="T5" fmla="*/ 219 h 219"/>
                <a:gd name="T6" fmla="*/ 0 w 219"/>
                <a:gd name="T7" fmla="*/ 188 h 219"/>
                <a:gd name="T8" fmla="*/ 188 w 219"/>
                <a:gd name="T9" fmla="*/ 0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9" h="219">
                  <a:moveTo>
                    <a:pt x="188" y="0"/>
                  </a:moveTo>
                  <a:cubicBezTo>
                    <a:pt x="198" y="9"/>
                    <a:pt x="209" y="19"/>
                    <a:pt x="219" y="29"/>
                  </a:cubicBezTo>
                  <a:cubicBezTo>
                    <a:pt x="155" y="92"/>
                    <a:pt x="92" y="156"/>
                    <a:pt x="29" y="219"/>
                  </a:cubicBezTo>
                  <a:cubicBezTo>
                    <a:pt x="19" y="209"/>
                    <a:pt x="9" y="198"/>
                    <a:pt x="0" y="188"/>
                  </a:cubicBezTo>
                  <a:cubicBezTo>
                    <a:pt x="61" y="126"/>
                    <a:pt x="125" y="63"/>
                    <a:pt x="188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Freeform 124">
              <a:extLst>
                <a:ext uri="{FF2B5EF4-FFF2-40B4-BE49-F238E27FC236}">
                  <a16:creationId xmlns:a16="http://schemas.microsoft.com/office/drawing/2014/main" id="{D62735E5-FD8C-ECE8-3A84-CF4374A9B92C}"/>
                </a:ext>
              </a:extLst>
            </p:cNvPr>
            <p:cNvSpPr>
              <a:spLocks/>
            </p:cNvSpPr>
            <p:nvPr/>
          </p:nvSpPr>
          <p:spPr bwMode="auto">
            <a:xfrm>
              <a:off x="407988" y="417513"/>
              <a:ext cx="26988" cy="26988"/>
            </a:xfrm>
            <a:custGeom>
              <a:avLst/>
              <a:gdLst>
                <a:gd name="T0" fmla="*/ 48 w 96"/>
                <a:gd name="T1" fmla="*/ 96 h 96"/>
                <a:gd name="T2" fmla="*/ 0 w 96"/>
                <a:gd name="T3" fmla="*/ 49 h 96"/>
                <a:gd name="T4" fmla="*/ 48 w 96"/>
                <a:gd name="T5" fmla="*/ 0 h 96"/>
                <a:gd name="T6" fmla="*/ 96 w 96"/>
                <a:gd name="T7" fmla="*/ 48 h 96"/>
                <a:gd name="T8" fmla="*/ 48 w 96"/>
                <a:gd name="T9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" h="96">
                  <a:moveTo>
                    <a:pt x="48" y="96"/>
                  </a:moveTo>
                  <a:cubicBezTo>
                    <a:pt x="22" y="96"/>
                    <a:pt x="0" y="75"/>
                    <a:pt x="0" y="49"/>
                  </a:cubicBezTo>
                  <a:cubicBezTo>
                    <a:pt x="0" y="22"/>
                    <a:pt x="22" y="0"/>
                    <a:pt x="48" y="0"/>
                  </a:cubicBezTo>
                  <a:cubicBezTo>
                    <a:pt x="75" y="0"/>
                    <a:pt x="96" y="22"/>
                    <a:pt x="96" y="48"/>
                  </a:cubicBezTo>
                  <a:cubicBezTo>
                    <a:pt x="96" y="74"/>
                    <a:pt x="74" y="96"/>
                    <a:pt x="48" y="96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Freeform 125">
              <a:extLst>
                <a:ext uri="{FF2B5EF4-FFF2-40B4-BE49-F238E27FC236}">
                  <a16:creationId xmlns:a16="http://schemas.microsoft.com/office/drawing/2014/main" id="{9A59D047-CDC7-0847-A023-83F2B027E484}"/>
                </a:ext>
              </a:extLst>
            </p:cNvPr>
            <p:cNvSpPr>
              <a:spLocks/>
            </p:cNvSpPr>
            <p:nvPr/>
          </p:nvSpPr>
          <p:spPr bwMode="auto">
            <a:xfrm>
              <a:off x="447675" y="458788"/>
              <a:ext cx="26988" cy="26988"/>
            </a:xfrm>
            <a:custGeom>
              <a:avLst/>
              <a:gdLst>
                <a:gd name="T0" fmla="*/ 48 w 96"/>
                <a:gd name="T1" fmla="*/ 0 h 96"/>
                <a:gd name="T2" fmla="*/ 96 w 96"/>
                <a:gd name="T3" fmla="*/ 47 h 96"/>
                <a:gd name="T4" fmla="*/ 48 w 96"/>
                <a:gd name="T5" fmla="*/ 96 h 96"/>
                <a:gd name="T6" fmla="*/ 0 w 96"/>
                <a:gd name="T7" fmla="*/ 48 h 96"/>
                <a:gd name="T8" fmla="*/ 48 w 96"/>
                <a:gd name="T9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" h="96">
                  <a:moveTo>
                    <a:pt x="48" y="0"/>
                  </a:moveTo>
                  <a:cubicBezTo>
                    <a:pt x="74" y="0"/>
                    <a:pt x="96" y="21"/>
                    <a:pt x="96" y="47"/>
                  </a:cubicBezTo>
                  <a:cubicBezTo>
                    <a:pt x="96" y="74"/>
                    <a:pt x="74" y="96"/>
                    <a:pt x="48" y="96"/>
                  </a:cubicBezTo>
                  <a:cubicBezTo>
                    <a:pt x="22" y="96"/>
                    <a:pt x="0" y="74"/>
                    <a:pt x="0" y="48"/>
                  </a:cubicBezTo>
                  <a:cubicBezTo>
                    <a:pt x="0" y="22"/>
                    <a:pt x="21" y="0"/>
                    <a:pt x="48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Freeform 126">
              <a:extLst>
                <a:ext uri="{FF2B5EF4-FFF2-40B4-BE49-F238E27FC236}">
                  <a16:creationId xmlns:a16="http://schemas.microsoft.com/office/drawing/2014/main" id="{194A693A-2492-6F7D-64A9-7D6A81011D0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5000" y="257175"/>
              <a:ext cx="133350" cy="133350"/>
            </a:xfrm>
            <a:custGeom>
              <a:avLst/>
              <a:gdLst>
                <a:gd name="T0" fmla="*/ 240 w 480"/>
                <a:gd name="T1" fmla="*/ 480 h 480"/>
                <a:gd name="T2" fmla="*/ 0 w 480"/>
                <a:gd name="T3" fmla="*/ 242 h 480"/>
                <a:gd name="T4" fmla="*/ 239 w 480"/>
                <a:gd name="T5" fmla="*/ 0 h 480"/>
                <a:gd name="T6" fmla="*/ 480 w 480"/>
                <a:gd name="T7" fmla="*/ 239 h 480"/>
                <a:gd name="T8" fmla="*/ 240 w 480"/>
                <a:gd name="T9" fmla="*/ 480 h 480"/>
                <a:gd name="T10" fmla="*/ 239 w 480"/>
                <a:gd name="T11" fmla="*/ 48 h 480"/>
                <a:gd name="T12" fmla="*/ 48 w 480"/>
                <a:gd name="T13" fmla="*/ 239 h 480"/>
                <a:gd name="T14" fmla="*/ 240 w 480"/>
                <a:gd name="T15" fmla="*/ 432 h 480"/>
                <a:gd name="T16" fmla="*/ 432 w 480"/>
                <a:gd name="T17" fmla="*/ 240 h 480"/>
                <a:gd name="T18" fmla="*/ 239 w 480"/>
                <a:gd name="T19" fmla="*/ 48 h 4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80" h="480">
                  <a:moveTo>
                    <a:pt x="240" y="480"/>
                  </a:moveTo>
                  <a:cubicBezTo>
                    <a:pt x="109" y="480"/>
                    <a:pt x="0" y="373"/>
                    <a:pt x="0" y="242"/>
                  </a:cubicBezTo>
                  <a:cubicBezTo>
                    <a:pt x="0" y="109"/>
                    <a:pt x="107" y="0"/>
                    <a:pt x="239" y="0"/>
                  </a:cubicBezTo>
                  <a:cubicBezTo>
                    <a:pt x="372" y="0"/>
                    <a:pt x="480" y="107"/>
                    <a:pt x="480" y="239"/>
                  </a:cubicBezTo>
                  <a:cubicBezTo>
                    <a:pt x="480" y="372"/>
                    <a:pt x="373" y="480"/>
                    <a:pt x="240" y="480"/>
                  </a:cubicBezTo>
                  <a:close/>
                  <a:moveTo>
                    <a:pt x="239" y="48"/>
                  </a:moveTo>
                  <a:cubicBezTo>
                    <a:pt x="135" y="48"/>
                    <a:pt x="48" y="134"/>
                    <a:pt x="48" y="239"/>
                  </a:cubicBezTo>
                  <a:cubicBezTo>
                    <a:pt x="48" y="346"/>
                    <a:pt x="134" y="432"/>
                    <a:pt x="240" y="432"/>
                  </a:cubicBezTo>
                  <a:cubicBezTo>
                    <a:pt x="346" y="432"/>
                    <a:pt x="432" y="346"/>
                    <a:pt x="432" y="240"/>
                  </a:cubicBezTo>
                  <a:cubicBezTo>
                    <a:pt x="432" y="134"/>
                    <a:pt x="346" y="48"/>
                    <a:pt x="239" y="48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Freeform 127">
              <a:extLst>
                <a:ext uri="{FF2B5EF4-FFF2-40B4-BE49-F238E27FC236}">
                  <a16:creationId xmlns:a16="http://schemas.microsoft.com/office/drawing/2014/main" id="{01F51804-0461-1DDA-247C-79DCA598C7CE}"/>
                </a:ext>
              </a:extLst>
            </p:cNvPr>
            <p:cNvSpPr>
              <a:spLocks/>
            </p:cNvSpPr>
            <p:nvPr/>
          </p:nvSpPr>
          <p:spPr bwMode="auto">
            <a:xfrm>
              <a:off x="695325" y="317500"/>
              <a:ext cx="47625" cy="47625"/>
            </a:xfrm>
            <a:custGeom>
              <a:avLst/>
              <a:gdLst>
                <a:gd name="T0" fmla="*/ 0 w 172"/>
                <a:gd name="T1" fmla="*/ 166 h 169"/>
                <a:gd name="T2" fmla="*/ 0 w 172"/>
                <a:gd name="T3" fmla="*/ 120 h 169"/>
                <a:gd name="T4" fmla="*/ 84 w 172"/>
                <a:gd name="T5" fmla="*/ 83 h 169"/>
                <a:gd name="T6" fmla="*/ 120 w 172"/>
                <a:gd name="T7" fmla="*/ 0 h 169"/>
                <a:gd name="T8" fmla="*/ 166 w 172"/>
                <a:gd name="T9" fmla="*/ 0 h 169"/>
                <a:gd name="T10" fmla="*/ 0 w 172"/>
                <a:gd name="T11" fmla="*/ 166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2" h="169">
                  <a:moveTo>
                    <a:pt x="0" y="166"/>
                  </a:moveTo>
                  <a:cubicBezTo>
                    <a:pt x="0" y="150"/>
                    <a:pt x="0" y="136"/>
                    <a:pt x="0" y="120"/>
                  </a:cubicBezTo>
                  <a:cubicBezTo>
                    <a:pt x="32" y="118"/>
                    <a:pt x="61" y="107"/>
                    <a:pt x="84" y="83"/>
                  </a:cubicBezTo>
                  <a:cubicBezTo>
                    <a:pt x="107" y="60"/>
                    <a:pt x="118" y="32"/>
                    <a:pt x="120" y="0"/>
                  </a:cubicBezTo>
                  <a:cubicBezTo>
                    <a:pt x="135" y="0"/>
                    <a:pt x="151" y="0"/>
                    <a:pt x="166" y="0"/>
                  </a:cubicBezTo>
                  <a:cubicBezTo>
                    <a:pt x="172" y="85"/>
                    <a:pt x="89" y="169"/>
                    <a:pt x="0" y="166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88" name="Freeform 116">
            <a:extLst>
              <a:ext uri="{FF2B5EF4-FFF2-40B4-BE49-F238E27FC236}">
                <a16:creationId xmlns:a16="http://schemas.microsoft.com/office/drawing/2014/main" id="{198B8103-B470-633D-2BFB-598ED64E464F}"/>
              </a:ext>
            </a:extLst>
          </p:cNvPr>
          <p:cNvSpPr>
            <a:spLocks noEditPoints="1"/>
          </p:cNvSpPr>
          <p:nvPr/>
        </p:nvSpPr>
        <p:spPr bwMode="auto">
          <a:xfrm>
            <a:off x="5991220" y="1335947"/>
            <a:ext cx="412750" cy="457200"/>
          </a:xfrm>
          <a:custGeom>
            <a:avLst/>
            <a:gdLst>
              <a:gd name="T0" fmla="*/ 1463 w 1848"/>
              <a:gd name="T1" fmla="*/ 45 h 2048"/>
              <a:gd name="T2" fmla="*/ 1840 w 1848"/>
              <a:gd name="T3" fmla="*/ 75 h 2048"/>
              <a:gd name="T4" fmla="*/ 1742 w 1848"/>
              <a:gd name="T5" fmla="*/ 199 h 2048"/>
              <a:gd name="T6" fmla="*/ 1789 w 1848"/>
              <a:gd name="T7" fmla="*/ 351 h 2048"/>
              <a:gd name="T8" fmla="*/ 1438 w 1848"/>
              <a:gd name="T9" fmla="*/ 395 h 2048"/>
              <a:gd name="T10" fmla="*/ 1446 w 1848"/>
              <a:gd name="T11" fmla="*/ 576 h 2048"/>
              <a:gd name="T12" fmla="*/ 1438 w 1848"/>
              <a:gd name="T13" fmla="*/ 1111 h 2048"/>
              <a:gd name="T14" fmla="*/ 1721 w 1848"/>
              <a:gd name="T15" fmla="*/ 1222 h 2048"/>
              <a:gd name="T16" fmla="*/ 1721 w 1848"/>
              <a:gd name="T17" fmla="*/ 1988 h 2048"/>
              <a:gd name="T18" fmla="*/ 1790 w 1848"/>
              <a:gd name="T19" fmla="*/ 2048 h 2048"/>
              <a:gd name="T20" fmla="*/ 0 w 1848"/>
              <a:gd name="T21" fmla="*/ 2019 h 2048"/>
              <a:gd name="T22" fmla="*/ 102 w 1848"/>
              <a:gd name="T23" fmla="*/ 1899 h 2048"/>
              <a:gd name="T24" fmla="*/ 492 w 1848"/>
              <a:gd name="T25" fmla="*/ 1781 h 2048"/>
              <a:gd name="T26" fmla="*/ 674 w 1848"/>
              <a:gd name="T27" fmla="*/ 1599 h 2048"/>
              <a:gd name="T28" fmla="*/ 826 w 1848"/>
              <a:gd name="T29" fmla="*/ 1300 h 2048"/>
              <a:gd name="T30" fmla="*/ 885 w 1848"/>
              <a:gd name="T31" fmla="*/ 900 h 2048"/>
              <a:gd name="T32" fmla="*/ 914 w 1848"/>
              <a:gd name="T33" fmla="*/ 1017 h 2048"/>
              <a:gd name="T34" fmla="*/ 1076 w 1848"/>
              <a:gd name="T35" fmla="*/ 885 h 2048"/>
              <a:gd name="T36" fmla="*/ 1060 w 1848"/>
              <a:gd name="T37" fmla="*/ 789 h 2048"/>
              <a:gd name="T38" fmla="*/ 1359 w 1848"/>
              <a:gd name="T39" fmla="*/ 581 h 2048"/>
              <a:gd name="T40" fmla="*/ 1039 w 1848"/>
              <a:gd name="T41" fmla="*/ 687 h 2048"/>
              <a:gd name="T42" fmla="*/ 939 w 1848"/>
              <a:gd name="T43" fmla="*/ 821 h 2048"/>
              <a:gd name="T44" fmla="*/ 889 w 1848"/>
              <a:gd name="T45" fmla="*/ 563 h 2048"/>
              <a:gd name="T46" fmla="*/ 1085 w 1848"/>
              <a:gd name="T47" fmla="*/ 466 h 2048"/>
              <a:gd name="T48" fmla="*/ 1362 w 1848"/>
              <a:gd name="T49" fmla="*/ 444 h 2048"/>
              <a:gd name="T50" fmla="*/ 1396 w 1848"/>
              <a:gd name="T51" fmla="*/ 0 h 2048"/>
              <a:gd name="T52" fmla="*/ 1272 w 1848"/>
              <a:gd name="T53" fmla="*/ 1986 h 2048"/>
              <a:gd name="T54" fmla="*/ 1332 w 1848"/>
              <a:gd name="T55" fmla="*/ 1811 h 2048"/>
              <a:gd name="T56" fmla="*/ 1660 w 1848"/>
              <a:gd name="T57" fmla="*/ 1987 h 2048"/>
              <a:gd name="T58" fmla="*/ 1612 w 1848"/>
              <a:gd name="T59" fmla="*/ 1172 h 2048"/>
              <a:gd name="T60" fmla="*/ 1332 w 1848"/>
              <a:gd name="T61" fmla="*/ 1650 h 2048"/>
              <a:gd name="T62" fmla="*/ 1272 w 1848"/>
              <a:gd name="T63" fmla="*/ 1520 h 2048"/>
              <a:gd name="T64" fmla="*/ 942 w 1848"/>
              <a:gd name="T65" fmla="*/ 1523 h 2048"/>
              <a:gd name="T66" fmla="*/ 881 w 1848"/>
              <a:gd name="T67" fmla="*/ 1987 h 2048"/>
              <a:gd name="T68" fmla="*/ 832 w 1848"/>
              <a:gd name="T69" fmla="*/ 1658 h 2048"/>
              <a:gd name="T70" fmla="*/ 552 w 1848"/>
              <a:gd name="T71" fmla="*/ 1970 h 2048"/>
              <a:gd name="T72" fmla="*/ 1376 w 1848"/>
              <a:gd name="T73" fmla="*/ 1111 h 2048"/>
              <a:gd name="T74" fmla="*/ 1188 w 1848"/>
              <a:gd name="T75" fmla="*/ 756 h 2048"/>
              <a:gd name="T76" fmla="*/ 1120 w 1848"/>
              <a:gd name="T77" fmla="*/ 991 h 2048"/>
              <a:gd name="T78" fmla="*/ 1237 w 1848"/>
              <a:gd name="T79" fmla="*/ 1404 h 2048"/>
              <a:gd name="T80" fmla="*/ 1376 w 1848"/>
              <a:gd name="T81" fmla="*/ 1111 h 2048"/>
              <a:gd name="T82" fmla="*/ 1695 w 1848"/>
              <a:gd name="T83" fmla="*/ 238 h 2048"/>
              <a:gd name="T84" fmla="*/ 1742 w 1848"/>
              <a:gd name="T85" fmla="*/ 105 h 2048"/>
              <a:gd name="T86" fmla="*/ 1437 w 1848"/>
              <a:gd name="T87" fmla="*/ 230 h 2048"/>
              <a:gd name="T88" fmla="*/ 492 w 1848"/>
              <a:gd name="T89" fmla="*/ 1880 h 2048"/>
              <a:gd name="T90" fmla="*/ 164 w 1848"/>
              <a:gd name="T91" fmla="*/ 1873 h 2048"/>
              <a:gd name="T92" fmla="*/ 759 w 1848"/>
              <a:gd name="T93" fmla="*/ 1594 h 2048"/>
              <a:gd name="T94" fmla="*/ 933 w 1848"/>
              <a:gd name="T95" fmla="*/ 1388 h 2048"/>
              <a:gd name="T96" fmla="*/ 1036 w 1848"/>
              <a:gd name="T97" fmla="*/ 1032 h 2048"/>
              <a:gd name="T98" fmla="*/ 885 w 1848"/>
              <a:gd name="T99" fmla="*/ 1290 h 2048"/>
              <a:gd name="T100" fmla="*/ 1177 w 1848"/>
              <a:gd name="T101" fmla="*/ 1404 h 2048"/>
              <a:gd name="T102" fmla="*/ 1131 w 1848"/>
              <a:gd name="T103" fmla="*/ 1096 h 2048"/>
              <a:gd name="T104" fmla="*/ 1094 w 1848"/>
              <a:gd name="T105" fmla="*/ 1176 h 2048"/>
              <a:gd name="T106" fmla="*/ 1177 w 1848"/>
              <a:gd name="T107" fmla="*/ 1404 h 2048"/>
              <a:gd name="T108" fmla="*/ 1029 w 1848"/>
              <a:gd name="T109" fmla="*/ 491 h 2048"/>
              <a:gd name="T110" fmla="*/ 946 w 1848"/>
              <a:gd name="T111" fmla="*/ 545 h 2048"/>
              <a:gd name="T112" fmla="*/ 1072 w 1848"/>
              <a:gd name="T113" fmla="*/ 582 h 2048"/>
              <a:gd name="T114" fmla="*/ 1095 w 1848"/>
              <a:gd name="T115" fmla="*/ 1403 h 2048"/>
              <a:gd name="T116" fmla="*/ 993 w 1848"/>
              <a:gd name="T117" fmla="*/ 1403 h 2048"/>
              <a:gd name="T118" fmla="*/ 880 w 1848"/>
              <a:gd name="T119" fmla="*/ 1558 h 20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848" h="2048">
                <a:moveTo>
                  <a:pt x="1420" y="0"/>
                </a:moveTo>
                <a:cubicBezTo>
                  <a:pt x="1428" y="14"/>
                  <a:pt x="1436" y="27"/>
                  <a:pt x="1446" y="45"/>
                </a:cubicBezTo>
                <a:cubicBezTo>
                  <a:pt x="1448" y="45"/>
                  <a:pt x="1456" y="45"/>
                  <a:pt x="1463" y="45"/>
                </a:cubicBezTo>
                <a:cubicBezTo>
                  <a:pt x="1569" y="45"/>
                  <a:pt x="1675" y="45"/>
                  <a:pt x="1781" y="45"/>
                </a:cubicBezTo>
                <a:cubicBezTo>
                  <a:pt x="1787" y="45"/>
                  <a:pt x="1793" y="45"/>
                  <a:pt x="1799" y="46"/>
                </a:cubicBezTo>
                <a:cubicBezTo>
                  <a:pt x="1819" y="47"/>
                  <a:pt x="1834" y="56"/>
                  <a:pt x="1840" y="75"/>
                </a:cubicBezTo>
                <a:cubicBezTo>
                  <a:pt x="1847" y="94"/>
                  <a:pt x="1841" y="109"/>
                  <a:pt x="1827" y="122"/>
                </a:cubicBezTo>
                <a:cubicBezTo>
                  <a:pt x="1803" y="144"/>
                  <a:pt x="1778" y="165"/>
                  <a:pt x="1754" y="187"/>
                </a:cubicBezTo>
                <a:cubicBezTo>
                  <a:pt x="1750" y="190"/>
                  <a:pt x="1746" y="194"/>
                  <a:pt x="1742" y="199"/>
                </a:cubicBezTo>
                <a:cubicBezTo>
                  <a:pt x="1768" y="222"/>
                  <a:pt x="1794" y="245"/>
                  <a:pt x="1820" y="268"/>
                </a:cubicBezTo>
                <a:cubicBezTo>
                  <a:pt x="1842" y="287"/>
                  <a:pt x="1848" y="304"/>
                  <a:pt x="1840" y="324"/>
                </a:cubicBezTo>
                <a:cubicBezTo>
                  <a:pt x="1830" y="346"/>
                  <a:pt x="1812" y="351"/>
                  <a:pt x="1789" y="351"/>
                </a:cubicBezTo>
                <a:cubicBezTo>
                  <a:pt x="1680" y="351"/>
                  <a:pt x="1572" y="351"/>
                  <a:pt x="1463" y="351"/>
                </a:cubicBezTo>
                <a:cubicBezTo>
                  <a:pt x="1455" y="351"/>
                  <a:pt x="1447" y="351"/>
                  <a:pt x="1437" y="351"/>
                </a:cubicBezTo>
                <a:cubicBezTo>
                  <a:pt x="1437" y="367"/>
                  <a:pt x="1437" y="381"/>
                  <a:pt x="1438" y="395"/>
                </a:cubicBezTo>
                <a:cubicBezTo>
                  <a:pt x="1438" y="399"/>
                  <a:pt x="1444" y="403"/>
                  <a:pt x="1447" y="407"/>
                </a:cubicBezTo>
                <a:cubicBezTo>
                  <a:pt x="1455" y="416"/>
                  <a:pt x="1466" y="424"/>
                  <a:pt x="1468" y="434"/>
                </a:cubicBezTo>
                <a:cubicBezTo>
                  <a:pt x="1482" y="484"/>
                  <a:pt x="1472" y="531"/>
                  <a:pt x="1446" y="576"/>
                </a:cubicBezTo>
                <a:cubicBezTo>
                  <a:pt x="1442" y="583"/>
                  <a:pt x="1438" y="593"/>
                  <a:pt x="1438" y="601"/>
                </a:cubicBezTo>
                <a:cubicBezTo>
                  <a:pt x="1437" y="767"/>
                  <a:pt x="1437" y="932"/>
                  <a:pt x="1437" y="1097"/>
                </a:cubicBezTo>
                <a:cubicBezTo>
                  <a:pt x="1437" y="1101"/>
                  <a:pt x="1438" y="1105"/>
                  <a:pt x="1438" y="1111"/>
                </a:cubicBezTo>
                <a:cubicBezTo>
                  <a:pt x="1445" y="1111"/>
                  <a:pt x="1452" y="1112"/>
                  <a:pt x="1458" y="1112"/>
                </a:cubicBezTo>
                <a:cubicBezTo>
                  <a:pt x="1509" y="1112"/>
                  <a:pt x="1560" y="1112"/>
                  <a:pt x="1610" y="1112"/>
                </a:cubicBezTo>
                <a:cubicBezTo>
                  <a:pt x="1679" y="1112"/>
                  <a:pt x="1721" y="1153"/>
                  <a:pt x="1721" y="1222"/>
                </a:cubicBezTo>
                <a:cubicBezTo>
                  <a:pt x="1722" y="1407"/>
                  <a:pt x="1721" y="1592"/>
                  <a:pt x="1721" y="1776"/>
                </a:cubicBezTo>
                <a:cubicBezTo>
                  <a:pt x="1721" y="1839"/>
                  <a:pt x="1721" y="1902"/>
                  <a:pt x="1721" y="1964"/>
                </a:cubicBezTo>
                <a:cubicBezTo>
                  <a:pt x="1721" y="1972"/>
                  <a:pt x="1721" y="1979"/>
                  <a:pt x="1721" y="1988"/>
                </a:cubicBezTo>
                <a:cubicBezTo>
                  <a:pt x="1745" y="1988"/>
                  <a:pt x="1767" y="1988"/>
                  <a:pt x="1789" y="1988"/>
                </a:cubicBezTo>
                <a:cubicBezTo>
                  <a:pt x="1816" y="1988"/>
                  <a:pt x="1830" y="1999"/>
                  <a:pt x="1829" y="2019"/>
                </a:cubicBezTo>
                <a:cubicBezTo>
                  <a:pt x="1829" y="2038"/>
                  <a:pt x="1815" y="2048"/>
                  <a:pt x="1790" y="2048"/>
                </a:cubicBezTo>
                <a:cubicBezTo>
                  <a:pt x="1685" y="2048"/>
                  <a:pt x="1581" y="2048"/>
                  <a:pt x="1476" y="2048"/>
                </a:cubicBezTo>
                <a:cubicBezTo>
                  <a:pt x="999" y="2048"/>
                  <a:pt x="523" y="2048"/>
                  <a:pt x="46" y="2048"/>
                </a:cubicBezTo>
                <a:cubicBezTo>
                  <a:pt x="15" y="2048"/>
                  <a:pt x="1" y="2039"/>
                  <a:pt x="0" y="2019"/>
                </a:cubicBezTo>
                <a:cubicBezTo>
                  <a:pt x="0" y="1998"/>
                  <a:pt x="14" y="1988"/>
                  <a:pt x="46" y="1988"/>
                </a:cubicBezTo>
                <a:cubicBezTo>
                  <a:pt x="64" y="1988"/>
                  <a:pt x="82" y="1988"/>
                  <a:pt x="102" y="1988"/>
                </a:cubicBezTo>
                <a:cubicBezTo>
                  <a:pt x="102" y="1957"/>
                  <a:pt x="104" y="1928"/>
                  <a:pt x="102" y="1899"/>
                </a:cubicBezTo>
                <a:cubicBezTo>
                  <a:pt x="97" y="1822"/>
                  <a:pt x="150" y="1774"/>
                  <a:pt x="222" y="1778"/>
                </a:cubicBezTo>
                <a:cubicBezTo>
                  <a:pt x="279" y="1781"/>
                  <a:pt x="336" y="1778"/>
                  <a:pt x="394" y="1778"/>
                </a:cubicBezTo>
                <a:cubicBezTo>
                  <a:pt x="426" y="1779"/>
                  <a:pt x="458" y="1780"/>
                  <a:pt x="492" y="1781"/>
                </a:cubicBezTo>
                <a:cubicBezTo>
                  <a:pt x="492" y="1758"/>
                  <a:pt x="492" y="1731"/>
                  <a:pt x="492" y="1704"/>
                </a:cubicBezTo>
                <a:cubicBezTo>
                  <a:pt x="492" y="1643"/>
                  <a:pt x="534" y="1600"/>
                  <a:pt x="596" y="1598"/>
                </a:cubicBezTo>
                <a:cubicBezTo>
                  <a:pt x="622" y="1598"/>
                  <a:pt x="648" y="1598"/>
                  <a:pt x="674" y="1599"/>
                </a:cubicBezTo>
                <a:cubicBezTo>
                  <a:pt x="686" y="1599"/>
                  <a:pt x="693" y="1595"/>
                  <a:pt x="698" y="1584"/>
                </a:cubicBezTo>
                <a:cubicBezTo>
                  <a:pt x="738" y="1498"/>
                  <a:pt x="779" y="1413"/>
                  <a:pt x="819" y="1327"/>
                </a:cubicBezTo>
                <a:cubicBezTo>
                  <a:pt x="823" y="1319"/>
                  <a:pt x="825" y="1310"/>
                  <a:pt x="826" y="1300"/>
                </a:cubicBezTo>
                <a:cubicBezTo>
                  <a:pt x="829" y="1243"/>
                  <a:pt x="835" y="1185"/>
                  <a:pt x="834" y="1127"/>
                </a:cubicBezTo>
                <a:cubicBezTo>
                  <a:pt x="834" y="1056"/>
                  <a:pt x="861" y="991"/>
                  <a:pt x="878" y="924"/>
                </a:cubicBezTo>
                <a:cubicBezTo>
                  <a:pt x="880" y="916"/>
                  <a:pt x="882" y="908"/>
                  <a:pt x="885" y="900"/>
                </a:cubicBezTo>
                <a:cubicBezTo>
                  <a:pt x="891" y="882"/>
                  <a:pt x="906" y="874"/>
                  <a:pt x="922" y="879"/>
                </a:cubicBezTo>
                <a:cubicBezTo>
                  <a:pt x="939" y="884"/>
                  <a:pt x="947" y="899"/>
                  <a:pt x="942" y="917"/>
                </a:cubicBezTo>
                <a:cubicBezTo>
                  <a:pt x="934" y="949"/>
                  <a:pt x="924" y="981"/>
                  <a:pt x="914" y="1017"/>
                </a:cubicBezTo>
                <a:cubicBezTo>
                  <a:pt x="937" y="1008"/>
                  <a:pt x="956" y="1000"/>
                  <a:pt x="975" y="992"/>
                </a:cubicBezTo>
                <a:cubicBezTo>
                  <a:pt x="1000" y="982"/>
                  <a:pt x="1031" y="977"/>
                  <a:pt x="1048" y="959"/>
                </a:cubicBezTo>
                <a:cubicBezTo>
                  <a:pt x="1065" y="941"/>
                  <a:pt x="1068" y="910"/>
                  <a:pt x="1076" y="885"/>
                </a:cubicBezTo>
                <a:cubicBezTo>
                  <a:pt x="1084" y="861"/>
                  <a:pt x="1092" y="837"/>
                  <a:pt x="1100" y="813"/>
                </a:cubicBezTo>
                <a:cubicBezTo>
                  <a:pt x="1097" y="812"/>
                  <a:pt x="1095" y="811"/>
                  <a:pt x="1093" y="811"/>
                </a:cubicBezTo>
                <a:cubicBezTo>
                  <a:pt x="1077" y="812"/>
                  <a:pt x="1064" y="806"/>
                  <a:pt x="1060" y="789"/>
                </a:cubicBezTo>
                <a:cubicBezTo>
                  <a:pt x="1056" y="773"/>
                  <a:pt x="1064" y="761"/>
                  <a:pt x="1078" y="753"/>
                </a:cubicBezTo>
                <a:cubicBezTo>
                  <a:pt x="1151" y="708"/>
                  <a:pt x="1225" y="664"/>
                  <a:pt x="1298" y="619"/>
                </a:cubicBezTo>
                <a:cubicBezTo>
                  <a:pt x="1318" y="607"/>
                  <a:pt x="1339" y="595"/>
                  <a:pt x="1359" y="581"/>
                </a:cubicBezTo>
                <a:cubicBezTo>
                  <a:pt x="1391" y="559"/>
                  <a:pt x="1410" y="528"/>
                  <a:pt x="1413" y="485"/>
                </a:cubicBezTo>
                <a:cubicBezTo>
                  <a:pt x="1405" y="489"/>
                  <a:pt x="1399" y="492"/>
                  <a:pt x="1394" y="495"/>
                </a:cubicBezTo>
                <a:cubicBezTo>
                  <a:pt x="1275" y="559"/>
                  <a:pt x="1157" y="623"/>
                  <a:pt x="1039" y="687"/>
                </a:cubicBezTo>
                <a:cubicBezTo>
                  <a:pt x="1015" y="699"/>
                  <a:pt x="1000" y="717"/>
                  <a:pt x="993" y="741"/>
                </a:cubicBezTo>
                <a:cubicBezTo>
                  <a:pt x="987" y="760"/>
                  <a:pt x="982" y="779"/>
                  <a:pt x="976" y="797"/>
                </a:cubicBezTo>
                <a:cubicBezTo>
                  <a:pt x="970" y="817"/>
                  <a:pt x="956" y="826"/>
                  <a:pt x="939" y="821"/>
                </a:cubicBezTo>
                <a:cubicBezTo>
                  <a:pt x="921" y="817"/>
                  <a:pt x="912" y="801"/>
                  <a:pt x="919" y="781"/>
                </a:cubicBezTo>
                <a:cubicBezTo>
                  <a:pt x="930" y="745"/>
                  <a:pt x="942" y="710"/>
                  <a:pt x="955" y="672"/>
                </a:cubicBezTo>
                <a:cubicBezTo>
                  <a:pt x="922" y="646"/>
                  <a:pt x="909" y="602"/>
                  <a:pt x="889" y="563"/>
                </a:cubicBezTo>
                <a:cubicBezTo>
                  <a:pt x="877" y="541"/>
                  <a:pt x="879" y="518"/>
                  <a:pt x="886" y="493"/>
                </a:cubicBezTo>
                <a:cubicBezTo>
                  <a:pt x="898" y="450"/>
                  <a:pt x="982" y="405"/>
                  <a:pt x="1028" y="421"/>
                </a:cubicBezTo>
                <a:cubicBezTo>
                  <a:pt x="1053" y="430"/>
                  <a:pt x="1073" y="443"/>
                  <a:pt x="1085" y="466"/>
                </a:cubicBezTo>
                <a:cubicBezTo>
                  <a:pt x="1102" y="499"/>
                  <a:pt x="1117" y="531"/>
                  <a:pt x="1135" y="566"/>
                </a:cubicBezTo>
                <a:cubicBezTo>
                  <a:pt x="1138" y="564"/>
                  <a:pt x="1143" y="562"/>
                  <a:pt x="1148" y="560"/>
                </a:cubicBezTo>
                <a:cubicBezTo>
                  <a:pt x="1219" y="521"/>
                  <a:pt x="1291" y="482"/>
                  <a:pt x="1362" y="444"/>
                </a:cubicBezTo>
                <a:cubicBezTo>
                  <a:pt x="1374" y="437"/>
                  <a:pt x="1378" y="430"/>
                  <a:pt x="1378" y="417"/>
                </a:cubicBezTo>
                <a:cubicBezTo>
                  <a:pt x="1377" y="293"/>
                  <a:pt x="1378" y="169"/>
                  <a:pt x="1377" y="45"/>
                </a:cubicBezTo>
                <a:cubicBezTo>
                  <a:pt x="1377" y="27"/>
                  <a:pt x="1380" y="11"/>
                  <a:pt x="1396" y="0"/>
                </a:cubicBezTo>
                <a:cubicBezTo>
                  <a:pt x="1404" y="0"/>
                  <a:pt x="1412" y="0"/>
                  <a:pt x="1420" y="0"/>
                </a:cubicBezTo>
                <a:close/>
                <a:moveTo>
                  <a:pt x="942" y="1986"/>
                </a:moveTo>
                <a:cubicBezTo>
                  <a:pt x="1053" y="1986"/>
                  <a:pt x="1162" y="1986"/>
                  <a:pt x="1272" y="1986"/>
                </a:cubicBezTo>
                <a:cubicBezTo>
                  <a:pt x="1272" y="1927"/>
                  <a:pt x="1272" y="1869"/>
                  <a:pt x="1272" y="1811"/>
                </a:cubicBezTo>
                <a:cubicBezTo>
                  <a:pt x="1272" y="1791"/>
                  <a:pt x="1284" y="1778"/>
                  <a:pt x="1302" y="1778"/>
                </a:cubicBezTo>
                <a:cubicBezTo>
                  <a:pt x="1319" y="1779"/>
                  <a:pt x="1331" y="1791"/>
                  <a:pt x="1332" y="1811"/>
                </a:cubicBezTo>
                <a:cubicBezTo>
                  <a:pt x="1332" y="1847"/>
                  <a:pt x="1332" y="1883"/>
                  <a:pt x="1332" y="1919"/>
                </a:cubicBezTo>
                <a:cubicBezTo>
                  <a:pt x="1332" y="1942"/>
                  <a:pt x="1332" y="1964"/>
                  <a:pt x="1332" y="1987"/>
                </a:cubicBezTo>
                <a:cubicBezTo>
                  <a:pt x="1443" y="1987"/>
                  <a:pt x="1551" y="1987"/>
                  <a:pt x="1660" y="1987"/>
                </a:cubicBezTo>
                <a:cubicBezTo>
                  <a:pt x="1661" y="1982"/>
                  <a:pt x="1661" y="1977"/>
                  <a:pt x="1661" y="1973"/>
                </a:cubicBezTo>
                <a:cubicBezTo>
                  <a:pt x="1661" y="1722"/>
                  <a:pt x="1662" y="1471"/>
                  <a:pt x="1661" y="1221"/>
                </a:cubicBezTo>
                <a:cubicBezTo>
                  <a:pt x="1661" y="1187"/>
                  <a:pt x="1646" y="1172"/>
                  <a:pt x="1612" y="1172"/>
                </a:cubicBezTo>
                <a:cubicBezTo>
                  <a:pt x="1537" y="1172"/>
                  <a:pt x="1463" y="1172"/>
                  <a:pt x="1388" y="1172"/>
                </a:cubicBezTo>
                <a:cubicBezTo>
                  <a:pt x="1345" y="1172"/>
                  <a:pt x="1332" y="1185"/>
                  <a:pt x="1332" y="1228"/>
                </a:cubicBezTo>
                <a:cubicBezTo>
                  <a:pt x="1332" y="1369"/>
                  <a:pt x="1332" y="1509"/>
                  <a:pt x="1332" y="1650"/>
                </a:cubicBezTo>
                <a:cubicBezTo>
                  <a:pt x="1332" y="1673"/>
                  <a:pt x="1321" y="1687"/>
                  <a:pt x="1303" y="1688"/>
                </a:cubicBezTo>
                <a:cubicBezTo>
                  <a:pt x="1284" y="1688"/>
                  <a:pt x="1272" y="1674"/>
                  <a:pt x="1272" y="1650"/>
                </a:cubicBezTo>
                <a:cubicBezTo>
                  <a:pt x="1272" y="1606"/>
                  <a:pt x="1272" y="1563"/>
                  <a:pt x="1272" y="1520"/>
                </a:cubicBezTo>
                <a:cubicBezTo>
                  <a:pt x="1272" y="1479"/>
                  <a:pt x="1257" y="1465"/>
                  <a:pt x="1216" y="1465"/>
                </a:cubicBezTo>
                <a:cubicBezTo>
                  <a:pt x="1144" y="1465"/>
                  <a:pt x="1072" y="1465"/>
                  <a:pt x="1000" y="1465"/>
                </a:cubicBezTo>
                <a:cubicBezTo>
                  <a:pt x="955" y="1465"/>
                  <a:pt x="942" y="1478"/>
                  <a:pt x="942" y="1523"/>
                </a:cubicBezTo>
                <a:cubicBezTo>
                  <a:pt x="942" y="1671"/>
                  <a:pt x="942" y="1818"/>
                  <a:pt x="942" y="1965"/>
                </a:cubicBezTo>
                <a:cubicBezTo>
                  <a:pt x="942" y="1972"/>
                  <a:pt x="942" y="1979"/>
                  <a:pt x="942" y="1986"/>
                </a:cubicBezTo>
                <a:close/>
                <a:moveTo>
                  <a:pt x="881" y="1987"/>
                </a:moveTo>
                <a:cubicBezTo>
                  <a:pt x="881" y="1982"/>
                  <a:pt x="882" y="1978"/>
                  <a:pt x="882" y="1974"/>
                </a:cubicBezTo>
                <a:cubicBezTo>
                  <a:pt x="882" y="1885"/>
                  <a:pt x="882" y="1796"/>
                  <a:pt x="882" y="1707"/>
                </a:cubicBezTo>
                <a:cubicBezTo>
                  <a:pt x="881" y="1673"/>
                  <a:pt x="866" y="1659"/>
                  <a:pt x="832" y="1658"/>
                </a:cubicBezTo>
                <a:cubicBezTo>
                  <a:pt x="755" y="1658"/>
                  <a:pt x="679" y="1658"/>
                  <a:pt x="602" y="1658"/>
                </a:cubicBezTo>
                <a:cubicBezTo>
                  <a:pt x="567" y="1659"/>
                  <a:pt x="552" y="1674"/>
                  <a:pt x="552" y="1708"/>
                </a:cubicBezTo>
                <a:cubicBezTo>
                  <a:pt x="552" y="1796"/>
                  <a:pt x="552" y="1883"/>
                  <a:pt x="552" y="1970"/>
                </a:cubicBezTo>
                <a:cubicBezTo>
                  <a:pt x="552" y="1976"/>
                  <a:pt x="553" y="1981"/>
                  <a:pt x="553" y="1987"/>
                </a:cubicBezTo>
                <a:cubicBezTo>
                  <a:pt x="663" y="1987"/>
                  <a:pt x="772" y="1987"/>
                  <a:pt x="881" y="1987"/>
                </a:cubicBezTo>
                <a:close/>
                <a:moveTo>
                  <a:pt x="1376" y="1111"/>
                </a:moveTo>
                <a:cubicBezTo>
                  <a:pt x="1376" y="955"/>
                  <a:pt x="1376" y="800"/>
                  <a:pt x="1376" y="644"/>
                </a:cubicBezTo>
                <a:cubicBezTo>
                  <a:pt x="1373" y="645"/>
                  <a:pt x="1371" y="646"/>
                  <a:pt x="1369" y="646"/>
                </a:cubicBezTo>
                <a:cubicBezTo>
                  <a:pt x="1309" y="683"/>
                  <a:pt x="1248" y="719"/>
                  <a:pt x="1188" y="756"/>
                </a:cubicBezTo>
                <a:cubicBezTo>
                  <a:pt x="1182" y="760"/>
                  <a:pt x="1178" y="768"/>
                  <a:pt x="1176" y="775"/>
                </a:cubicBezTo>
                <a:cubicBezTo>
                  <a:pt x="1155" y="837"/>
                  <a:pt x="1135" y="899"/>
                  <a:pt x="1114" y="961"/>
                </a:cubicBezTo>
                <a:cubicBezTo>
                  <a:pt x="1110" y="973"/>
                  <a:pt x="1112" y="981"/>
                  <a:pt x="1120" y="991"/>
                </a:cubicBezTo>
                <a:cubicBezTo>
                  <a:pt x="1159" y="1037"/>
                  <a:pt x="1197" y="1083"/>
                  <a:pt x="1235" y="1129"/>
                </a:cubicBezTo>
                <a:cubicBezTo>
                  <a:pt x="1256" y="1154"/>
                  <a:pt x="1265" y="1183"/>
                  <a:pt x="1260" y="1216"/>
                </a:cubicBezTo>
                <a:cubicBezTo>
                  <a:pt x="1252" y="1278"/>
                  <a:pt x="1245" y="1340"/>
                  <a:pt x="1237" y="1404"/>
                </a:cubicBezTo>
                <a:cubicBezTo>
                  <a:pt x="1249" y="1407"/>
                  <a:pt x="1260" y="1409"/>
                  <a:pt x="1272" y="1413"/>
                </a:cubicBezTo>
                <a:cubicBezTo>
                  <a:pt x="1272" y="1350"/>
                  <a:pt x="1272" y="1288"/>
                  <a:pt x="1272" y="1227"/>
                </a:cubicBezTo>
                <a:cubicBezTo>
                  <a:pt x="1272" y="1157"/>
                  <a:pt x="1306" y="1119"/>
                  <a:pt x="1376" y="1111"/>
                </a:cubicBezTo>
                <a:close/>
                <a:moveTo>
                  <a:pt x="1437" y="289"/>
                </a:moveTo>
                <a:cubicBezTo>
                  <a:pt x="1543" y="289"/>
                  <a:pt x="1646" y="289"/>
                  <a:pt x="1753" y="289"/>
                </a:cubicBezTo>
                <a:cubicBezTo>
                  <a:pt x="1732" y="270"/>
                  <a:pt x="1713" y="254"/>
                  <a:pt x="1695" y="238"/>
                </a:cubicBezTo>
                <a:cubicBezTo>
                  <a:pt x="1664" y="211"/>
                  <a:pt x="1664" y="186"/>
                  <a:pt x="1694" y="159"/>
                </a:cubicBezTo>
                <a:cubicBezTo>
                  <a:pt x="1713" y="143"/>
                  <a:pt x="1732" y="126"/>
                  <a:pt x="1753" y="107"/>
                </a:cubicBezTo>
                <a:cubicBezTo>
                  <a:pt x="1747" y="106"/>
                  <a:pt x="1744" y="105"/>
                  <a:pt x="1742" y="105"/>
                </a:cubicBezTo>
                <a:cubicBezTo>
                  <a:pt x="1645" y="105"/>
                  <a:pt x="1549" y="106"/>
                  <a:pt x="1452" y="105"/>
                </a:cubicBezTo>
                <a:cubicBezTo>
                  <a:pt x="1439" y="105"/>
                  <a:pt x="1437" y="111"/>
                  <a:pt x="1437" y="122"/>
                </a:cubicBezTo>
                <a:cubicBezTo>
                  <a:pt x="1438" y="158"/>
                  <a:pt x="1437" y="194"/>
                  <a:pt x="1437" y="230"/>
                </a:cubicBezTo>
                <a:cubicBezTo>
                  <a:pt x="1437" y="250"/>
                  <a:pt x="1437" y="270"/>
                  <a:pt x="1437" y="289"/>
                </a:cubicBezTo>
                <a:close/>
                <a:moveTo>
                  <a:pt x="492" y="1987"/>
                </a:moveTo>
                <a:cubicBezTo>
                  <a:pt x="492" y="1950"/>
                  <a:pt x="493" y="1915"/>
                  <a:pt x="492" y="1880"/>
                </a:cubicBezTo>
                <a:cubicBezTo>
                  <a:pt x="491" y="1857"/>
                  <a:pt x="476" y="1839"/>
                  <a:pt x="453" y="1839"/>
                </a:cubicBezTo>
                <a:cubicBezTo>
                  <a:pt x="369" y="1838"/>
                  <a:pt x="285" y="1838"/>
                  <a:pt x="202" y="1839"/>
                </a:cubicBezTo>
                <a:cubicBezTo>
                  <a:pt x="181" y="1839"/>
                  <a:pt x="165" y="1853"/>
                  <a:pt x="164" y="1873"/>
                </a:cubicBezTo>
                <a:cubicBezTo>
                  <a:pt x="162" y="1911"/>
                  <a:pt x="163" y="1949"/>
                  <a:pt x="163" y="1987"/>
                </a:cubicBezTo>
                <a:cubicBezTo>
                  <a:pt x="273" y="1987"/>
                  <a:pt x="381" y="1987"/>
                  <a:pt x="492" y="1987"/>
                </a:cubicBezTo>
                <a:close/>
                <a:moveTo>
                  <a:pt x="759" y="1594"/>
                </a:moveTo>
                <a:cubicBezTo>
                  <a:pt x="761" y="1596"/>
                  <a:pt x="763" y="1598"/>
                  <a:pt x="765" y="1600"/>
                </a:cubicBezTo>
                <a:cubicBezTo>
                  <a:pt x="771" y="1595"/>
                  <a:pt x="779" y="1591"/>
                  <a:pt x="784" y="1584"/>
                </a:cubicBezTo>
                <a:cubicBezTo>
                  <a:pt x="834" y="1519"/>
                  <a:pt x="881" y="1452"/>
                  <a:pt x="933" y="1388"/>
                </a:cubicBezTo>
                <a:cubicBezTo>
                  <a:pt x="969" y="1344"/>
                  <a:pt x="995" y="1297"/>
                  <a:pt x="999" y="1240"/>
                </a:cubicBezTo>
                <a:cubicBezTo>
                  <a:pt x="999" y="1233"/>
                  <a:pt x="1001" y="1225"/>
                  <a:pt x="1002" y="1218"/>
                </a:cubicBezTo>
                <a:cubicBezTo>
                  <a:pt x="1013" y="1157"/>
                  <a:pt x="1024" y="1097"/>
                  <a:pt x="1036" y="1032"/>
                </a:cubicBezTo>
                <a:cubicBezTo>
                  <a:pt x="990" y="1051"/>
                  <a:pt x="947" y="1069"/>
                  <a:pt x="904" y="1087"/>
                </a:cubicBezTo>
                <a:cubicBezTo>
                  <a:pt x="900" y="1089"/>
                  <a:pt x="897" y="1099"/>
                  <a:pt x="896" y="1105"/>
                </a:cubicBezTo>
                <a:cubicBezTo>
                  <a:pt x="893" y="1167"/>
                  <a:pt x="891" y="1229"/>
                  <a:pt x="885" y="1290"/>
                </a:cubicBezTo>
                <a:cubicBezTo>
                  <a:pt x="883" y="1318"/>
                  <a:pt x="876" y="1345"/>
                  <a:pt x="865" y="1370"/>
                </a:cubicBezTo>
                <a:cubicBezTo>
                  <a:pt x="831" y="1446"/>
                  <a:pt x="795" y="1520"/>
                  <a:pt x="759" y="1594"/>
                </a:cubicBezTo>
                <a:close/>
                <a:moveTo>
                  <a:pt x="1177" y="1404"/>
                </a:moveTo>
                <a:cubicBezTo>
                  <a:pt x="1185" y="1339"/>
                  <a:pt x="1192" y="1275"/>
                  <a:pt x="1201" y="1212"/>
                </a:cubicBezTo>
                <a:cubicBezTo>
                  <a:pt x="1203" y="1194"/>
                  <a:pt x="1199" y="1179"/>
                  <a:pt x="1188" y="1165"/>
                </a:cubicBezTo>
                <a:cubicBezTo>
                  <a:pt x="1169" y="1142"/>
                  <a:pt x="1150" y="1119"/>
                  <a:pt x="1131" y="1096"/>
                </a:cubicBezTo>
                <a:cubicBezTo>
                  <a:pt x="1119" y="1082"/>
                  <a:pt x="1107" y="1068"/>
                  <a:pt x="1093" y="1053"/>
                </a:cubicBezTo>
                <a:cubicBezTo>
                  <a:pt x="1088" y="1084"/>
                  <a:pt x="1084" y="1111"/>
                  <a:pt x="1077" y="1138"/>
                </a:cubicBezTo>
                <a:cubicBezTo>
                  <a:pt x="1073" y="1157"/>
                  <a:pt x="1076" y="1168"/>
                  <a:pt x="1094" y="1176"/>
                </a:cubicBezTo>
                <a:cubicBezTo>
                  <a:pt x="1126" y="1191"/>
                  <a:pt x="1139" y="1217"/>
                  <a:pt x="1141" y="1253"/>
                </a:cubicBezTo>
                <a:cubicBezTo>
                  <a:pt x="1144" y="1303"/>
                  <a:pt x="1151" y="1353"/>
                  <a:pt x="1156" y="1404"/>
                </a:cubicBezTo>
                <a:cubicBezTo>
                  <a:pt x="1163" y="1404"/>
                  <a:pt x="1169" y="1404"/>
                  <a:pt x="1177" y="1404"/>
                </a:cubicBezTo>
                <a:close/>
                <a:moveTo>
                  <a:pt x="1072" y="578"/>
                </a:moveTo>
                <a:cubicBezTo>
                  <a:pt x="1072" y="578"/>
                  <a:pt x="1072" y="575"/>
                  <a:pt x="1071" y="573"/>
                </a:cubicBezTo>
                <a:cubicBezTo>
                  <a:pt x="1057" y="545"/>
                  <a:pt x="1044" y="517"/>
                  <a:pt x="1029" y="491"/>
                </a:cubicBezTo>
                <a:cubicBezTo>
                  <a:pt x="1020" y="476"/>
                  <a:pt x="1004" y="475"/>
                  <a:pt x="988" y="481"/>
                </a:cubicBezTo>
                <a:cubicBezTo>
                  <a:pt x="979" y="484"/>
                  <a:pt x="971" y="489"/>
                  <a:pt x="963" y="494"/>
                </a:cubicBezTo>
                <a:cubicBezTo>
                  <a:pt x="941" y="506"/>
                  <a:pt x="935" y="523"/>
                  <a:pt x="946" y="545"/>
                </a:cubicBezTo>
                <a:cubicBezTo>
                  <a:pt x="956" y="566"/>
                  <a:pt x="967" y="585"/>
                  <a:pt x="977" y="606"/>
                </a:cubicBezTo>
                <a:cubicBezTo>
                  <a:pt x="985" y="623"/>
                  <a:pt x="999" y="632"/>
                  <a:pt x="1019" y="628"/>
                </a:cubicBezTo>
                <a:cubicBezTo>
                  <a:pt x="1047" y="621"/>
                  <a:pt x="1070" y="601"/>
                  <a:pt x="1072" y="582"/>
                </a:cubicBezTo>
                <a:cubicBezTo>
                  <a:pt x="1072" y="582"/>
                  <a:pt x="1072" y="581"/>
                  <a:pt x="1072" y="578"/>
                </a:cubicBezTo>
                <a:close/>
                <a:moveTo>
                  <a:pt x="993" y="1403"/>
                </a:moveTo>
                <a:cubicBezTo>
                  <a:pt x="1031" y="1403"/>
                  <a:pt x="1063" y="1403"/>
                  <a:pt x="1095" y="1403"/>
                </a:cubicBezTo>
                <a:cubicBezTo>
                  <a:pt x="1090" y="1350"/>
                  <a:pt x="1085" y="1297"/>
                  <a:pt x="1079" y="1245"/>
                </a:cubicBezTo>
                <a:cubicBezTo>
                  <a:pt x="1078" y="1239"/>
                  <a:pt x="1070" y="1233"/>
                  <a:pt x="1062" y="1224"/>
                </a:cubicBezTo>
                <a:cubicBezTo>
                  <a:pt x="1049" y="1290"/>
                  <a:pt x="1049" y="1355"/>
                  <a:pt x="993" y="1403"/>
                </a:cubicBezTo>
                <a:close/>
                <a:moveTo>
                  <a:pt x="849" y="1598"/>
                </a:moveTo>
                <a:cubicBezTo>
                  <a:pt x="862" y="1601"/>
                  <a:pt x="871" y="1602"/>
                  <a:pt x="880" y="1604"/>
                </a:cubicBezTo>
                <a:cubicBezTo>
                  <a:pt x="880" y="1588"/>
                  <a:pt x="880" y="1575"/>
                  <a:pt x="880" y="1558"/>
                </a:cubicBezTo>
                <a:cubicBezTo>
                  <a:pt x="868" y="1573"/>
                  <a:pt x="860" y="1584"/>
                  <a:pt x="849" y="159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89" name="Group 88">
            <a:extLst>
              <a:ext uri="{FF2B5EF4-FFF2-40B4-BE49-F238E27FC236}">
                <a16:creationId xmlns:a16="http://schemas.microsoft.com/office/drawing/2014/main" id="{500C392B-6EEF-6992-9C70-3BE60BE80C17}"/>
              </a:ext>
            </a:extLst>
          </p:cNvPr>
          <p:cNvGrpSpPr/>
          <p:nvPr/>
        </p:nvGrpSpPr>
        <p:grpSpPr>
          <a:xfrm>
            <a:off x="2835169" y="1335947"/>
            <a:ext cx="457200" cy="457200"/>
            <a:chOff x="5867400" y="3943350"/>
            <a:chExt cx="457200" cy="457200"/>
          </a:xfrm>
          <a:solidFill>
            <a:schemeClr val="bg1"/>
          </a:solidFill>
        </p:grpSpPr>
        <p:sp>
          <p:nvSpPr>
            <p:cNvPr id="90" name="Freeform 48">
              <a:extLst>
                <a:ext uri="{FF2B5EF4-FFF2-40B4-BE49-F238E27FC236}">
                  <a16:creationId xmlns:a16="http://schemas.microsoft.com/office/drawing/2014/main" id="{F87B88A0-21D7-A7FC-116E-82FA7FF48A8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867400" y="3943350"/>
              <a:ext cx="457200" cy="457200"/>
            </a:xfrm>
            <a:custGeom>
              <a:avLst/>
              <a:gdLst>
                <a:gd name="T0" fmla="*/ 704 w 1536"/>
                <a:gd name="T1" fmla="*/ 1473 h 1536"/>
                <a:gd name="T2" fmla="*/ 75 w 1536"/>
                <a:gd name="T3" fmla="*/ 843 h 1536"/>
                <a:gd name="T4" fmla="*/ 0 w 1536"/>
                <a:gd name="T5" fmla="*/ 744 h 1536"/>
                <a:gd name="T6" fmla="*/ 90 w 1536"/>
                <a:gd name="T7" fmla="*/ 605 h 1536"/>
                <a:gd name="T8" fmla="*/ 130 w 1536"/>
                <a:gd name="T9" fmla="*/ 631 h 1536"/>
                <a:gd name="T10" fmla="*/ 156 w 1536"/>
                <a:gd name="T11" fmla="*/ 691 h 1536"/>
                <a:gd name="T12" fmla="*/ 704 w 1536"/>
                <a:gd name="T13" fmla="*/ 142 h 1536"/>
                <a:gd name="T14" fmla="*/ 237 w 1536"/>
                <a:gd name="T15" fmla="*/ 391 h 1536"/>
                <a:gd name="T16" fmla="*/ 126 w 1536"/>
                <a:gd name="T17" fmla="*/ 495 h 1536"/>
                <a:gd name="T18" fmla="*/ 704 w 1536"/>
                <a:gd name="T19" fmla="*/ 60 h 1536"/>
                <a:gd name="T20" fmla="*/ 832 w 1536"/>
                <a:gd name="T21" fmla="*/ 60 h 1536"/>
                <a:gd name="T22" fmla="*/ 1461 w 1536"/>
                <a:gd name="T23" fmla="*/ 693 h 1536"/>
                <a:gd name="T24" fmla="*/ 1536 w 1536"/>
                <a:gd name="T25" fmla="*/ 792 h 1536"/>
                <a:gd name="T26" fmla="*/ 1282 w 1536"/>
                <a:gd name="T27" fmla="*/ 1239 h 1536"/>
                <a:gd name="T28" fmla="*/ 792 w 1536"/>
                <a:gd name="T29" fmla="*/ 1536 h 1536"/>
                <a:gd name="T30" fmla="*/ 1053 w 1536"/>
                <a:gd name="T31" fmla="*/ 358 h 1536"/>
                <a:gd name="T32" fmla="*/ 1074 w 1536"/>
                <a:gd name="T33" fmla="*/ 432 h 1536"/>
                <a:gd name="T34" fmla="*/ 324 w 1536"/>
                <a:gd name="T35" fmla="*/ 668 h 1536"/>
                <a:gd name="T36" fmla="*/ 407 w 1536"/>
                <a:gd name="T37" fmla="*/ 708 h 1536"/>
                <a:gd name="T38" fmla="*/ 376 w 1536"/>
                <a:gd name="T39" fmla="*/ 832 h 1536"/>
                <a:gd name="T40" fmla="*/ 1217 w 1536"/>
                <a:gd name="T41" fmla="*/ 832 h 1536"/>
                <a:gd name="T42" fmla="*/ 1096 w 1536"/>
                <a:gd name="T43" fmla="*/ 763 h 1536"/>
                <a:gd name="T44" fmla="*/ 1216 w 1536"/>
                <a:gd name="T45" fmla="*/ 694 h 1536"/>
                <a:gd name="T46" fmla="*/ 1182 w 1536"/>
                <a:gd name="T47" fmla="*/ 490 h 1536"/>
                <a:gd name="T48" fmla="*/ 1337 w 1536"/>
                <a:gd name="T49" fmla="*/ 703 h 1536"/>
                <a:gd name="T50" fmla="*/ 832 w 1536"/>
                <a:gd name="T51" fmla="*/ 251 h 1536"/>
                <a:gd name="T52" fmla="*/ 703 w 1536"/>
                <a:gd name="T53" fmla="*/ 270 h 1536"/>
                <a:gd name="T54" fmla="*/ 200 w 1536"/>
                <a:gd name="T55" fmla="*/ 703 h 1536"/>
                <a:gd name="T56" fmla="*/ 832 w 1536"/>
                <a:gd name="T57" fmla="*/ 1266 h 1536"/>
                <a:gd name="T58" fmla="*/ 1192 w 1536"/>
                <a:gd name="T59" fmla="*/ 1151 h 1536"/>
                <a:gd name="T60" fmla="*/ 704 w 1536"/>
                <a:gd name="T61" fmla="*/ 1264 h 1536"/>
                <a:gd name="T62" fmla="*/ 381 w 1536"/>
                <a:gd name="T63" fmla="*/ 1189 h 1536"/>
                <a:gd name="T64" fmla="*/ 704 w 1536"/>
                <a:gd name="T65" fmla="*/ 1264 h 1536"/>
                <a:gd name="T66" fmla="*/ 1417 w 1536"/>
                <a:gd name="T67" fmla="*/ 832 h 1536"/>
                <a:gd name="T68" fmla="*/ 1333 w 1536"/>
                <a:gd name="T69" fmla="*/ 1015 h 1536"/>
                <a:gd name="T70" fmla="*/ 1417 w 1536"/>
                <a:gd name="T71" fmla="*/ 702 h 1536"/>
                <a:gd name="T72" fmla="*/ 832 w 1536"/>
                <a:gd name="T73" fmla="*/ 136 h 1536"/>
                <a:gd name="T74" fmla="*/ 1379 w 1536"/>
                <a:gd name="T75" fmla="*/ 680 h 1536"/>
                <a:gd name="T76" fmla="*/ 704 w 1536"/>
                <a:gd name="T77" fmla="*/ 1395 h 1536"/>
                <a:gd name="T78" fmla="*/ 157 w 1536"/>
                <a:gd name="T79" fmla="*/ 856 h 1536"/>
                <a:gd name="T80" fmla="*/ 704 w 1536"/>
                <a:gd name="T81" fmla="*/ 1416 h 1536"/>
                <a:gd name="T82" fmla="*/ 396 w 1536"/>
                <a:gd name="T83" fmla="*/ 768 h 1536"/>
                <a:gd name="T84" fmla="*/ 44 w 1536"/>
                <a:gd name="T85" fmla="*/ 768 h 1536"/>
                <a:gd name="T86" fmla="*/ 1316 w 1536"/>
                <a:gd name="T87" fmla="*/ 749 h 1536"/>
                <a:gd name="T88" fmla="*/ 1166 w 1536"/>
                <a:gd name="T89" fmla="*/ 787 h 1536"/>
                <a:gd name="T90" fmla="*/ 1466 w 1536"/>
                <a:gd name="T91" fmla="*/ 749 h 1536"/>
                <a:gd name="T92" fmla="*/ 787 w 1536"/>
                <a:gd name="T93" fmla="*/ 256 h 1536"/>
                <a:gd name="T94" fmla="*/ 749 w 1536"/>
                <a:gd name="T95" fmla="*/ 63 h 1536"/>
                <a:gd name="T96" fmla="*/ 786 w 1536"/>
                <a:gd name="T97" fmla="*/ 268 h 1536"/>
                <a:gd name="T98" fmla="*/ 749 w 1536"/>
                <a:gd name="T99" fmla="*/ 1477 h 1536"/>
                <a:gd name="T100" fmla="*/ 787 w 1536"/>
                <a:gd name="T101" fmla="*/ 1274 h 1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36" h="1536">
                  <a:moveTo>
                    <a:pt x="792" y="1536"/>
                  </a:moveTo>
                  <a:cubicBezTo>
                    <a:pt x="776" y="1536"/>
                    <a:pt x="760" y="1536"/>
                    <a:pt x="744" y="1536"/>
                  </a:cubicBezTo>
                  <a:cubicBezTo>
                    <a:pt x="716" y="1524"/>
                    <a:pt x="701" y="1504"/>
                    <a:pt x="704" y="1473"/>
                  </a:cubicBezTo>
                  <a:cubicBezTo>
                    <a:pt x="705" y="1462"/>
                    <a:pt x="698" y="1462"/>
                    <a:pt x="690" y="1461"/>
                  </a:cubicBezTo>
                  <a:cubicBezTo>
                    <a:pt x="536" y="1443"/>
                    <a:pt x="402" y="1381"/>
                    <a:pt x="290" y="1275"/>
                  </a:cubicBezTo>
                  <a:cubicBezTo>
                    <a:pt x="166" y="1157"/>
                    <a:pt x="94" y="1013"/>
                    <a:pt x="75" y="843"/>
                  </a:cubicBezTo>
                  <a:cubicBezTo>
                    <a:pt x="74" y="834"/>
                    <a:pt x="71" y="831"/>
                    <a:pt x="63" y="832"/>
                  </a:cubicBezTo>
                  <a:cubicBezTo>
                    <a:pt x="32" y="835"/>
                    <a:pt x="12" y="820"/>
                    <a:pt x="0" y="792"/>
                  </a:cubicBezTo>
                  <a:cubicBezTo>
                    <a:pt x="0" y="776"/>
                    <a:pt x="0" y="760"/>
                    <a:pt x="0" y="744"/>
                  </a:cubicBezTo>
                  <a:cubicBezTo>
                    <a:pt x="11" y="716"/>
                    <a:pt x="32" y="701"/>
                    <a:pt x="63" y="704"/>
                  </a:cubicBezTo>
                  <a:cubicBezTo>
                    <a:pt x="72" y="705"/>
                    <a:pt x="74" y="700"/>
                    <a:pt x="75" y="692"/>
                  </a:cubicBezTo>
                  <a:cubicBezTo>
                    <a:pt x="80" y="663"/>
                    <a:pt x="84" y="634"/>
                    <a:pt x="90" y="605"/>
                  </a:cubicBezTo>
                  <a:cubicBezTo>
                    <a:pt x="93" y="591"/>
                    <a:pt x="105" y="585"/>
                    <a:pt x="118" y="588"/>
                  </a:cubicBezTo>
                  <a:cubicBezTo>
                    <a:pt x="129" y="591"/>
                    <a:pt x="136" y="602"/>
                    <a:pt x="134" y="615"/>
                  </a:cubicBezTo>
                  <a:cubicBezTo>
                    <a:pt x="133" y="620"/>
                    <a:pt x="131" y="626"/>
                    <a:pt x="130" y="631"/>
                  </a:cubicBezTo>
                  <a:cubicBezTo>
                    <a:pt x="126" y="655"/>
                    <a:pt x="122" y="679"/>
                    <a:pt x="118" y="704"/>
                  </a:cubicBezTo>
                  <a:cubicBezTo>
                    <a:pt x="128" y="704"/>
                    <a:pt x="135" y="703"/>
                    <a:pt x="141" y="704"/>
                  </a:cubicBezTo>
                  <a:cubicBezTo>
                    <a:pt x="151" y="705"/>
                    <a:pt x="155" y="701"/>
                    <a:pt x="156" y="691"/>
                  </a:cubicBezTo>
                  <a:cubicBezTo>
                    <a:pt x="187" y="478"/>
                    <a:pt x="298" y="320"/>
                    <a:pt x="488" y="219"/>
                  </a:cubicBezTo>
                  <a:cubicBezTo>
                    <a:pt x="551" y="184"/>
                    <a:pt x="620" y="164"/>
                    <a:pt x="691" y="156"/>
                  </a:cubicBezTo>
                  <a:cubicBezTo>
                    <a:pt x="700" y="155"/>
                    <a:pt x="705" y="152"/>
                    <a:pt x="704" y="142"/>
                  </a:cubicBezTo>
                  <a:cubicBezTo>
                    <a:pt x="703" y="135"/>
                    <a:pt x="704" y="128"/>
                    <a:pt x="704" y="119"/>
                  </a:cubicBezTo>
                  <a:cubicBezTo>
                    <a:pt x="696" y="120"/>
                    <a:pt x="691" y="120"/>
                    <a:pt x="685" y="121"/>
                  </a:cubicBezTo>
                  <a:cubicBezTo>
                    <a:pt x="498" y="148"/>
                    <a:pt x="347" y="237"/>
                    <a:pt x="237" y="391"/>
                  </a:cubicBezTo>
                  <a:cubicBezTo>
                    <a:pt x="210" y="429"/>
                    <a:pt x="190" y="473"/>
                    <a:pt x="167" y="514"/>
                  </a:cubicBezTo>
                  <a:cubicBezTo>
                    <a:pt x="160" y="527"/>
                    <a:pt x="149" y="532"/>
                    <a:pt x="137" y="527"/>
                  </a:cubicBezTo>
                  <a:cubicBezTo>
                    <a:pt x="125" y="522"/>
                    <a:pt x="120" y="509"/>
                    <a:pt x="126" y="495"/>
                  </a:cubicBezTo>
                  <a:cubicBezTo>
                    <a:pt x="131" y="484"/>
                    <a:pt x="136" y="473"/>
                    <a:pt x="141" y="463"/>
                  </a:cubicBezTo>
                  <a:cubicBezTo>
                    <a:pt x="258" y="239"/>
                    <a:pt x="441" y="108"/>
                    <a:pt x="692" y="75"/>
                  </a:cubicBezTo>
                  <a:cubicBezTo>
                    <a:pt x="703" y="74"/>
                    <a:pt x="705" y="69"/>
                    <a:pt x="704" y="60"/>
                  </a:cubicBezTo>
                  <a:cubicBezTo>
                    <a:pt x="703" y="40"/>
                    <a:pt x="709" y="23"/>
                    <a:pt x="725" y="11"/>
                  </a:cubicBezTo>
                  <a:cubicBezTo>
                    <a:pt x="738" y="0"/>
                    <a:pt x="754" y="0"/>
                    <a:pt x="770" y="0"/>
                  </a:cubicBezTo>
                  <a:cubicBezTo>
                    <a:pt x="812" y="0"/>
                    <a:pt x="831" y="19"/>
                    <a:pt x="832" y="60"/>
                  </a:cubicBezTo>
                  <a:cubicBezTo>
                    <a:pt x="832" y="70"/>
                    <a:pt x="834" y="74"/>
                    <a:pt x="846" y="75"/>
                  </a:cubicBezTo>
                  <a:cubicBezTo>
                    <a:pt x="998" y="93"/>
                    <a:pt x="1132" y="154"/>
                    <a:pt x="1244" y="259"/>
                  </a:cubicBezTo>
                  <a:cubicBezTo>
                    <a:pt x="1369" y="377"/>
                    <a:pt x="1441" y="522"/>
                    <a:pt x="1461" y="693"/>
                  </a:cubicBezTo>
                  <a:cubicBezTo>
                    <a:pt x="1462" y="702"/>
                    <a:pt x="1465" y="705"/>
                    <a:pt x="1473" y="704"/>
                  </a:cubicBezTo>
                  <a:cubicBezTo>
                    <a:pt x="1504" y="701"/>
                    <a:pt x="1524" y="716"/>
                    <a:pt x="1536" y="744"/>
                  </a:cubicBezTo>
                  <a:cubicBezTo>
                    <a:pt x="1536" y="760"/>
                    <a:pt x="1536" y="776"/>
                    <a:pt x="1536" y="792"/>
                  </a:cubicBezTo>
                  <a:cubicBezTo>
                    <a:pt x="1524" y="820"/>
                    <a:pt x="1504" y="835"/>
                    <a:pt x="1473" y="832"/>
                  </a:cubicBezTo>
                  <a:cubicBezTo>
                    <a:pt x="1464" y="831"/>
                    <a:pt x="1462" y="836"/>
                    <a:pt x="1461" y="844"/>
                  </a:cubicBezTo>
                  <a:cubicBezTo>
                    <a:pt x="1444" y="995"/>
                    <a:pt x="1385" y="1127"/>
                    <a:pt x="1282" y="1239"/>
                  </a:cubicBezTo>
                  <a:cubicBezTo>
                    <a:pt x="1164" y="1367"/>
                    <a:pt x="1018" y="1441"/>
                    <a:pt x="844" y="1461"/>
                  </a:cubicBezTo>
                  <a:cubicBezTo>
                    <a:pt x="836" y="1462"/>
                    <a:pt x="831" y="1464"/>
                    <a:pt x="832" y="1473"/>
                  </a:cubicBezTo>
                  <a:cubicBezTo>
                    <a:pt x="835" y="1504"/>
                    <a:pt x="820" y="1524"/>
                    <a:pt x="792" y="1536"/>
                  </a:cubicBezTo>
                  <a:close/>
                  <a:moveTo>
                    <a:pt x="832" y="272"/>
                  </a:moveTo>
                  <a:cubicBezTo>
                    <a:pt x="836" y="273"/>
                    <a:pt x="839" y="273"/>
                    <a:pt x="842" y="274"/>
                  </a:cubicBezTo>
                  <a:cubicBezTo>
                    <a:pt x="919" y="286"/>
                    <a:pt x="990" y="313"/>
                    <a:pt x="1053" y="358"/>
                  </a:cubicBezTo>
                  <a:cubicBezTo>
                    <a:pt x="1071" y="370"/>
                    <a:pt x="1087" y="384"/>
                    <a:pt x="1103" y="398"/>
                  </a:cubicBezTo>
                  <a:cubicBezTo>
                    <a:pt x="1113" y="407"/>
                    <a:pt x="1114" y="420"/>
                    <a:pt x="1106" y="429"/>
                  </a:cubicBezTo>
                  <a:cubicBezTo>
                    <a:pt x="1098" y="439"/>
                    <a:pt x="1086" y="440"/>
                    <a:pt x="1074" y="432"/>
                  </a:cubicBezTo>
                  <a:cubicBezTo>
                    <a:pt x="1072" y="430"/>
                    <a:pt x="1070" y="428"/>
                    <a:pt x="1067" y="426"/>
                  </a:cubicBezTo>
                  <a:cubicBezTo>
                    <a:pt x="963" y="337"/>
                    <a:pt x="843" y="301"/>
                    <a:pt x="707" y="318"/>
                  </a:cubicBezTo>
                  <a:cubicBezTo>
                    <a:pt x="522" y="340"/>
                    <a:pt x="363" y="486"/>
                    <a:pt x="324" y="668"/>
                  </a:cubicBezTo>
                  <a:cubicBezTo>
                    <a:pt x="322" y="680"/>
                    <a:pt x="320" y="691"/>
                    <a:pt x="318" y="704"/>
                  </a:cubicBezTo>
                  <a:cubicBezTo>
                    <a:pt x="341" y="704"/>
                    <a:pt x="361" y="704"/>
                    <a:pt x="382" y="704"/>
                  </a:cubicBezTo>
                  <a:cubicBezTo>
                    <a:pt x="390" y="704"/>
                    <a:pt x="399" y="705"/>
                    <a:pt x="407" y="708"/>
                  </a:cubicBezTo>
                  <a:cubicBezTo>
                    <a:pt x="436" y="720"/>
                    <a:pt x="441" y="744"/>
                    <a:pt x="441" y="773"/>
                  </a:cubicBezTo>
                  <a:cubicBezTo>
                    <a:pt x="440" y="801"/>
                    <a:pt x="429" y="821"/>
                    <a:pt x="406" y="828"/>
                  </a:cubicBezTo>
                  <a:cubicBezTo>
                    <a:pt x="397" y="831"/>
                    <a:pt x="386" y="832"/>
                    <a:pt x="376" y="832"/>
                  </a:cubicBezTo>
                  <a:cubicBezTo>
                    <a:pt x="357" y="832"/>
                    <a:pt x="338" y="832"/>
                    <a:pt x="319" y="832"/>
                  </a:cubicBezTo>
                  <a:cubicBezTo>
                    <a:pt x="346" y="1041"/>
                    <a:pt x="531" y="1227"/>
                    <a:pt x="775" y="1222"/>
                  </a:cubicBezTo>
                  <a:cubicBezTo>
                    <a:pt x="1030" y="1218"/>
                    <a:pt x="1197" y="1016"/>
                    <a:pt x="1217" y="832"/>
                  </a:cubicBezTo>
                  <a:cubicBezTo>
                    <a:pt x="1194" y="832"/>
                    <a:pt x="1171" y="832"/>
                    <a:pt x="1148" y="832"/>
                  </a:cubicBezTo>
                  <a:cubicBezTo>
                    <a:pt x="1118" y="831"/>
                    <a:pt x="1098" y="810"/>
                    <a:pt x="1096" y="781"/>
                  </a:cubicBezTo>
                  <a:cubicBezTo>
                    <a:pt x="1095" y="775"/>
                    <a:pt x="1096" y="769"/>
                    <a:pt x="1096" y="763"/>
                  </a:cubicBezTo>
                  <a:cubicBezTo>
                    <a:pt x="1096" y="725"/>
                    <a:pt x="1116" y="704"/>
                    <a:pt x="1154" y="704"/>
                  </a:cubicBezTo>
                  <a:cubicBezTo>
                    <a:pt x="1175" y="704"/>
                    <a:pt x="1196" y="704"/>
                    <a:pt x="1217" y="704"/>
                  </a:cubicBezTo>
                  <a:cubicBezTo>
                    <a:pt x="1217" y="699"/>
                    <a:pt x="1217" y="697"/>
                    <a:pt x="1216" y="694"/>
                  </a:cubicBezTo>
                  <a:cubicBezTo>
                    <a:pt x="1206" y="629"/>
                    <a:pt x="1182" y="569"/>
                    <a:pt x="1145" y="514"/>
                  </a:cubicBezTo>
                  <a:cubicBezTo>
                    <a:pt x="1136" y="500"/>
                    <a:pt x="1137" y="486"/>
                    <a:pt x="1149" y="479"/>
                  </a:cubicBezTo>
                  <a:cubicBezTo>
                    <a:pt x="1160" y="471"/>
                    <a:pt x="1174" y="474"/>
                    <a:pt x="1182" y="490"/>
                  </a:cubicBezTo>
                  <a:cubicBezTo>
                    <a:pt x="1202" y="527"/>
                    <a:pt x="1223" y="563"/>
                    <a:pt x="1238" y="602"/>
                  </a:cubicBezTo>
                  <a:cubicBezTo>
                    <a:pt x="1251" y="634"/>
                    <a:pt x="1257" y="669"/>
                    <a:pt x="1266" y="703"/>
                  </a:cubicBezTo>
                  <a:cubicBezTo>
                    <a:pt x="1288" y="703"/>
                    <a:pt x="1311" y="703"/>
                    <a:pt x="1337" y="703"/>
                  </a:cubicBezTo>
                  <a:cubicBezTo>
                    <a:pt x="1319" y="566"/>
                    <a:pt x="1262" y="450"/>
                    <a:pt x="1163" y="355"/>
                  </a:cubicBezTo>
                  <a:cubicBezTo>
                    <a:pt x="1071" y="267"/>
                    <a:pt x="961" y="215"/>
                    <a:pt x="832" y="199"/>
                  </a:cubicBezTo>
                  <a:cubicBezTo>
                    <a:pt x="832" y="218"/>
                    <a:pt x="832" y="234"/>
                    <a:pt x="832" y="251"/>
                  </a:cubicBezTo>
                  <a:cubicBezTo>
                    <a:pt x="832" y="258"/>
                    <a:pt x="832" y="265"/>
                    <a:pt x="832" y="272"/>
                  </a:cubicBezTo>
                  <a:close/>
                  <a:moveTo>
                    <a:pt x="270" y="703"/>
                  </a:moveTo>
                  <a:cubicBezTo>
                    <a:pt x="318" y="462"/>
                    <a:pt x="462" y="318"/>
                    <a:pt x="703" y="270"/>
                  </a:cubicBezTo>
                  <a:cubicBezTo>
                    <a:pt x="703" y="248"/>
                    <a:pt x="703" y="224"/>
                    <a:pt x="703" y="199"/>
                  </a:cubicBezTo>
                  <a:cubicBezTo>
                    <a:pt x="561" y="218"/>
                    <a:pt x="442" y="278"/>
                    <a:pt x="347" y="381"/>
                  </a:cubicBezTo>
                  <a:cubicBezTo>
                    <a:pt x="263" y="472"/>
                    <a:pt x="215" y="579"/>
                    <a:pt x="200" y="703"/>
                  </a:cubicBezTo>
                  <a:cubicBezTo>
                    <a:pt x="225" y="703"/>
                    <a:pt x="248" y="703"/>
                    <a:pt x="270" y="703"/>
                  </a:cubicBezTo>
                  <a:close/>
                  <a:moveTo>
                    <a:pt x="1266" y="833"/>
                  </a:moveTo>
                  <a:cubicBezTo>
                    <a:pt x="1217" y="1075"/>
                    <a:pt x="1073" y="1218"/>
                    <a:pt x="832" y="1266"/>
                  </a:cubicBezTo>
                  <a:cubicBezTo>
                    <a:pt x="832" y="1277"/>
                    <a:pt x="832" y="1288"/>
                    <a:pt x="832" y="1300"/>
                  </a:cubicBezTo>
                  <a:cubicBezTo>
                    <a:pt x="832" y="1311"/>
                    <a:pt x="832" y="1323"/>
                    <a:pt x="832" y="1337"/>
                  </a:cubicBezTo>
                  <a:cubicBezTo>
                    <a:pt x="977" y="1318"/>
                    <a:pt x="1096" y="1257"/>
                    <a:pt x="1192" y="1151"/>
                  </a:cubicBezTo>
                  <a:cubicBezTo>
                    <a:pt x="1274" y="1061"/>
                    <a:pt x="1322" y="955"/>
                    <a:pt x="1336" y="833"/>
                  </a:cubicBezTo>
                  <a:cubicBezTo>
                    <a:pt x="1311" y="833"/>
                    <a:pt x="1288" y="833"/>
                    <a:pt x="1266" y="833"/>
                  </a:cubicBezTo>
                  <a:close/>
                  <a:moveTo>
                    <a:pt x="704" y="1264"/>
                  </a:moveTo>
                  <a:cubicBezTo>
                    <a:pt x="469" y="1230"/>
                    <a:pt x="300" y="1048"/>
                    <a:pt x="272" y="833"/>
                  </a:cubicBezTo>
                  <a:cubicBezTo>
                    <a:pt x="248" y="833"/>
                    <a:pt x="225" y="833"/>
                    <a:pt x="199" y="833"/>
                  </a:cubicBezTo>
                  <a:cubicBezTo>
                    <a:pt x="217" y="974"/>
                    <a:pt x="277" y="1093"/>
                    <a:pt x="381" y="1189"/>
                  </a:cubicBezTo>
                  <a:cubicBezTo>
                    <a:pt x="472" y="1273"/>
                    <a:pt x="579" y="1321"/>
                    <a:pt x="704" y="1336"/>
                  </a:cubicBezTo>
                  <a:cubicBezTo>
                    <a:pt x="704" y="1327"/>
                    <a:pt x="704" y="1320"/>
                    <a:pt x="704" y="1313"/>
                  </a:cubicBezTo>
                  <a:cubicBezTo>
                    <a:pt x="704" y="1297"/>
                    <a:pt x="704" y="1281"/>
                    <a:pt x="704" y="1264"/>
                  </a:cubicBezTo>
                  <a:close/>
                  <a:moveTo>
                    <a:pt x="834" y="1417"/>
                  </a:moveTo>
                  <a:cubicBezTo>
                    <a:pt x="997" y="1398"/>
                    <a:pt x="1136" y="1330"/>
                    <a:pt x="1247" y="1210"/>
                  </a:cubicBezTo>
                  <a:cubicBezTo>
                    <a:pt x="1345" y="1104"/>
                    <a:pt x="1401" y="978"/>
                    <a:pt x="1417" y="832"/>
                  </a:cubicBezTo>
                  <a:cubicBezTo>
                    <a:pt x="1409" y="832"/>
                    <a:pt x="1402" y="833"/>
                    <a:pt x="1396" y="832"/>
                  </a:cubicBezTo>
                  <a:cubicBezTo>
                    <a:pt x="1385" y="831"/>
                    <a:pt x="1381" y="835"/>
                    <a:pt x="1380" y="846"/>
                  </a:cubicBezTo>
                  <a:cubicBezTo>
                    <a:pt x="1373" y="905"/>
                    <a:pt x="1358" y="962"/>
                    <a:pt x="1333" y="1015"/>
                  </a:cubicBezTo>
                  <a:cubicBezTo>
                    <a:pt x="1238" y="1220"/>
                    <a:pt x="1079" y="1341"/>
                    <a:pt x="856" y="1379"/>
                  </a:cubicBezTo>
                  <a:cubicBezTo>
                    <a:pt x="829" y="1384"/>
                    <a:pt x="829" y="1384"/>
                    <a:pt x="834" y="1417"/>
                  </a:cubicBezTo>
                  <a:close/>
                  <a:moveTo>
                    <a:pt x="1417" y="702"/>
                  </a:moveTo>
                  <a:cubicBezTo>
                    <a:pt x="1399" y="546"/>
                    <a:pt x="1336" y="412"/>
                    <a:pt x="1224" y="302"/>
                  </a:cubicBezTo>
                  <a:cubicBezTo>
                    <a:pt x="1115" y="196"/>
                    <a:pt x="985" y="136"/>
                    <a:pt x="832" y="119"/>
                  </a:cubicBezTo>
                  <a:cubicBezTo>
                    <a:pt x="832" y="126"/>
                    <a:pt x="833" y="131"/>
                    <a:pt x="832" y="136"/>
                  </a:cubicBezTo>
                  <a:cubicBezTo>
                    <a:pt x="829" y="151"/>
                    <a:pt x="836" y="154"/>
                    <a:pt x="850" y="157"/>
                  </a:cubicBezTo>
                  <a:cubicBezTo>
                    <a:pt x="896" y="167"/>
                    <a:pt x="943" y="174"/>
                    <a:pt x="986" y="192"/>
                  </a:cubicBezTo>
                  <a:cubicBezTo>
                    <a:pt x="1207" y="281"/>
                    <a:pt x="1338" y="445"/>
                    <a:pt x="1379" y="680"/>
                  </a:cubicBezTo>
                  <a:cubicBezTo>
                    <a:pt x="1384" y="707"/>
                    <a:pt x="1384" y="708"/>
                    <a:pt x="1417" y="702"/>
                  </a:cubicBezTo>
                  <a:close/>
                  <a:moveTo>
                    <a:pt x="704" y="1416"/>
                  </a:moveTo>
                  <a:cubicBezTo>
                    <a:pt x="704" y="1408"/>
                    <a:pt x="703" y="1401"/>
                    <a:pt x="704" y="1395"/>
                  </a:cubicBezTo>
                  <a:cubicBezTo>
                    <a:pt x="705" y="1385"/>
                    <a:pt x="701" y="1381"/>
                    <a:pt x="691" y="1380"/>
                  </a:cubicBezTo>
                  <a:cubicBezTo>
                    <a:pt x="622" y="1372"/>
                    <a:pt x="556" y="1353"/>
                    <a:pt x="494" y="1321"/>
                  </a:cubicBezTo>
                  <a:cubicBezTo>
                    <a:pt x="305" y="1222"/>
                    <a:pt x="192" y="1066"/>
                    <a:pt x="157" y="856"/>
                  </a:cubicBezTo>
                  <a:cubicBezTo>
                    <a:pt x="153" y="831"/>
                    <a:pt x="153" y="831"/>
                    <a:pt x="129" y="832"/>
                  </a:cubicBezTo>
                  <a:cubicBezTo>
                    <a:pt x="126" y="832"/>
                    <a:pt x="123" y="833"/>
                    <a:pt x="121" y="833"/>
                  </a:cubicBezTo>
                  <a:cubicBezTo>
                    <a:pt x="142" y="1136"/>
                    <a:pt x="405" y="1394"/>
                    <a:pt x="704" y="1416"/>
                  </a:cubicBezTo>
                  <a:close/>
                  <a:moveTo>
                    <a:pt x="219" y="787"/>
                  </a:moveTo>
                  <a:cubicBezTo>
                    <a:pt x="271" y="787"/>
                    <a:pt x="324" y="787"/>
                    <a:pt x="376" y="787"/>
                  </a:cubicBezTo>
                  <a:cubicBezTo>
                    <a:pt x="395" y="787"/>
                    <a:pt x="395" y="786"/>
                    <a:pt x="396" y="768"/>
                  </a:cubicBezTo>
                  <a:cubicBezTo>
                    <a:pt x="396" y="753"/>
                    <a:pt x="391" y="749"/>
                    <a:pt x="377" y="749"/>
                  </a:cubicBezTo>
                  <a:cubicBezTo>
                    <a:pt x="273" y="749"/>
                    <a:pt x="168" y="749"/>
                    <a:pt x="64" y="749"/>
                  </a:cubicBezTo>
                  <a:cubicBezTo>
                    <a:pt x="49" y="749"/>
                    <a:pt x="45" y="754"/>
                    <a:pt x="44" y="768"/>
                  </a:cubicBezTo>
                  <a:cubicBezTo>
                    <a:pt x="44" y="785"/>
                    <a:pt x="51" y="787"/>
                    <a:pt x="65" y="787"/>
                  </a:cubicBezTo>
                  <a:cubicBezTo>
                    <a:pt x="116" y="787"/>
                    <a:pt x="168" y="787"/>
                    <a:pt x="219" y="787"/>
                  </a:cubicBezTo>
                  <a:close/>
                  <a:moveTo>
                    <a:pt x="1316" y="749"/>
                  </a:moveTo>
                  <a:cubicBezTo>
                    <a:pt x="1266" y="749"/>
                    <a:pt x="1216" y="749"/>
                    <a:pt x="1167" y="749"/>
                  </a:cubicBezTo>
                  <a:cubicBezTo>
                    <a:pt x="1141" y="749"/>
                    <a:pt x="1141" y="749"/>
                    <a:pt x="1141" y="768"/>
                  </a:cubicBezTo>
                  <a:cubicBezTo>
                    <a:pt x="1141" y="787"/>
                    <a:pt x="1141" y="787"/>
                    <a:pt x="1166" y="787"/>
                  </a:cubicBezTo>
                  <a:cubicBezTo>
                    <a:pt x="1266" y="787"/>
                    <a:pt x="1366" y="787"/>
                    <a:pt x="1467" y="787"/>
                  </a:cubicBezTo>
                  <a:cubicBezTo>
                    <a:pt x="1491" y="787"/>
                    <a:pt x="1491" y="787"/>
                    <a:pt x="1491" y="768"/>
                  </a:cubicBezTo>
                  <a:cubicBezTo>
                    <a:pt x="1491" y="749"/>
                    <a:pt x="1491" y="749"/>
                    <a:pt x="1466" y="749"/>
                  </a:cubicBezTo>
                  <a:cubicBezTo>
                    <a:pt x="1416" y="749"/>
                    <a:pt x="1366" y="749"/>
                    <a:pt x="1316" y="749"/>
                  </a:cubicBezTo>
                  <a:close/>
                  <a:moveTo>
                    <a:pt x="786" y="268"/>
                  </a:moveTo>
                  <a:cubicBezTo>
                    <a:pt x="787" y="263"/>
                    <a:pt x="787" y="260"/>
                    <a:pt x="787" y="256"/>
                  </a:cubicBezTo>
                  <a:cubicBezTo>
                    <a:pt x="787" y="191"/>
                    <a:pt x="786" y="126"/>
                    <a:pt x="787" y="62"/>
                  </a:cubicBezTo>
                  <a:cubicBezTo>
                    <a:pt x="787" y="45"/>
                    <a:pt x="779" y="45"/>
                    <a:pt x="767" y="45"/>
                  </a:cubicBezTo>
                  <a:cubicBezTo>
                    <a:pt x="753" y="44"/>
                    <a:pt x="749" y="49"/>
                    <a:pt x="749" y="63"/>
                  </a:cubicBezTo>
                  <a:cubicBezTo>
                    <a:pt x="749" y="127"/>
                    <a:pt x="749" y="191"/>
                    <a:pt x="749" y="256"/>
                  </a:cubicBezTo>
                  <a:cubicBezTo>
                    <a:pt x="749" y="259"/>
                    <a:pt x="750" y="263"/>
                    <a:pt x="750" y="268"/>
                  </a:cubicBezTo>
                  <a:cubicBezTo>
                    <a:pt x="762" y="268"/>
                    <a:pt x="773" y="268"/>
                    <a:pt x="786" y="268"/>
                  </a:cubicBezTo>
                  <a:close/>
                  <a:moveTo>
                    <a:pt x="750" y="1268"/>
                  </a:moveTo>
                  <a:cubicBezTo>
                    <a:pt x="750" y="1271"/>
                    <a:pt x="749" y="1272"/>
                    <a:pt x="749" y="1274"/>
                  </a:cubicBezTo>
                  <a:cubicBezTo>
                    <a:pt x="749" y="1342"/>
                    <a:pt x="749" y="1410"/>
                    <a:pt x="749" y="1477"/>
                  </a:cubicBezTo>
                  <a:cubicBezTo>
                    <a:pt x="749" y="1494"/>
                    <a:pt x="760" y="1490"/>
                    <a:pt x="769" y="1491"/>
                  </a:cubicBezTo>
                  <a:cubicBezTo>
                    <a:pt x="780" y="1492"/>
                    <a:pt x="787" y="1490"/>
                    <a:pt x="787" y="1476"/>
                  </a:cubicBezTo>
                  <a:cubicBezTo>
                    <a:pt x="787" y="1409"/>
                    <a:pt x="787" y="1342"/>
                    <a:pt x="787" y="1274"/>
                  </a:cubicBezTo>
                  <a:cubicBezTo>
                    <a:pt x="787" y="1273"/>
                    <a:pt x="786" y="1271"/>
                    <a:pt x="786" y="1268"/>
                  </a:cubicBezTo>
                  <a:cubicBezTo>
                    <a:pt x="774" y="1268"/>
                    <a:pt x="763" y="1268"/>
                    <a:pt x="750" y="1268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" name="Freeform 49">
              <a:extLst>
                <a:ext uri="{FF2B5EF4-FFF2-40B4-BE49-F238E27FC236}">
                  <a16:creationId xmlns:a16="http://schemas.microsoft.com/office/drawing/2014/main" id="{0EC4CEB7-32A6-C4D6-BC9D-ADE5F8E0F0E8}"/>
                </a:ext>
              </a:extLst>
            </p:cNvPr>
            <p:cNvSpPr>
              <a:spLocks/>
            </p:cNvSpPr>
            <p:nvPr/>
          </p:nvSpPr>
          <p:spPr bwMode="auto">
            <a:xfrm>
              <a:off x="6007100" y="4081463"/>
              <a:ext cx="174625" cy="174625"/>
            </a:xfrm>
            <a:custGeom>
              <a:avLst/>
              <a:gdLst>
                <a:gd name="T0" fmla="*/ 587 w 587"/>
                <a:gd name="T1" fmla="*/ 307 h 589"/>
                <a:gd name="T2" fmla="*/ 361 w 587"/>
                <a:gd name="T3" fmla="*/ 586 h 589"/>
                <a:gd name="T4" fmla="*/ 330 w 587"/>
                <a:gd name="T5" fmla="*/ 571 h 589"/>
                <a:gd name="T6" fmla="*/ 351 w 587"/>
                <a:gd name="T7" fmla="*/ 542 h 589"/>
                <a:gd name="T8" fmla="*/ 538 w 587"/>
                <a:gd name="T9" fmla="*/ 346 h 589"/>
                <a:gd name="T10" fmla="*/ 291 w 587"/>
                <a:gd name="T11" fmla="*/ 65 h 589"/>
                <a:gd name="T12" fmla="*/ 60 w 587"/>
                <a:gd name="T13" fmla="*/ 276 h 589"/>
                <a:gd name="T14" fmla="*/ 240 w 587"/>
                <a:gd name="T15" fmla="*/ 540 h 589"/>
                <a:gd name="T16" fmla="*/ 249 w 587"/>
                <a:gd name="T17" fmla="*/ 542 h 589"/>
                <a:gd name="T18" fmla="*/ 264 w 587"/>
                <a:gd name="T19" fmla="*/ 570 h 589"/>
                <a:gd name="T20" fmla="*/ 238 w 587"/>
                <a:gd name="T21" fmla="*/ 585 h 589"/>
                <a:gd name="T22" fmla="*/ 202 w 587"/>
                <a:gd name="T23" fmla="*/ 575 h 589"/>
                <a:gd name="T24" fmla="*/ 15 w 587"/>
                <a:gd name="T25" fmla="*/ 271 h 589"/>
                <a:gd name="T26" fmla="*/ 264 w 587"/>
                <a:gd name="T27" fmla="*/ 22 h 589"/>
                <a:gd name="T28" fmla="*/ 587 w 587"/>
                <a:gd name="T29" fmla="*/ 307 h 5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87" h="589">
                  <a:moveTo>
                    <a:pt x="587" y="307"/>
                  </a:moveTo>
                  <a:cubicBezTo>
                    <a:pt x="586" y="441"/>
                    <a:pt x="491" y="558"/>
                    <a:pt x="361" y="586"/>
                  </a:cubicBezTo>
                  <a:cubicBezTo>
                    <a:pt x="344" y="589"/>
                    <a:pt x="333" y="584"/>
                    <a:pt x="330" y="571"/>
                  </a:cubicBezTo>
                  <a:cubicBezTo>
                    <a:pt x="326" y="557"/>
                    <a:pt x="334" y="547"/>
                    <a:pt x="351" y="542"/>
                  </a:cubicBezTo>
                  <a:cubicBezTo>
                    <a:pt x="454" y="515"/>
                    <a:pt x="518" y="451"/>
                    <a:pt x="538" y="346"/>
                  </a:cubicBezTo>
                  <a:cubicBezTo>
                    <a:pt x="566" y="198"/>
                    <a:pt x="442" y="57"/>
                    <a:pt x="291" y="65"/>
                  </a:cubicBezTo>
                  <a:cubicBezTo>
                    <a:pt x="171" y="71"/>
                    <a:pt x="72" y="161"/>
                    <a:pt x="60" y="276"/>
                  </a:cubicBezTo>
                  <a:cubicBezTo>
                    <a:pt x="47" y="399"/>
                    <a:pt x="121" y="507"/>
                    <a:pt x="240" y="540"/>
                  </a:cubicBezTo>
                  <a:cubicBezTo>
                    <a:pt x="243" y="541"/>
                    <a:pt x="246" y="541"/>
                    <a:pt x="249" y="542"/>
                  </a:cubicBezTo>
                  <a:cubicBezTo>
                    <a:pt x="261" y="547"/>
                    <a:pt x="267" y="558"/>
                    <a:pt x="264" y="570"/>
                  </a:cubicBezTo>
                  <a:cubicBezTo>
                    <a:pt x="260" y="582"/>
                    <a:pt x="251" y="588"/>
                    <a:pt x="238" y="585"/>
                  </a:cubicBezTo>
                  <a:cubicBezTo>
                    <a:pt x="226" y="583"/>
                    <a:pt x="214" y="580"/>
                    <a:pt x="202" y="575"/>
                  </a:cubicBezTo>
                  <a:cubicBezTo>
                    <a:pt x="77" y="530"/>
                    <a:pt x="0" y="405"/>
                    <a:pt x="15" y="271"/>
                  </a:cubicBezTo>
                  <a:cubicBezTo>
                    <a:pt x="30" y="143"/>
                    <a:pt x="135" y="38"/>
                    <a:pt x="264" y="22"/>
                  </a:cubicBezTo>
                  <a:cubicBezTo>
                    <a:pt x="435" y="0"/>
                    <a:pt x="587" y="134"/>
                    <a:pt x="587" y="30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" name="Freeform 50">
              <a:extLst>
                <a:ext uri="{FF2B5EF4-FFF2-40B4-BE49-F238E27FC236}">
                  <a16:creationId xmlns:a16="http://schemas.microsoft.com/office/drawing/2014/main" id="{FF47943F-D420-FB72-E1B8-4EDB4458D46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037263" y="4124325"/>
              <a:ext cx="117475" cy="96838"/>
            </a:xfrm>
            <a:custGeom>
              <a:avLst/>
              <a:gdLst>
                <a:gd name="T0" fmla="*/ 146 w 393"/>
                <a:gd name="T1" fmla="*/ 160 h 324"/>
                <a:gd name="T2" fmla="*/ 177 w 393"/>
                <a:gd name="T3" fmla="*/ 126 h 324"/>
                <a:gd name="T4" fmla="*/ 284 w 393"/>
                <a:gd name="T5" fmla="*/ 19 h 324"/>
                <a:gd name="T6" fmla="*/ 342 w 393"/>
                <a:gd name="T7" fmla="*/ 18 h 324"/>
                <a:gd name="T8" fmla="*/ 377 w 393"/>
                <a:gd name="T9" fmla="*/ 54 h 324"/>
                <a:gd name="T10" fmla="*/ 377 w 393"/>
                <a:gd name="T11" fmla="*/ 107 h 324"/>
                <a:gd name="T12" fmla="*/ 181 w 393"/>
                <a:gd name="T13" fmla="*/ 303 h 324"/>
                <a:gd name="T14" fmla="*/ 110 w 393"/>
                <a:gd name="T15" fmla="*/ 302 h 324"/>
                <a:gd name="T16" fmla="*/ 18 w 393"/>
                <a:gd name="T17" fmla="*/ 211 h 324"/>
                <a:gd name="T18" fmla="*/ 19 w 393"/>
                <a:gd name="T19" fmla="*/ 154 h 324"/>
                <a:gd name="T20" fmla="*/ 53 w 393"/>
                <a:gd name="T21" fmla="*/ 121 h 324"/>
                <a:gd name="T22" fmla="*/ 108 w 393"/>
                <a:gd name="T23" fmla="*/ 121 h 324"/>
                <a:gd name="T24" fmla="*/ 146 w 393"/>
                <a:gd name="T25" fmla="*/ 160 h 324"/>
                <a:gd name="T26" fmla="*/ 311 w 393"/>
                <a:gd name="T27" fmla="*/ 53 h 324"/>
                <a:gd name="T28" fmla="*/ 301 w 393"/>
                <a:gd name="T29" fmla="*/ 66 h 324"/>
                <a:gd name="T30" fmla="*/ 167 w 393"/>
                <a:gd name="T31" fmla="*/ 200 h 324"/>
                <a:gd name="T32" fmla="*/ 124 w 393"/>
                <a:gd name="T33" fmla="*/ 200 h 324"/>
                <a:gd name="T34" fmla="*/ 86 w 393"/>
                <a:gd name="T35" fmla="*/ 159 h 324"/>
                <a:gd name="T36" fmla="*/ 58 w 393"/>
                <a:gd name="T37" fmla="*/ 179 h 324"/>
                <a:gd name="T38" fmla="*/ 148 w 393"/>
                <a:gd name="T39" fmla="*/ 269 h 324"/>
                <a:gd name="T40" fmla="*/ 338 w 393"/>
                <a:gd name="T41" fmla="*/ 79 h 324"/>
                <a:gd name="T42" fmla="*/ 311 w 393"/>
                <a:gd name="T43" fmla="*/ 53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93" h="324">
                  <a:moveTo>
                    <a:pt x="146" y="160"/>
                  </a:moveTo>
                  <a:cubicBezTo>
                    <a:pt x="158" y="147"/>
                    <a:pt x="167" y="136"/>
                    <a:pt x="177" y="126"/>
                  </a:cubicBezTo>
                  <a:cubicBezTo>
                    <a:pt x="213" y="90"/>
                    <a:pt x="249" y="55"/>
                    <a:pt x="284" y="19"/>
                  </a:cubicBezTo>
                  <a:cubicBezTo>
                    <a:pt x="304" y="0"/>
                    <a:pt x="323" y="0"/>
                    <a:pt x="342" y="18"/>
                  </a:cubicBezTo>
                  <a:cubicBezTo>
                    <a:pt x="354" y="30"/>
                    <a:pt x="366" y="42"/>
                    <a:pt x="377" y="54"/>
                  </a:cubicBezTo>
                  <a:cubicBezTo>
                    <a:pt x="393" y="71"/>
                    <a:pt x="393" y="90"/>
                    <a:pt x="377" y="107"/>
                  </a:cubicBezTo>
                  <a:cubicBezTo>
                    <a:pt x="312" y="172"/>
                    <a:pt x="246" y="238"/>
                    <a:pt x="181" y="303"/>
                  </a:cubicBezTo>
                  <a:cubicBezTo>
                    <a:pt x="160" y="324"/>
                    <a:pt x="131" y="323"/>
                    <a:pt x="110" y="302"/>
                  </a:cubicBezTo>
                  <a:cubicBezTo>
                    <a:pt x="79" y="272"/>
                    <a:pt x="49" y="242"/>
                    <a:pt x="18" y="211"/>
                  </a:cubicBezTo>
                  <a:cubicBezTo>
                    <a:pt x="0" y="192"/>
                    <a:pt x="1" y="173"/>
                    <a:pt x="19" y="154"/>
                  </a:cubicBezTo>
                  <a:cubicBezTo>
                    <a:pt x="30" y="143"/>
                    <a:pt x="41" y="132"/>
                    <a:pt x="53" y="121"/>
                  </a:cubicBezTo>
                  <a:cubicBezTo>
                    <a:pt x="71" y="103"/>
                    <a:pt x="90" y="103"/>
                    <a:pt x="108" y="121"/>
                  </a:cubicBezTo>
                  <a:cubicBezTo>
                    <a:pt x="120" y="132"/>
                    <a:pt x="132" y="145"/>
                    <a:pt x="146" y="160"/>
                  </a:cubicBezTo>
                  <a:close/>
                  <a:moveTo>
                    <a:pt x="311" y="53"/>
                  </a:moveTo>
                  <a:cubicBezTo>
                    <a:pt x="308" y="58"/>
                    <a:pt x="305" y="63"/>
                    <a:pt x="301" y="66"/>
                  </a:cubicBezTo>
                  <a:cubicBezTo>
                    <a:pt x="256" y="111"/>
                    <a:pt x="212" y="156"/>
                    <a:pt x="167" y="200"/>
                  </a:cubicBezTo>
                  <a:cubicBezTo>
                    <a:pt x="150" y="217"/>
                    <a:pt x="141" y="217"/>
                    <a:pt x="124" y="200"/>
                  </a:cubicBezTo>
                  <a:cubicBezTo>
                    <a:pt x="110" y="185"/>
                    <a:pt x="96" y="170"/>
                    <a:pt x="86" y="159"/>
                  </a:cubicBezTo>
                  <a:cubicBezTo>
                    <a:pt x="73" y="168"/>
                    <a:pt x="64" y="175"/>
                    <a:pt x="58" y="179"/>
                  </a:cubicBezTo>
                  <a:cubicBezTo>
                    <a:pt x="89" y="210"/>
                    <a:pt x="119" y="240"/>
                    <a:pt x="148" y="269"/>
                  </a:cubicBezTo>
                  <a:cubicBezTo>
                    <a:pt x="210" y="207"/>
                    <a:pt x="274" y="143"/>
                    <a:pt x="338" y="79"/>
                  </a:cubicBezTo>
                  <a:cubicBezTo>
                    <a:pt x="330" y="72"/>
                    <a:pt x="322" y="64"/>
                    <a:pt x="311" y="53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" name="Freeform 51">
              <a:extLst>
                <a:ext uri="{FF2B5EF4-FFF2-40B4-BE49-F238E27FC236}">
                  <a16:creationId xmlns:a16="http://schemas.microsoft.com/office/drawing/2014/main" id="{53021756-0004-6286-B3AB-EDA64BDE1842}"/>
                </a:ext>
              </a:extLst>
            </p:cNvPr>
            <p:cNvSpPr>
              <a:spLocks/>
            </p:cNvSpPr>
            <p:nvPr/>
          </p:nvSpPr>
          <p:spPr bwMode="auto">
            <a:xfrm>
              <a:off x="6089650" y="4049713"/>
              <a:ext cx="12700" cy="23813"/>
            </a:xfrm>
            <a:custGeom>
              <a:avLst/>
              <a:gdLst>
                <a:gd name="T0" fmla="*/ 45 w 46"/>
                <a:gd name="T1" fmla="*/ 41 h 82"/>
                <a:gd name="T2" fmla="*/ 45 w 46"/>
                <a:gd name="T3" fmla="*/ 62 h 82"/>
                <a:gd name="T4" fmla="*/ 22 w 46"/>
                <a:gd name="T5" fmla="*/ 81 h 82"/>
                <a:gd name="T6" fmla="*/ 1 w 46"/>
                <a:gd name="T7" fmla="*/ 62 h 82"/>
                <a:gd name="T8" fmla="*/ 1 w 46"/>
                <a:gd name="T9" fmla="*/ 19 h 82"/>
                <a:gd name="T10" fmla="*/ 23 w 46"/>
                <a:gd name="T11" fmla="*/ 0 h 82"/>
                <a:gd name="T12" fmla="*/ 45 w 46"/>
                <a:gd name="T13" fmla="*/ 18 h 82"/>
                <a:gd name="T14" fmla="*/ 46 w 46"/>
                <a:gd name="T15" fmla="*/ 41 h 82"/>
                <a:gd name="T16" fmla="*/ 45 w 46"/>
                <a:gd name="T17" fmla="*/ 41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" h="82">
                  <a:moveTo>
                    <a:pt x="45" y="41"/>
                  </a:moveTo>
                  <a:cubicBezTo>
                    <a:pt x="45" y="48"/>
                    <a:pt x="46" y="55"/>
                    <a:pt x="45" y="62"/>
                  </a:cubicBezTo>
                  <a:cubicBezTo>
                    <a:pt x="43" y="75"/>
                    <a:pt x="35" y="82"/>
                    <a:pt x="22" y="81"/>
                  </a:cubicBezTo>
                  <a:cubicBezTo>
                    <a:pt x="11" y="81"/>
                    <a:pt x="2" y="74"/>
                    <a:pt x="1" y="62"/>
                  </a:cubicBezTo>
                  <a:cubicBezTo>
                    <a:pt x="0" y="48"/>
                    <a:pt x="0" y="33"/>
                    <a:pt x="1" y="19"/>
                  </a:cubicBezTo>
                  <a:cubicBezTo>
                    <a:pt x="2" y="6"/>
                    <a:pt x="11" y="0"/>
                    <a:pt x="23" y="0"/>
                  </a:cubicBezTo>
                  <a:cubicBezTo>
                    <a:pt x="35" y="0"/>
                    <a:pt x="43" y="6"/>
                    <a:pt x="45" y="18"/>
                  </a:cubicBezTo>
                  <a:cubicBezTo>
                    <a:pt x="46" y="26"/>
                    <a:pt x="45" y="33"/>
                    <a:pt x="46" y="41"/>
                  </a:cubicBezTo>
                  <a:cubicBezTo>
                    <a:pt x="46" y="41"/>
                    <a:pt x="45" y="41"/>
                    <a:pt x="45" y="4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" name="Freeform 52">
              <a:extLst>
                <a:ext uri="{FF2B5EF4-FFF2-40B4-BE49-F238E27FC236}">
                  <a16:creationId xmlns:a16="http://schemas.microsoft.com/office/drawing/2014/main" id="{5A08ADF2-EE3C-BE60-7D8A-A9A67EE9BB1E}"/>
                </a:ext>
              </a:extLst>
            </p:cNvPr>
            <p:cNvSpPr>
              <a:spLocks/>
            </p:cNvSpPr>
            <p:nvPr/>
          </p:nvSpPr>
          <p:spPr bwMode="auto">
            <a:xfrm>
              <a:off x="6089650" y="4270375"/>
              <a:ext cx="12700" cy="23813"/>
            </a:xfrm>
            <a:custGeom>
              <a:avLst/>
              <a:gdLst>
                <a:gd name="T0" fmla="*/ 45 w 46"/>
                <a:gd name="T1" fmla="*/ 42 h 82"/>
                <a:gd name="T2" fmla="*/ 45 w 46"/>
                <a:gd name="T3" fmla="*/ 62 h 82"/>
                <a:gd name="T4" fmla="*/ 23 w 46"/>
                <a:gd name="T5" fmla="*/ 82 h 82"/>
                <a:gd name="T6" fmla="*/ 1 w 46"/>
                <a:gd name="T7" fmla="*/ 62 h 82"/>
                <a:gd name="T8" fmla="*/ 1 w 46"/>
                <a:gd name="T9" fmla="*/ 20 h 82"/>
                <a:gd name="T10" fmla="*/ 24 w 46"/>
                <a:gd name="T11" fmla="*/ 1 h 82"/>
                <a:gd name="T12" fmla="*/ 45 w 46"/>
                <a:gd name="T13" fmla="*/ 20 h 82"/>
                <a:gd name="T14" fmla="*/ 45 w 46"/>
                <a:gd name="T15" fmla="*/ 42 h 82"/>
                <a:gd name="T16" fmla="*/ 45 w 46"/>
                <a:gd name="T17" fmla="*/ 4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" h="82">
                  <a:moveTo>
                    <a:pt x="45" y="42"/>
                  </a:moveTo>
                  <a:cubicBezTo>
                    <a:pt x="45" y="49"/>
                    <a:pt x="46" y="55"/>
                    <a:pt x="45" y="62"/>
                  </a:cubicBezTo>
                  <a:cubicBezTo>
                    <a:pt x="44" y="75"/>
                    <a:pt x="36" y="82"/>
                    <a:pt x="23" y="82"/>
                  </a:cubicBezTo>
                  <a:cubicBezTo>
                    <a:pt x="10" y="82"/>
                    <a:pt x="2" y="75"/>
                    <a:pt x="1" y="62"/>
                  </a:cubicBezTo>
                  <a:cubicBezTo>
                    <a:pt x="0" y="48"/>
                    <a:pt x="0" y="34"/>
                    <a:pt x="1" y="20"/>
                  </a:cubicBezTo>
                  <a:cubicBezTo>
                    <a:pt x="2" y="8"/>
                    <a:pt x="11" y="0"/>
                    <a:pt x="24" y="1"/>
                  </a:cubicBezTo>
                  <a:cubicBezTo>
                    <a:pt x="35" y="1"/>
                    <a:pt x="43" y="8"/>
                    <a:pt x="45" y="20"/>
                  </a:cubicBezTo>
                  <a:cubicBezTo>
                    <a:pt x="46" y="27"/>
                    <a:pt x="45" y="35"/>
                    <a:pt x="45" y="42"/>
                  </a:cubicBezTo>
                  <a:cubicBezTo>
                    <a:pt x="45" y="42"/>
                    <a:pt x="45" y="42"/>
                    <a:pt x="45" y="4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" name="Freeform 53">
              <a:extLst>
                <a:ext uri="{FF2B5EF4-FFF2-40B4-BE49-F238E27FC236}">
                  <a16:creationId xmlns:a16="http://schemas.microsoft.com/office/drawing/2014/main" id="{0798B865-0BCD-0CF3-E304-6EC29F751D95}"/>
                </a:ext>
              </a:extLst>
            </p:cNvPr>
            <p:cNvSpPr>
              <a:spLocks/>
            </p:cNvSpPr>
            <p:nvPr/>
          </p:nvSpPr>
          <p:spPr bwMode="auto">
            <a:xfrm>
              <a:off x="6116638" y="4052888"/>
              <a:ext cx="15875" cy="25400"/>
            </a:xfrm>
            <a:custGeom>
              <a:avLst/>
              <a:gdLst>
                <a:gd name="T0" fmla="*/ 55 w 55"/>
                <a:gd name="T1" fmla="*/ 28 h 85"/>
                <a:gd name="T2" fmla="*/ 43 w 55"/>
                <a:gd name="T3" fmla="*/ 70 h 85"/>
                <a:gd name="T4" fmla="*/ 18 w 55"/>
                <a:gd name="T5" fmla="*/ 82 h 85"/>
                <a:gd name="T6" fmla="*/ 1 w 55"/>
                <a:gd name="T7" fmla="*/ 60 h 85"/>
                <a:gd name="T8" fmla="*/ 14 w 55"/>
                <a:gd name="T9" fmla="*/ 14 h 85"/>
                <a:gd name="T10" fmla="*/ 38 w 55"/>
                <a:gd name="T11" fmla="*/ 3 h 85"/>
                <a:gd name="T12" fmla="*/ 55 w 55"/>
                <a:gd name="T13" fmla="*/ 28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5" h="85">
                  <a:moveTo>
                    <a:pt x="55" y="28"/>
                  </a:moveTo>
                  <a:cubicBezTo>
                    <a:pt x="52" y="40"/>
                    <a:pt x="48" y="56"/>
                    <a:pt x="43" y="70"/>
                  </a:cubicBezTo>
                  <a:cubicBezTo>
                    <a:pt x="39" y="81"/>
                    <a:pt x="29" y="85"/>
                    <a:pt x="18" y="82"/>
                  </a:cubicBezTo>
                  <a:cubicBezTo>
                    <a:pt x="7" y="79"/>
                    <a:pt x="0" y="71"/>
                    <a:pt x="1" y="60"/>
                  </a:cubicBezTo>
                  <a:cubicBezTo>
                    <a:pt x="4" y="44"/>
                    <a:pt x="8" y="29"/>
                    <a:pt x="14" y="14"/>
                  </a:cubicBezTo>
                  <a:cubicBezTo>
                    <a:pt x="17" y="4"/>
                    <a:pt x="28" y="0"/>
                    <a:pt x="38" y="3"/>
                  </a:cubicBezTo>
                  <a:cubicBezTo>
                    <a:pt x="49" y="6"/>
                    <a:pt x="55" y="13"/>
                    <a:pt x="55" y="28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" name="Freeform 54">
              <a:extLst>
                <a:ext uri="{FF2B5EF4-FFF2-40B4-BE49-F238E27FC236}">
                  <a16:creationId xmlns:a16="http://schemas.microsoft.com/office/drawing/2014/main" id="{0205BFF6-92C2-A300-3BA6-8DDD050B63FE}"/>
                </a:ext>
              </a:extLst>
            </p:cNvPr>
            <p:cNvSpPr>
              <a:spLocks/>
            </p:cNvSpPr>
            <p:nvPr/>
          </p:nvSpPr>
          <p:spPr bwMode="auto">
            <a:xfrm>
              <a:off x="6057900" y="4265613"/>
              <a:ext cx="17463" cy="25400"/>
            </a:xfrm>
            <a:custGeom>
              <a:avLst/>
              <a:gdLst>
                <a:gd name="T0" fmla="*/ 56 w 56"/>
                <a:gd name="T1" fmla="*/ 29 h 85"/>
                <a:gd name="T2" fmla="*/ 44 w 56"/>
                <a:gd name="T3" fmla="*/ 70 h 85"/>
                <a:gd name="T4" fmla="*/ 19 w 56"/>
                <a:gd name="T5" fmla="*/ 82 h 85"/>
                <a:gd name="T6" fmla="*/ 2 w 56"/>
                <a:gd name="T7" fmla="*/ 60 h 85"/>
                <a:gd name="T8" fmla="*/ 14 w 56"/>
                <a:gd name="T9" fmla="*/ 15 h 85"/>
                <a:gd name="T10" fmla="*/ 38 w 56"/>
                <a:gd name="T11" fmla="*/ 3 h 85"/>
                <a:gd name="T12" fmla="*/ 56 w 56"/>
                <a:gd name="T13" fmla="*/ 29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" h="85">
                  <a:moveTo>
                    <a:pt x="56" y="29"/>
                  </a:moveTo>
                  <a:cubicBezTo>
                    <a:pt x="53" y="41"/>
                    <a:pt x="49" y="56"/>
                    <a:pt x="44" y="70"/>
                  </a:cubicBezTo>
                  <a:cubicBezTo>
                    <a:pt x="40" y="81"/>
                    <a:pt x="30" y="85"/>
                    <a:pt x="19" y="82"/>
                  </a:cubicBezTo>
                  <a:cubicBezTo>
                    <a:pt x="8" y="80"/>
                    <a:pt x="0" y="72"/>
                    <a:pt x="2" y="60"/>
                  </a:cubicBezTo>
                  <a:cubicBezTo>
                    <a:pt x="5" y="45"/>
                    <a:pt x="9" y="30"/>
                    <a:pt x="14" y="15"/>
                  </a:cubicBezTo>
                  <a:cubicBezTo>
                    <a:pt x="18" y="5"/>
                    <a:pt x="27" y="0"/>
                    <a:pt x="38" y="3"/>
                  </a:cubicBezTo>
                  <a:cubicBezTo>
                    <a:pt x="50" y="6"/>
                    <a:pt x="56" y="14"/>
                    <a:pt x="56" y="29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" name="Freeform 55">
              <a:extLst>
                <a:ext uri="{FF2B5EF4-FFF2-40B4-BE49-F238E27FC236}">
                  <a16:creationId xmlns:a16="http://schemas.microsoft.com/office/drawing/2014/main" id="{CBD75891-35AA-26A7-9557-DF849B309A79}"/>
                </a:ext>
              </a:extLst>
            </p:cNvPr>
            <p:cNvSpPr>
              <a:spLocks/>
            </p:cNvSpPr>
            <p:nvPr/>
          </p:nvSpPr>
          <p:spPr bwMode="auto">
            <a:xfrm>
              <a:off x="6178550" y="4105275"/>
              <a:ext cx="23813" cy="22225"/>
            </a:xfrm>
            <a:custGeom>
              <a:avLst/>
              <a:gdLst>
                <a:gd name="T0" fmla="*/ 81 w 81"/>
                <a:gd name="T1" fmla="*/ 27 h 74"/>
                <a:gd name="T2" fmla="*/ 16 w 81"/>
                <a:gd name="T3" fmla="*/ 65 h 74"/>
                <a:gd name="T4" fmla="*/ 12 w 81"/>
                <a:gd name="T5" fmla="*/ 30 h 74"/>
                <a:gd name="T6" fmla="*/ 53 w 81"/>
                <a:gd name="T7" fmla="*/ 6 h 74"/>
                <a:gd name="T8" fmla="*/ 81 w 81"/>
                <a:gd name="T9" fmla="*/ 27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" h="74">
                  <a:moveTo>
                    <a:pt x="81" y="27"/>
                  </a:moveTo>
                  <a:cubicBezTo>
                    <a:pt x="81" y="46"/>
                    <a:pt x="32" y="74"/>
                    <a:pt x="16" y="65"/>
                  </a:cubicBezTo>
                  <a:cubicBezTo>
                    <a:pt x="3" y="58"/>
                    <a:pt x="0" y="39"/>
                    <a:pt x="12" y="30"/>
                  </a:cubicBezTo>
                  <a:cubicBezTo>
                    <a:pt x="24" y="20"/>
                    <a:pt x="38" y="12"/>
                    <a:pt x="53" y="6"/>
                  </a:cubicBezTo>
                  <a:cubicBezTo>
                    <a:pt x="67" y="0"/>
                    <a:pt x="81" y="12"/>
                    <a:pt x="81" y="2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" name="Freeform 56">
              <a:extLst>
                <a:ext uri="{FF2B5EF4-FFF2-40B4-BE49-F238E27FC236}">
                  <a16:creationId xmlns:a16="http://schemas.microsoft.com/office/drawing/2014/main" id="{F77EADC1-96D3-788A-7AC1-326C8B8E298E}"/>
                </a:ext>
              </a:extLst>
            </p:cNvPr>
            <p:cNvSpPr>
              <a:spLocks/>
            </p:cNvSpPr>
            <p:nvPr/>
          </p:nvSpPr>
          <p:spPr bwMode="auto">
            <a:xfrm>
              <a:off x="6030913" y="4256088"/>
              <a:ext cx="20638" cy="23813"/>
            </a:xfrm>
            <a:custGeom>
              <a:avLst/>
              <a:gdLst>
                <a:gd name="T0" fmla="*/ 68 w 68"/>
                <a:gd name="T1" fmla="*/ 21 h 76"/>
                <a:gd name="T2" fmla="*/ 33 w 68"/>
                <a:gd name="T3" fmla="*/ 72 h 76"/>
                <a:gd name="T4" fmla="*/ 8 w 68"/>
                <a:gd name="T5" fmla="*/ 69 h 76"/>
                <a:gd name="T6" fmla="*/ 2 w 68"/>
                <a:gd name="T7" fmla="*/ 45 h 76"/>
                <a:gd name="T8" fmla="*/ 23 w 68"/>
                <a:gd name="T9" fmla="*/ 9 h 76"/>
                <a:gd name="T10" fmla="*/ 48 w 68"/>
                <a:gd name="T11" fmla="*/ 2 h 76"/>
                <a:gd name="T12" fmla="*/ 68 w 68"/>
                <a:gd name="T13" fmla="*/ 21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8" h="76">
                  <a:moveTo>
                    <a:pt x="68" y="21"/>
                  </a:moveTo>
                  <a:cubicBezTo>
                    <a:pt x="55" y="40"/>
                    <a:pt x="45" y="58"/>
                    <a:pt x="33" y="72"/>
                  </a:cubicBezTo>
                  <a:cubicBezTo>
                    <a:pt x="29" y="76"/>
                    <a:pt x="13" y="74"/>
                    <a:pt x="8" y="69"/>
                  </a:cubicBezTo>
                  <a:cubicBezTo>
                    <a:pt x="3" y="65"/>
                    <a:pt x="0" y="52"/>
                    <a:pt x="2" y="45"/>
                  </a:cubicBezTo>
                  <a:cubicBezTo>
                    <a:pt x="7" y="32"/>
                    <a:pt x="14" y="19"/>
                    <a:pt x="23" y="9"/>
                  </a:cubicBezTo>
                  <a:cubicBezTo>
                    <a:pt x="28" y="3"/>
                    <a:pt x="40" y="0"/>
                    <a:pt x="48" y="2"/>
                  </a:cubicBezTo>
                  <a:cubicBezTo>
                    <a:pt x="55" y="3"/>
                    <a:pt x="60" y="13"/>
                    <a:pt x="68" y="2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" name="Freeform 57">
              <a:extLst>
                <a:ext uri="{FF2B5EF4-FFF2-40B4-BE49-F238E27FC236}">
                  <a16:creationId xmlns:a16="http://schemas.microsoft.com/office/drawing/2014/main" id="{9254CD89-42C6-1162-BBB6-54F6B3FE5B0C}"/>
                </a:ext>
              </a:extLst>
            </p:cNvPr>
            <p:cNvSpPr>
              <a:spLocks/>
            </p:cNvSpPr>
            <p:nvPr/>
          </p:nvSpPr>
          <p:spPr bwMode="auto">
            <a:xfrm>
              <a:off x="6140450" y="4064000"/>
              <a:ext cx="20638" cy="23813"/>
            </a:xfrm>
            <a:custGeom>
              <a:avLst/>
              <a:gdLst>
                <a:gd name="T0" fmla="*/ 30 w 71"/>
                <a:gd name="T1" fmla="*/ 80 h 80"/>
                <a:gd name="T2" fmla="*/ 7 w 71"/>
                <a:gd name="T3" fmla="*/ 49 h 80"/>
                <a:gd name="T4" fmla="*/ 28 w 71"/>
                <a:gd name="T5" fmla="*/ 12 h 80"/>
                <a:gd name="T6" fmla="*/ 56 w 71"/>
                <a:gd name="T7" fmla="*/ 5 h 80"/>
                <a:gd name="T8" fmla="*/ 67 w 71"/>
                <a:gd name="T9" fmla="*/ 30 h 80"/>
                <a:gd name="T10" fmla="*/ 42 w 71"/>
                <a:gd name="T11" fmla="*/ 74 h 80"/>
                <a:gd name="T12" fmla="*/ 30 w 71"/>
                <a:gd name="T13" fmla="*/ 8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" h="80">
                  <a:moveTo>
                    <a:pt x="30" y="80"/>
                  </a:moveTo>
                  <a:cubicBezTo>
                    <a:pt x="12" y="80"/>
                    <a:pt x="0" y="64"/>
                    <a:pt x="7" y="49"/>
                  </a:cubicBezTo>
                  <a:cubicBezTo>
                    <a:pt x="13" y="36"/>
                    <a:pt x="20" y="24"/>
                    <a:pt x="28" y="12"/>
                  </a:cubicBezTo>
                  <a:cubicBezTo>
                    <a:pt x="35" y="2"/>
                    <a:pt x="45" y="0"/>
                    <a:pt x="56" y="5"/>
                  </a:cubicBezTo>
                  <a:cubicBezTo>
                    <a:pt x="66" y="11"/>
                    <a:pt x="71" y="20"/>
                    <a:pt x="67" y="30"/>
                  </a:cubicBezTo>
                  <a:cubicBezTo>
                    <a:pt x="60" y="46"/>
                    <a:pt x="51" y="60"/>
                    <a:pt x="42" y="74"/>
                  </a:cubicBezTo>
                  <a:cubicBezTo>
                    <a:pt x="39" y="78"/>
                    <a:pt x="33" y="79"/>
                    <a:pt x="30" y="8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0" name="Freeform 58">
              <a:extLst>
                <a:ext uri="{FF2B5EF4-FFF2-40B4-BE49-F238E27FC236}">
                  <a16:creationId xmlns:a16="http://schemas.microsoft.com/office/drawing/2014/main" id="{D78159BA-7E45-7C49-954D-8AD46831604E}"/>
                </a:ext>
              </a:extLst>
            </p:cNvPr>
            <p:cNvSpPr>
              <a:spLocks/>
            </p:cNvSpPr>
            <p:nvPr/>
          </p:nvSpPr>
          <p:spPr bwMode="auto">
            <a:xfrm>
              <a:off x="5988050" y="4216400"/>
              <a:ext cx="23813" cy="22225"/>
            </a:xfrm>
            <a:custGeom>
              <a:avLst/>
              <a:gdLst>
                <a:gd name="T0" fmla="*/ 81 w 81"/>
                <a:gd name="T1" fmla="*/ 33 h 75"/>
                <a:gd name="T2" fmla="*/ 62 w 81"/>
                <a:gd name="T3" fmla="*/ 51 h 75"/>
                <a:gd name="T4" fmla="*/ 15 w 81"/>
                <a:gd name="T5" fmla="*/ 65 h 75"/>
                <a:gd name="T6" fmla="*/ 14 w 81"/>
                <a:gd name="T7" fmla="*/ 28 h 75"/>
                <a:gd name="T8" fmla="*/ 49 w 81"/>
                <a:gd name="T9" fmla="*/ 8 h 75"/>
                <a:gd name="T10" fmla="*/ 81 w 81"/>
                <a:gd name="T11" fmla="*/ 33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75">
                  <a:moveTo>
                    <a:pt x="81" y="33"/>
                  </a:moveTo>
                  <a:cubicBezTo>
                    <a:pt x="77" y="37"/>
                    <a:pt x="70" y="46"/>
                    <a:pt x="62" y="51"/>
                  </a:cubicBezTo>
                  <a:cubicBezTo>
                    <a:pt x="47" y="59"/>
                    <a:pt x="34" y="75"/>
                    <a:pt x="15" y="65"/>
                  </a:cubicBezTo>
                  <a:cubicBezTo>
                    <a:pt x="0" y="57"/>
                    <a:pt x="0" y="37"/>
                    <a:pt x="14" y="28"/>
                  </a:cubicBezTo>
                  <a:cubicBezTo>
                    <a:pt x="25" y="20"/>
                    <a:pt x="37" y="13"/>
                    <a:pt x="49" y="8"/>
                  </a:cubicBezTo>
                  <a:cubicBezTo>
                    <a:pt x="64" y="0"/>
                    <a:pt x="80" y="11"/>
                    <a:pt x="81" y="33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1" name="Freeform 59">
              <a:extLst>
                <a:ext uri="{FF2B5EF4-FFF2-40B4-BE49-F238E27FC236}">
                  <a16:creationId xmlns:a16="http://schemas.microsoft.com/office/drawing/2014/main" id="{7AB27B4E-6948-6CEF-CB3B-8816AAA5DB10}"/>
                </a:ext>
              </a:extLst>
            </p:cNvPr>
            <p:cNvSpPr>
              <a:spLocks/>
            </p:cNvSpPr>
            <p:nvPr/>
          </p:nvSpPr>
          <p:spPr bwMode="auto">
            <a:xfrm>
              <a:off x="6162675" y="4083050"/>
              <a:ext cx="22225" cy="22225"/>
            </a:xfrm>
            <a:custGeom>
              <a:avLst/>
              <a:gdLst>
                <a:gd name="T0" fmla="*/ 76 w 76"/>
                <a:gd name="T1" fmla="*/ 19 h 72"/>
                <a:gd name="T2" fmla="*/ 65 w 76"/>
                <a:gd name="T3" fmla="*/ 38 h 72"/>
                <a:gd name="T4" fmla="*/ 41 w 76"/>
                <a:gd name="T5" fmla="*/ 62 h 72"/>
                <a:gd name="T6" fmla="*/ 9 w 76"/>
                <a:gd name="T7" fmla="*/ 63 h 72"/>
                <a:gd name="T8" fmla="*/ 9 w 76"/>
                <a:gd name="T9" fmla="*/ 31 h 72"/>
                <a:gd name="T10" fmla="*/ 36 w 76"/>
                <a:gd name="T11" fmla="*/ 5 h 72"/>
                <a:gd name="T12" fmla="*/ 61 w 76"/>
                <a:gd name="T13" fmla="*/ 2 h 72"/>
                <a:gd name="T14" fmla="*/ 76 w 76"/>
                <a:gd name="T15" fmla="*/ 19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6" h="72">
                  <a:moveTo>
                    <a:pt x="76" y="19"/>
                  </a:moveTo>
                  <a:cubicBezTo>
                    <a:pt x="72" y="27"/>
                    <a:pt x="69" y="33"/>
                    <a:pt x="65" y="38"/>
                  </a:cubicBezTo>
                  <a:cubicBezTo>
                    <a:pt x="58" y="47"/>
                    <a:pt x="50" y="55"/>
                    <a:pt x="41" y="62"/>
                  </a:cubicBezTo>
                  <a:cubicBezTo>
                    <a:pt x="31" y="72"/>
                    <a:pt x="18" y="72"/>
                    <a:pt x="9" y="63"/>
                  </a:cubicBezTo>
                  <a:cubicBezTo>
                    <a:pt x="0" y="55"/>
                    <a:pt x="0" y="41"/>
                    <a:pt x="9" y="31"/>
                  </a:cubicBezTo>
                  <a:cubicBezTo>
                    <a:pt x="18" y="22"/>
                    <a:pt x="26" y="12"/>
                    <a:pt x="36" y="5"/>
                  </a:cubicBezTo>
                  <a:cubicBezTo>
                    <a:pt x="42" y="1"/>
                    <a:pt x="53" y="0"/>
                    <a:pt x="61" y="2"/>
                  </a:cubicBezTo>
                  <a:cubicBezTo>
                    <a:pt x="67" y="4"/>
                    <a:pt x="70" y="13"/>
                    <a:pt x="76" y="19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" name="Freeform 60">
              <a:extLst>
                <a:ext uri="{FF2B5EF4-FFF2-40B4-BE49-F238E27FC236}">
                  <a16:creationId xmlns:a16="http://schemas.microsoft.com/office/drawing/2014/main" id="{A083D141-A68F-8FE4-2456-1A87BB809894}"/>
                </a:ext>
              </a:extLst>
            </p:cNvPr>
            <p:cNvSpPr>
              <a:spLocks/>
            </p:cNvSpPr>
            <p:nvPr/>
          </p:nvSpPr>
          <p:spPr bwMode="auto">
            <a:xfrm>
              <a:off x="6007100" y="4240213"/>
              <a:ext cx="22225" cy="20638"/>
            </a:xfrm>
            <a:custGeom>
              <a:avLst/>
              <a:gdLst>
                <a:gd name="T0" fmla="*/ 19 w 72"/>
                <a:gd name="T1" fmla="*/ 71 h 71"/>
                <a:gd name="T2" fmla="*/ 3 w 72"/>
                <a:gd name="T3" fmla="*/ 58 h 71"/>
                <a:gd name="T4" fmla="*/ 4 w 72"/>
                <a:gd name="T5" fmla="*/ 36 h 71"/>
                <a:gd name="T6" fmla="*/ 37 w 72"/>
                <a:gd name="T7" fmla="*/ 4 h 71"/>
                <a:gd name="T8" fmla="*/ 62 w 72"/>
                <a:gd name="T9" fmla="*/ 5 h 71"/>
                <a:gd name="T10" fmla="*/ 68 w 72"/>
                <a:gd name="T11" fmla="*/ 30 h 71"/>
                <a:gd name="T12" fmla="*/ 31 w 72"/>
                <a:gd name="T13" fmla="*/ 68 h 71"/>
                <a:gd name="T14" fmla="*/ 19 w 72"/>
                <a:gd name="T15" fmla="*/ 71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71">
                  <a:moveTo>
                    <a:pt x="19" y="71"/>
                  </a:moveTo>
                  <a:cubicBezTo>
                    <a:pt x="15" y="68"/>
                    <a:pt x="6" y="64"/>
                    <a:pt x="3" y="58"/>
                  </a:cubicBezTo>
                  <a:cubicBezTo>
                    <a:pt x="1" y="52"/>
                    <a:pt x="0" y="41"/>
                    <a:pt x="4" y="36"/>
                  </a:cubicBezTo>
                  <a:cubicBezTo>
                    <a:pt x="13" y="24"/>
                    <a:pt x="24" y="12"/>
                    <a:pt x="37" y="4"/>
                  </a:cubicBezTo>
                  <a:cubicBezTo>
                    <a:pt x="42" y="0"/>
                    <a:pt x="56" y="1"/>
                    <a:pt x="62" y="5"/>
                  </a:cubicBezTo>
                  <a:cubicBezTo>
                    <a:pt x="67" y="10"/>
                    <a:pt x="72" y="25"/>
                    <a:pt x="68" y="30"/>
                  </a:cubicBezTo>
                  <a:cubicBezTo>
                    <a:pt x="58" y="44"/>
                    <a:pt x="44" y="56"/>
                    <a:pt x="31" y="68"/>
                  </a:cubicBezTo>
                  <a:cubicBezTo>
                    <a:pt x="29" y="70"/>
                    <a:pt x="26" y="69"/>
                    <a:pt x="19" y="7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189405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549A4DC-ACA5-CF9A-6439-D9D5E16F0FCF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This approach is not specific - any MS Project-based program can adopt the same methodology.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86104B1-42BE-2837-A2FD-BCAE78AB37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Broader Applicability</a:t>
            </a: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27D1850F-ECEE-2BFC-BB70-CAD5CCF5D825}"/>
              </a:ext>
            </a:extLst>
          </p:cNvPr>
          <p:cNvGrpSpPr/>
          <p:nvPr/>
        </p:nvGrpSpPr>
        <p:grpSpPr>
          <a:xfrm>
            <a:off x="3157317" y="1295073"/>
            <a:ext cx="2829367" cy="2977635"/>
            <a:chOff x="3157317" y="1295073"/>
            <a:chExt cx="2829367" cy="297763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234886B2-4EB8-80E8-9005-5EA661053437}"/>
                </a:ext>
              </a:extLst>
            </p:cNvPr>
            <p:cNvSpPr/>
            <p:nvPr/>
          </p:nvSpPr>
          <p:spPr>
            <a:xfrm>
              <a:off x="3243484" y="1295073"/>
              <a:ext cx="2743200" cy="2940936"/>
            </a:xfrm>
            <a:custGeom>
              <a:avLst/>
              <a:gdLst>
                <a:gd name="connsiteX0" fmla="*/ 3143914 w 3234706"/>
                <a:gd name="connsiteY0" fmla="*/ 0 h 2553352"/>
                <a:gd name="connsiteX1" fmla="*/ 90793 w 3234706"/>
                <a:gd name="connsiteY1" fmla="*/ 0 h 2553352"/>
                <a:gd name="connsiteX2" fmla="*/ 0 w 3234706"/>
                <a:gd name="connsiteY2" fmla="*/ 96416 h 2553352"/>
                <a:gd name="connsiteX3" fmla="*/ 0 w 3234706"/>
                <a:gd name="connsiteY3" fmla="*/ 2456937 h 2553352"/>
                <a:gd name="connsiteX4" fmla="*/ 90793 w 3234706"/>
                <a:gd name="connsiteY4" fmla="*/ 2553353 h 2553352"/>
                <a:gd name="connsiteX5" fmla="*/ 3143914 w 3234706"/>
                <a:gd name="connsiteY5" fmla="*/ 2553353 h 2553352"/>
                <a:gd name="connsiteX6" fmla="*/ 3234707 w 3234706"/>
                <a:gd name="connsiteY6" fmla="*/ 2456937 h 2553352"/>
                <a:gd name="connsiteX7" fmla="*/ 3234707 w 3234706"/>
                <a:gd name="connsiteY7" fmla="*/ 96416 h 2553352"/>
                <a:gd name="connsiteX8" fmla="*/ 3143914 w 3234706"/>
                <a:gd name="connsiteY8" fmla="*/ 0 h 2553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34706" h="2553352">
                  <a:moveTo>
                    <a:pt x="3143914" y="0"/>
                  </a:moveTo>
                  <a:lnTo>
                    <a:pt x="90793" y="0"/>
                  </a:lnTo>
                  <a:cubicBezTo>
                    <a:pt x="40907" y="0"/>
                    <a:pt x="0" y="43356"/>
                    <a:pt x="0" y="96416"/>
                  </a:cubicBezTo>
                  <a:lnTo>
                    <a:pt x="0" y="2456937"/>
                  </a:lnTo>
                  <a:cubicBezTo>
                    <a:pt x="0" y="2509907"/>
                    <a:pt x="40816" y="2553353"/>
                    <a:pt x="90793" y="2553353"/>
                  </a:cubicBezTo>
                  <a:lnTo>
                    <a:pt x="3143914" y="2553353"/>
                  </a:lnTo>
                  <a:cubicBezTo>
                    <a:pt x="3193800" y="2553353"/>
                    <a:pt x="3234707" y="2509997"/>
                    <a:pt x="3234707" y="2456937"/>
                  </a:cubicBezTo>
                  <a:lnTo>
                    <a:pt x="3234707" y="96416"/>
                  </a:lnTo>
                  <a:cubicBezTo>
                    <a:pt x="3234707" y="43446"/>
                    <a:pt x="3193891" y="0"/>
                    <a:pt x="3143914" y="0"/>
                  </a:cubicBez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FCF8F615-EA9F-BC84-773A-A2F80B1D66B5}"/>
                </a:ext>
              </a:extLst>
            </p:cNvPr>
            <p:cNvSpPr/>
            <p:nvPr/>
          </p:nvSpPr>
          <p:spPr>
            <a:xfrm>
              <a:off x="3157317" y="1469492"/>
              <a:ext cx="2592502" cy="812418"/>
            </a:xfrm>
            <a:custGeom>
              <a:avLst/>
              <a:gdLst>
                <a:gd name="connsiteX0" fmla="*/ 2043426 w 2592502"/>
                <a:gd name="connsiteY0" fmla="*/ 0 h 812418"/>
                <a:gd name="connsiteX1" fmla="*/ 107845 w 2592502"/>
                <a:gd name="connsiteY1" fmla="*/ 0 h 812418"/>
                <a:gd name="connsiteX2" fmla="*/ 0 w 2592502"/>
                <a:gd name="connsiteY2" fmla="*/ 70566 h 812418"/>
                <a:gd name="connsiteX3" fmla="*/ 0 w 2592502"/>
                <a:gd name="connsiteY3" fmla="*/ 745752 h 812418"/>
                <a:gd name="connsiteX4" fmla="*/ 115826 w 2592502"/>
                <a:gd name="connsiteY4" fmla="*/ 812418 h 812418"/>
                <a:gd name="connsiteX5" fmla="*/ 2449499 w 2592502"/>
                <a:gd name="connsiteY5" fmla="*/ 812418 h 812418"/>
                <a:gd name="connsiteX6" fmla="*/ 2583920 w 2592502"/>
                <a:gd name="connsiteY6" fmla="*/ 702397 h 812418"/>
                <a:gd name="connsiteX7" fmla="*/ 2177846 w 2592502"/>
                <a:gd name="connsiteY7" fmla="*/ 54331 h 812418"/>
                <a:gd name="connsiteX8" fmla="*/ 2043426 w 2592502"/>
                <a:gd name="connsiteY8" fmla="*/ 0 h 812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592502" h="812418">
                  <a:moveTo>
                    <a:pt x="2043426" y="0"/>
                  </a:moveTo>
                  <a:lnTo>
                    <a:pt x="107845" y="0"/>
                  </a:lnTo>
                  <a:cubicBezTo>
                    <a:pt x="48254" y="0"/>
                    <a:pt x="0" y="31564"/>
                    <a:pt x="0" y="70566"/>
                  </a:cubicBezTo>
                  <a:lnTo>
                    <a:pt x="0" y="745752"/>
                  </a:lnTo>
                  <a:cubicBezTo>
                    <a:pt x="0" y="782396"/>
                    <a:pt x="52154" y="812418"/>
                    <a:pt x="115826" y="812418"/>
                  </a:cubicBezTo>
                  <a:lnTo>
                    <a:pt x="2449499" y="812418"/>
                  </a:lnTo>
                  <a:cubicBezTo>
                    <a:pt x="2548455" y="812418"/>
                    <a:pt x="2617479" y="755911"/>
                    <a:pt x="2583920" y="702397"/>
                  </a:cubicBezTo>
                  <a:lnTo>
                    <a:pt x="2177846" y="54331"/>
                  </a:lnTo>
                  <a:cubicBezTo>
                    <a:pt x="2157438" y="21768"/>
                    <a:pt x="2103652" y="0"/>
                    <a:pt x="2043426" y="0"/>
                  </a:cubicBez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29" name="Text Placeholder 36">
              <a:extLst>
                <a:ext uri="{FF2B5EF4-FFF2-40B4-BE49-F238E27FC236}">
                  <a16:creationId xmlns:a16="http://schemas.microsoft.com/office/drawing/2014/main" id="{89812845-FE71-8F00-2D7C-CFD5C3007D59}"/>
                </a:ext>
              </a:extLst>
            </p:cNvPr>
            <p:cNvSpPr txBox="1">
              <a:spLocks/>
            </p:cNvSpPr>
            <p:nvPr/>
          </p:nvSpPr>
          <p:spPr>
            <a:xfrm>
              <a:off x="3394764" y="1700344"/>
              <a:ext cx="1854007" cy="350713"/>
            </a:xfrm>
            <a:prstGeom prst="rect">
              <a:avLst/>
            </a:prstGeom>
            <a:noFill/>
          </p:spPr>
          <p:txBody>
            <a:bodyPr/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800" b="1" kern="1200" spc="0">
                  <a:solidFill>
                    <a:schemeClr val="bg1"/>
                  </a:solidFill>
                  <a:latin typeface="Montserrat" pitchFamily="2" charset="0"/>
                  <a:ea typeface="+mn-ea"/>
                  <a:cs typeface="Plus Jakarta Sans SemiBold" pitchFamily="2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+mn-lt"/>
                  <a:ea typeface="+mn-ea"/>
                </a:rPr>
                <a:t>Guidance for Complex, Multi-Subsystem Schedules</a:t>
              </a:r>
            </a:p>
          </p:txBody>
        </p:sp>
        <p:sp>
          <p:nvSpPr>
            <p:cNvPr id="32" name="Text Placeholder 39">
              <a:extLst>
                <a:ext uri="{FF2B5EF4-FFF2-40B4-BE49-F238E27FC236}">
                  <a16:creationId xmlns:a16="http://schemas.microsoft.com/office/drawing/2014/main" id="{BA34196E-5AD1-4AAB-A979-9A5B2A5E7925}"/>
                </a:ext>
              </a:extLst>
            </p:cNvPr>
            <p:cNvSpPr txBox="1">
              <a:spLocks/>
            </p:cNvSpPr>
            <p:nvPr/>
          </p:nvSpPr>
          <p:spPr>
            <a:xfrm>
              <a:off x="3394764" y="2498322"/>
              <a:ext cx="2286000" cy="1104827"/>
            </a:xfrm>
            <a:prstGeom prst="rect">
              <a:avLst/>
            </a:prstGeom>
          </p:spPr>
          <p:txBody>
            <a:bodyPr/>
            <a:lstStyle>
              <a:lvl1pPr marL="0" indent="0" algn="l" defTabSz="914400" rtl="0" eaLnBrk="1" latinLnBrk="0" hangingPunct="1">
                <a:lnSpc>
                  <a:spcPts val="24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100" kern="1200">
                  <a:solidFill>
                    <a:schemeClr val="tx1">
                      <a:lumMod val="85000"/>
                      <a:lumOff val="15000"/>
                    </a:schemeClr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defRPr>
              </a:lvl1pPr>
              <a:lvl2pPr marL="685800" indent="-228600" algn="l" defTabSz="914400" rtl="0" eaLnBrk="1" latinLnBrk="0" hangingPunct="1">
                <a:lnSpc>
                  <a:spcPts val="24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ts val="24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ts val="24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ts val="24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+mn-lt"/>
                  <a:ea typeface="Open Sans" pitchFamily="2" charset="0"/>
                  <a:cs typeface="Open Sans" pitchFamily="2" charset="0"/>
                </a:rPr>
                <a:t>The suite scales - subsystem-level filtering, WBS hierarchy, and multi-level Gantt views are built-in capabilities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+mn-lt"/>
                  <a:ea typeface="Open Sans" pitchFamily="2" charset="0"/>
                  <a:cs typeface="Open Sans" pitchFamily="2" charset="0"/>
                </a:rPr>
                <a:t>Programs with higher reporting complexity benefit most - more dashboards does not mean more generation time</a:t>
              </a:r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A558A2B5-706F-9563-1287-9987628D5C25}"/>
                </a:ext>
              </a:extLst>
            </p:cNvPr>
            <p:cNvSpPr/>
            <p:nvPr/>
          </p:nvSpPr>
          <p:spPr>
            <a:xfrm>
              <a:off x="3243484" y="4095749"/>
              <a:ext cx="2743200" cy="176959"/>
            </a:xfrm>
            <a:custGeom>
              <a:avLst/>
              <a:gdLst>
                <a:gd name="connsiteX0" fmla="*/ 3143914 w 3234706"/>
                <a:gd name="connsiteY0" fmla="*/ 90793 h 176959"/>
                <a:gd name="connsiteX1" fmla="*/ 90793 w 3234706"/>
                <a:gd name="connsiteY1" fmla="*/ 90793 h 176959"/>
                <a:gd name="connsiteX2" fmla="*/ 0 w 3234706"/>
                <a:gd name="connsiteY2" fmla="*/ 0 h 176959"/>
                <a:gd name="connsiteX3" fmla="*/ 0 w 3234706"/>
                <a:gd name="connsiteY3" fmla="*/ 86167 h 176959"/>
                <a:gd name="connsiteX4" fmla="*/ 90793 w 3234706"/>
                <a:gd name="connsiteY4" fmla="*/ 176960 h 176959"/>
                <a:gd name="connsiteX5" fmla="*/ 3143914 w 3234706"/>
                <a:gd name="connsiteY5" fmla="*/ 176960 h 176959"/>
                <a:gd name="connsiteX6" fmla="*/ 3234707 w 3234706"/>
                <a:gd name="connsiteY6" fmla="*/ 86167 h 176959"/>
                <a:gd name="connsiteX7" fmla="*/ 3234707 w 3234706"/>
                <a:gd name="connsiteY7" fmla="*/ 0 h 176959"/>
                <a:gd name="connsiteX8" fmla="*/ 3143914 w 3234706"/>
                <a:gd name="connsiteY8" fmla="*/ 90793 h 1769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34706" h="176959">
                  <a:moveTo>
                    <a:pt x="3143914" y="90793"/>
                  </a:moveTo>
                  <a:lnTo>
                    <a:pt x="90793" y="90793"/>
                  </a:lnTo>
                  <a:cubicBezTo>
                    <a:pt x="40907" y="90793"/>
                    <a:pt x="0" y="49977"/>
                    <a:pt x="0" y="0"/>
                  </a:cubicBezTo>
                  <a:lnTo>
                    <a:pt x="0" y="86167"/>
                  </a:lnTo>
                  <a:cubicBezTo>
                    <a:pt x="0" y="136053"/>
                    <a:pt x="40816" y="176960"/>
                    <a:pt x="90793" y="176960"/>
                  </a:cubicBezTo>
                  <a:lnTo>
                    <a:pt x="3143914" y="176960"/>
                  </a:lnTo>
                  <a:cubicBezTo>
                    <a:pt x="3193800" y="176960"/>
                    <a:pt x="3234707" y="136144"/>
                    <a:pt x="3234707" y="86167"/>
                  </a:cubicBezTo>
                  <a:lnTo>
                    <a:pt x="3234707" y="0"/>
                  </a:lnTo>
                  <a:cubicBezTo>
                    <a:pt x="3234707" y="49886"/>
                    <a:pt x="3193891" y="90793"/>
                    <a:pt x="3143914" y="90793"/>
                  </a:cubicBez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BE1D341D-8759-B73E-94A9-F2FA5C042165}"/>
              </a:ext>
            </a:extLst>
          </p:cNvPr>
          <p:cNvGrpSpPr/>
          <p:nvPr/>
        </p:nvGrpSpPr>
        <p:grpSpPr>
          <a:xfrm>
            <a:off x="6137964" y="1295072"/>
            <a:ext cx="2829367" cy="2977636"/>
            <a:chOff x="6137964" y="1295072"/>
            <a:chExt cx="2829367" cy="2977636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AB171246-F253-0B8D-FB3E-FE0D195B6D6D}"/>
                </a:ext>
              </a:extLst>
            </p:cNvPr>
            <p:cNvSpPr/>
            <p:nvPr/>
          </p:nvSpPr>
          <p:spPr>
            <a:xfrm>
              <a:off x="6224131" y="1295072"/>
              <a:ext cx="2743200" cy="2940935"/>
            </a:xfrm>
            <a:custGeom>
              <a:avLst/>
              <a:gdLst>
                <a:gd name="connsiteX0" fmla="*/ 3143914 w 3234706"/>
                <a:gd name="connsiteY0" fmla="*/ 0 h 2553352"/>
                <a:gd name="connsiteX1" fmla="*/ 90793 w 3234706"/>
                <a:gd name="connsiteY1" fmla="*/ 0 h 2553352"/>
                <a:gd name="connsiteX2" fmla="*/ 0 w 3234706"/>
                <a:gd name="connsiteY2" fmla="*/ 96416 h 2553352"/>
                <a:gd name="connsiteX3" fmla="*/ 0 w 3234706"/>
                <a:gd name="connsiteY3" fmla="*/ 2456937 h 2553352"/>
                <a:gd name="connsiteX4" fmla="*/ 90793 w 3234706"/>
                <a:gd name="connsiteY4" fmla="*/ 2553353 h 2553352"/>
                <a:gd name="connsiteX5" fmla="*/ 3143914 w 3234706"/>
                <a:gd name="connsiteY5" fmla="*/ 2553353 h 2553352"/>
                <a:gd name="connsiteX6" fmla="*/ 3234707 w 3234706"/>
                <a:gd name="connsiteY6" fmla="*/ 2456937 h 2553352"/>
                <a:gd name="connsiteX7" fmla="*/ 3234707 w 3234706"/>
                <a:gd name="connsiteY7" fmla="*/ 96416 h 2553352"/>
                <a:gd name="connsiteX8" fmla="*/ 3143914 w 3234706"/>
                <a:gd name="connsiteY8" fmla="*/ 0 h 2553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34706" h="2553352">
                  <a:moveTo>
                    <a:pt x="3143914" y="0"/>
                  </a:moveTo>
                  <a:lnTo>
                    <a:pt x="90793" y="0"/>
                  </a:lnTo>
                  <a:cubicBezTo>
                    <a:pt x="40907" y="0"/>
                    <a:pt x="0" y="43356"/>
                    <a:pt x="0" y="96416"/>
                  </a:cubicBezTo>
                  <a:lnTo>
                    <a:pt x="0" y="2456937"/>
                  </a:lnTo>
                  <a:cubicBezTo>
                    <a:pt x="0" y="2509907"/>
                    <a:pt x="40816" y="2553353"/>
                    <a:pt x="90793" y="2553353"/>
                  </a:cubicBezTo>
                  <a:lnTo>
                    <a:pt x="3143914" y="2553353"/>
                  </a:lnTo>
                  <a:cubicBezTo>
                    <a:pt x="3193800" y="2553353"/>
                    <a:pt x="3234707" y="2509997"/>
                    <a:pt x="3234707" y="2456937"/>
                  </a:cubicBezTo>
                  <a:lnTo>
                    <a:pt x="3234707" y="96416"/>
                  </a:lnTo>
                  <a:cubicBezTo>
                    <a:pt x="3234707" y="43446"/>
                    <a:pt x="3193891" y="0"/>
                    <a:pt x="3143914" y="0"/>
                  </a:cubicBez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7087D0FF-3283-96DC-3B7B-D9129284240E}"/>
                </a:ext>
              </a:extLst>
            </p:cNvPr>
            <p:cNvSpPr/>
            <p:nvPr/>
          </p:nvSpPr>
          <p:spPr>
            <a:xfrm>
              <a:off x="6137964" y="1469492"/>
              <a:ext cx="2592502" cy="812418"/>
            </a:xfrm>
            <a:custGeom>
              <a:avLst/>
              <a:gdLst>
                <a:gd name="connsiteX0" fmla="*/ 2043426 w 2592502"/>
                <a:gd name="connsiteY0" fmla="*/ 0 h 812418"/>
                <a:gd name="connsiteX1" fmla="*/ 107845 w 2592502"/>
                <a:gd name="connsiteY1" fmla="*/ 0 h 812418"/>
                <a:gd name="connsiteX2" fmla="*/ 0 w 2592502"/>
                <a:gd name="connsiteY2" fmla="*/ 70566 h 812418"/>
                <a:gd name="connsiteX3" fmla="*/ 0 w 2592502"/>
                <a:gd name="connsiteY3" fmla="*/ 745752 h 812418"/>
                <a:gd name="connsiteX4" fmla="*/ 115827 w 2592502"/>
                <a:gd name="connsiteY4" fmla="*/ 812418 h 812418"/>
                <a:gd name="connsiteX5" fmla="*/ 2449500 w 2592502"/>
                <a:gd name="connsiteY5" fmla="*/ 812418 h 812418"/>
                <a:gd name="connsiteX6" fmla="*/ 2583920 w 2592502"/>
                <a:gd name="connsiteY6" fmla="*/ 702397 h 812418"/>
                <a:gd name="connsiteX7" fmla="*/ 2177846 w 2592502"/>
                <a:gd name="connsiteY7" fmla="*/ 54331 h 812418"/>
                <a:gd name="connsiteX8" fmla="*/ 2043426 w 2592502"/>
                <a:gd name="connsiteY8" fmla="*/ 0 h 812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592502" h="812418">
                  <a:moveTo>
                    <a:pt x="2043426" y="0"/>
                  </a:moveTo>
                  <a:lnTo>
                    <a:pt x="107845" y="0"/>
                  </a:lnTo>
                  <a:cubicBezTo>
                    <a:pt x="48254" y="0"/>
                    <a:pt x="0" y="31564"/>
                    <a:pt x="0" y="70566"/>
                  </a:cubicBezTo>
                  <a:lnTo>
                    <a:pt x="0" y="745752"/>
                  </a:lnTo>
                  <a:cubicBezTo>
                    <a:pt x="0" y="782396"/>
                    <a:pt x="52154" y="812418"/>
                    <a:pt x="115827" y="812418"/>
                  </a:cubicBezTo>
                  <a:lnTo>
                    <a:pt x="2449500" y="812418"/>
                  </a:lnTo>
                  <a:cubicBezTo>
                    <a:pt x="2548455" y="812418"/>
                    <a:pt x="2617479" y="755911"/>
                    <a:pt x="2583920" y="702397"/>
                  </a:cubicBezTo>
                  <a:lnTo>
                    <a:pt x="2177846" y="54331"/>
                  </a:lnTo>
                  <a:cubicBezTo>
                    <a:pt x="2157438" y="21768"/>
                    <a:pt x="2103653" y="0"/>
                    <a:pt x="2043426" y="0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30" name="Text Placeholder 37">
              <a:extLst>
                <a:ext uri="{FF2B5EF4-FFF2-40B4-BE49-F238E27FC236}">
                  <a16:creationId xmlns:a16="http://schemas.microsoft.com/office/drawing/2014/main" id="{09A80A58-3473-44C0-2E16-AFED42FBC266}"/>
                </a:ext>
              </a:extLst>
            </p:cNvPr>
            <p:cNvSpPr txBox="1">
              <a:spLocks/>
            </p:cNvSpPr>
            <p:nvPr/>
          </p:nvSpPr>
          <p:spPr>
            <a:xfrm>
              <a:off x="6377720" y="1700343"/>
              <a:ext cx="1276539" cy="350713"/>
            </a:xfrm>
            <a:prstGeom prst="rect">
              <a:avLst/>
            </a:prstGeom>
            <a:noFill/>
          </p:spPr>
          <p:txBody>
            <a:bodyPr/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800" b="1" kern="1200" spc="0">
                  <a:solidFill>
                    <a:schemeClr val="tx1">
                      <a:lumMod val="85000"/>
                      <a:lumOff val="15000"/>
                    </a:schemeClr>
                  </a:solidFill>
                  <a:latin typeface="Montserrat" pitchFamily="2" charset="0"/>
                  <a:ea typeface="+mn-ea"/>
                  <a:cs typeface="Plus Jakarta Sans SemiBold" pitchFamily="2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+mn-ea"/>
                </a:rPr>
                <a:t>Getting Started</a:t>
              </a:r>
            </a:p>
          </p:txBody>
        </p:sp>
        <p:sp>
          <p:nvSpPr>
            <p:cNvPr id="33" name="Text Placeholder 40">
              <a:extLst>
                <a:ext uri="{FF2B5EF4-FFF2-40B4-BE49-F238E27FC236}">
                  <a16:creationId xmlns:a16="http://schemas.microsoft.com/office/drawing/2014/main" id="{5EBB0ECD-E1E3-A109-745C-96E52964D082}"/>
                </a:ext>
              </a:extLst>
            </p:cNvPr>
            <p:cNvSpPr txBox="1">
              <a:spLocks/>
            </p:cNvSpPr>
            <p:nvPr/>
          </p:nvSpPr>
          <p:spPr>
            <a:xfrm>
              <a:off x="6378032" y="2498322"/>
              <a:ext cx="2286000" cy="1104827"/>
            </a:xfrm>
            <a:prstGeom prst="rect">
              <a:avLst/>
            </a:prstGeom>
          </p:spPr>
          <p:txBody>
            <a:bodyPr/>
            <a:lstStyle>
              <a:lvl1pPr marL="0" indent="0" algn="l" defTabSz="914400" rtl="0" eaLnBrk="1" latinLnBrk="0" hangingPunct="1">
                <a:lnSpc>
                  <a:spcPts val="24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100" kern="1200">
                  <a:solidFill>
                    <a:schemeClr val="tx1">
                      <a:lumMod val="85000"/>
                      <a:lumOff val="15000"/>
                    </a:schemeClr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defRPr>
              </a:lvl1pPr>
              <a:lvl2pPr marL="685800" indent="-228600" algn="l" defTabSz="914400" rtl="0" eaLnBrk="1" latinLnBrk="0" hangingPunct="1">
                <a:lnSpc>
                  <a:spcPts val="24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ts val="24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ts val="24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ts val="24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+mn-lt"/>
                  <a:ea typeface="Open Sans" pitchFamily="2" charset="0"/>
                  <a:cs typeface="Open Sans" pitchFamily="2" charset="0"/>
                </a:rPr>
                <a:t>Review schedule data structure - confirm MS Project fields are populated consistently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+mn-lt"/>
                  <a:ea typeface="Open Sans" pitchFamily="2" charset="0"/>
                  <a:cs typeface="Open Sans" pitchFamily="2" charset="0"/>
                </a:rPr>
                <a:t>Configure field mappings for your project's WBS and subsystem structure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+mn-lt"/>
                  <a:ea typeface="Open Sans" pitchFamily="2" charset="0"/>
                  <a:cs typeface="Open Sans" pitchFamily="2" charset="0"/>
                </a:rPr>
                <a:t>Apply the progressive scripting approach covered in this presentation</a:t>
              </a:r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3C239D5F-EE5E-8AE0-039E-3245178FD79B}"/>
                </a:ext>
              </a:extLst>
            </p:cNvPr>
            <p:cNvSpPr/>
            <p:nvPr/>
          </p:nvSpPr>
          <p:spPr>
            <a:xfrm>
              <a:off x="6224131" y="4095749"/>
              <a:ext cx="2743200" cy="176959"/>
            </a:xfrm>
            <a:custGeom>
              <a:avLst/>
              <a:gdLst>
                <a:gd name="connsiteX0" fmla="*/ 3143914 w 3234706"/>
                <a:gd name="connsiteY0" fmla="*/ 90793 h 176959"/>
                <a:gd name="connsiteX1" fmla="*/ 90793 w 3234706"/>
                <a:gd name="connsiteY1" fmla="*/ 90793 h 176959"/>
                <a:gd name="connsiteX2" fmla="*/ 0 w 3234706"/>
                <a:gd name="connsiteY2" fmla="*/ 0 h 176959"/>
                <a:gd name="connsiteX3" fmla="*/ 0 w 3234706"/>
                <a:gd name="connsiteY3" fmla="*/ 86167 h 176959"/>
                <a:gd name="connsiteX4" fmla="*/ 90793 w 3234706"/>
                <a:gd name="connsiteY4" fmla="*/ 176960 h 176959"/>
                <a:gd name="connsiteX5" fmla="*/ 3143914 w 3234706"/>
                <a:gd name="connsiteY5" fmla="*/ 176960 h 176959"/>
                <a:gd name="connsiteX6" fmla="*/ 3234707 w 3234706"/>
                <a:gd name="connsiteY6" fmla="*/ 86167 h 176959"/>
                <a:gd name="connsiteX7" fmla="*/ 3234707 w 3234706"/>
                <a:gd name="connsiteY7" fmla="*/ 0 h 176959"/>
                <a:gd name="connsiteX8" fmla="*/ 3143914 w 3234706"/>
                <a:gd name="connsiteY8" fmla="*/ 90793 h 1769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34706" h="176959">
                  <a:moveTo>
                    <a:pt x="3143914" y="90793"/>
                  </a:moveTo>
                  <a:lnTo>
                    <a:pt x="90793" y="90793"/>
                  </a:lnTo>
                  <a:cubicBezTo>
                    <a:pt x="40907" y="90793"/>
                    <a:pt x="0" y="49977"/>
                    <a:pt x="0" y="0"/>
                  </a:cubicBezTo>
                  <a:lnTo>
                    <a:pt x="0" y="86167"/>
                  </a:lnTo>
                  <a:cubicBezTo>
                    <a:pt x="0" y="136053"/>
                    <a:pt x="40816" y="176960"/>
                    <a:pt x="90793" y="176960"/>
                  </a:cubicBezTo>
                  <a:lnTo>
                    <a:pt x="3143914" y="176960"/>
                  </a:lnTo>
                  <a:cubicBezTo>
                    <a:pt x="3193800" y="176960"/>
                    <a:pt x="3234707" y="136144"/>
                    <a:pt x="3234707" y="86167"/>
                  </a:cubicBezTo>
                  <a:lnTo>
                    <a:pt x="3234707" y="0"/>
                  </a:lnTo>
                  <a:cubicBezTo>
                    <a:pt x="3234707" y="49886"/>
                    <a:pt x="3193891" y="90793"/>
                    <a:pt x="3143914" y="90793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B98B482B-4066-FC65-A252-12B81CEC5656}"/>
              </a:ext>
            </a:extLst>
          </p:cNvPr>
          <p:cNvGrpSpPr/>
          <p:nvPr/>
        </p:nvGrpSpPr>
        <p:grpSpPr>
          <a:xfrm>
            <a:off x="66234" y="1295073"/>
            <a:ext cx="2829366" cy="2977636"/>
            <a:chOff x="66234" y="1295073"/>
            <a:chExt cx="2829366" cy="2977636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A073487D-69E1-0FCF-9C57-6E9B2B1AED08}"/>
                </a:ext>
              </a:extLst>
            </p:cNvPr>
            <p:cNvSpPr/>
            <p:nvPr/>
          </p:nvSpPr>
          <p:spPr>
            <a:xfrm>
              <a:off x="152400" y="1295073"/>
              <a:ext cx="2743200" cy="2940935"/>
            </a:xfrm>
            <a:custGeom>
              <a:avLst/>
              <a:gdLst>
                <a:gd name="connsiteX0" fmla="*/ 3143914 w 3234706"/>
                <a:gd name="connsiteY0" fmla="*/ 0 h 2553352"/>
                <a:gd name="connsiteX1" fmla="*/ 90793 w 3234706"/>
                <a:gd name="connsiteY1" fmla="*/ 0 h 2553352"/>
                <a:gd name="connsiteX2" fmla="*/ 0 w 3234706"/>
                <a:gd name="connsiteY2" fmla="*/ 96416 h 2553352"/>
                <a:gd name="connsiteX3" fmla="*/ 0 w 3234706"/>
                <a:gd name="connsiteY3" fmla="*/ 2456937 h 2553352"/>
                <a:gd name="connsiteX4" fmla="*/ 90793 w 3234706"/>
                <a:gd name="connsiteY4" fmla="*/ 2553353 h 2553352"/>
                <a:gd name="connsiteX5" fmla="*/ 3143914 w 3234706"/>
                <a:gd name="connsiteY5" fmla="*/ 2553353 h 2553352"/>
                <a:gd name="connsiteX6" fmla="*/ 3234707 w 3234706"/>
                <a:gd name="connsiteY6" fmla="*/ 2456937 h 2553352"/>
                <a:gd name="connsiteX7" fmla="*/ 3234707 w 3234706"/>
                <a:gd name="connsiteY7" fmla="*/ 96416 h 2553352"/>
                <a:gd name="connsiteX8" fmla="*/ 3143914 w 3234706"/>
                <a:gd name="connsiteY8" fmla="*/ 0 h 2553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34706" h="2553352">
                  <a:moveTo>
                    <a:pt x="3143914" y="0"/>
                  </a:moveTo>
                  <a:lnTo>
                    <a:pt x="90793" y="0"/>
                  </a:lnTo>
                  <a:cubicBezTo>
                    <a:pt x="40907" y="0"/>
                    <a:pt x="0" y="43356"/>
                    <a:pt x="0" y="96416"/>
                  </a:cubicBezTo>
                  <a:lnTo>
                    <a:pt x="0" y="2456937"/>
                  </a:lnTo>
                  <a:cubicBezTo>
                    <a:pt x="0" y="2509907"/>
                    <a:pt x="40816" y="2553353"/>
                    <a:pt x="90793" y="2553353"/>
                  </a:cubicBezTo>
                  <a:lnTo>
                    <a:pt x="3143914" y="2553353"/>
                  </a:lnTo>
                  <a:cubicBezTo>
                    <a:pt x="3193800" y="2553353"/>
                    <a:pt x="3234707" y="2509997"/>
                    <a:pt x="3234707" y="2456937"/>
                  </a:cubicBezTo>
                  <a:lnTo>
                    <a:pt x="3234707" y="96416"/>
                  </a:lnTo>
                  <a:cubicBezTo>
                    <a:pt x="3234707" y="43446"/>
                    <a:pt x="3193891" y="0"/>
                    <a:pt x="3143914" y="0"/>
                  </a:cubicBezTo>
                  <a:close/>
                </a:path>
              </a:pathLst>
            </a:custGeom>
            <a:solidFill>
              <a:sysClr val="window" lastClr="FFFFFF">
                <a:lumMod val="95000"/>
              </a:sys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7EAABF21-C845-DF75-3CF0-AB44802CC929}"/>
                </a:ext>
              </a:extLst>
            </p:cNvPr>
            <p:cNvSpPr/>
            <p:nvPr/>
          </p:nvSpPr>
          <p:spPr>
            <a:xfrm>
              <a:off x="66234" y="1469493"/>
              <a:ext cx="2592502" cy="812418"/>
            </a:xfrm>
            <a:custGeom>
              <a:avLst/>
              <a:gdLst>
                <a:gd name="connsiteX0" fmla="*/ 2043426 w 2592502"/>
                <a:gd name="connsiteY0" fmla="*/ 0 h 812418"/>
                <a:gd name="connsiteX1" fmla="*/ 107845 w 2592502"/>
                <a:gd name="connsiteY1" fmla="*/ 0 h 812418"/>
                <a:gd name="connsiteX2" fmla="*/ 0 w 2592502"/>
                <a:gd name="connsiteY2" fmla="*/ 70566 h 812418"/>
                <a:gd name="connsiteX3" fmla="*/ 0 w 2592502"/>
                <a:gd name="connsiteY3" fmla="*/ 745752 h 812418"/>
                <a:gd name="connsiteX4" fmla="*/ 115826 w 2592502"/>
                <a:gd name="connsiteY4" fmla="*/ 812418 h 812418"/>
                <a:gd name="connsiteX5" fmla="*/ 2449499 w 2592502"/>
                <a:gd name="connsiteY5" fmla="*/ 812418 h 812418"/>
                <a:gd name="connsiteX6" fmla="*/ 2583920 w 2592502"/>
                <a:gd name="connsiteY6" fmla="*/ 702397 h 812418"/>
                <a:gd name="connsiteX7" fmla="*/ 2177847 w 2592502"/>
                <a:gd name="connsiteY7" fmla="*/ 54331 h 812418"/>
                <a:gd name="connsiteX8" fmla="*/ 2043426 w 2592502"/>
                <a:gd name="connsiteY8" fmla="*/ 0 h 812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592502" h="812418">
                  <a:moveTo>
                    <a:pt x="2043426" y="0"/>
                  </a:moveTo>
                  <a:lnTo>
                    <a:pt x="107845" y="0"/>
                  </a:lnTo>
                  <a:cubicBezTo>
                    <a:pt x="48253" y="0"/>
                    <a:pt x="0" y="31564"/>
                    <a:pt x="0" y="70566"/>
                  </a:cubicBezTo>
                  <a:lnTo>
                    <a:pt x="0" y="745752"/>
                  </a:lnTo>
                  <a:cubicBezTo>
                    <a:pt x="0" y="782396"/>
                    <a:pt x="52154" y="812418"/>
                    <a:pt x="115826" y="812418"/>
                  </a:cubicBezTo>
                  <a:lnTo>
                    <a:pt x="2449499" y="812418"/>
                  </a:lnTo>
                  <a:cubicBezTo>
                    <a:pt x="2548455" y="812418"/>
                    <a:pt x="2617479" y="755911"/>
                    <a:pt x="2583920" y="702397"/>
                  </a:cubicBezTo>
                  <a:lnTo>
                    <a:pt x="2177847" y="54331"/>
                  </a:lnTo>
                  <a:cubicBezTo>
                    <a:pt x="2157439" y="21768"/>
                    <a:pt x="2103652" y="0"/>
                    <a:pt x="2043426" y="0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28" name="Text Placeholder 35">
              <a:extLst>
                <a:ext uri="{FF2B5EF4-FFF2-40B4-BE49-F238E27FC236}">
                  <a16:creationId xmlns:a16="http://schemas.microsoft.com/office/drawing/2014/main" id="{1C40D9F6-08E3-2FC7-AC1C-62F75C384A85}"/>
                </a:ext>
              </a:extLst>
            </p:cNvPr>
            <p:cNvSpPr txBox="1">
              <a:spLocks/>
            </p:cNvSpPr>
            <p:nvPr/>
          </p:nvSpPr>
          <p:spPr>
            <a:xfrm>
              <a:off x="308615" y="1700344"/>
              <a:ext cx="1977385" cy="350713"/>
            </a:xfrm>
            <a:prstGeom prst="rect">
              <a:avLst/>
            </a:prstGeom>
            <a:noFill/>
          </p:spPr>
          <p:txBody>
            <a:bodyPr/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800" b="1" kern="1200" spc="0">
                  <a:solidFill>
                    <a:schemeClr val="bg1"/>
                  </a:solidFill>
                  <a:latin typeface="Montserrat" pitchFamily="2" charset="0"/>
                  <a:ea typeface="+mn-ea"/>
                  <a:cs typeface="Plus Jakarta Sans SemiBold" pitchFamily="2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+mn-lt"/>
                  <a:ea typeface="+mn-ea"/>
                </a:rPr>
                <a:t>What Your Program Needs to Get Started</a:t>
              </a:r>
            </a:p>
          </p:txBody>
        </p:sp>
        <p:sp>
          <p:nvSpPr>
            <p:cNvPr id="31" name="Text Placeholder 38">
              <a:extLst>
                <a:ext uri="{FF2B5EF4-FFF2-40B4-BE49-F238E27FC236}">
                  <a16:creationId xmlns:a16="http://schemas.microsoft.com/office/drawing/2014/main" id="{10DB52B8-ACE1-FF1A-A644-AD7B8965E23D}"/>
                </a:ext>
              </a:extLst>
            </p:cNvPr>
            <p:cNvSpPr txBox="1">
              <a:spLocks/>
            </p:cNvSpPr>
            <p:nvPr/>
          </p:nvSpPr>
          <p:spPr>
            <a:xfrm>
              <a:off x="308615" y="2498323"/>
              <a:ext cx="2282185" cy="1104827"/>
            </a:xfrm>
            <a:prstGeom prst="rect">
              <a:avLst/>
            </a:prstGeom>
          </p:spPr>
          <p:txBody>
            <a:bodyPr/>
            <a:lstStyle>
              <a:lvl1pPr marL="0" indent="0" algn="l" defTabSz="914400" rtl="0" eaLnBrk="1" latinLnBrk="0" hangingPunct="1">
                <a:lnSpc>
                  <a:spcPts val="24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100" kern="1200">
                  <a:solidFill>
                    <a:schemeClr val="tx1">
                      <a:lumMod val="85000"/>
                      <a:lumOff val="15000"/>
                    </a:schemeClr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defRPr>
              </a:lvl1pPr>
              <a:lvl2pPr marL="685800" indent="-228600" algn="l" defTabSz="914400" rtl="0" eaLnBrk="1" latinLnBrk="0" hangingPunct="1">
                <a:lnSpc>
                  <a:spcPts val="24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ts val="24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ts val="24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ts val="24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+mn-lt"/>
                  <a:ea typeface="Open Sans" pitchFamily="2" charset="0"/>
                  <a:cs typeface="Open Sans" pitchFamily="2" charset="0"/>
                </a:rPr>
                <a:t>Uses MS Project as its scheduling tool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+mn-lt"/>
                  <a:ea typeface="Open Sans" pitchFamily="2" charset="0"/>
                  <a:cs typeface="Open Sans" pitchFamily="2" charset="0"/>
                </a:rPr>
                <a:t>Has a consistent monthly export process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+mn-lt"/>
                  <a:ea typeface="Open Sans" pitchFamily="2" charset="0"/>
                  <a:cs typeface="Open Sans" pitchFamily="2" charset="0"/>
                </a:rPr>
                <a:t>Wants repeatable, stakeholder-ready reporting outputs without the monthly manual overhead</a:t>
              </a:r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BE16F8BF-7727-5650-1562-777F316346A5}"/>
                </a:ext>
              </a:extLst>
            </p:cNvPr>
            <p:cNvSpPr/>
            <p:nvPr/>
          </p:nvSpPr>
          <p:spPr>
            <a:xfrm>
              <a:off x="152400" y="4095750"/>
              <a:ext cx="2743200" cy="176959"/>
            </a:xfrm>
            <a:custGeom>
              <a:avLst/>
              <a:gdLst>
                <a:gd name="connsiteX0" fmla="*/ 3143914 w 3234706"/>
                <a:gd name="connsiteY0" fmla="*/ 90793 h 176959"/>
                <a:gd name="connsiteX1" fmla="*/ 90793 w 3234706"/>
                <a:gd name="connsiteY1" fmla="*/ 90793 h 176959"/>
                <a:gd name="connsiteX2" fmla="*/ 0 w 3234706"/>
                <a:gd name="connsiteY2" fmla="*/ 0 h 176959"/>
                <a:gd name="connsiteX3" fmla="*/ 0 w 3234706"/>
                <a:gd name="connsiteY3" fmla="*/ 86167 h 176959"/>
                <a:gd name="connsiteX4" fmla="*/ 90793 w 3234706"/>
                <a:gd name="connsiteY4" fmla="*/ 176960 h 176959"/>
                <a:gd name="connsiteX5" fmla="*/ 3143914 w 3234706"/>
                <a:gd name="connsiteY5" fmla="*/ 176960 h 176959"/>
                <a:gd name="connsiteX6" fmla="*/ 3234707 w 3234706"/>
                <a:gd name="connsiteY6" fmla="*/ 86167 h 176959"/>
                <a:gd name="connsiteX7" fmla="*/ 3234707 w 3234706"/>
                <a:gd name="connsiteY7" fmla="*/ 0 h 176959"/>
                <a:gd name="connsiteX8" fmla="*/ 3143914 w 3234706"/>
                <a:gd name="connsiteY8" fmla="*/ 90793 h 1769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34706" h="176959">
                  <a:moveTo>
                    <a:pt x="3143914" y="90793"/>
                  </a:moveTo>
                  <a:lnTo>
                    <a:pt x="90793" y="90793"/>
                  </a:lnTo>
                  <a:cubicBezTo>
                    <a:pt x="40907" y="90793"/>
                    <a:pt x="0" y="49977"/>
                    <a:pt x="0" y="0"/>
                  </a:cubicBezTo>
                  <a:lnTo>
                    <a:pt x="0" y="86167"/>
                  </a:lnTo>
                  <a:cubicBezTo>
                    <a:pt x="0" y="136053"/>
                    <a:pt x="40816" y="176960"/>
                    <a:pt x="90793" y="176960"/>
                  </a:cubicBezTo>
                  <a:lnTo>
                    <a:pt x="3143914" y="176960"/>
                  </a:lnTo>
                  <a:cubicBezTo>
                    <a:pt x="3193800" y="176960"/>
                    <a:pt x="3234707" y="136144"/>
                    <a:pt x="3234707" y="86167"/>
                  </a:cubicBezTo>
                  <a:lnTo>
                    <a:pt x="3234707" y="0"/>
                  </a:lnTo>
                  <a:cubicBezTo>
                    <a:pt x="3234707" y="49886"/>
                    <a:pt x="3193891" y="90793"/>
                    <a:pt x="3143914" y="90793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368895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13">
            <a:extLst>
              <a:ext uri="{FF2B5EF4-FFF2-40B4-BE49-F238E27FC236}">
                <a16:creationId xmlns:a16="http://schemas.microsoft.com/office/drawing/2014/main" id="{E63C7C67-41D3-40B3-980B-8C7FA992548B}"/>
              </a:ext>
            </a:extLst>
          </p:cNvPr>
          <p:cNvSpPr>
            <a:spLocks/>
          </p:cNvSpPr>
          <p:nvPr/>
        </p:nvSpPr>
        <p:spPr bwMode="auto">
          <a:xfrm>
            <a:off x="4794648" y="2820591"/>
            <a:ext cx="4345781" cy="1987154"/>
          </a:xfrm>
          <a:custGeom>
            <a:avLst/>
            <a:gdLst>
              <a:gd name="T0" fmla="*/ 0 w 1399"/>
              <a:gd name="T1" fmla="*/ 304 h 638"/>
              <a:gd name="T2" fmla="*/ 31 w 1399"/>
              <a:gd name="T3" fmla="*/ 638 h 638"/>
              <a:gd name="T4" fmla="*/ 1399 w 1399"/>
              <a:gd name="T5" fmla="*/ 511 h 638"/>
              <a:gd name="T6" fmla="*/ 1399 w 1399"/>
              <a:gd name="T7" fmla="*/ 0 h 638"/>
              <a:gd name="T8" fmla="*/ 1338 w 1399"/>
              <a:gd name="T9" fmla="*/ 101 h 638"/>
              <a:gd name="T10" fmla="*/ 1320 w 1399"/>
              <a:gd name="T11" fmla="*/ 101 h 638"/>
              <a:gd name="T12" fmla="*/ 1281 w 1399"/>
              <a:gd name="T13" fmla="*/ 116 h 638"/>
              <a:gd name="T14" fmla="*/ 1201 w 1399"/>
              <a:gd name="T15" fmla="*/ 69 h 638"/>
              <a:gd name="T16" fmla="*/ 1143 w 1399"/>
              <a:gd name="T17" fmla="*/ 103 h 638"/>
              <a:gd name="T18" fmla="*/ 1071 w 1399"/>
              <a:gd name="T19" fmla="*/ 79 h 638"/>
              <a:gd name="T20" fmla="*/ 1040 w 1399"/>
              <a:gd name="T21" fmla="*/ 87 h 638"/>
              <a:gd name="T22" fmla="*/ 950 w 1399"/>
              <a:gd name="T23" fmla="*/ 40 h 638"/>
              <a:gd name="T24" fmla="*/ 876 w 1399"/>
              <a:gd name="T25" fmla="*/ 87 h 638"/>
              <a:gd name="T26" fmla="*/ 859 w 1399"/>
              <a:gd name="T27" fmla="*/ 86 h 638"/>
              <a:gd name="T28" fmla="*/ 816 w 1399"/>
              <a:gd name="T29" fmla="*/ 127 h 638"/>
              <a:gd name="T30" fmla="*/ 725 w 1399"/>
              <a:gd name="T31" fmla="*/ 105 h 638"/>
              <a:gd name="T32" fmla="*/ 632 w 1399"/>
              <a:gd name="T33" fmla="*/ 151 h 638"/>
              <a:gd name="T34" fmla="*/ 568 w 1399"/>
              <a:gd name="T35" fmla="*/ 134 h 638"/>
              <a:gd name="T36" fmla="*/ 489 w 1399"/>
              <a:gd name="T37" fmla="*/ 190 h 638"/>
              <a:gd name="T38" fmla="*/ 478 w 1399"/>
              <a:gd name="T39" fmla="*/ 190 h 638"/>
              <a:gd name="T40" fmla="*/ 450 w 1399"/>
              <a:gd name="T41" fmla="*/ 202 h 638"/>
              <a:gd name="T42" fmla="*/ 272 w 1399"/>
              <a:gd name="T43" fmla="*/ 85 h 638"/>
              <a:gd name="T44" fmla="*/ 122 w 1399"/>
              <a:gd name="T45" fmla="*/ 219 h 638"/>
              <a:gd name="T46" fmla="*/ 87 w 1399"/>
              <a:gd name="T47" fmla="*/ 215 h 638"/>
              <a:gd name="T48" fmla="*/ 1 w 1399"/>
              <a:gd name="T49" fmla="*/ 303 h 638"/>
              <a:gd name="T50" fmla="*/ 0 w 1399"/>
              <a:gd name="T51" fmla="*/ 304 h 6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399" h="638">
                <a:moveTo>
                  <a:pt x="0" y="304"/>
                </a:moveTo>
                <a:cubicBezTo>
                  <a:pt x="31" y="638"/>
                  <a:pt x="31" y="638"/>
                  <a:pt x="31" y="638"/>
                </a:cubicBezTo>
                <a:cubicBezTo>
                  <a:pt x="1399" y="511"/>
                  <a:pt x="1399" y="511"/>
                  <a:pt x="1399" y="511"/>
                </a:cubicBezTo>
                <a:cubicBezTo>
                  <a:pt x="1399" y="0"/>
                  <a:pt x="1399" y="0"/>
                  <a:pt x="1399" y="0"/>
                </a:cubicBezTo>
                <a:cubicBezTo>
                  <a:pt x="1368" y="25"/>
                  <a:pt x="1346" y="61"/>
                  <a:pt x="1338" y="101"/>
                </a:cubicBezTo>
                <a:cubicBezTo>
                  <a:pt x="1332" y="101"/>
                  <a:pt x="1326" y="100"/>
                  <a:pt x="1320" y="101"/>
                </a:cubicBezTo>
                <a:cubicBezTo>
                  <a:pt x="1306" y="102"/>
                  <a:pt x="1292" y="108"/>
                  <a:pt x="1281" y="116"/>
                </a:cubicBezTo>
                <a:cubicBezTo>
                  <a:pt x="1268" y="85"/>
                  <a:pt x="1236" y="65"/>
                  <a:pt x="1201" y="69"/>
                </a:cubicBezTo>
                <a:cubicBezTo>
                  <a:pt x="1177" y="71"/>
                  <a:pt x="1156" y="84"/>
                  <a:pt x="1143" y="103"/>
                </a:cubicBezTo>
                <a:cubicBezTo>
                  <a:pt x="1124" y="86"/>
                  <a:pt x="1098" y="76"/>
                  <a:pt x="1071" y="79"/>
                </a:cubicBezTo>
                <a:cubicBezTo>
                  <a:pt x="1060" y="80"/>
                  <a:pt x="1050" y="83"/>
                  <a:pt x="1040" y="87"/>
                </a:cubicBezTo>
                <a:cubicBezTo>
                  <a:pt x="1022" y="56"/>
                  <a:pt x="987" y="37"/>
                  <a:pt x="950" y="40"/>
                </a:cubicBezTo>
                <a:cubicBezTo>
                  <a:pt x="918" y="43"/>
                  <a:pt x="891" y="62"/>
                  <a:pt x="876" y="87"/>
                </a:cubicBezTo>
                <a:cubicBezTo>
                  <a:pt x="871" y="86"/>
                  <a:pt x="865" y="85"/>
                  <a:pt x="859" y="86"/>
                </a:cubicBezTo>
                <a:cubicBezTo>
                  <a:pt x="836" y="88"/>
                  <a:pt x="819" y="105"/>
                  <a:pt x="816" y="127"/>
                </a:cubicBezTo>
                <a:cubicBezTo>
                  <a:pt x="790" y="110"/>
                  <a:pt x="758" y="102"/>
                  <a:pt x="725" y="105"/>
                </a:cubicBezTo>
                <a:cubicBezTo>
                  <a:pt x="688" y="108"/>
                  <a:pt x="655" y="126"/>
                  <a:pt x="632" y="151"/>
                </a:cubicBezTo>
                <a:cubicBezTo>
                  <a:pt x="614" y="138"/>
                  <a:pt x="591" y="131"/>
                  <a:pt x="568" y="134"/>
                </a:cubicBezTo>
                <a:cubicBezTo>
                  <a:pt x="532" y="137"/>
                  <a:pt x="503" y="160"/>
                  <a:pt x="489" y="190"/>
                </a:cubicBezTo>
                <a:cubicBezTo>
                  <a:pt x="485" y="190"/>
                  <a:pt x="482" y="189"/>
                  <a:pt x="478" y="190"/>
                </a:cubicBezTo>
                <a:cubicBezTo>
                  <a:pt x="467" y="191"/>
                  <a:pt x="457" y="196"/>
                  <a:pt x="450" y="202"/>
                </a:cubicBezTo>
                <a:cubicBezTo>
                  <a:pt x="426" y="128"/>
                  <a:pt x="353" y="78"/>
                  <a:pt x="272" y="85"/>
                </a:cubicBezTo>
                <a:cubicBezTo>
                  <a:pt x="196" y="92"/>
                  <a:pt x="137" y="148"/>
                  <a:pt x="122" y="219"/>
                </a:cubicBezTo>
                <a:cubicBezTo>
                  <a:pt x="111" y="216"/>
                  <a:pt x="99" y="214"/>
                  <a:pt x="87" y="215"/>
                </a:cubicBezTo>
                <a:cubicBezTo>
                  <a:pt x="40" y="220"/>
                  <a:pt x="5" y="258"/>
                  <a:pt x="1" y="303"/>
                </a:cubicBezTo>
                <a:lnTo>
                  <a:pt x="0" y="30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ru-UA" sz="135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CFEC1DC-40A5-4027-8439-514EC3291EE6}"/>
              </a:ext>
            </a:extLst>
          </p:cNvPr>
          <p:cNvGrpSpPr/>
          <p:nvPr/>
        </p:nvGrpSpPr>
        <p:grpSpPr>
          <a:xfrm>
            <a:off x="5998369" y="2372916"/>
            <a:ext cx="879872" cy="1808560"/>
            <a:chOff x="7997825" y="3163888"/>
            <a:chExt cx="1173163" cy="2411413"/>
          </a:xfrm>
        </p:grpSpPr>
        <p:sp>
          <p:nvSpPr>
            <p:cNvPr id="21" name="Freeform 13">
              <a:extLst>
                <a:ext uri="{FF2B5EF4-FFF2-40B4-BE49-F238E27FC236}">
                  <a16:creationId xmlns:a16="http://schemas.microsoft.com/office/drawing/2014/main" id="{58560047-4F16-46FA-8BBA-124ABC6A1CEB}"/>
                </a:ext>
              </a:extLst>
            </p:cNvPr>
            <p:cNvSpPr>
              <a:spLocks/>
            </p:cNvSpPr>
            <p:nvPr/>
          </p:nvSpPr>
          <p:spPr bwMode="auto">
            <a:xfrm>
              <a:off x="7997825" y="3163888"/>
              <a:ext cx="1173163" cy="2403475"/>
            </a:xfrm>
            <a:custGeom>
              <a:avLst/>
              <a:gdLst>
                <a:gd name="T0" fmla="*/ 471 w 739"/>
                <a:gd name="T1" fmla="*/ 0 h 1514"/>
                <a:gd name="T2" fmla="*/ 369 w 739"/>
                <a:gd name="T3" fmla="*/ 2 h 1514"/>
                <a:gd name="T4" fmla="*/ 265 w 739"/>
                <a:gd name="T5" fmla="*/ 0 h 1514"/>
                <a:gd name="T6" fmla="*/ 0 w 739"/>
                <a:gd name="T7" fmla="*/ 1514 h 1514"/>
                <a:gd name="T8" fmla="*/ 369 w 739"/>
                <a:gd name="T9" fmla="*/ 1514 h 1514"/>
                <a:gd name="T10" fmla="*/ 739 w 739"/>
                <a:gd name="T11" fmla="*/ 1514 h 1514"/>
                <a:gd name="T12" fmla="*/ 471 w 739"/>
                <a:gd name="T13" fmla="*/ 0 h 1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9" h="1514">
                  <a:moveTo>
                    <a:pt x="471" y="0"/>
                  </a:moveTo>
                  <a:lnTo>
                    <a:pt x="369" y="2"/>
                  </a:lnTo>
                  <a:lnTo>
                    <a:pt x="265" y="0"/>
                  </a:lnTo>
                  <a:lnTo>
                    <a:pt x="0" y="1514"/>
                  </a:lnTo>
                  <a:lnTo>
                    <a:pt x="369" y="1514"/>
                  </a:lnTo>
                  <a:lnTo>
                    <a:pt x="739" y="1514"/>
                  </a:lnTo>
                  <a:lnTo>
                    <a:pt x="471" y="0"/>
                  </a:lnTo>
                  <a:close/>
                </a:path>
              </a:pathLst>
            </a:custGeom>
            <a:gradFill flip="none" rotWithShape="1">
              <a:gsLst>
                <a:gs pos="67262">
                  <a:srgbClr val="FA6D04"/>
                </a:gs>
                <a:gs pos="36000">
                  <a:srgbClr val="FAC916"/>
                </a:gs>
                <a:gs pos="100000">
                  <a:srgbClr val="F60000"/>
                </a:gs>
                <a:gs pos="0">
                  <a:srgbClr val="FFFF00"/>
                </a:gs>
              </a:gsLst>
              <a:lin ang="16200000" scaled="0"/>
              <a:tileRect/>
            </a:gra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UA" sz="1350"/>
            </a:p>
          </p:txBody>
        </p:sp>
        <p:sp>
          <p:nvSpPr>
            <p:cNvPr id="22" name="Freeform 14">
              <a:extLst>
                <a:ext uri="{FF2B5EF4-FFF2-40B4-BE49-F238E27FC236}">
                  <a16:creationId xmlns:a16="http://schemas.microsoft.com/office/drawing/2014/main" id="{15594030-42DB-4AAC-97B1-9E0E980A8314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5625" y="3167063"/>
              <a:ext cx="361950" cy="2408238"/>
            </a:xfrm>
            <a:custGeom>
              <a:avLst/>
              <a:gdLst>
                <a:gd name="T0" fmla="*/ 228 w 228"/>
                <a:gd name="T1" fmla="*/ 0 h 1517"/>
                <a:gd name="T2" fmla="*/ 79 w 228"/>
                <a:gd name="T3" fmla="*/ 1517 h 1517"/>
                <a:gd name="T4" fmla="*/ 0 w 228"/>
                <a:gd name="T5" fmla="*/ 1507 h 1517"/>
                <a:gd name="T6" fmla="*/ 228 w 228"/>
                <a:gd name="T7" fmla="*/ 0 h 1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8" h="1517">
                  <a:moveTo>
                    <a:pt x="228" y="0"/>
                  </a:moveTo>
                  <a:lnTo>
                    <a:pt x="79" y="1517"/>
                  </a:lnTo>
                  <a:lnTo>
                    <a:pt x="0" y="1507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FFFF00">
                <a:alpha val="38000"/>
              </a:srgb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UA" sz="1350"/>
            </a:p>
          </p:txBody>
        </p:sp>
        <p:sp>
          <p:nvSpPr>
            <p:cNvPr id="23" name="Freeform 15">
              <a:extLst>
                <a:ext uri="{FF2B5EF4-FFF2-40B4-BE49-F238E27FC236}">
                  <a16:creationId xmlns:a16="http://schemas.microsoft.com/office/drawing/2014/main" id="{A6713731-1423-487F-B436-A2B7B0B6A1CD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1238" y="3167063"/>
              <a:ext cx="361950" cy="2408238"/>
            </a:xfrm>
            <a:custGeom>
              <a:avLst/>
              <a:gdLst>
                <a:gd name="T0" fmla="*/ 0 w 228"/>
                <a:gd name="T1" fmla="*/ 0 h 1517"/>
                <a:gd name="T2" fmla="*/ 228 w 228"/>
                <a:gd name="T3" fmla="*/ 1507 h 1517"/>
                <a:gd name="T4" fmla="*/ 149 w 228"/>
                <a:gd name="T5" fmla="*/ 1517 h 1517"/>
                <a:gd name="T6" fmla="*/ 0 w 228"/>
                <a:gd name="T7" fmla="*/ 0 h 1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8" h="1517">
                  <a:moveTo>
                    <a:pt x="0" y="0"/>
                  </a:moveTo>
                  <a:lnTo>
                    <a:pt x="228" y="1507"/>
                  </a:lnTo>
                  <a:lnTo>
                    <a:pt x="149" y="151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00">
                <a:alpha val="38000"/>
              </a:srgb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UA" sz="1350"/>
            </a:p>
          </p:txBody>
        </p:sp>
        <p:sp>
          <p:nvSpPr>
            <p:cNvPr id="24" name="Freeform 16">
              <a:extLst>
                <a:ext uri="{FF2B5EF4-FFF2-40B4-BE49-F238E27FC236}">
                  <a16:creationId xmlns:a16="http://schemas.microsoft.com/office/drawing/2014/main" id="{4F6BA8CB-CF6C-4A68-AD09-349AE549617B}"/>
                </a:ext>
              </a:extLst>
            </p:cNvPr>
            <p:cNvSpPr>
              <a:spLocks/>
            </p:cNvSpPr>
            <p:nvPr/>
          </p:nvSpPr>
          <p:spPr bwMode="auto">
            <a:xfrm>
              <a:off x="8513763" y="3167063"/>
              <a:ext cx="138113" cy="2400300"/>
            </a:xfrm>
            <a:custGeom>
              <a:avLst/>
              <a:gdLst>
                <a:gd name="T0" fmla="*/ 44 w 87"/>
                <a:gd name="T1" fmla="*/ 0 h 1512"/>
                <a:gd name="T2" fmla="*/ 87 w 87"/>
                <a:gd name="T3" fmla="*/ 1512 h 1512"/>
                <a:gd name="T4" fmla="*/ 0 w 87"/>
                <a:gd name="T5" fmla="*/ 1512 h 1512"/>
                <a:gd name="T6" fmla="*/ 44 w 87"/>
                <a:gd name="T7" fmla="*/ 0 h 1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7" h="1512">
                  <a:moveTo>
                    <a:pt x="44" y="0"/>
                  </a:moveTo>
                  <a:lnTo>
                    <a:pt x="87" y="1512"/>
                  </a:lnTo>
                  <a:lnTo>
                    <a:pt x="0" y="1512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FFF00">
                <a:alpha val="38000"/>
              </a:srgb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UA" sz="1350"/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65C93298-2F04-4E0B-9F6A-49C3186E7CE7}"/>
              </a:ext>
            </a:extLst>
          </p:cNvPr>
          <p:cNvGrpSpPr/>
          <p:nvPr/>
        </p:nvGrpSpPr>
        <p:grpSpPr>
          <a:xfrm rot="16200000">
            <a:off x="5404168" y="764893"/>
            <a:ext cx="2068111" cy="1656998"/>
            <a:chOff x="6667500" y="2060576"/>
            <a:chExt cx="3267281" cy="2617788"/>
          </a:xfrm>
          <a:effectLst>
            <a:outerShdw blurRad="495300" dist="165100" dir="5400000" algn="t" rotWithShape="0">
              <a:prstClr val="black">
                <a:alpha val="44000"/>
              </a:prstClr>
            </a:outerShdw>
          </a:effectLst>
        </p:grpSpPr>
        <p:sp>
          <p:nvSpPr>
            <p:cNvPr id="26" name="Freeform 36">
              <a:extLst>
                <a:ext uri="{FF2B5EF4-FFF2-40B4-BE49-F238E27FC236}">
                  <a16:creationId xmlns:a16="http://schemas.microsoft.com/office/drawing/2014/main" id="{CAC9A074-BBC4-4933-965F-AAD07D040A5D}"/>
                </a:ext>
              </a:extLst>
            </p:cNvPr>
            <p:cNvSpPr>
              <a:spLocks/>
            </p:cNvSpPr>
            <p:nvPr/>
          </p:nvSpPr>
          <p:spPr bwMode="auto">
            <a:xfrm>
              <a:off x="6667500" y="2060576"/>
              <a:ext cx="1400175" cy="665163"/>
            </a:xfrm>
            <a:custGeom>
              <a:avLst/>
              <a:gdLst>
                <a:gd name="T0" fmla="*/ 23 w 341"/>
                <a:gd name="T1" fmla="*/ 57 h 162"/>
                <a:gd name="T2" fmla="*/ 9 w 341"/>
                <a:gd name="T3" fmla="*/ 94 h 162"/>
                <a:gd name="T4" fmla="*/ 9 w 341"/>
                <a:gd name="T5" fmla="*/ 94 h 162"/>
                <a:gd name="T6" fmla="*/ 333 w 341"/>
                <a:gd name="T7" fmla="*/ 162 h 162"/>
                <a:gd name="T8" fmla="*/ 341 w 341"/>
                <a:gd name="T9" fmla="*/ 160 h 162"/>
                <a:gd name="T10" fmla="*/ 23 w 341"/>
                <a:gd name="T11" fmla="*/ 57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162">
                  <a:moveTo>
                    <a:pt x="23" y="57"/>
                  </a:moveTo>
                  <a:cubicBezTo>
                    <a:pt x="7" y="61"/>
                    <a:pt x="0" y="80"/>
                    <a:pt x="9" y="94"/>
                  </a:cubicBezTo>
                  <a:cubicBezTo>
                    <a:pt x="9" y="94"/>
                    <a:pt x="9" y="94"/>
                    <a:pt x="9" y="94"/>
                  </a:cubicBezTo>
                  <a:cubicBezTo>
                    <a:pt x="63" y="80"/>
                    <a:pt x="220" y="37"/>
                    <a:pt x="333" y="162"/>
                  </a:cubicBezTo>
                  <a:cubicBezTo>
                    <a:pt x="341" y="160"/>
                    <a:pt x="341" y="160"/>
                    <a:pt x="341" y="160"/>
                  </a:cubicBezTo>
                  <a:cubicBezTo>
                    <a:pt x="341" y="160"/>
                    <a:pt x="255" y="0"/>
                    <a:pt x="23" y="57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03813">
                    <a:shade val="30000"/>
                    <a:satMod val="115000"/>
                  </a:srgbClr>
                </a:gs>
                <a:gs pos="50000">
                  <a:srgbClr val="603813">
                    <a:shade val="67500"/>
                    <a:satMod val="115000"/>
                  </a:srgbClr>
                </a:gs>
                <a:gs pos="100000">
                  <a:srgbClr val="603813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UA" sz="1350"/>
            </a:p>
          </p:txBody>
        </p:sp>
        <p:sp>
          <p:nvSpPr>
            <p:cNvPr id="27" name="Freeform 37">
              <a:extLst>
                <a:ext uri="{FF2B5EF4-FFF2-40B4-BE49-F238E27FC236}">
                  <a16:creationId xmlns:a16="http://schemas.microsoft.com/office/drawing/2014/main" id="{6D976538-F543-461C-A875-41EC3B68B7ED}"/>
                </a:ext>
              </a:extLst>
            </p:cNvPr>
            <p:cNvSpPr>
              <a:spLocks/>
            </p:cNvSpPr>
            <p:nvPr/>
          </p:nvSpPr>
          <p:spPr bwMode="auto">
            <a:xfrm>
              <a:off x="6704013" y="2212976"/>
              <a:ext cx="1330325" cy="750888"/>
            </a:xfrm>
            <a:custGeom>
              <a:avLst/>
              <a:gdLst>
                <a:gd name="T0" fmla="*/ 0 w 324"/>
                <a:gd name="T1" fmla="*/ 57 h 183"/>
                <a:gd name="T2" fmla="*/ 81 w 324"/>
                <a:gd name="T3" fmla="*/ 183 h 183"/>
                <a:gd name="T4" fmla="*/ 324 w 324"/>
                <a:gd name="T5" fmla="*/ 125 h 183"/>
                <a:gd name="T6" fmla="*/ 0 w 324"/>
                <a:gd name="T7" fmla="*/ 57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4" h="183">
                  <a:moveTo>
                    <a:pt x="0" y="57"/>
                  </a:moveTo>
                  <a:cubicBezTo>
                    <a:pt x="33" y="106"/>
                    <a:pt x="81" y="183"/>
                    <a:pt x="81" y="183"/>
                  </a:cubicBezTo>
                  <a:cubicBezTo>
                    <a:pt x="324" y="125"/>
                    <a:pt x="324" y="125"/>
                    <a:pt x="324" y="125"/>
                  </a:cubicBezTo>
                  <a:cubicBezTo>
                    <a:pt x="211" y="0"/>
                    <a:pt x="54" y="43"/>
                    <a:pt x="0" y="57"/>
                  </a:cubicBezTo>
                  <a:close/>
                </a:path>
              </a:pathLst>
            </a:custGeom>
            <a:gradFill flip="none" rotWithShape="1">
              <a:gsLst>
                <a:gs pos="30000">
                  <a:srgbClr val="603813">
                    <a:shade val="30000"/>
                    <a:satMod val="115000"/>
                  </a:srgbClr>
                </a:gs>
                <a:gs pos="58000">
                  <a:srgbClr val="603813">
                    <a:shade val="100000"/>
                    <a:satMod val="115000"/>
                  </a:srgbClr>
                </a:gs>
              </a:gsLst>
              <a:lin ang="15600000" scaled="0"/>
              <a:tileRect/>
            </a:gra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UA" sz="1350"/>
            </a:p>
          </p:txBody>
        </p:sp>
        <p:sp>
          <p:nvSpPr>
            <p:cNvPr id="28" name="Freeform 38">
              <a:extLst>
                <a:ext uri="{FF2B5EF4-FFF2-40B4-BE49-F238E27FC236}">
                  <a16:creationId xmlns:a16="http://schemas.microsoft.com/office/drawing/2014/main" id="{A726246B-3AA5-49C2-AB09-4C171369D8D4}"/>
                </a:ext>
              </a:extLst>
            </p:cNvPr>
            <p:cNvSpPr>
              <a:spLocks/>
            </p:cNvSpPr>
            <p:nvPr/>
          </p:nvSpPr>
          <p:spPr bwMode="auto">
            <a:xfrm>
              <a:off x="6704013" y="3770313"/>
              <a:ext cx="1325563" cy="652463"/>
            </a:xfrm>
            <a:custGeom>
              <a:avLst/>
              <a:gdLst>
                <a:gd name="T0" fmla="*/ 323 w 323"/>
                <a:gd name="T1" fmla="*/ 57 h 159"/>
                <a:gd name="T2" fmla="*/ 81 w 323"/>
                <a:gd name="T3" fmla="*/ 0 h 159"/>
                <a:gd name="T4" fmla="*/ 0 w 323"/>
                <a:gd name="T5" fmla="*/ 126 h 159"/>
                <a:gd name="T6" fmla="*/ 323 w 323"/>
                <a:gd name="T7" fmla="*/ 57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3" h="159">
                  <a:moveTo>
                    <a:pt x="323" y="57"/>
                  </a:moveTo>
                  <a:cubicBezTo>
                    <a:pt x="81" y="0"/>
                    <a:pt x="81" y="0"/>
                    <a:pt x="81" y="0"/>
                  </a:cubicBezTo>
                  <a:cubicBezTo>
                    <a:pt x="81" y="0"/>
                    <a:pt x="33" y="77"/>
                    <a:pt x="0" y="126"/>
                  </a:cubicBezTo>
                  <a:cubicBezTo>
                    <a:pt x="104" y="158"/>
                    <a:pt x="235" y="159"/>
                    <a:pt x="323" y="57"/>
                  </a:cubicBezTo>
                  <a:close/>
                </a:path>
              </a:pathLst>
            </a:custGeom>
            <a:gradFill flip="none" rotWithShape="1">
              <a:gsLst>
                <a:gs pos="26000">
                  <a:srgbClr val="603813">
                    <a:shade val="30000"/>
                    <a:satMod val="115000"/>
                  </a:srgbClr>
                </a:gs>
                <a:gs pos="63000">
                  <a:srgbClr val="603813">
                    <a:shade val="100000"/>
                    <a:satMod val="115000"/>
                  </a:srgbClr>
                </a:gs>
              </a:gsLst>
              <a:lin ang="6000000" scaled="0"/>
              <a:tileRect/>
            </a:gra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UA" sz="1350"/>
            </a:p>
          </p:txBody>
        </p:sp>
        <p:sp>
          <p:nvSpPr>
            <p:cNvPr id="29" name="Freeform 39">
              <a:extLst>
                <a:ext uri="{FF2B5EF4-FFF2-40B4-BE49-F238E27FC236}">
                  <a16:creationId xmlns:a16="http://schemas.microsoft.com/office/drawing/2014/main" id="{BB53DEC8-0BE6-4016-80E8-80F456C93F2F}"/>
                </a:ext>
              </a:extLst>
            </p:cNvPr>
            <p:cNvSpPr>
              <a:spLocks/>
            </p:cNvSpPr>
            <p:nvPr/>
          </p:nvSpPr>
          <p:spPr bwMode="auto">
            <a:xfrm>
              <a:off x="6667500" y="4003676"/>
              <a:ext cx="1400175" cy="674688"/>
            </a:xfrm>
            <a:custGeom>
              <a:avLst/>
              <a:gdLst>
                <a:gd name="T0" fmla="*/ 332 w 341"/>
                <a:gd name="T1" fmla="*/ 0 h 164"/>
                <a:gd name="T2" fmla="*/ 9 w 341"/>
                <a:gd name="T3" fmla="*/ 69 h 164"/>
                <a:gd name="T4" fmla="*/ 9 w 341"/>
                <a:gd name="T5" fmla="*/ 69 h 164"/>
                <a:gd name="T6" fmla="*/ 23 w 341"/>
                <a:gd name="T7" fmla="*/ 106 h 164"/>
                <a:gd name="T8" fmla="*/ 341 w 341"/>
                <a:gd name="T9" fmla="*/ 3 h 164"/>
                <a:gd name="T10" fmla="*/ 332 w 341"/>
                <a:gd name="T11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164">
                  <a:moveTo>
                    <a:pt x="332" y="0"/>
                  </a:moveTo>
                  <a:cubicBezTo>
                    <a:pt x="244" y="102"/>
                    <a:pt x="113" y="101"/>
                    <a:pt x="9" y="69"/>
                  </a:cubicBezTo>
                  <a:cubicBezTo>
                    <a:pt x="9" y="69"/>
                    <a:pt x="9" y="69"/>
                    <a:pt x="9" y="69"/>
                  </a:cubicBezTo>
                  <a:cubicBezTo>
                    <a:pt x="0" y="83"/>
                    <a:pt x="7" y="102"/>
                    <a:pt x="23" y="106"/>
                  </a:cubicBezTo>
                  <a:cubicBezTo>
                    <a:pt x="255" y="164"/>
                    <a:pt x="341" y="3"/>
                    <a:pt x="341" y="3"/>
                  </a:cubicBezTo>
                  <a:lnTo>
                    <a:pt x="332" y="0"/>
                  </a:lnTo>
                  <a:close/>
                </a:path>
              </a:pathLst>
            </a:custGeom>
            <a:gradFill flip="none" rotWithShape="1">
              <a:gsLst>
                <a:gs pos="50000">
                  <a:srgbClr val="603813">
                    <a:shade val="67500"/>
                    <a:satMod val="115000"/>
                  </a:srgbClr>
                </a:gs>
                <a:gs pos="100000">
                  <a:srgbClr val="603813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UA" sz="1350"/>
            </a:p>
          </p:txBody>
        </p:sp>
        <p:sp>
          <p:nvSpPr>
            <p:cNvPr id="30" name="Freeform 55">
              <a:extLst>
                <a:ext uri="{FF2B5EF4-FFF2-40B4-BE49-F238E27FC236}">
                  <a16:creationId xmlns:a16="http://schemas.microsoft.com/office/drawing/2014/main" id="{64E846C4-1068-4828-8716-D16A80ADA576}"/>
                </a:ext>
              </a:extLst>
            </p:cNvPr>
            <p:cNvSpPr>
              <a:spLocks/>
            </p:cNvSpPr>
            <p:nvPr/>
          </p:nvSpPr>
          <p:spPr bwMode="auto">
            <a:xfrm>
              <a:off x="6704013" y="4008438"/>
              <a:ext cx="1330325" cy="369888"/>
            </a:xfrm>
            <a:custGeom>
              <a:avLst/>
              <a:gdLst>
                <a:gd name="T0" fmla="*/ 0 w 324"/>
                <a:gd name="T1" fmla="*/ 68 h 90"/>
                <a:gd name="T2" fmla="*/ 15 w 324"/>
                <a:gd name="T3" fmla="*/ 72 h 90"/>
                <a:gd name="T4" fmla="*/ 32 w 324"/>
                <a:gd name="T5" fmla="*/ 76 h 90"/>
                <a:gd name="T6" fmla="*/ 54 w 324"/>
                <a:gd name="T7" fmla="*/ 80 h 90"/>
                <a:gd name="T8" fmla="*/ 66 w 324"/>
                <a:gd name="T9" fmla="*/ 82 h 90"/>
                <a:gd name="T10" fmla="*/ 80 w 324"/>
                <a:gd name="T11" fmla="*/ 83 h 90"/>
                <a:gd name="T12" fmla="*/ 94 w 324"/>
                <a:gd name="T13" fmla="*/ 85 h 90"/>
                <a:gd name="T14" fmla="*/ 109 w 324"/>
                <a:gd name="T15" fmla="*/ 85 h 90"/>
                <a:gd name="T16" fmla="*/ 125 w 324"/>
                <a:gd name="T17" fmla="*/ 86 h 90"/>
                <a:gd name="T18" fmla="*/ 141 w 324"/>
                <a:gd name="T19" fmla="*/ 85 h 90"/>
                <a:gd name="T20" fmla="*/ 149 w 324"/>
                <a:gd name="T21" fmla="*/ 84 h 90"/>
                <a:gd name="T22" fmla="*/ 157 w 324"/>
                <a:gd name="T23" fmla="*/ 83 h 90"/>
                <a:gd name="T24" fmla="*/ 173 w 324"/>
                <a:gd name="T25" fmla="*/ 81 h 90"/>
                <a:gd name="T26" fmla="*/ 189 w 324"/>
                <a:gd name="T27" fmla="*/ 78 h 90"/>
                <a:gd name="T28" fmla="*/ 197 w 324"/>
                <a:gd name="T29" fmla="*/ 76 h 90"/>
                <a:gd name="T30" fmla="*/ 205 w 324"/>
                <a:gd name="T31" fmla="*/ 74 h 90"/>
                <a:gd name="T32" fmla="*/ 212 w 324"/>
                <a:gd name="T33" fmla="*/ 71 h 90"/>
                <a:gd name="T34" fmla="*/ 216 w 324"/>
                <a:gd name="T35" fmla="*/ 70 h 90"/>
                <a:gd name="T36" fmla="*/ 220 w 324"/>
                <a:gd name="T37" fmla="*/ 69 h 90"/>
                <a:gd name="T38" fmla="*/ 234 w 324"/>
                <a:gd name="T39" fmla="*/ 63 h 90"/>
                <a:gd name="T40" fmla="*/ 260 w 324"/>
                <a:gd name="T41" fmla="*/ 50 h 90"/>
                <a:gd name="T42" fmla="*/ 283 w 324"/>
                <a:gd name="T43" fmla="*/ 36 h 90"/>
                <a:gd name="T44" fmla="*/ 300 w 324"/>
                <a:gd name="T45" fmla="*/ 22 h 90"/>
                <a:gd name="T46" fmla="*/ 313 w 324"/>
                <a:gd name="T47" fmla="*/ 10 h 90"/>
                <a:gd name="T48" fmla="*/ 321 w 324"/>
                <a:gd name="T49" fmla="*/ 2 h 90"/>
                <a:gd name="T50" fmla="*/ 324 w 324"/>
                <a:gd name="T51" fmla="*/ 0 h 90"/>
                <a:gd name="T52" fmla="*/ 321 w 324"/>
                <a:gd name="T53" fmla="*/ 3 h 90"/>
                <a:gd name="T54" fmla="*/ 314 w 324"/>
                <a:gd name="T55" fmla="*/ 11 h 90"/>
                <a:gd name="T56" fmla="*/ 301 w 324"/>
                <a:gd name="T57" fmla="*/ 23 h 90"/>
                <a:gd name="T58" fmla="*/ 284 w 324"/>
                <a:gd name="T59" fmla="*/ 38 h 90"/>
                <a:gd name="T60" fmla="*/ 262 w 324"/>
                <a:gd name="T61" fmla="*/ 53 h 90"/>
                <a:gd name="T62" fmla="*/ 236 w 324"/>
                <a:gd name="T63" fmla="*/ 67 h 90"/>
                <a:gd name="T64" fmla="*/ 221 w 324"/>
                <a:gd name="T65" fmla="*/ 73 h 90"/>
                <a:gd name="T66" fmla="*/ 217 w 324"/>
                <a:gd name="T67" fmla="*/ 74 h 90"/>
                <a:gd name="T68" fmla="*/ 214 w 324"/>
                <a:gd name="T69" fmla="*/ 75 h 90"/>
                <a:gd name="T70" fmla="*/ 206 w 324"/>
                <a:gd name="T71" fmla="*/ 78 h 90"/>
                <a:gd name="T72" fmla="*/ 198 w 324"/>
                <a:gd name="T73" fmla="*/ 80 h 90"/>
                <a:gd name="T74" fmla="*/ 190 w 324"/>
                <a:gd name="T75" fmla="*/ 82 h 90"/>
                <a:gd name="T76" fmla="*/ 174 w 324"/>
                <a:gd name="T77" fmla="*/ 86 h 90"/>
                <a:gd name="T78" fmla="*/ 157 w 324"/>
                <a:gd name="T79" fmla="*/ 88 h 90"/>
                <a:gd name="T80" fmla="*/ 149 w 324"/>
                <a:gd name="T81" fmla="*/ 89 h 90"/>
                <a:gd name="T82" fmla="*/ 141 w 324"/>
                <a:gd name="T83" fmla="*/ 89 h 90"/>
                <a:gd name="T84" fmla="*/ 125 w 324"/>
                <a:gd name="T85" fmla="*/ 90 h 90"/>
                <a:gd name="T86" fmla="*/ 109 w 324"/>
                <a:gd name="T87" fmla="*/ 89 h 90"/>
                <a:gd name="T88" fmla="*/ 94 w 324"/>
                <a:gd name="T89" fmla="*/ 88 h 90"/>
                <a:gd name="T90" fmla="*/ 80 w 324"/>
                <a:gd name="T91" fmla="*/ 87 h 90"/>
                <a:gd name="T92" fmla="*/ 66 w 324"/>
                <a:gd name="T93" fmla="*/ 85 h 90"/>
                <a:gd name="T94" fmla="*/ 53 w 324"/>
                <a:gd name="T95" fmla="*/ 82 h 90"/>
                <a:gd name="T96" fmla="*/ 31 w 324"/>
                <a:gd name="T97" fmla="*/ 77 h 90"/>
                <a:gd name="T98" fmla="*/ 15 w 324"/>
                <a:gd name="T99" fmla="*/ 72 h 90"/>
                <a:gd name="T100" fmla="*/ 0 w 324"/>
                <a:gd name="T101" fmla="*/ 68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4" h="90">
                  <a:moveTo>
                    <a:pt x="0" y="68"/>
                  </a:moveTo>
                  <a:cubicBezTo>
                    <a:pt x="0" y="68"/>
                    <a:pt x="6" y="69"/>
                    <a:pt x="15" y="72"/>
                  </a:cubicBezTo>
                  <a:cubicBezTo>
                    <a:pt x="20" y="73"/>
                    <a:pt x="25" y="74"/>
                    <a:pt x="32" y="76"/>
                  </a:cubicBezTo>
                  <a:cubicBezTo>
                    <a:pt x="38" y="77"/>
                    <a:pt x="46" y="78"/>
                    <a:pt x="54" y="80"/>
                  </a:cubicBezTo>
                  <a:cubicBezTo>
                    <a:pt x="58" y="80"/>
                    <a:pt x="62" y="81"/>
                    <a:pt x="66" y="82"/>
                  </a:cubicBezTo>
                  <a:cubicBezTo>
                    <a:pt x="71" y="82"/>
                    <a:pt x="75" y="83"/>
                    <a:pt x="80" y="83"/>
                  </a:cubicBezTo>
                  <a:cubicBezTo>
                    <a:pt x="85" y="84"/>
                    <a:pt x="89" y="84"/>
                    <a:pt x="94" y="85"/>
                  </a:cubicBezTo>
                  <a:cubicBezTo>
                    <a:pt x="99" y="85"/>
                    <a:pt x="104" y="85"/>
                    <a:pt x="109" y="85"/>
                  </a:cubicBezTo>
                  <a:cubicBezTo>
                    <a:pt x="114" y="85"/>
                    <a:pt x="120" y="86"/>
                    <a:pt x="125" y="86"/>
                  </a:cubicBezTo>
                  <a:cubicBezTo>
                    <a:pt x="130" y="85"/>
                    <a:pt x="135" y="85"/>
                    <a:pt x="141" y="85"/>
                  </a:cubicBezTo>
                  <a:cubicBezTo>
                    <a:pt x="143" y="85"/>
                    <a:pt x="146" y="84"/>
                    <a:pt x="149" y="84"/>
                  </a:cubicBezTo>
                  <a:cubicBezTo>
                    <a:pt x="151" y="84"/>
                    <a:pt x="154" y="84"/>
                    <a:pt x="157" y="83"/>
                  </a:cubicBezTo>
                  <a:cubicBezTo>
                    <a:pt x="162" y="82"/>
                    <a:pt x="168" y="82"/>
                    <a:pt x="173" y="81"/>
                  </a:cubicBezTo>
                  <a:cubicBezTo>
                    <a:pt x="178" y="80"/>
                    <a:pt x="184" y="79"/>
                    <a:pt x="189" y="78"/>
                  </a:cubicBezTo>
                  <a:cubicBezTo>
                    <a:pt x="192" y="77"/>
                    <a:pt x="194" y="77"/>
                    <a:pt x="197" y="76"/>
                  </a:cubicBezTo>
                  <a:cubicBezTo>
                    <a:pt x="199" y="75"/>
                    <a:pt x="202" y="74"/>
                    <a:pt x="205" y="74"/>
                  </a:cubicBezTo>
                  <a:cubicBezTo>
                    <a:pt x="207" y="73"/>
                    <a:pt x="210" y="72"/>
                    <a:pt x="212" y="71"/>
                  </a:cubicBezTo>
                  <a:cubicBezTo>
                    <a:pt x="216" y="70"/>
                    <a:pt x="216" y="70"/>
                    <a:pt x="216" y="70"/>
                  </a:cubicBezTo>
                  <a:cubicBezTo>
                    <a:pt x="220" y="69"/>
                    <a:pt x="220" y="69"/>
                    <a:pt x="220" y="69"/>
                  </a:cubicBezTo>
                  <a:cubicBezTo>
                    <a:pt x="225" y="67"/>
                    <a:pt x="229" y="65"/>
                    <a:pt x="234" y="63"/>
                  </a:cubicBezTo>
                  <a:cubicBezTo>
                    <a:pt x="243" y="59"/>
                    <a:pt x="252" y="55"/>
                    <a:pt x="260" y="50"/>
                  </a:cubicBezTo>
                  <a:cubicBezTo>
                    <a:pt x="269" y="45"/>
                    <a:pt x="276" y="40"/>
                    <a:pt x="283" y="36"/>
                  </a:cubicBezTo>
                  <a:cubicBezTo>
                    <a:pt x="289" y="31"/>
                    <a:pt x="295" y="26"/>
                    <a:pt x="300" y="22"/>
                  </a:cubicBezTo>
                  <a:cubicBezTo>
                    <a:pt x="305" y="18"/>
                    <a:pt x="310" y="14"/>
                    <a:pt x="313" y="10"/>
                  </a:cubicBezTo>
                  <a:cubicBezTo>
                    <a:pt x="317" y="7"/>
                    <a:pt x="319" y="4"/>
                    <a:pt x="321" y="2"/>
                  </a:cubicBezTo>
                  <a:cubicBezTo>
                    <a:pt x="323" y="1"/>
                    <a:pt x="324" y="0"/>
                    <a:pt x="324" y="0"/>
                  </a:cubicBezTo>
                  <a:cubicBezTo>
                    <a:pt x="324" y="0"/>
                    <a:pt x="323" y="1"/>
                    <a:pt x="321" y="3"/>
                  </a:cubicBezTo>
                  <a:cubicBezTo>
                    <a:pt x="319" y="5"/>
                    <a:pt x="317" y="8"/>
                    <a:pt x="314" y="11"/>
                  </a:cubicBezTo>
                  <a:cubicBezTo>
                    <a:pt x="310" y="14"/>
                    <a:pt x="306" y="19"/>
                    <a:pt x="301" y="23"/>
                  </a:cubicBezTo>
                  <a:cubicBezTo>
                    <a:pt x="297" y="28"/>
                    <a:pt x="291" y="33"/>
                    <a:pt x="284" y="38"/>
                  </a:cubicBezTo>
                  <a:cubicBezTo>
                    <a:pt x="278" y="43"/>
                    <a:pt x="270" y="48"/>
                    <a:pt x="262" y="53"/>
                  </a:cubicBezTo>
                  <a:cubicBezTo>
                    <a:pt x="254" y="58"/>
                    <a:pt x="245" y="62"/>
                    <a:pt x="236" y="67"/>
                  </a:cubicBezTo>
                  <a:cubicBezTo>
                    <a:pt x="231" y="69"/>
                    <a:pt x="226" y="71"/>
                    <a:pt x="221" y="73"/>
                  </a:cubicBezTo>
                  <a:cubicBezTo>
                    <a:pt x="217" y="74"/>
                    <a:pt x="217" y="74"/>
                    <a:pt x="217" y="74"/>
                  </a:cubicBezTo>
                  <a:cubicBezTo>
                    <a:pt x="214" y="75"/>
                    <a:pt x="214" y="75"/>
                    <a:pt x="214" y="75"/>
                  </a:cubicBezTo>
                  <a:cubicBezTo>
                    <a:pt x="211" y="76"/>
                    <a:pt x="208" y="77"/>
                    <a:pt x="206" y="78"/>
                  </a:cubicBezTo>
                  <a:cubicBezTo>
                    <a:pt x="203" y="78"/>
                    <a:pt x="201" y="79"/>
                    <a:pt x="198" y="80"/>
                  </a:cubicBezTo>
                  <a:cubicBezTo>
                    <a:pt x="195" y="81"/>
                    <a:pt x="193" y="81"/>
                    <a:pt x="190" y="82"/>
                  </a:cubicBezTo>
                  <a:cubicBezTo>
                    <a:pt x="185" y="83"/>
                    <a:pt x="179" y="84"/>
                    <a:pt x="174" y="86"/>
                  </a:cubicBezTo>
                  <a:cubicBezTo>
                    <a:pt x="168" y="86"/>
                    <a:pt x="163" y="87"/>
                    <a:pt x="157" y="88"/>
                  </a:cubicBezTo>
                  <a:cubicBezTo>
                    <a:pt x="155" y="88"/>
                    <a:pt x="152" y="88"/>
                    <a:pt x="149" y="89"/>
                  </a:cubicBezTo>
                  <a:cubicBezTo>
                    <a:pt x="146" y="89"/>
                    <a:pt x="144" y="89"/>
                    <a:pt x="141" y="89"/>
                  </a:cubicBezTo>
                  <a:cubicBezTo>
                    <a:pt x="136" y="89"/>
                    <a:pt x="130" y="89"/>
                    <a:pt x="125" y="90"/>
                  </a:cubicBezTo>
                  <a:cubicBezTo>
                    <a:pt x="120" y="90"/>
                    <a:pt x="114" y="89"/>
                    <a:pt x="109" y="89"/>
                  </a:cubicBezTo>
                  <a:cubicBezTo>
                    <a:pt x="104" y="89"/>
                    <a:pt x="99" y="89"/>
                    <a:pt x="94" y="88"/>
                  </a:cubicBezTo>
                  <a:cubicBezTo>
                    <a:pt x="89" y="88"/>
                    <a:pt x="84" y="87"/>
                    <a:pt x="80" y="87"/>
                  </a:cubicBezTo>
                  <a:cubicBezTo>
                    <a:pt x="75" y="86"/>
                    <a:pt x="70" y="85"/>
                    <a:pt x="66" y="85"/>
                  </a:cubicBezTo>
                  <a:cubicBezTo>
                    <a:pt x="61" y="84"/>
                    <a:pt x="57" y="83"/>
                    <a:pt x="53" y="82"/>
                  </a:cubicBezTo>
                  <a:cubicBezTo>
                    <a:pt x="45" y="80"/>
                    <a:pt x="38" y="79"/>
                    <a:pt x="31" y="77"/>
                  </a:cubicBezTo>
                  <a:cubicBezTo>
                    <a:pt x="25" y="75"/>
                    <a:pt x="19" y="74"/>
                    <a:pt x="15" y="72"/>
                  </a:cubicBezTo>
                  <a:cubicBezTo>
                    <a:pt x="5" y="70"/>
                    <a:pt x="0" y="68"/>
                    <a:pt x="0" y="68"/>
                  </a:cubicBezTo>
                  <a:close/>
                </a:path>
              </a:pathLst>
            </a:custGeom>
            <a:solidFill>
              <a:schemeClr val="bg2">
                <a:alpha val="14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UA" sz="1350"/>
            </a:p>
          </p:txBody>
        </p:sp>
        <p:sp>
          <p:nvSpPr>
            <p:cNvPr id="31" name="Freeform 56">
              <a:extLst>
                <a:ext uri="{FF2B5EF4-FFF2-40B4-BE49-F238E27FC236}">
                  <a16:creationId xmlns:a16="http://schemas.microsoft.com/office/drawing/2014/main" id="{1E612804-FDAB-4444-857C-F1F25E335C79}"/>
                </a:ext>
              </a:extLst>
            </p:cNvPr>
            <p:cNvSpPr>
              <a:spLocks/>
            </p:cNvSpPr>
            <p:nvPr/>
          </p:nvSpPr>
          <p:spPr bwMode="auto">
            <a:xfrm>
              <a:off x="6905625" y="2968626"/>
              <a:ext cx="134938" cy="796925"/>
            </a:xfrm>
            <a:custGeom>
              <a:avLst/>
              <a:gdLst>
                <a:gd name="T0" fmla="*/ 33 w 33"/>
                <a:gd name="T1" fmla="*/ 10 h 194"/>
                <a:gd name="T2" fmla="*/ 33 w 33"/>
                <a:gd name="T3" fmla="*/ 0 h 194"/>
                <a:gd name="T4" fmla="*/ 23 w 33"/>
                <a:gd name="T5" fmla="*/ 0 h 194"/>
                <a:gd name="T6" fmla="*/ 0 w 33"/>
                <a:gd name="T7" fmla="*/ 97 h 194"/>
                <a:gd name="T8" fmla="*/ 23 w 33"/>
                <a:gd name="T9" fmla="*/ 194 h 194"/>
                <a:gd name="T10" fmla="*/ 33 w 33"/>
                <a:gd name="T11" fmla="*/ 194 h 194"/>
                <a:gd name="T12" fmla="*/ 33 w 33"/>
                <a:gd name="T13" fmla="*/ 184 h 194"/>
                <a:gd name="T14" fmla="*/ 33 w 33"/>
                <a:gd name="T15" fmla="*/ 10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3" h="194">
                  <a:moveTo>
                    <a:pt x="33" y="10"/>
                  </a:moveTo>
                  <a:cubicBezTo>
                    <a:pt x="33" y="0"/>
                    <a:pt x="33" y="0"/>
                    <a:pt x="33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11" y="0"/>
                    <a:pt x="0" y="44"/>
                    <a:pt x="0" y="97"/>
                  </a:cubicBezTo>
                  <a:cubicBezTo>
                    <a:pt x="0" y="150"/>
                    <a:pt x="11" y="194"/>
                    <a:pt x="23" y="194"/>
                  </a:cubicBezTo>
                  <a:cubicBezTo>
                    <a:pt x="33" y="194"/>
                    <a:pt x="33" y="194"/>
                    <a:pt x="33" y="194"/>
                  </a:cubicBezTo>
                  <a:cubicBezTo>
                    <a:pt x="33" y="184"/>
                    <a:pt x="33" y="184"/>
                    <a:pt x="33" y="184"/>
                  </a:cubicBezTo>
                  <a:lnTo>
                    <a:pt x="33" y="10"/>
                  </a:lnTo>
                  <a:close/>
                </a:path>
              </a:pathLst>
            </a:custGeom>
            <a:gradFill flip="none" rotWithShape="1">
              <a:gsLst>
                <a:gs pos="19000">
                  <a:srgbClr val="F9F9F9"/>
                </a:gs>
                <a:gs pos="8000">
                  <a:srgbClr val="A5AFB1"/>
                </a:gs>
                <a:gs pos="90276">
                  <a:srgbClr val="737C82"/>
                </a:gs>
                <a:gs pos="78000">
                  <a:srgbClr val="AEC0C5"/>
                </a:gs>
                <a:gs pos="72000">
                  <a:srgbClr val="F3F3F3"/>
                </a:gs>
                <a:gs pos="36000">
                  <a:srgbClr val="7E878D"/>
                </a:gs>
                <a:gs pos="31000">
                  <a:srgbClr val="130F0C"/>
                </a:gs>
                <a:gs pos="100000">
                  <a:srgbClr val="A9BABA"/>
                </a:gs>
              </a:gsLst>
              <a:lin ang="16200000" scaled="0"/>
              <a:tileRect/>
            </a:gra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UA" sz="1350"/>
            </a:p>
          </p:txBody>
        </p:sp>
        <p:sp>
          <p:nvSpPr>
            <p:cNvPr id="32" name="Freeform 57">
              <a:extLst>
                <a:ext uri="{FF2B5EF4-FFF2-40B4-BE49-F238E27FC236}">
                  <a16:creationId xmlns:a16="http://schemas.microsoft.com/office/drawing/2014/main" id="{F97C4C83-4E62-4CAE-99B0-839E09914A44}"/>
                </a:ext>
              </a:extLst>
            </p:cNvPr>
            <p:cNvSpPr>
              <a:spLocks/>
            </p:cNvSpPr>
            <p:nvPr/>
          </p:nvSpPr>
          <p:spPr bwMode="auto">
            <a:xfrm>
              <a:off x="6905625" y="2968626"/>
              <a:ext cx="101600" cy="796925"/>
            </a:xfrm>
            <a:custGeom>
              <a:avLst/>
              <a:gdLst>
                <a:gd name="T0" fmla="*/ 2 w 25"/>
                <a:gd name="T1" fmla="*/ 97 h 194"/>
                <a:gd name="T2" fmla="*/ 25 w 25"/>
                <a:gd name="T3" fmla="*/ 0 h 194"/>
                <a:gd name="T4" fmla="*/ 23 w 25"/>
                <a:gd name="T5" fmla="*/ 0 h 194"/>
                <a:gd name="T6" fmla="*/ 0 w 25"/>
                <a:gd name="T7" fmla="*/ 97 h 194"/>
                <a:gd name="T8" fmla="*/ 23 w 25"/>
                <a:gd name="T9" fmla="*/ 194 h 194"/>
                <a:gd name="T10" fmla="*/ 25 w 25"/>
                <a:gd name="T11" fmla="*/ 194 h 194"/>
                <a:gd name="T12" fmla="*/ 2 w 25"/>
                <a:gd name="T13" fmla="*/ 97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" h="194">
                  <a:moveTo>
                    <a:pt x="2" y="97"/>
                  </a:moveTo>
                  <a:cubicBezTo>
                    <a:pt x="2" y="44"/>
                    <a:pt x="13" y="0"/>
                    <a:pt x="25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11" y="0"/>
                    <a:pt x="0" y="44"/>
                    <a:pt x="0" y="97"/>
                  </a:cubicBezTo>
                  <a:cubicBezTo>
                    <a:pt x="0" y="150"/>
                    <a:pt x="11" y="194"/>
                    <a:pt x="23" y="194"/>
                  </a:cubicBezTo>
                  <a:cubicBezTo>
                    <a:pt x="25" y="194"/>
                    <a:pt x="25" y="194"/>
                    <a:pt x="25" y="194"/>
                  </a:cubicBezTo>
                  <a:cubicBezTo>
                    <a:pt x="13" y="194"/>
                    <a:pt x="2" y="150"/>
                    <a:pt x="2" y="97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UA" sz="1350"/>
            </a:p>
          </p:txBody>
        </p:sp>
        <p:sp>
          <p:nvSpPr>
            <p:cNvPr id="33" name="Freeform 62">
              <a:extLst>
                <a:ext uri="{FF2B5EF4-FFF2-40B4-BE49-F238E27FC236}">
                  <a16:creationId xmlns:a16="http://schemas.microsoft.com/office/drawing/2014/main" id="{7C4A1664-DDCC-4231-9DE5-92AA9D3174A0}"/>
                </a:ext>
              </a:extLst>
            </p:cNvPr>
            <p:cNvSpPr>
              <a:spLocks/>
            </p:cNvSpPr>
            <p:nvPr/>
          </p:nvSpPr>
          <p:spPr bwMode="auto">
            <a:xfrm>
              <a:off x="9139238" y="2865438"/>
              <a:ext cx="23813" cy="1003300"/>
            </a:xfrm>
            <a:custGeom>
              <a:avLst/>
              <a:gdLst>
                <a:gd name="T0" fmla="*/ 0 w 6"/>
                <a:gd name="T1" fmla="*/ 241 h 244"/>
                <a:gd name="T2" fmla="*/ 0 w 6"/>
                <a:gd name="T3" fmla="*/ 3 h 244"/>
                <a:gd name="T4" fmla="*/ 2 w 6"/>
                <a:gd name="T5" fmla="*/ 0 h 244"/>
                <a:gd name="T6" fmla="*/ 4 w 6"/>
                <a:gd name="T7" fmla="*/ 0 h 244"/>
                <a:gd name="T8" fmla="*/ 6 w 6"/>
                <a:gd name="T9" fmla="*/ 3 h 244"/>
                <a:gd name="T10" fmla="*/ 6 w 6"/>
                <a:gd name="T11" fmla="*/ 241 h 244"/>
                <a:gd name="T12" fmla="*/ 4 w 6"/>
                <a:gd name="T13" fmla="*/ 244 h 244"/>
                <a:gd name="T14" fmla="*/ 2 w 6"/>
                <a:gd name="T15" fmla="*/ 244 h 244"/>
                <a:gd name="T16" fmla="*/ 0 w 6"/>
                <a:gd name="T17" fmla="*/ 241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244">
                  <a:moveTo>
                    <a:pt x="0" y="241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5" y="0"/>
                    <a:pt x="6" y="1"/>
                    <a:pt x="6" y="3"/>
                  </a:cubicBezTo>
                  <a:cubicBezTo>
                    <a:pt x="6" y="241"/>
                    <a:pt x="6" y="241"/>
                    <a:pt x="6" y="241"/>
                  </a:cubicBezTo>
                  <a:cubicBezTo>
                    <a:pt x="6" y="243"/>
                    <a:pt x="5" y="244"/>
                    <a:pt x="4" y="244"/>
                  </a:cubicBezTo>
                  <a:cubicBezTo>
                    <a:pt x="2" y="244"/>
                    <a:pt x="2" y="244"/>
                    <a:pt x="2" y="244"/>
                  </a:cubicBezTo>
                  <a:cubicBezTo>
                    <a:pt x="1" y="244"/>
                    <a:pt x="0" y="243"/>
                    <a:pt x="0" y="241"/>
                  </a:cubicBezTo>
                  <a:close/>
                </a:path>
              </a:pathLst>
            </a:custGeom>
            <a:gradFill flip="none" rotWithShape="1">
              <a:gsLst>
                <a:gs pos="19000">
                  <a:srgbClr val="F9F9F9"/>
                </a:gs>
                <a:gs pos="8000">
                  <a:srgbClr val="A5AFB1"/>
                </a:gs>
                <a:gs pos="90276">
                  <a:srgbClr val="737C82"/>
                </a:gs>
                <a:gs pos="78000">
                  <a:srgbClr val="AEC0C5"/>
                </a:gs>
                <a:gs pos="72000">
                  <a:srgbClr val="F3F3F3"/>
                </a:gs>
                <a:gs pos="36000">
                  <a:srgbClr val="7E878D"/>
                </a:gs>
                <a:gs pos="31000">
                  <a:srgbClr val="130F0C"/>
                </a:gs>
                <a:gs pos="100000">
                  <a:srgbClr val="A9BABA"/>
                </a:gs>
              </a:gsLst>
              <a:lin ang="16200000" scaled="0"/>
              <a:tileRect/>
            </a:gra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UA" sz="1350"/>
            </a:p>
          </p:txBody>
        </p:sp>
        <p:sp>
          <p:nvSpPr>
            <p:cNvPr id="34" name="Freeform 9">
              <a:extLst>
                <a:ext uri="{FF2B5EF4-FFF2-40B4-BE49-F238E27FC236}">
                  <a16:creationId xmlns:a16="http://schemas.microsoft.com/office/drawing/2014/main" id="{EA77D17E-EFBB-4FB4-8515-407D119A03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138" y="2892261"/>
              <a:ext cx="770643" cy="477954"/>
            </a:xfrm>
            <a:custGeom>
              <a:avLst/>
              <a:gdLst>
                <a:gd name="T0" fmla="*/ 0 w 188"/>
                <a:gd name="T1" fmla="*/ 0 h 116"/>
                <a:gd name="T2" fmla="*/ 188 w 188"/>
                <a:gd name="T3" fmla="*/ 116 h 116"/>
                <a:gd name="T4" fmla="*/ 0 w 188"/>
                <a:gd name="T5" fmla="*/ 36 h 116"/>
                <a:gd name="T6" fmla="*/ 0 w 188"/>
                <a:gd name="T7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8" h="116">
                  <a:moveTo>
                    <a:pt x="0" y="0"/>
                  </a:moveTo>
                  <a:cubicBezTo>
                    <a:pt x="36" y="9"/>
                    <a:pt x="124" y="48"/>
                    <a:pt x="188" y="116"/>
                  </a:cubicBezTo>
                  <a:cubicBezTo>
                    <a:pt x="140" y="81"/>
                    <a:pt x="24" y="35"/>
                    <a:pt x="0" y="36"/>
                  </a:cubicBezTo>
                  <a:cubicBezTo>
                    <a:pt x="0" y="21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F57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UA" sz="1350"/>
            </a:p>
          </p:txBody>
        </p:sp>
        <p:sp>
          <p:nvSpPr>
            <p:cNvPr id="35" name="Freeform 5">
              <a:extLst>
                <a:ext uri="{FF2B5EF4-FFF2-40B4-BE49-F238E27FC236}">
                  <a16:creationId xmlns:a16="http://schemas.microsoft.com/office/drawing/2014/main" id="{FAE18647-DA61-4796-A450-140C568251AF}"/>
                </a:ext>
              </a:extLst>
            </p:cNvPr>
            <p:cNvSpPr>
              <a:spLocks/>
            </p:cNvSpPr>
            <p:nvPr/>
          </p:nvSpPr>
          <p:spPr bwMode="auto">
            <a:xfrm>
              <a:off x="6961188" y="2529514"/>
              <a:ext cx="2178040" cy="1644817"/>
            </a:xfrm>
            <a:custGeom>
              <a:avLst/>
              <a:gdLst>
                <a:gd name="T0" fmla="*/ 531 w 531"/>
                <a:gd name="T1" fmla="*/ 74 h 399"/>
                <a:gd name="T2" fmla="*/ 17 w 531"/>
                <a:gd name="T3" fmla="*/ 101 h 399"/>
                <a:gd name="T4" fmla="*/ 17 w 531"/>
                <a:gd name="T5" fmla="*/ 307 h 399"/>
                <a:gd name="T6" fmla="*/ 531 w 531"/>
                <a:gd name="T7" fmla="*/ 333 h 399"/>
                <a:gd name="T8" fmla="*/ 531 w 531"/>
                <a:gd name="T9" fmla="*/ 74 h 3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1" h="399">
                  <a:moveTo>
                    <a:pt x="531" y="74"/>
                  </a:moveTo>
                  <a:cubicBezTo>
                    <a:pt x="280" y="0"/>
                    <a:pt x="106" y="60"/>
                    <a:pt x="17" y="101"/>
                  </a:cubicBezTo>
                  <a:cubicBezTo>
                    <a:pt x="17" y="101"/>
                    <a:pt x="0" y="236"/>
                    <a:pt x="17" y="307"/>
                  </a:cubicBezTo>
                  <a:cubicBezTo>
                    <a:pt x="220" y="399"/>
                    <a:pt x="417" y="368"/>
                    <a:pt x="531" y="333"/>
                  </a:cubicBezTo>
                  <a:lnTo>
                    <a:pt x="531" y="7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UA" sz="1350"/>
            </a:p>
          </p:txBody>
        </p:sp>
        <p:sp>
          <p:nvSpPr>
            <p:cNvPr id="36" name="Freeform 8">
              <a:extLst>
                <a:ext uri="{FF2B5EF4-FFF2-40B4-BE49-F238E27FC236}">
                  <a16:creationId xmlns:a16="http://schemas.microsoft.com/office/drawing/2014/main" id="{0E879A20-BCDE-4609-A261-79B129B3DEEA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4138" y="2851004"/>
              <a:ext cx="770643" cy="1046985"/>
            </a:xfrm>
            <a:custGeom>
              <a:avLst/>
              <a:gdLst>
                <a:gd name="T0" fmla="*/ 0 w 188"/>
                <a:gd name="T1" fmla="*/ 0 h 254"/>
                <a:gd name="T2" fmla="*/ 0 w 188"/>
                <a:gd name="T3" fmla="*/ 254 h 254"/>
                <a:gd name="T4" fmla="*/ 188 w 188"/>
                <a:gd name="T5" fmla="*/ 126 h 254"/>
                <a:gd name="T6" fmla="*/ 0 w 188"/>
                <a:gd name="T7" fmla="*/ 0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8" h="254">
                  <a:moveTo>
                    <a:pt x="0" y="0"/>
                  </a:moveTo>
                  <a:cubicBezTo>
                    <a:pt x="0" y="254"/>
                    <a:pt x="0" y="254"/>
                    <a:pt x="0" y="254"/>
                  </a:cubicBezTo>
                  <a:cubicBezTo>
                    <a:pt x="0" y="254"/>
                    <a:pt x="109" y="236"/>
                    <a:pt x="188" y="126"/>
                  </a:cubicBezTo>
                  <a:cubicBezTo>
                    <a:pt x="135" y="62"/>
                    <a:pt x="88" y="17"/>
                    <a:pt x="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UA" sz="1350"/>
            </a:p>
          </p:txBody>
        </p:sp>
        <p:sp>
          <p:nvSpPr>
            <p:cNvPr id="37" name="Freeform 6">
              <a:extLst>
                <a:ext uri="{FF2B5EF4-FFF2-40B4-BE49-F238E27FC236}">
                  <a16:creationId xmlns:a16="http://schemas.microsoft.com/office/drawing/2014/main" id="{341A5F36-4457-4B2A-ABB3-503A6266E3AF}"/>
                </a:ext>
              </a:extLst>
            </p:cNvPr>
            <p:cNvSpPr>
              <a:spLocks/>
            </p:cNvSpPr>
            <p:nvPr/>
          </p:nvSpPr>
          <p:spPr bwMode="auto">
            <a:xfrm>
              <a:off x="6961188" y="2941302"/>
              <a:ext cx="2178040" cy="1233029"/>
            </a:xfrm>
            <a:custGeom>
              <a:avLst/>
              <a:gdLst>
                <a:gd name="T0" fmla="*/ 42 w 531"/>
                <a:gd name="T1" fmla="*/ 155 h 299"/>
                <a:gd name="T2" fmla="*/ 19 w 531"/>
                <a:gd name="T3" fmla="*/ 0 h 299"/>
                <a:gd name="T4" fmla="*/ 17 w 531"/>
                <a:gd name="T5" fmla="*/ 1 h 299"/>
                <a:gd name="T6" fmla="*/ 17 w 531"/>
                <a:gd name="T7" fmla="*/ 207 h 299"/>
                <a:gd name="T8" fmla="*/ 531 w 531"/>
                <a:gd name="T9" fmla="*/ 233 h 299"/>
                <a:gd name="T10" fmla="*/ 531 w 531"/>
                <a:gd name="T11" fmla="*/ 188 h 299"/>
                <a:gd name="T12" fmla="*/ 42 w 531"/>
                <a:gd name="T13" fmla="*/ 155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31" h="299">
                  <a:moveTo>
                    <a:pt x="42" y="155"/>
                  </a:moveTo>
                  <a:cubicBezTo>
                    <a:pt x="32" y="113"/>
                    <a:pt x="24" y="47"/>
                    <a:pt x="19" y="0"/>
                  </a:cubicBezTo>
                  <a:cubicBezTo>
                    <a:pt x="18" y="0"/>
                    <a:pt x="18" y="0"/>
                    <a:pt x="17" y="1"/>
                  </a:cubicBezTo>
                  <a:cubicBezTo>
                    <a:pt x="17" y="1"/>
                    <a:pt x="0" y="136"/>
                    <a:pt x="17" y="207"/>
                  </a:cubicBezTo>
                  <a:cubicBezTo>
                    <a:pt x="220" y="299"/>
                    <a:pt x="417" y="268"/>
                    <a:pt x="531" y="233"/>
                  </a:cubicBezTo>
                  <a:cubicBezTo>
                    <a:pt x="531" y="188"/>
                    <a:pt x="531" y="188"/>
                    <a:pt x="531" y="188"/>
                  </a:cubicBezTo>
                  <a:cubicBezTo>
                    <a:pt x="414" y="220"/>
                    <a:pt x="231" y="241"/>
                    <a:pt x="42" y="155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50000"/>
                  </a:schemeClr>
                </a:gs>
                <a:gs pos="25000">
                  <a:schemeClr val="accent1">
                    <a:alpha val="0"/>
                  </a:schemeClr>
                </a:gs>
              </a:gsLst>
              <a:lin ang="16200000" scaled="0"/>
              <a:tileRect/>
            </a:gra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UA" sz="1350"/>
            </a:p>
          </p:txBody>
        </p:sp>
        <p:sp>
          <p:nvSpPr>
            <p:cNvPr id="38" name="Freeform 61">
              <a:extLst>
                <a:ext uri="{FF2B5EF4-FFF2-40B4-BE49-F238E27FC236}">
                  <a16:creationId xmlns:a16="http://schemas.microsoft.com/office/drawing/2014/main" id="{B2668DAC-E6CE-433F-B92F-DF580E455C7F}"/>
                </a:ext>
              </a:extLst>
            </p:cNvPr>
            <p:cNvSpPr>
              <a:spLocks/>
            </p:cNvSpPr>
            <p:nvPr/>
          </p:nvSpPr>
          <p:spPr bwMode="auto">
            <a:xfrm>
              <a:off x="7889875" y="3092451"/>
              <a:ext cx="908050" cy="923925"/>
            </a:xfrm>
            <a:custGeom>
              <a:avLst/>
              <a:gdLst>
                <a:gd name="T0" fmla="*/ 572 w 572"/>
                <a:gd name="T1" fmla="*/ 331 h 582"/>
                <a:gd name="T2" fmla="*/ 319 w 572"/>
                <a:gd name="T3" fmla="*/ 582 h 582"/>
                <a:gd name="T4" fmla="*/ 0 w 572"/>
                <a:gd name="T5" fmla="*/ 264 h 582"/>
                <a:gd name="T6" fmla="*/ 272 w 572"/>
                <a:gd name="T7" fmla="*/ 0 h 582"/>
                <a:gd name="T8" fmla="*/ 572 w 572"/>
                <a:gd name="T9" fmla="*/ 331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2" h="582">
                  <a:moveTo>
                    <a:pt x="572" y="331"/>
                  </a:moveTo>
                  <a:lnTo>
                    <a:pt x="319" y="582"/>
                  </a:lnTo>
                  <a:lnTo>
                    <a:pt x="0" y="264"/>
                  </a:lnTo>
                  <a:lnTo>
                    <a:pt x="272" y="0"/>
                  </a:lnTo>
                  <a:lnTo>
                    <a:pt x="572" y="331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accent1">
                    <a:lumMod val="50000"/>
                  </a:schemeClr>
                </a:gs>
                <a:gs pos="69000">
                  <a:schemeClr val="accent1">
                    <a:alpha val="0"/>
                  </a:schemeClr>
                </a:gs>
              </a:gsLst>
              <a:lin ang="8100000" scaled="1"/>
              <a:tileRect/>
            </a:gra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UA" sz="1350"/>
            </a:p>
          </p:txBody>
        </p:sp>
        <p:sp>
          <p:nvSpPr>
            <p:cNvPr id="39" name="Oval 63">
              <a:extLst>
                <a:ext uri="{FF2B5EF4-FFF2-40B4-BE49-F238E27FC236}">
                  <a16:creationId xmlns:a16="http://schemas.microsoft.com/office/drawing/2014/main" id="{8A943640-80EA-43AD-A851-8EE8842AA4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94675" y="3013076"/>
              <a:ext cx="706438" cy="708025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>
              <a:innerShdw blurRad="165100" dist="38100" dir="18600000">
                <a:prstClr val="black">
                  <a:alpha val="79000"/>
                </a:prstClr>
              </a:innerShdw>
            </a:effec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UA" sz="1350"/>
            </a:p>
          </p:txBody>
        </p:sp>
        <p:sp>
          <p:nvSpPr>
            <p:cNvPr id="40" name="Freeform 60">
              <a:extLst>
                <a:ext uri="{FF2B5EF4-FFF2-40B4-BE49-F238E27FC236}">
                  <a16:creationId xmlns:a16="http://schemas.microsoft.com/office/drawing/2014/main" id="{AEF5C5F2-65F3-498A-88AE-D73840F48AFD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9288" y="3395663"/>
              <a:ext cx="1027113" cy="304800"/>
            </a:xfrm>
            <a:custGeom>
              <a:avLst/>
              <a:gdLst>
                <a:gd name="T0" fmla="*/ 647 w 647"/>
                <a:gd name="T1" fmla="*/ 0 h 192"/>
                <a:gd name="T2" fmla="*/ 13 w 647"/>
                <a:gd name="T3" fmla="*/ 192 h 192"/>
                <a:gd name="T4" fmla="*/ 0 w 647"/>
                <a:gd name="T5" fmla="*/ 11 h 192"/>
                <a:gd name="T6" fmla="*/ 647 w 647"/>
                <a:gd name="T7" fmla="*/ 0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47" h="192">
                  <a:moveTo>
                    <a:pt x="647" y="0"/>
                  </a:moveTo>
                  <a:lnTo>
                    <a:pt x="13" y="192"/>
                  </a:lnTo>
                  <a:lnTo>
                    <a:pt x="0" y="11"/>
                  </a:lnTo>
                  <a:lnTo>
                    <a:pt x="647" y="0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accent1">
                    <a:lumMod val="75000"/>
                  </a:schemeClr>
                </a:gs>
                <a:gs pos="69000">
                  <a:schemeClr val="accent1">
                    <a:alpha val="0"/>
                  </a:schemeClr>
                </a:gs>
              </a:gsLst>
              <a:lin ang="8100000" scaled="1"/>
              <a:tileRect/>
            </a:gra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UA" sz="1350"/>
            </a:p>
          </p:txBody>
        </p:sp>
        <p:sp>
          <p:nvSpPr>
            <p:cNvPr id="41" name="Freeform 7">
              <a:extLst>
                <a:ext uri="{FF2B5EF4-FFF2-40B4-BE49-F238E27FC236}">
                  <a16:creationId xmlns:a16="http://schemas.microsoft.com/office/drawing/2014/main" id="{B838E88D-372F-4DDC-88A7-25B64FA5A5E6}"/>
                </a:ext>
              </a:extLst>
            </p:cNvPr>
            <p:cNvSpPr>
              <a:spLocks/>
            </p:cNvSpPr>
            <p:nvPr/>
          </p:nvSpPr>
          <p:spPr bwMode="auto">
            <a:xfrm>
              <a:off x="6982525" y="2516449"/>
              <a:ext cx="2124329" cy="634418"/>
            </a:xfrm>
            <a:custGeom>
              <a:avLst/>
              <a:gdLst>
                <a:gd name="T0" fmla="*/ 518 w 518"/>
                <a:gd name="T1" fmla="*/ 110 h 154"/>
                <a:gd name="T2" fmla="*/ 518 w 518"/>
                <a:gd name="T3" fmla="*/ 74 h 154"/>
                <a:gd name="T4" fmla="*/ 4 w 518"/>
                <a:gd name="T5" fmla="*/ 110 h 154"/>
                <a:gd name="T6" fmla="*/ 0 w 518"/>
                <a:gd name="T7" fmla="*/ 154 h 154"/>
                <a:gd name="T8" fmla="*/ 518 w 518"/>
                <a:gd name="T9" fmla="*/ 110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8" h="154">
                  <a:moveTo>
                    <a:pt x="518" y="110"/>
                  </a:moveTo>
                  <a:cubicBezTo>
                    <a:pt x="518" y="74"/>
                    <a:pt x="518" y="74"/>
                    <a:pt x="518" y="74"/>
                  </a:cubicBezTo>
                  <a:cubicBezTo>
                    <a:pt x="267" y="0"/>
                    <a:pt x="93" y="69"/>
                    <a:pt x="4" y="110"/>
                  </a:cubicBezTo>
                  <a:cubicBezTo>
                    <a:pt x="4" y="110"/>
                    <a:pt x="2" y="128"/>
                    <a:pt x="0" y="154"/>
                  </a:cubicBezTo>
                  <a:cubicBezTo>
                    <a:pt x="90" y="114"/>
                    <a:pt x="288" y="51"/>
                    <a:pt x="518" y="11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2">
                    <a:alpha val="67000"/>
                  </a:schemeClr>
                </a:gs>
                <a:gs pos="41000">
                  <a:schemeClr val="bg2">
                    <a:alpha val="0"/>
                  </a:schemeClr>
                </a:gs>
              </a:gsLst>
              <a:lin ang="5400000" scaled="0"/>
              <a:tileRect/>
            </a:gra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UA" sz="1350"/>
            </a:p>
          </p:txBody>
        </p:sp>
        <p:sp>
          <p:nvSpPr>
            <p:cNvPr id="42" name="Freeform 64">
              <a:extLst>
                <a:ext uri="{FF2B5EF4-FFF2-40B4-BE49-F238E27FC236}">
                  <a16:creationId xmlns:a16="http://schemas.microsoft.com/office/drawing/2014/main" id="{76FC801D-CB01-4622-B575-D0D60A6AD5E4}"/>
                </a:ext>
              </a:extLst>
            </p:cNvPr>
            <p:cNvSpPr>
              <a:spLocks/>
            </p:cNvSpPr>
            <p:nvPr/>
          </p:nvSpPr>
          <p:spPr bwMode="auto">
            <a:xfrm>
              <a:off x="6688138" y="3289301"/>
              <a:ext cx="1366838" cy="155575"/>
            </a:xfrm>
            <a:custGeom>
              <a:avLst/>
              <a:gdLst>
                <a:gd name="T0" fmla="*/ 326 w 333"/>
                <a:gd name="T1" fmla="*/ 26 h 38"/>
                <a:gd name="T2" fmla="*/ 333 w 333"/>
                <a:gd name="T3" fmla="*/ 19 h 38"/>
                <a:gd name="T4" fmla="*/ 333 w 333"/>
                <a:gd name="T5" fmla="*/ 19 h 38"/>
                <a:gd name="T6" fmla="*/ 333 w 333"/>
                <a:gd name="T7" fmla="*/ 19 h 38"/>
                <a:gd name="T8" fmla="*/ 326 w 333"/>
                <a:gd name="T9" fmla="*/ 12 h 38"/>
                <a:gd name="T10" fmla="*/ 19 w 333"/>
                <a:gd name="T11" fmla="*/ 0 h 38"/>
                <a:gd name="T12" fmla="*/ 0 w 333"/>
                <a:gd name="T13" fmla="*/ 19 h 38"/>
                <a:gd name="T14" fmla="*/ 0 w 333"/>
                <a:gd name="T15" fmla="*/ 19 h 38"/>
                <a:gd name="T16" fmla="*/ 0 w 333"/>
                <a:gd name="T17" fmla="*/ 19 h 38"/>
                <a:gd name="T18" fmla="*/ 19 w 333"/>
                <a:gd name="T19" fmla="*/ 38 h 38"/>
                <a:gd name="T20" fmla="*/ 326 w 333"/>
                <a:gd name="T21" fmla="*/ 26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33" h="38">
                  <a:moveTo>
                    <a:pt x="326" y="26"/>
                  </a:moveTo>
                  <a:cubicBezTo>
                    <a:pt x="330" y="26"/>
                    <a:pt x="333" y="23"/>
                    <a:pt x="333" y="19"/>
                  </a:cubicBezTo>
                  <a:cubicBezTo>
                    <a:pt x="333" y="19"/>
                    <a:pt x="333" y="19"/>
                    <a:pt x="333" y="19"/>
                  </a:cubicBezTo>
                  <a:cubicBezTo>
                    <a:pt x="333" y="19"/>
                    <a:pt x="333" y="19"/>
                    <a:pt x="333" y="19"/>
                  </a:cubicBezTo>
                  <a:cubicBezTo>
                    <a:pt x="333" y="15"/>
                    <a:pt x="330" y="12"/>
                    <a:pt x="326" y="12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9" y="0"/>
                    <a:pt x="0" y="8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30"/>
                    <a:pt x="9" y="38"/>
                    <a:pt x="19" y="38"/>
                  </a:cubicBezTo>
                  <a:lnTo>
                    <a:pt x="326" y="26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603813">
                    <a:shade val="30000"/>
                    <a:satMod val="115000"/>
                  </a:srgbClr>
                </a:gs>
                <a:gs pos="50000">
                  <a:srgbClr val="603813">
                    <a:shade val="67500"/>
                    <a:satMod val="115000"/>
                  </a:srgbClr>
                </a:gs>
                <a:gs pos="100000">
                  <a:srgbClr val="603813">
                    <a:shade val="100000"/>
                    <a:satMod val="115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UA" sz="1350"/>
            </a:p>
          </p:txBody>
        </p:sp>
        <p:sp>
          <p:nvSpPr>
            <p:cNvPr id="43" name="Freeform 75">
              <a:extLst>
                <a:ext uri="{FF2B5EF4-FFF2-40B4-BE49-F238E27FC236}">
                  <a16:creationId xmlns:a16="http://schemas.microsoft.com/office/drawing/2014/main" id="{B170C16C-B7E7-4A2E-956C-D372902E3F5A}"/>
                </a:ext>
              </a:extLst>
            </p:cNvPr>
            <p:cNvSpPr>
              <a:spLocks/>
            </p:cNvSpPr>
            <p:nvPr/>
          </p:nvSpPr>
          <p:spPr bwMode="auto">
            <a:xfrm>
              <a:off x="6704013" y="2355851"/>
              <a:ext cx="1330325" cy="369888"/>
            </a:xfrm>
            <a:custGeom>
              <a:avLst/>
              <a:gdLst>
                <a:gd name="T0" fmla="*/ 0 w 324"/>
                <a:gd name="T1" fmla="*/ 22 h 90"/>
                <a:gd name="T2" fmla="*/ 15 w 324"/>
                <a:gd name="T3" fmla="*/ 18 h 90"/>
                <a:gd name="T4" fmla="*/ 31 w 324"/>
                <a:gd name="T5" fmla="*/ 13 h 90"/>
                <a:gd name="T6" fmla="*/ 53 w 324"/>
                <a:gd name="T7" fmla="*/ 8 h 90"/>
                <a:gd name="T8" fmla="*/ 66 w 324"/>
                <a:gd name="T9" fmla="*/ 5 h 90"/>
                <a:gd name="T10" fmla="*/ 80 w 324"/>
                <a:gd name="T11" fmla="*/ 3 h 90"/>
                <a:gd name="T12" fmla="*/ 94 w 324"/>
                <a:gd name="T13" fmla="*/ 2 h 90"/>
                <a:gd name="T14" fmla="*/ 109 w 324"/>
                <a:gd name="T15" fmla="*/ 1 h 90"/>
                <a:gd name="T16" fmla="*/ 125 w 324"/>
                <a:gd name="T17" fmla="*/ 0 h 90"/>
                <a:gd name="T18" fmla="*/ 141 w 324"/>
                <a:gd name="T19" fmla="*/ 1 h 90"/>
                <a:gd name="T20" fmla="*/ 149 w 324"/>
                <a:gd name="T21" fmla="*/ 1 h 90"/>
                <a:gd name="T22" fmla="*/ 157 w 324"/>
                <a:gd name="T23" fmla="*/ 2 h 90"/>
                <a:gd name="T24" fmla="*/ 174 w 324"/>
                <a:gd name="T25" fmla="*/ 4 h 90"/>
                <a:gd name="T26" fmla="*/ 190 w 324"/>
                <a:gd name="T27" fmla="*/ 8 h 90"/>
                <a:gd name="T28" fmla="*/ 198 w 324"/>
                <a:gd name="T29" fmla="*/ 10 h 90"/>
                <a:gd name="T30" fmla="*/ 206 w 324"/>
                <a:gd name="T31" fmla="*/ 12 h 90"/>
                <a:gd name="T32" fmla="*/ 214 w 324"/>
                <a:gd name="T33" fmla="*/ 15 h 90"/>
                <a:gd name="T34" fmla="*/ 217 w 324"/>
                <a:gd name="T35" fmla="*/ 16 h 90"/>
                <a:gd name="T36" fmla="*/ 221 w 324"/>
                <a:gd name="T37" fmla="*/ 17 h 90"/>
                <a:gd name="T38" fmla="*/ 236 w 324"/>
                <a:gd name="T39" fmla="*/ 23 h 90"/>
                <a:gd name="T40" fmla="*/ 262 w 324"/>
                <a:gd name="T41" fmla="*/ 37 h 90"/>
                <a:gd name="T42" fmla="*/ 284 w 324"/>
                <a:gd name="T43" fmla="*/ 52 h 90"/>
                <a:gd name="T44" fmla="*/ 301 w 324"/>
                <a:gd name="T45" fmla="*/ 67 h 90"/>
                <a:gd name="T46" fmla="*/ 314 w 324"/>
                <a:gd name="T47" fmla="*/ 79 h 90"/>
                <a:gd name="T48" fmla="*/ 321 w 324"/>
                <a:gd name="T49" fmla="*/ 87 h 90"/>
                <a:gd name="T50" fmla="*/ 324 w 324"/>
                <a:gd name="T51" fmla="*/ 90 h 90"/>
                <a:gd name="T52" fmla="*/ 321 w 324"/>
                <a:gd name="T53" fmla="*/ 88 h 90"/>
                <a:gd name="T54" fmla="*/ 313 w 324"/>
                <a:gd name="T55" fmla="*/ 80 h 90"/>
                <a:gd name="T56" fmla="*/ 300 w 324"/>
                <a:gd name="T57" fmla="*/ 68 h 90"/>
                <a:gd name="T58" fmla="*/ 283 w 324"/>
                <a:gd name="T59" fmla="*/ 54 h 90"/>
                <a:gd name="T60" fmla="*/ 260 w 324"/>
                <a:gd name="T61" fmla="*/ 40 h 90"/>
                <a:gd name="T62" fmla="*/ 234 w 324"/>
                <a:gd name="T63" fmla="*/ 27 h 90"/>
                <a:gd name="T64" fmla="*/ 220 w 324"/>
                <a:gd name="T65" fmla="*/ 21 h 90"/>
                <a:gd name="T66" fmla="*/ 216 w 324"/>
                <a:gd name="T67" fmla="*/ 20 h 90"/>
                <a:gd name="T68" fmla="*/ 212 w 324"/>
                <a:gd name="T69" fmla="*/ 19 h 90"/>
                <a:gd name="T70" fmla="*/ 205 w 324"/>
                <a:gd name="T71" fmla="*/ 16 h 90"/>
                <a:gd name="T72" fmla="*/ 197 w 324"/>
                <a:gd name="T73" fmla="*/ 14 h 90"/>
                <a:gd name="T74" fmla="*/ 189 w 324"/>
                <a:gd name="T75" fmla="*/ 12 h 90"/>
                <a:gd name="T76" fmla="*/ 173 w 324"/>
                <a:gd name="T77" fmla="*/ 9 h 90"/>
                <a:gd name="T78" fmla="*/ 157 w 324"/>
                <a:gd name="T79" fmla="*/ 7 h 90"/>
                <a:gd name="T80" fmla="*/ 149 w 324"/>
                <a:gd name="T81" fmla="*/ 6 h 90"/>
                <a:gd name="T82" fmla="*/ 141 w 324"/>
                <a:gd name="T83" fmla="*/ 5 h 90"/>
                <a:gd name="T84" fmla="*/ 125 w 324"/>
                <a:gd name="T85" fmla="*/ 5 h 90"/>
                <a:gd name="T86" fmla="*/ 109 w 324"/>
                <a:gd name="T87" fmla="*/ 5 h 90"/>
                <a:gd name="T88" fmla="*/ 94 w 324"/>
                <a:gd name="T89" fmla="*/ 5 h 90"/>
                <a:gd name="T90" fmla="*/ 80 w 324"/>
                <a:gd name="T91" fmla="*/ 7 h 90"/>
                <a:gd name="T92" fmla="*/ 66 w 324"/>
                <a:gd name="T93" fmla="*/ 8 h 90"/>
                <a:gd name="T94" fmla="*/ 54 w 324"/>
                <a:gd name="T95" fmla="*/ 10 h 90"/>
                <a:gd name="T96" fmla="*/ 32 w 324"/>
                <a:gd name="T97" fmla="*/ 14 h 90"/>
                <a:gd name="T98" fmla="*/ 15 w 324"/>
                <a:gd name="T99" fmla="*/ 18 h 90"/>
                <a:gd name="T100" fmla="*/ 0 w 324"/>
                <a:gd name="T101" fmla="*/ 22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4" h="90">
                  <a:moveTo>
                    <a:pt x="0" y="22"/>
                  </a:moveTo>
                  <a:cubicBezTo>
                    <a:pt x="0" y="22"/>
                    <a:pt x="5" y="20"/>
                    <a:pt x="15" y="18"/>
                  </a:cubicBezTo>
                  <a:cubicBezTo>
                    <a:pt x="19" y="16"/>
                    <a:pt x="25" y="15"/>
                    <a:pt x="31" y="13"/>
                  </a:cubicBezTo>
                  <a:cubicBezTo>
                    <a:pt x="38" y="11"/>
                    <a:pt x="45" y="10"/>
                    <a:pt x="53" y="8"/>
                  </a:cubicBezTo>
                  <a:cubicBezTo>
                    <a:pt x="57" y="7"/>
                    <a:pt x="61" y="6"/>
                    <a:pt x="66" y="5"/>
                  </a:cubicBezTo>
                  <a:cubicBezTo>
                    <a:pt x="70" y="5"/>
                    <a:pt x="75" y="4"/>
                    <a:pt x="80" y="3"/>
                  </a:cubicBezTo>
                  <a:cubicBezTo>
                    <a:pt x="84" y="3"/>
                    <a:pt x="89" y="2"/>
                    <a:pt x="94" y="2"/>
                  </a:cubicBezTo>
                  <a:cubicBezTo>
                    <a:pt x="99" y="1"/>
                    <a:pt x="104" y="1"/>
                    <a:pt x="109" y="1"/>
                  </a:cubicBezTo>
                  <a:cubicBezTo>
                    <a:pt x="114" y="1"/>
                    <a:pt x="120" y="0"/>
                    <a:pt x="125" y="0"/>
                  </a:cubicBezTo>
                  <a:cubicBezTo>
                    <a:pt x="130" y="1"/>
                    <a:pt x="136" y="1"/>
                    <a:pt x="141" y="1"/>
                  </a:cubicBezTo>
                  <a:cubicBezTo>
                    <a:pt x="144" y="1"/>
                    <a:pt x="146" y="1"/>
                    <a:pt x="149" y="1"/>
                  </a:cubicBezTo>
                  <a:cubicBezTo>
                    <a:pt x="152" y="2"/>
                    <a:pt x="155" y="2"/>
                    <a:pt x="157" y="2"/>
                  </a:cubicBezTo>
                  <a:cubicBezTo>
                    <a:pt x="163" y="3"/>
                    <a:pt x="168" y="4"/>
                    <a:pt x="174" y="4"/>
                  </a:cubicBezTo>
                  <a:cubicBezTo>
                    <a:pt x="179" y="6"/>
                    <a:pt x="185" y="7"/>
                    <a:pt x="190" y="8"/>
                  </a:cubicBezTo>
                  <a:cubicBezTo>
                    <a:pt x="193" y="9"/>
                    <a:pt x="195" y="9"/>
                    <a:pt x="198" y="10"/>
                  </a:cubicBezTo>
                  <a:cubicBezTo>
                    <a:pt x="201" y="11"/>
                    <a:pt x="203" y="12"/>
                    <a:pt x="206" y="12"/>
                  </a:cubicBezTo>
                  <a:cubicBezTo>
                    <a:pt x="208" y="13"/>
                    <a:pt x="211" y="14"/>
                    <a:pt x="214" y="15"/>
                  </a:cubicBezTo>
                  <a:cubicBezTo>
                    <a:pt x="217" y="16"/>
                    <a:pt x="217" y="16"/>
                    <a:pt x="217" y="16"/>
                  </a:cubicBezTo>
                  <a:cubicBezTo>
                    <a:pt x="221" y="17"/>
                    <a:pt x="221" y="17"/>
                    <a:pt x="221" y="17"/>
                  </a:cubicBezTo>
                  <a:cubicBezTo>
                    <a:pt x="226" y="19"/>
                    <a:pt x="231" y="21"/>
                    <a:pt x="236" y="23"/>
                  </a:cubicBezTo>
                  <a:cubicBezTo>
                    <a:pt x="245" y="28"/>
                    <a:pt x="254" y="32"/>
                    <a:pt x="262" y="37"/>
                  </a:cubicBezTo>
                  <a:cubicBezTo>
                    <a:pt x="270" y="42"/>
                    <a:pt x="278" y="47"/>
                    <a:pt x="284" y="52"/>
                  </a:cubicBezTo>
                  <a:cubicBezTo>
                    <a:pt x="291" y="57"/>
                    <a:pt x="297" y="62"/>
                    <a:pt x="301" y="67"/>
                  </a:cubicBezTo>
                  <a:cubicBezTo>
                    <a:pt x="306" y="71"/>
                    <a:pt x="310" y="76"/>
                    <a:pt x="314" y="79"/>
                  </a:cubicBezTo>
                  <a:cubicBezTo>
                    <a:pt x="317" y="82"/>
                    <a:pt x="319" y="85"/>
                    <a:pt x="321" y="87"/>
                  </a:cubicBezTo>
                  <a:cubicBezTo>
                    <a:pt x="323" y="89"/>
                    <a:pt x="324" y="90"/>
                    <a:pt x="324" y="90"/>
                  </a:cubicBezTo>
                  <a:cubicBezTo>
                    <a:pt x="324" y="90"/>
                    <a:pt x="323" y="89"/>
                    <a:pt x="321" y="88"/>
                  </a:cubicBezTo>
                  <a:cubicBezTo>
                    <a:pt x="319" y="86"/>
                    <a:pt x="317" y="83"/>
                    <a:pt x="313" y="80"/>
                  </a:cubicBezTo>
                  <a:cubicBezTo>
                    <a:pt x="310" y="76"/>
                    <a:pt x="305" y="72"/>
                    <a:pt x="300" y="68"/>
                  </a:cubicBezTo>
                  <a:cubicBezTo>
                    <a:pt x="295" y="64"/>
                    <a:pt x="289" y="59"/>
                    <a:pt x="283" y="54"/>
                  </a:cubicBezTo>
                  <a:cubicBezTo>
                    <a:pt x="276" y="50"/>
                    <a:pt x="269" y="45"/>
                    <a:pt x="260" y="40"/>
                  </a:cubicBezTo>
                  <a:cubicBezTo>
                    <a:pt x="252" y="35"/>
                    <a:pt x="243" y="31"/>
                    <a:pt x="234" y="27"/>
                  </a:cubicBezTo>
                  <a:cubicBezTo>
                    <a:pt x="229" y="25"/>
                    <a:pt x="225" y="23"/>
                    <a:pt x="220" y="21"/>
                  </a:cubicBezTo>
                  <a:cubicBezTo>
                    <a:pt x="216" y="20"/>
                    <a:pt x="216" y="20"/>
                    <a:pt x="216" y="20"/>
                  </a:cubicBezTo>
                  <a:cubicBezTo>
                    <a:pt x="212" y="19"/>
                    <a:pt x="212" y="19"/>
                    <a:pt x="212" y="19"/>
                  </a:cubicBezTo>
                  <a:cubicBezTo>
                    <a:pt x="210" y="18"/>
                    <a:pt x="207" y="17"/>
                    <a:pt x="205" y="16"/>
                  </a:cubicBezTo>
                  <a:cubicBezTo>
                    <a:pt x="202" y="16"/>
                    <a:pt x="199" y="15"/>
                    <a:pt x="197" y="14"/>
                  </a:cubicBezTo>
                  <a:cubicBezTo>
                    <a:pt x="194" y="13"/>
                    <a:pt x="192" y="13"/>
                    <a:pt x="189" y="12"/>
                  </a:cubicBezTo>
                  <a:cubicBezTo>
                    <a:pt x="184" y="11"/>
                    <a:pt x="178" y="10"/>
                    <a:pt x="173" y="9"/>
                  </a:cubicBezTo>
                  <a:cubicBezTo>
                    <a:pt x="168" y="8"/>
                    <a:pt x="162" y="8"/>
                    <a:pt x="157" y="7"/>
                  </a:cubicBezTo>
                  <a:cubicBezTo>
                    <a:pt x="154" y="6"/>
                    <a:pt x="151" y="6"/>
                    <a:pt x="149" y="6"/>
                  </a:cubicBezTo>
                  <a:cubicBezTo>
                    <a:pt x="146" y="6"/>
                    <a:pt x="143" y="5"/>
                    <a:pt x="141" y="5"/>
                  </a:cubicBezTo>
                  <a:cubicBezTo>
                    <a:pt x="135" y="5"/>
                    <a:pt x="130" y="5"/>
                    <a:pt x="125" y="5"/>
                  </a:cubicBezTo>
                  <a:cubicBezTo>
                    <a:pt x="120" y="4"/>
                    <a:pt x="114" y="5"/>
                    <a:pt x="109" y="5"/>
                  </a:cubicBezTo>
                  <a:cubicBezTo>
                    <a:pt x="104" y="5"/>
                    <a:pt x="99" y="5"/>
                    <a:pt x="94" y="5"/>
                  </a:cubicBezTo>
                  <a:cubicBezTo>
                    <a:pt x="89" y="6"/>
                    <a:pt x="85" y="6"/>
                    <a:pt x="80" y="7"/>
                  </a:cubicBezTo>
                  <a:cubicBezTo>
                    <a:pt x="75" y="7"/>
                    <a:pt x="71" y="8"/>
                    <a:pt x="66" y="8"/>
                  </a:cubicBezTo>
                  <a:cubicBezTo>
                    <a:pt x="62" y="9"/>
                    <a:pt x="58" y="10"/>
                    <a:pt x="54" y="10"/>
                  </a:cubicBezTo>
                  <a:cubicBezTo>
                    <a:pt x="46" y="12"/>
                    <a:pt x="38" y="13"/>
                    <a:pt x="32" y="14"/>
                  </a:cubicBezTo>
                  <a:cubicBezTo>
                    <a:pt x="25" y="16"/>
                    <a:pt x="20" y="17"/>
                    <a:pt x="15" y="18"/>
                  </a:cubicBezTo>
                  <a:cubicBezTo>
                    <a:pt x="6" y="21"/>
                    <a:pt x="0" y="22"/>
                    <a:pt x="0" y="22"/>
                  </a:cubicBezTo>
                  <a:close/>
                </a:path>
              </a:pathLst>
            </a:custGeom>
            <a:solidFill>
              <a:schemeClr val="bg2">
                <a:alpha val="14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UA" sz="1350"/>
            </a:p>
          </p:txBody>
        </p:sp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34067A9F-40C0-4771-9799-D6B2AB686FF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78974" y="2984502"/>
              <a:ext cx="739062" cy="762793"/>
            </a:xfrm>
            <a:prstGeom prst="rect">
              <a:avLst/>
            </a:prstGeom>
          </p:spPr>
        </p:pic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E4E4E3D9-E1E0-41FD-BAAB-14E18A96B73B}"/>
                </a:ext>
              </a:extLst>
            </p:cNvPr>
            <p:cNvSpPr/>
            <p:nvPr/>
          </p:nvSpPr>
          <p:spPr>
            <a:xfrm rot="1967007">
              <a:off x="9189907" y="3031857"/>
              <a:ext cx="684529" cy="137726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alpha val="67000"/>
                  </a:schemeClr>
                </a:gs>
                <a:gs pos="100000">
                  <a:schemeClr val="bg2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UA" sz="1350"/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9DFBE4B3-07FB-462E-9926-9788A8CEA682}"/>
                </a:ext>
              </a:extLst>
            </p:cNvPr>
            <p:cNvSpPr/>
            <p:nvPr/>
          </p:nvSpPr>
          <p:spPr>
            <a:xfrm>
              <a:off x="6761085" y="3317187"/>
              <a:ext cx="976217" cy="91476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alpha val="31000"/>
                  </a:schemeClr>
                </a:gs>
                <a:gs pos="100000">
                  <a:schemeClr val="bg2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UA" sz="1350"/>
            </a:p>
          </p:txBody>
        </p:sp>
      </p:grpSp>
      <p:sp>
        <p:nvSpPr>
          <p:cNvPr id="17" name="Freeform 14">
            <a:extLst>
              <a:ext uri="{FF2B5EF4-FFF2-40B4-BE49-F238E27FC236}">
                <a16:creationId xmlns:a16="http://schemas.microsoft.com/office/drawing/2014/main" id="{B98FE666-BACF-4FED-84E0-DFABB510D69A}"/>
              </a:ext>
            </a:extLst>
          </p:cNvPr>
          <p:cNvSpPr>
            <a:spLocks/>
          </p:cNvSpPr>
          <p:nvPr/>
        </p:nvSpPr>
        <p:spPr bwMode="auto">
          <a:xfrm>
            <a:off x="2184798" y="3549254"/>
            <a:ext cx="5464969" cy="1594247"/>
          </a:xfrm>
          <a:custGeom>
            <a:avLst/>
            <a:gdLst>
              <a:gd name="T0" fmla="*/ 1759 w 1759"/>
              <a:gd name="T1" fmla="*/ 112 h 512"/>
              <a:gd name="T2" fmla="*/ 1576 w 1759"/>
              <a:gd name="T3" fmla="*/ 61 h 512"/>
              <a:gd name="T4" fmla="*/ 1410 w 1759"/>
              <a:gd name="T5" fmla="*/ 191 h 512"/>
              <a:gd name="T6" fmla="*/ 1281 w 1759"/>
              <a:gd name="T7" fmla="*/ 163 h 512"/>
              <a:gd name="T8" fmla="*/ 1187 w 1759"/>
              <a:gd name="T9" fmla="*/ 132 h 512"/>
              <a:gd name="T10" fmla="*/ 969 w 1759"/>
              <a:gd name="T11" fmla="*/ 111 h 512"/>
              <a:gd name="T12" fmla="*/ 878 w 1759"/>
              <a:gd name="T13" fmla="*/ 74 h 512"/>
              <a:gd name="T14" fmla="*/ 790 w 1759"/>
              <a:gd name="T15" fmla="*/ 3 h 512"/>
              <a:gd name="T16" fmla="*/ 691 w 1759"/>
              <a:gd name="T17" fmla="*/ 57 h 512"/>
              <a:gd name="T18" fmla="*/ 568 w 1759"/>
              <a:gd name="T19" fmla="*/ 75 h 512"/>
              <a:gd name="T20" fmla="*/ 479 w 1759"/>
              <a:gd name="T21" fmla="*/ 47 h 512"/>
              <a:gd name="T22" fmla="*/ 409 w 1759"/>
              <a:gd name="T23" fmla="*/ 109 h 512"/>
              <a:gd name="T24" fmla="*/ 249 w 1759"/>
              <a:gd name="T25" fmla="*/ 251 h 512"/>
              <a:gd name="T26" fmla="*/ 141 w 1759"/>
              <a:gd name="T27" fmla="*/ 368 h 512"/>
              <a:gd name="T28" fmla="*/ 5 w 1759"/>
              <a:gd name="T29" fmla="*/ 512 h 512"/>
              <a:gd name="T30" fmla="*/ 1759 w 1759"/>
              <a:gd name="T31" fmla="*/ 512 h 512"/>
              <a:gd name="T32" fmla="*/ 1759 w 1759"/>
              <a:gd name="T33" fmla="*/ 112 h 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759" h="512">
                <a:moveTo>
                  <a:pt x="1759" y="112"/>
                </a:moveTo>
                <a:cubicBezTo>
                  <a:pt x="1702" y="56"/>
                  <a:pt x="1648" y="49"/>
                  <a:pt x="1576" y="61"/>
                </a:cubicBezTo>
                <a:cubicBezTo>
                  <a:pt x="1504" y="73"/>
                  <a:pt x="1439" y="124"/>
                  <a:pt x="1410" y="191"/>
                </a:cubicBezTo>
                <a:cubicBezTo>
                  <a:pt x="1380" y="154"/>
                  <a:pt x="1323" y="142"/>
                  <a:pt x="1281" y="163"/>
                </a:cubicBezTo>
                <a:cubicBezTo>
                  <a:pt x="1263" y="132"/>
                  <a:pt x="1220" y="118"/>
                  <a:pt x="1187" y="132"/>
                </a:cubicBezTo>
                <a:cubicBezTo>
                  <a:pt x="1133" y="74"/>
                  <a:pt x="1034" y="64"/>
                  <a:pt x="969" y="111"/>
                </a:cubicBezTo>
                <a:cubicBezTo>
                  <a:pt x="955" y="78"/>
                  <a:pt x="912" y="60"/>
                  <a:pt x="878" y="74"/>
                </a:cubicBezTo>
                <a:cubicBezTo>
                  <a:pt x="866" y="36"/>
                  <a:pt x="830" y="7"/>
                  <a:pt x="790" y="3"/>
                </a:cubicBezTo>
                <a:cubicBezTo>
                  <a:pt x="751" y="0"/>
                  <a:pt x="710" y="22"/>
                  <a:pt x="691" y="57"/>
                </a:cubicBezTo>
                <a:cubicBezTo>
                  <a:pt x="655" y="28"/>
                  <a:pt x="594" y="37"/>
                  <a:pt x="568" y="75"/>
                </a:cubicBezTo>
                <a:cubicBezTo>
                  <a:pt x="546" y="51"/>
                  <a:pt x="511" y="40"/>
                  <a:pt x="479" y="47"/>
                </a:cubicBezTo>
                <a:cubicBezTo>
                  <a:pt x="447" y="54"/>
                  <a:pt x="419" y="78"/>
                  <a:pt x="409" y="109"/>
                </a:cubicBezTo>
                <a:cubicBezTo>
                  <a:pt x="329" y="98"/>
                  <a:pt x="248" y="170"/>
                  <a:pt x="249" y="251"/>
                </a:cubicBezTo>
                <a:cubicBezTo>
                  <a:pt x="201" y="255"/>
                  <a:pt x="125" y="272"/>
                  <a:pt x="141" y="368"/>
                </a:cubicBezTo>
                <a:cubicBezTo>
                  <a:pt x="6" y="367"/>
                  <a:pt x="0" y="447"/>
                  <a:pt x="5" y="512"/>
                </a:cubicBezTo>
                <a:cubicBezTo>
                  <a:pt x="1759" y="512"/>
                  <a:pt x="1759" y="512"/>
                  <a:pt x="1759" y="512"/>
                </a:cubicBezTo>
                <a:cubicBezTo>
                  <a:pt x="1759" y="112"/>
                  <a:pt x="1759" y="112"/>
                  <a:pt x="1759" y="112"/>
                </a:cubicBezTo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203200" dist="12700" dir="16200000" rotWithShape="0">
              <a:schemeClr val="accent3">
                <a:lumMod val="50000"/>
                <a:alpha val="40000"/>
              </a:schemeClr>
            </a:out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ru-UA" sz="1350"/>
          </a:p>
        </p:txBody>
      </p:sp>
      <p:sp>
        <p:nvSpPr>
          <p:cNvPr id="18" name="Freeform 15">
            <a:extLst>
              <a:ext uri="{FF2B5EF4-FFF2-40B4-BE49-F238E27FC236}">
                <a16:creationId xmlns:a16="http://schemas.microsoft.com/office/drawing/2014/main" id="{66C1F5AE-1CDB-4DF5-9638-CAA31A5BDC93}"/>
              </a:ext>
            </a:extLst>
          </p:cNvPr>
          <p:cNvSpPr>
            <a:spLocks/>
          </p:cNvSpPr>
          <p:nvPr/>
        </p:nvSpPr>
        <p:spPr bwMode="auto">
          <a:xfrm>
            <a:off x="7111604" y="3106341"/>
            <a:ext cx="2028825" cy="2037160"/>
          </a:xfrm>
          <a:custGeom>
            <a:avLst/>
            <a:gdLst>
              <a:gd name="T0" fmla="*/ 653 w 653"/>
              <a:gd name="T1" fmla="*/ 0 h 654"/>
              <a:gd name="T2" fmla="*/ 501 w 653"/>
              <a:gd name="T3" fmla="*/ 68 h 654"/>
              <a:gd name="T4" fmla="*/ 465 w 653"/>
              <a:gd name="T5" fmla="*/ 162 h 654"/>
              <a:gd name="T6" fmla="*/ 401 w 653"/>
              <a:gd name="T7" fmla="*/ 186 h 654"/>
              <a:gd name="T8" fmla="*/ 328 w 653"/>
              <a:gd name="T9" fmla="*/ 184 h 654"/>
              <a:gd name="T10" fmla="*/ 283 w 653"/>
              <a:gd name="T11" fmla="*/ 242 h 654"/>
              <a:gd name="T12" fmla="*/ 161 w 653"/>
              <a:gd name="T13" fmla="*/ 234 h 654"/>
              <a:gd name="T14" fmla="*/ 57 w 653"/>
              <a:gd name="T15" fmla="*/ 299 h 654"/>
              <a:gd name="T16" fmla="*/ 11 w 653"/>
              <a:gd name="T17" fmla="*/ 442 h 654"/>
              <a:gd name="T18" fmla="*/ 11 w 653"/>
              <a:gd name="T19" fmla="*/ 654 h 654"/>
              <a:gd name="T20" fmla="*/ 653 w 653"/>
              <a:gd name="T21" fmla="*/ 654 h 654"/>
              <a:gd name="T22" fmla="*/ 653 w 653"/>
              <a:gd name="T23" fmla="*/ 0 h 6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653" h="654">
                <a:moveTo>
                  <a:pt x="653" y="0"/>
                </a:moveTo>
                <a:cubicBezTo>
                  <a:pt x="586" y="9"/>
                  <a:pt x="546" y="16"/>
                  <a:pt x="501" y="68"/>
                </a:cubicBezTo>
                <a:cubicBezTo>
                  <a:pt x="479" y="93"/>
                  <a:pt x="466" y="128"/>
                  <a:pt x="465" y="162"/>
                </a:cubicBezTo>
                <a:cubicBezTo>
                  <a:pt x="443" y="146"/>
                  <a:pt x="407" y="160"/>
                  <a:pt x="401" y="186"/>
                </a:cubicBezTo>
                <a:cubicBezTo>
                  <a:pt x="379" y="174"/>
                  <a:pt x="350" y="173"/>
                  <a:pt x="328" y="184"/>
                </a:cubicBezTo>
                <a:cubicBezTo>
                  <a:pt x="305" y="195"/>
                  <a:pt x="288" y="217"/>
                  <a:pt x="283" y="242"/>
                </a:cubicBezTo>
                <a:cubicBezTo>
                  <a:pt x="246" y="225"/>
                  <a:pt x="201" y="223"/>
                  <a:pt x="161" y="234"/>
                </a:cubicBezTo>
                <a:cubicBezTo>
                  <a:pt x="121" y="245"/>
                  <a:pt x="85" y="268"/>
                  <a:pt x="57" y="299"/>
                </a:cubicBezTo>
                <a:cubicBezTo>
                  <a:pt x="22" y="338"/>
                  <a:pt x="0" y="392"/>
                  <a:pt x="11" y="442"/>
                </a:cubicBezTo>
                <a:cubicBezTo>
                  <a:pt x="11" y="654"/>
                  <a:pt x="11" y="654"/>
                  <a:pt x="11" y="654"/>
                </a:cubicBezTo>
                <a:cubicBezTo>
                  <a:pt x="653" y="654"/>
                  <a:pt x="653" y="654"/>
                  <a:pt x="653" y="654"/>
                </a:cubicBezTo>
                <a:lnTo>
                  <a:pt x="653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203200" dist="12700" dir="16200000" rotWithShape="0">
              <a:schemeClr val="accent3">
                <a:lumMod val="50000"/>
                <a:alpha val="40000"/>
              </a:schemeClr>
            </a:out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ru-UA" sz="1350"/>
          </a:p>
        </p:txBody>
      </p:sp>
      <p:sp>
        <p:nvSpPr>
          <p:cNvPr id="19" name="Freeform 16">
            <a:extLst>
              <a:ext uri="{FF2B5EF4-FFF2-40B4-BE49-F238E27FC236}">
                <a16:creationId xmlns:a16="http://schemas.microsoft.com/office/drawing/2014/main" id="{89F15827-A709-4376-90FB-F9215BD7B3D6}"/>
              </a:ext>
            </a:extLst>
          </p:cNvPr>
          <p:cNvSpPr>
            <a:spLocks/>
          </p:cNvSpPr>
          <p:nvPr/>
        </p:nvSpPr>
        <p:spPr bwMode="auto">
          <a:xfrm>
            <a:off x="2793207" y="3736182"/>
            <a:ext cx="6347222" cy="1407319"/>
          </a:xfrm>
          <a:custGeom>
            <a:avLst/>
            <a:gdLst>
              <a:gd name="T0" fmla="*/ 2043 w 2043"/>
              <a:gd name="T1" fmla="*/ 0 h 452"/>
              <a:gd name="T2" fmla="*/ 1918 w 2043"/>
              <a:gd name="T3" fmla="*/ 125 h 452"/>
              <a:gd name="T4" fmla="*/ 1823 w 2043"/>
              <a:gd name="T5" fmla="*/ 136 h 452"/>
              <a:gd name="T6" fmla="*/ 1703 w 2043"/>
              <a:gd name="T7" fmla="*/ 98 h 452"/>
              <a:gd name="T8" fmla="*/ 1607 w 2043"/>
              <a:gd name="T9" fmla="*/ 180 h 452"/>
              <a:gd name="T10" fmla="*/ 1510 w 2043"/>
              <a:gd name="T11" fmla="*/ 232 h 452"/>
              <a:gd name="T12" fmla="*/ 1377 w 2043"/>
              <a:gd name="T13" fmla="*/ 271 h 452"/>
              <a:gd name="T14" fmla="*/ 1297 w 2043"/>
              <a:gd name="T15" fmla="*/ 250 h 452"/>
              <a:gd name="T16" fmla="*/ 1176 w 2043"/>
              <a:gd name="T17" fmla="*/ 187 h 452"/>
              <a:gd name="T18" fmla="*/ 1065 w 2043"/>
              <a:gd name="T19" fmla="*/ 268 h 452"/>
              <a:gd name="T20" fmla="*/ 1003 w 2043"/>
              <a:gd name="T21" fmla="*/ 272 h 452"/>
              <a:gd name="T22" fmla="*/ 890 w 2043"/>
              <a:gd name="T23" fmla="*/ 229 h 452"/>
              <a:gd name="T24" fmla="*/ 795 w 2043"/>
              <a:gd name="T25" fmla="*/ 305 h 452"/>
              <a:gd name="T26" fmla="*/ 533 w 2043"/>
              <a:gd name="T27" fmla="*/ 299 h 452"/>
              <a:gd name="T28" fmla="*/ 451 w 2043"/>
              <a:gd name="T29" fmla="*/ 319 h 452"/>
              <a:gd name="T30" fmla="*/ 330 w 2043"/>
              <a:gd name="T31" fmla="*/ 276 h 452"/>
              <a:gd name="T32" fmla="*/ 230 w 2043"/>
              <a:gd name="T33" fmla="*/ 357 h 452"/>
              <a:gd name="T34" fmla="*/ 0 w 2043"/>
              <a:gd name="T35" fmla="*/ 452 h 452"/>
              <a:gd name="T36" fmla="*/ 2043 w 2043"/>
              <a:gd name="T37" fmla="*/ 452 h 452"/>
              <a:gd name="T38" fmla="*/ 2043 w 2043"/>
              <a:gd name="T39" fmla="*/ 0 h 4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043" h="452">
                <a:moveTo>
                  <a:pt x="2043" y="0"/>
                </a:moveTo>
                <a:cubicBezTo>
                  <a:pt x="1977" y="23"/>
                  <a:pt x="1948" y="62"/>
                  <a:pt x="1918" y="125"/>
                </a:cubicBezTo>
                <a:cubicBezTo>
                  <a:pt x="1890" y="104"/>
                  <a:pt x="1845" y="109"/>
                  <a:pt x="1823" y="136"/>
                </a:cubicBezTo>
                <a:cubicBezTo>
                  <a:pt x="1793" y="104"/>
                  <a:pt x="1746" y="89"/>
                  <a:pt x="1703" y="98"/>
                </a:cubicBezTo>
                <a:cubicBezTo>
                  <a:pt x="1660" y="106"/>
                  <a:pt x="1622" y="138"/>
                  <a:pt x="1607" y="180"/>
                </a:cubicBezTo>
                <a:cubicBezTo>
                  <a:pt x="1570" y="154"/>
                  <a:pt x="1509" y="187"/>
                  <a:pt x="1510" y="232"/>
                </a:cubicBezTo>
                <a:cubicBezTo>
                  <a:pt x="1467" y="201"/>
                  <a:pt x="1397" y="222"/>
                  <a:pt x="1377" y="271"/>
                </a:cubicBezTo>
                <a:cubicBezTo>
                  <a:pt x="1362" y="245"/>
                  <a:pt x="1324" y="235"/>
                  <a:pt x="1297" y="250"/>
                </a:cubicBezTo>
                <a:cubicBezTo>
                  <a:pt x="1273" y="209"/>
                  <a:pt x="1224" y="183"/>
                  <a:pt x="1176" y="187"/>
                </a:cubicBezTo>
                <a:cubicBezTo>
                  <a:pt x="1127" y="190"/>
                  <a:pt x="1083" y="223"/>
                  <a:pt x="1065" y="268"/>
                </a:cubicBezTo>
                <a:cubicBezTo>
                  <a:pt x="1047" y="255"/>
                  <a:pt x="1019" y="257"/>
                  <a:pt x="1003" y="272"/>
                </a:cubicBezTo>
                <a:cubicBezTo>
                  <a:pt x="976" y="240"/>
                  <a:pt x="931" y="223"/>
                  <a:pt x="890" y="229"/>
                </a:cubicBezTo>
                <a:cubicBezTo>
                  <a:pt x="848" y="236"/>
                  <a:pt x="810" y="266"/>
                  <a:pt x="795" y="305"/>
                </a:cubicBezTo>
                <a:cubicBezTo>
                  <a:pt x="771" y="234"/>
                  <a:pt x="606" y="127"/>
                  <a:pt x="533" y="299"/>
                </a:cubicBezTo>
                <a:cubicBezTo>
                  <a:pt x="505" y="285"/>
                  <a:pt x="469" y="294"/>
                  <a:pt x="451" y="319"/>
                </a:cubicBezTo>
                <a:cubicBezTo>
                  <a:pt x="421" y="285"/>
                  <a:pt x="374" y="268"/>
                  <a:pt x="330" y="276"/>
                </a:cubicBezTo>
                <a:cubicBezTo>
                  <a:pt x="285" y="283"/>
                  <a:pt x="246" y="315"/>
                  <a:pt x="230" y="357"/>
                </a:cubicBezTo>
                <a:cubicBezTo>
                  <a:pt x="134" y="334"/>
                  <a:pt x="40" y="363"/>
                  <a:pt x="0" y="452"/>
                </a:cubicBezTo>
                <a:cubicBezTo>
                  <a:pt x="2043" y="452"/>
                  <a:pt x="2043" y="452"/>
                  <a:pt x="2043" y="452"/>
                </a:cubicBezTo>
                <a:lnTo>
                  <a:pt x="2043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203200" dist="12700" dir="16200000" rotWithShape="0">
              <a:schemeClr val="accent3">
                <a:lumMod val="50000"/>
                <a:alpha val="40000"/>
              </a:schemeClr>
            </a:out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ru-UA" sz="135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A446964-42D5-0CAB-42FA-D5232B1F8A2E}"/>
              </a:ext>
            </a:extLst>
          </p:cNvPr>
          <p:cNvSpPr txBox="1"/>
          <p:nvPr/>
        </p:nvSpPr>
        <p:spPr>
          <a:xfrm>
            <a:off x="1205225" y="1899638"/>
            <a:ext cx="2375202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300" b="1" dirty="0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1499857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64" presetClass="path" presetSubtype="0" accel="50000" fill="hold" grpId="1" nodeType="withEffect" p14:presetBounceEnd="67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95833E-6 0.27709 L -3.95833E-6 -4.44444E-6 " pathEditMode="relative" rAng="0" ptsTypes="AA" p14:bounceEnd="67000">
                                          <p:cBhvr>
                                            <p:cTn id="9" dur="1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1386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" presetID="10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64" presetClass="path" presetSubtype="0" accel="50000" fill="hold" grpId="1" nodeType="withEffect" p14:presetBounceEnd="67000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3.95833E-6 0.27709 L -3.95833E-6 -4.44444E-6 " pathEditMode="relative" rAng="0" ptsTypes="AA" p14:bounceEnd="67000">
                                          <p:cBhvr>
                                            <p:cTn id="14" dur="1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1386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5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64" presetClass="path" presetSubtype="0" accel="50000" fill="hold" grpId="1" nodeType="withEffect" p14:presetBounceEnd="67000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-3.95833E-6 0.27709 L -3.95833E-6 -4.44444E-6 " pathEditMode="relative" rAng="0" ptsTypes="AA" p14:bounceEnd="67000">
                                          <p:cBhvr>
                                            <p:cTn id="19" dur="1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1386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0" presetID="10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64" presetClass="path" presetSubtype="0" accel="50000" fill="hold" grpId="1" nodeType="withEffect" p14:presetBounceEnd="67000">
                                      <p:stCondLst>
                                        <p:cond delay="750"/>
                                      </p:stCondLst>
                                      <p:childTnLst>
                                        <p:animMotion origin="layout" path="M -3.95833E-6 0.27709 L -3.95833E-6 -4.44444E-6 " pathEditMode="relative" rAng="0" ptsTypes="AA" p14:bounceEnd="67000">
                                          <p:cBhvr>
                                            <p:cTn id="24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1386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5" presetID="22" presetClass="entr" presetSubtype="4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7" dur="7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42" presetClass="entr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75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1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6" grpId="0" animBg="1"/>
          <p:bldP spid="16" grpId="1" animBg="1"/>
          <p:bldP spid="17" grpId="0" animBg="1"/>
          <p:bldP spid="17" grpId="1" animBg="1"/>
          <p:bldP spid="18" grpId="0" animBg="1"/>
          <p:bldP spid="18" grpId="1" animBg="1"/>
          <p:bldP spid="19" grpId="0" animBg="1"/>
          <p:bldP spid="19" grpId="1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64" presetClass="path" presetSubtype="0" ac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95833E-6 0.27709 L -3.95833E-6 -4.44444E-6 " pathEditMode="relative" rAng="0" ptsTypes="AA">
                                          <p:cBhvr>
                                            <p:cTn id="9" dur="1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1386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" presetID="10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64" presetClass="path" presetSubtype="0" accel="50000" fill="hold" grpId="1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3.95833E-6 0.27709 L -3.95833E-6 -4.44444E-6 " pathEditMode="relative" rAng="0" ptsTypes="AA">
                                          <p:cBhvr>
                                            <p:cTn id="14" dur="1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1386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5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64" presetClass="path" presetSubtype="0" accel="5000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-3.95833E-6 0.27709 L -3.95833E-6 -4.44444E-6 " pathEditMode="relative" rAng="0" ptsTypes="AA">
                                          <p:cBhvr>
                                            <p:cTn id="19" dur="1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1386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0" presetID="10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64" presetClass="path" presetSubtype="0" accel="50000" fill="hold" grpId="1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Motion origin="layout" path="M -3.95833E-6 0.27709 L -3.95833E-6 -4.44444E-6 " pathEditMode="relative" rAng="0" ptsTypes="AA">
                                          <p:cBhvr>
                                            <p:cTn id="24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1386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5" presetID="22" presetClass="entr" presetSubtype="4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7" dur="7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42" presetClass="entr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75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1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6" grpId="0" animBg="1"/>
          <p:bldP spid="16" grpId="1" animBg="1"/>
          <p:bldP spid="17" grpId="0" animBg="1"/>
          <p:bldP spid="17" grpId="1" animBg="1"/>
          <p:bldP spid="18" grpId="0" animBg="1"/>
          <p:bldP spid="18" grpId="1" animBg="1"/>
          <p:bldP spid="19" grpId="0" animBg="1"/>
          <p:bldP spid="19" grpId="1" animBg="1"/>
        </p:bldLst>
      </p:timing>
    </mc:Fallback>
  </mc:AlternateContent>
</p:sld>
</file>

<file path=ppt/theme/theme1.xml><?xml version="1.0" encoding="utf-8"?>
<a:theme xmlns:a="http://schemas.openxmlformats.org/drawingml/2006/main" name="Default Theme">
  <a:themeElements>
    <a:clrScheme name="Theme 95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E76BD"/>
      </a:accent1>
      <a:accent2>
        <a:srgbClr val="01A79D"/>
      </a:accent2>
      <a:accent3>
        <a:srgbClr val="91C640"/>
      </a:accent3>
      <a:accent4>
        <a:srgbClr val="FCB040"/>
      </a:accent4>
      <a:accent5>
        <a:srgbClr val="FA7904"/>
      </a:accent5>
      <a:accent6>
        <a:srgbClr val="E34856"/>
      </a:accent6>
      <a:hlink>
        <a:srgbClr val="0563C1"/>
      </a:hlink>
      <a:folHlink>
        <a:srgbClr val="954F7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sz="100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E9F4D6A0D6D6F46833D1C63605DBB9B" ma:contentTypeVersion="16" ma:contentTypeDescription="Create a new document." ma:contentTypeScope="" ma:versionID="79da6d7de3c862eba1926578e5715d7a">
  <xsd:schema xmlns:xsd="http://www.w3.org/2001/XMLSchema" xmlns:xs="http://www.w3.org/2001/XMLSchema" xmlns:p="http://schemas.microsoft.com/office/2006/metadata/properties" xmlns:ns2="3bf1c7e7-47cc-4ca5-b7c2-6590668a6691" xmlns:ns3="146a1ccf-6564-40e4-8230-710d0e33c420" xmlns:ns4="d900e117-17a0-4b24-9e47-511ef1d02c43" targetNamespace="http://schemas.microsoft.com/office/2006/metadata/properties" ma:root="true" ma:fieldsID="9b0057a33c9e204d7b28530b8a8f5783" ns2:_="" ns3:_="" ns4:_="">
    <xsd:import namespace="3bf1c7e7-47cc-4ca5-b7c2-6590668a6691"/>
    <xsd:import namespace="146a1ccf-6564-40e4-8230-710d0e33c420"/>
    <xsd:import namespace="d900e117-17a0-4b24-9e47-511ef1d02c4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4:TaxCatchAll" minOccurs="0"/>
                <xsd:element ref="ns2:MediaServiceObjectDetectorVersion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bf1c7e7-47cc-4ca5-b7c2-6590668a669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0fb68aea-d2ee-4a6c-85e6-e4b5686e96e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1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46a1ccf-6564-40e4-8230-710d0e33c420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900e117-17a0-4b24-9e47-511ef1d02c43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61688e52-e2f1-43c3-ac43-6eb9467ef337}" ma:internalName="TaxCatchAll" ma:showField="CatchAllData" ma:web="146a1ccf-6564-40e4-8230-710d0e33c42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900e117-17a0-4b24-9e47-511ef1d02c43" xsi:nil="true"/>
    <lcf76f155ced4ddcb4097134ff3c332f xmlns="3bf1c7e7-47cc-4ca5-b7c2-6590668a6691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629947CB-C2FA-4C6D-BA8B-DB10182DFC08}"/>
</file>

<file path=customXml/itemProps2.xml><?xml version="1.0" encoding="utf-8"?>
<ds:datastoreItem xmlns:ds="http://schemas.openxmlformats.org/officeDocument/2006/customXml" ds:itemID="{0EAA9401-F31D-44FA-BC37-F51421CEF5BA}"/>
</file>

<file path=customXml/itemProps3.xml><?xml version="1.0" encoding="utf-8"?>
<ds:datastoreItem xmlns:ds="http://schemas.openxmlformats.org/officeDocument/2006/customXml" ds:itemID="{0E7665C6-BB3A-416E-AADB-6B8B24A150AD}"/>
</file>

<file path=docProps/app.xml><?xml version="1.0" encoding="utf-8"?>
<Properties xmlns="http://schemas.openxmlformats.org/officeDocument/2006/extended-properties" xmlns:vt="http://schemas.openxmlformats.org/officeDocument/2006/docPropsVTypes">
  <TotalTime>33891</TotalTime>
  <Words>1737</Words>
  <Application>Microsoft Office PowerPoint</Application>
  <PresentationFormat>On-screen Show (16:9)</PresentationFormat>
  <Paragraphs>265</Paragraphs>
  <Slides>18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6" baseType="lpstr">
      <vt:lpstr>Aptos</vt:lpstr>
      <vt:lpstr>Aptos Display</vt:lpstr>
      <vt:lpstr>Arial</vt:lpstr>
      <vt:lpstr>Calibri</vt:lpstr>
      <vt:lpstr>FontAwesome</vt:lpstr>
      <vt:lpstr>Gill Sans</vt:lpstr>
      <vt:lpstr>Open Sans</vt:lpstr>
      <vt:lpstr>Default Theme</vt:lpstr>
      <vt:lpstr>1-Minute Schedule Dashboards</vt:lpstr>
      <vt:lpstr>Overview</vt:lpstr>
      <vt:lpstr>The Monthly Reporting Burden</vt:lpstr>
      <vt:lpstr>What We Lose: Time Spent Generating vs. Analyzing</vt:lpstr>
      <vt:lpstr>The Reporting Suite: Six Distinct Outputs</vt:lpstr>
      <vt:lpstr>Key Capabilities</vt:lpstr>
      <vt:lpstr>The Headline Result</vt:lpstr>
      <vt:lpstr>Tools &amp; Technologies</vt:lpstr>
      <vt:lpstr>How Outputs Are Distributed &amp; Viewed</vt:lpstr>
      <vt:lpstr>Data Pipeline</vt:lpstr>
      <vt:lpstr>Monthly Process Checklist</vt:lpstr>
      <vt:lpstr>PowerPoint Presentation</vt:lpstr>
      <vt:lpstr>Creating Your Own Dashboard: Progressive Scripting</vt:lpstr>
      <vt:lpstr>Using AI to Accelerate Development</vt:lpstr>
      <vt:lpstr>Visual Options Quick Reference</vt:lpstr>
      <vt:lpstr>Lessons Learned</vt:lpstr>
      <vt:lpstr>Broader Applicability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High Tech</dc:creator>
  <cp:lastModifiedBy>Dolch, Zachary M. (GSFC-435.0)[LENTECH, INC.]</cp:lastModifiedBy>
  <cp:revision>5332</cp:revision>
  <dcterms:created xsi:type="dcterms:W3CDTF">2015-09-08T18:46:55Z</dcterms:created>
  <dcterms:modified xsi:type="dcterms:W3CDTF">2026-08-17T19:48:13Z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0x0101003E9F4D6A0D6D6F46833D1C63605DBB9B</vt:lpwstr>
  </property>
</Properties>
</file>