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8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  <p:sldMasterId id="2147483691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Black Ops One" pitchFamily="2" charset="77"/>
      <p:regular r:id="rId26"/>
    </p:embeddedFont>
    <p:embeddedFont>
      <p:font typeface="DM Serif Display" pitchFamily="2" charset="0"/>
      <p:regular r:id="rId27"/>
      <p:italic r:id="rId28"/>
    </p:embeddedFont>
    <p:embeddedFont>
      <p:font typeface="Geostar Fill" panose="02000000000000000000" pitchFamily="2" charset="77"/>
      <p:regular r:id="rId29"/>
    </p:embeddedFont>
    <p:embeddedFont>
      <p:font typeface="Lexend"/>
      <p:regular r:id="rId30"/>
      <p:bold r:id="rId31"/>
    </p:embeddedFont>
    <p:embeddedFont>
      <p:font typeface="Lexend Light"/>
      <p:regular r:id="rId32"/>
      <p:bold r:id="rId33"/>
    </p:embeddedFont>
    <p:embeddedFont>
      <p:font typeface="Lexend Medium" pitchFamily="2" charset="77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473"/>
    <p:restoredTop sz="95009"/>
  </p:normalViewPr>
  <p:slideViewPr>
    <p:cSldViewPr snapToGrid="0">
      <p:cViewPr>
        <p:scale>
          <a:sx n="94" d="100"/>
          <a:sy n="94" d="100"/>
        </p:scale>
        <p:origin x="496" y="6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customXml" Target="../customXml/item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4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6" name="Google Shape;1936;g3f9af16a112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7" name="Google Shape;1937;g3f9af16a112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Save questions for the end.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Worked at NASA’s Kennedy Space Center (KSC) with a background in applied mathematics.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I translate to </a:t>
            </a:r>
            <a:r>
              <a:rPr lang="en" sz="1200" u="sng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unite</a:t>
            </a:r>
            <a:r>
              <a:rPr lang="en" sz="1200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:</a:t>
            </a:r>
            <a:endParaRPr sz="1200">
              <a:solidFill>
                <a:srgbClr val="980000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Biologists -&gt; Engineers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Statisticians -&gt; Leadership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FF"/>
                </a:solidFill>
                <a:latin typeface="Lexend Light"/>
                <a:ea typeface="Lexend Light"/>
                <a:cs typeface="Lexend Light"/>
                <a:sym typeface="Lexend Light"/>
              </a:rPr>
              <a:t>Math is a </a:t>
            </a:r>
            <a:r>
              <a:rPr lang="en" sz="1200" i="1" u="sng">
                <a:solidFill>
                  <a:srgbClr val="0000FF"/>
                </a:solidFill>
                <a:latin typeface="Lexend Light"/>
                <a:ea typeface="Lexend Light"/>
                <a:cs typeface="Lexend Light"/>
                <a:sym typeface="Lexend Light"/>
              </a:rPr>
              <a:t>common language</a:t>
            </a:r>
            <a:endParaRPr sz="1200" i="1" u="sng">
              <a:solidFill>
                <a:srgbClr val="0000FF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I transform to </a:t>
            </a:r>
            <a:r>
              <a:rPr lang="en" sz="1200" u="sng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create</a:t>
            </a:r>
            <a:r>
              <a:rPr lang="en" sz="1200">
                <a:solidFill>
                  <a:srgbClr val="980000"/>
                </a:solidFill>
                <a:latin typeface="Lexend Light"/>
                <a:ea typeface="Lexend Light"/>
                <a:cs typeface="Lexend Light"/>
                <a:sym typeface="Lexend Light"/>
              </a:rPr>
              <a:t>:</a:t>
            </a:r>
            <a:endParaRPr sz="1200">
              <a:solidFill>
                <a:srgbClr val="980000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Earth Data -&gt; Space Solutions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Historical Data -&gt; Active Projects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0000FF"/>
                </a:solidFill>
                <a:latin typeface="Lexend Light"/>
                <a:ea typeface="Lexend Light"/>
                <a:cs typeface="Lexend Light"/>
                <a:sym typeface="Lexend Light"/>
              </a:rPr>
              <a:t>Math is a structural </a:t>
            </a:r>
            <a:r>
              <a:rPr lang="en" sz="1200" i="1" u="sng">
                <a:solidFill>
                  <a:srgbClr val="0000FF"/>
                </a:solidFill>
                <a:latin typeface="Lexend Light"/>
                <a:ea typeface="Lexend Light"/>
                <a:cs typeface="Lexend Light"/>
                <a:sym typeface="Lexend Light"/>
              </a:rPr>
              <a:t>common ground</a:t>
            </a:r>
            <a:endParaRPr sz="1200" i="1" u="sng">
              <a:solidFill>
                <a:srgbClr val="0000FF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Presentation today is inspired by my work on JCL analysis at KSC.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g3f99ee25fd0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8" name="Google Shape;1988;g3f99ee25fd0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3f99ee25fd0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3f99ee25fd0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9" name="Google Shape;2019;g3f643ed3973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0" name="Google Shape;2020;g3f643ed3973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3f99ee25fd0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3f99ee25fd0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Design, build, test, and integration of the two subsystems.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Mainly NASA CEH with key substitutions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	Lognormal distribution for uncertainties instead of triangular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up the JCL and point back to the risks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Risks A, B, C, 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g3f9af16a112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5" name="Google Shape;2045;g3f9af16a112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3f97b907401_0_3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3f97b907401_0_3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g3f643ed3973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3f643ed3973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5" name="Google Shape;2145;g3f99ee25fd0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6" name="Google Shape;2146;g3f99ee25fd0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3f99ee25fd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3f99ee25fd0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5" name="Google Shape;2255;g3f643ed3973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6" name="Google Shape;2256;g3f643ed3973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g3f70b1b3d3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1" name="Google Shape;2271;g3f70b1b3d3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g3f70b1b3d31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6" name="Google Shape;2286;g3f70b1b3d31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0" name="Google Shape;2300;g3f70b1b3d31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3f70b1b3d31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Google Shape;2315;g3f70b1b3d3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6" name="Google Shape;2316;g3f70b1b3d3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3f99ee25fd0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3f99ee25fd0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g3f70b1b3d31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0" name="Google Shape;2340;g3f70b1b3d31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3" name="Google Shape;2353;g3f70b1b3d31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4" name="Google Shape;2354;g3f70b1b3d31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Google Shape;2367;g3f70b1b3d31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8" name="Google Shape;2368;g3f70b1b3d31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g3f643ed3973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3" name="Google Shape;2383;g3f643ed3973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3f6f88c1db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3f6f88c1db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g3f97b907401_0_3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9" name="Google Shape;2419;g3f97b907401_0_3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solid with header">
  <p:cSld name="CUSTOM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2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3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4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88">
          <p15:clr>
            <a:srgbClr val="E46962"/>
          </p15:clr>
        </p15:guide>
        <p15:guide id="2" orient="horz" pos="3168">
          <p15:clr>
            <a:srgbClr val="E46962"/>
          </p15:clr>
        </p15:guide>
        <p15:guide id="3" orient="horz" pos="936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grid with header">
  <p:cSld name="CUSTOM_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5" name="Google Shape;65;p15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" name="Google Shape;66;p15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" name="Google Shape;68;p15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" name="Google Shape;69;p15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" name="Google Shape;70;p15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" name="Google Shape;71;p15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" name="Google Shape;72;p15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" name="Google Shape;73;p15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" name="Google Shape;74;p15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" name="Google Shape;75;p15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" name="Google Shape;76;p15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" name="Google Shape;77;p15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" name="Google Shape;82;p15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" name="Google Shape;83;p15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" name="Google Shape;84;p15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" name="Google Shape;85;p15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" name="Google Shape;86;p15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" name="Google Shape;87;p15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4" name="Google Shape;124;p1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6" name="Google Shape;126;p15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5"/>
          <p:cNvSpPr txBox="1">
            <a:spLocks noGrp="1"/>
          </p:cNvSpPr>
          <p:nvPr>
            <p:ph type="subTitle" idx="4"/>
          </p:nvPr>
        </p:nvSpPr>
        <p:spPr>
          <a:xfrm>
            <a:off x="5767125" y="572700"/>
            <a:ext cx="3238500" cy="9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5340900" cy="18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with header">
  <p:cSld name="CUSTOM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4" name="Google Shape;134;p16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" name="Google Shape;136;p16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" name="Google Shape;137;p16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" name="Google Shape;138;p16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" name="Google Shape;139;p16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" name="Google Shape;140;p16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" name="Google Shape;144;p16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" name="Google Shape;145;p16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" name="Google Shape;146;p16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" name="Google Shape;147;p16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" name="Google Shape;155;p16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" name="Google Shape;168;p16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" name="Google Shape;170;p16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1" name="Google Shape;171;p16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3" name="Google Shape;193;p1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95" name="Google Shape;195;p16"/>
          <p:cNvSpPr txBox="1">
            <a:spLocks noGrp="1"/>
          </p:cNvSpPr>
          <p:nvPr>
            <p:ph type="title"/>
          </p:nvPr>
        </p:nvSpPr>
        <p:spPr>
          <a:xfrm>
            <a:off x="1579100" y="491225"/>
            <a:ext cx="4966200" cy="7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6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97" name="Google Shape;197;p16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98" name="Google Shape;198;p16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688">
          <p15:clr>
            <a:srgbClr val="E46962"/>
          </p15:clr>
        </p15:guide>
        <p15:guide id="2" orient="horz" pos="72">
          <p15:clr>
            <a:srgbClr val="E46962"/>
          </p15:clr>
        </p15:guide>
        <p15:guide id="3" orient="horz" pos="3168">
          <p15:clr>
            <a:srgbClr val="E46962"/>
          </p15:clr>
        </p15:guide>
        <p15:guide id="4" orient="horz" pos="720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 with header">
  <p:cSld name="CUSTOM_1_1_1_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1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202" name="Google Shape;202;p17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29" name="Google Shape;229;p17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5" name="Google Shape;245;p17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6" name="Google Shape;246;p17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7" name="Google Shape;247;p17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8" name="Google Shape;248;p17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49" name="Google Shape;249;p17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0" name="Google Shape;250;p17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1" name="Google Shape;251;p17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2" name="Google Shape;252;p17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3" name="Google Shape;253;p17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4" name="Google Shape;254;p17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5" name="Google Shape;255;p17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6" name="Google Shape;256;p17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7" name="Google Shape;257;p17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8" name="Google Shape;258;p17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59" name="Google Shape;259;p17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60" name="Google Shape;260;p17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261" name="Google Shape;261;p1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63" name="Google Shape;263;p17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4" name="Google Shape;264;p17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65" name="Google Shape;265;p17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17"/>
          <p:cNvSpPr txBox="1">
            <a:spLocks noGrp="1"/>
          </p:cNvSpPr>
          <p:nvPr>
            <p:ph type="subTitle" idx="4"/>
          </p:nvPr>
        </p:nvSpPr>
        <p:spPr>
          <a:xfrm>
            <a:off x="516425" y="2548200"/>
            <a:ext cx="3736200" cy="12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7"/>
          <p:cNvSpPr txBox="1">
            <a:spLocks noGrp="1"/>
          </p:cNvSpPr>
          <p:nvPr>
            <p:ph type="subTitle" idx="5"/>
          </p:nvPr>
        </p:nvSpPr>
        <p:spPr>
          <a:xfrm>
            <a:off x="5128850" y="2548200"/>
            <a:ext cx="3679500" cy="12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17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images">
  <p:cSld name="CUSTOM_1_1_1_1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1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272" name="Google Shape;272;p18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6" name="Google Shape;286;p18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7" name="Google Shape;287;p18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0" name="Google Shape;290;p18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5" name="Google Shape;295;p18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6" name="Google Shape;296;p18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7" name="Google Shape;297;p18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8" name="Google Shape;298;p18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3" name="Google Shape;303;p18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4" name="Google Shape;304;p18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5" name="Google Shape;305;p18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6" name="Google Shape;306;p18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7" name="Google Shape;307;p18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8" name="Google Shape;308;p18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09" name="Google Shape;309;p18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0" name="Google Shape;310;p18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1" name="Google Shape;311;p18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2" name="Google Shape;312;p18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3" name="Google Shape;313;p18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4" name="Google Shape;314;p18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5" name="Google Shape;315;p18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6" name="Google Shape;316;p18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8" name="Google Shape;318;p18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31" name="Google Shape;331;p1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333" name="Google Shape;333;p18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334" name="Google Shape;334;p18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335" name="Google Shape;335;p18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18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6048900" cy="14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 boxes with header">
  <p:cSld name="CUSTOM_1_1_1_1_1_1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1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340" name="Google Shape;340;p19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1" name="Google Shape;341;p19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2" name="Google Shape;342;p19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3" name="Google Shape;343;p19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4" name="Google Shape;344;p19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5" name="Google Shape;345;p19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6" name="Google Shape;346;p19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7" name="Google Shape;347;p19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8" name="Google Shape;348;p19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49" name="Google Shape;349;p19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1" name="Google Shape;351;p19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4" name="Google Shape;354;p19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5" name="Google Shape;355;p19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0" name="Google Shape;360;p19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69" name="Google Shape;369;p19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399" name="Google Shape;399;p1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1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01" name="Google Shape;401;p19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5016000" cy="13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19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403" name="Google Shape;403;p19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404" name="Google Shape;404;p19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5" name="Google Shape;405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boxes with header">
  <p:cSld name="CUSTOM_1_1_1_1_1_1_1_1"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" name="Google Shape;407;p2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08" name="Google Shape;408;p20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1" name="Google Shape;441;p20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2" name="Google Shape;442;p20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3" name="Google Shape;443;p20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4" name="Google Shape;444;p20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5" name="Google Shape;445;p20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6" name="Google Shape;446;p20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7" name="Google Shape;447;p20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8" name="Google Shape;448;p20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0" name="Google Shape;450;p20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1" name="Google Shape;451;p20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5" name="Google Shape;455;p20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467" name="Google Shape;467;p20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5016000" cy="63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8" name="Google Shape;468;p2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469" name="Google Shape;469;p20"/>
          <p:cNvSpPr txBox="1"/>
          <p:nvPr/>
        </p:nvSpPr>
        <p:spPr>
          <a:xfrm>
            <a:off x="0" y="-39600"/>
            <a:ext cx="263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▶ </a:t>
            </a:r>
            <a:endParaRPr sz="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0" name="Google Shape;470;p2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1" name="Google Shape;471;p20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472" name="Google Shape;472;p20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●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○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Lexend"/>
              <a:buChar char="■"/>
              <a:defRPr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473" name="Google Shape;473;p20"/>
          <p:cNvSpPr txBox="1">
            <a:spLocks noGrp="1"/>
          </p:cNvSpPr>
          <p:nvPr>
            <p:ph type="body" idx="3"/>
          </p:nvPr>
        </p:nvSpPr>
        <p:spPr>
          <a:xfrm>
            <a:off x="940775" y="-39600"/>
            <a:ext cx="38103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>
                <a:solidFill>
                  <a:schemeClr val="lt1"/>
                </a:solidFill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4" name="Google Shape;474;p2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475" name="Google Shape;475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buNone/>
              <a:defRPr sz="13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CUSTOM_1_1_1_1_1_1_1_1_1_1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7" name="Google Shape;477;p2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478" name="Google Shape;478;p21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3" name="Google Shape;483;p21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4" name="Google Shape;484;p21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5" name="Google Shape;485;p21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6" name="Google Shape;486;p21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7" name="Google Shape;487;p21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19" name="Google Shape;519;p21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0" name="Google Shape;520;p21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1" name="Google Shape;521;p21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2" name="Google Shape;522;p21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3" name="Google Shape;523;p21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4" name="Google Shape;524;p21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5" name="Google Shape;525;p21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6" name="Google Shape;526;p21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7" name="Google Shape;527;p21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8" name="Google Shape;528;p21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29" name="Google Shape;529;p21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0" name="Google Shape;530;p21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1" name="Google Shape;531;p21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2" name="Google Shape;532;p21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3" name="Google Shape;533;p21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4" name="Google Shape;534;p21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5" name="Google Shape;535;p21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36" name="Google Shape;536;p21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537" name="Google Shape;537;p2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538" name="Google Shape;538;p2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1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21"/>
          <p:cNvSpPr txBox="1">
            <a:spLocks noGrp="1"/>
          </p:cNvSpPr>
          <p:nvPr>
            <p:ph type="subTitle" idx="1"/>
          </p:nvPr>
        </p:nvSpPr>
        <p:spPr>
          <a:xfrm>
            <a:off x="5767125" y="425525"/>
            <a:ext cx="3238500" cy="35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1" name="Google Shape;541;p2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542" name="Google Shape;542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1_1_1_1_1_1_1_1_1_1_1"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4" name="Google Shape;544;p2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545" name="Google Shape;545;p22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5" name="Google Shape;555;p22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7" name="Google Shape;557;p22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8" name="Google Shape;558;p22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0" name="Google Shape;560;p22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1" name="Google Shape;561;p22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2" name="Google Shape;562;p22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3" name="Google Shape;563;p22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4" name="Google Shape;564;p22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5" name="Google Shape;565;p22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6" name="Google Shape;566;p22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7" name="Google Shape;567;p22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8" name="Google Shape;568;p22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69" name="Google Shape;569;p22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0" name="Google Shape;570;p22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1" name="Google Shape;571;p22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2" name="Google Shape;572;p22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3" name="Google Shape;573;p22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4" name="Google Shape;574;p22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5" name="Google Shape;575;p22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6" name="Google Shape;576;p22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7" name="Google Shape;577;p22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8" name="Google Shape;578;p22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79" name="Google Shape;579;p22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0" name="Google Shape;580;p22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1" name="Google Shape;581;p22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2" name="Google Shape;582;p22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3" name="Google Shape;583;p22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4" name="Google Shape;584;p22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5" name="Google Shape;585;p22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6" name="Google Shape;596;p22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8" name="Google Shape;598;p22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599" name="Google Shape;599;p22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0" name="Google Shape;600;p22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1" name="Google Shape;601;p22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2" name="Google Shape;602;p22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03" name="Google Shape;603;p22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04" name="Google Shape;604;p2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605" name="Google Shape;605;p2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22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53409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7" name="Google Shape;607;p2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608" name="Google Shape;608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CUSTOM_1_1_1_1_1_1_1_1_1_1_2"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610;p2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11" name="Google Shape;611;p23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1" name="Google Shape;661;p23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3" name="Google Shape;663;p23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6" name="Google Shape;666;p23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7" name="Google Shape;667;p23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8" name="Google Shape;668;p23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69" name="Google Shape;669;p23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670" name="Google Shape;670;p2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671" name="Google Shape;671;p2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23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76404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23"/>
          <p:cNvSpPr txBox="1">
            <a:spLocks noGrp="1"/>
          </p:cNvSpPr>
          <p:nvPr>
            <p:ph type="body" idx="1"/>
          </p:nvPr>
        </p:nvSpPr>
        <p:spPr>
          <a:xfrm>
            <a:off x="208725" y="2320375"/>
            <a:ext cx="7353900" cy="25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674" name="Google Shape;674;p2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675" name="Google Shape;675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1_1_1_1_1_1_1_1_1_1_2_1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7" name="Google Shape;677;p2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678" name="Google Shape;678;p24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1" name="Google Shape;681;p24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2" name="Google Shape;682;p24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3" name="Google Shape;683;p24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4" name="Google Shape;684;p24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5" name="Google Shape;685;p24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6" name="Google Shape;686;p24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7" name="Google Shape;687;p24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8" name="Google Shape;688;p24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89" name="Google Shape;689;p24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0" name="Google Shape;690;p24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1" name="Google Shape;691;p24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2" name="Google Shape;692;p24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3" name="Google Shape;693;p24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4" name="Google Shape;694;p24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5" name="Google Shape;695;p24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6" name="Google Shape;696;p24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7" name="Google Shape;697;p24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8" name="Google Shape;698;p24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699" name="Google Shape;699;p24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0" name="Google Shape;700;p24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1" name="Google Shape;701;p24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2" name="Google Shape;702;p24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3" name="Google Shape;703;p24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4" name="Google Shape;704;p24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5" name="Google Shape;705;p24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6" name="Google Shape;706;p24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7" name="Google Shape;707;p24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8" name="Google Shape;708;p24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09" name="Google Shape;709;p24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0" name="Google Shape;710;p24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1" name="Google Shape;711;p24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7" name="Google Shape;727;p24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36" name="Google Shape;736;p24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737" name="Google Shape;737;p2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738" name="Google Shape;738;p2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9" name="Google Shape;739;p24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74184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0" name="Google Shape;740;p24"/>
          <p:cNvSpPr txBox="1">
            <a:spLocks noGrp="1"/>
          </p:cNvSpPr>
          <p:nvPr>
            <p:ph type="body" idx="1"/>
          </p:nvPr>
        </p:nvSpPr>
        <p:spPr>
          <a:xfrm>
            <a:off x="208725" y="2320375"/>
            <a:ext cx="4254900" cy="25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741" name="Google Shape;741;p24"/>
          <p:cNvSpPr txBox="1">
            <a:spLocks noGrp="1"/>
          </p:cNvSpPr>
          <p:nvPr>
            <p:ph type="body" idx="2"/>
          </p:nvPr>
        </p:nvSpPr>
        <p:spPr>
          <a:xfrm>
            <a:off x="4684150" y="2320375"/>
            <a:ext cx="4254900" cy="259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742" name="Google Shape;742;p2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743" name="Google Shape;743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1_1_1_1_1_1_1_1_1_1_2_1_1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2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746" name="Google Shape;746;p25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7" name="Google Shape;747;p25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8" name="Google Shape;748;p25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49" name="Google Shape;749;p25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0" name="Google Shape;750;p25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1" name="Google Shape;751;p25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2" name="Google Shape;752;p25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3" name="Google Shape;753;p25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4" name="Google Shape;754;p25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5" name="Google Shape;755;p25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6" name="Google Shape;756;p25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7" name="Google Shape;757;p25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8" name="Google Shape;758;p25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59" name="Google Shape;759;p25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0" name="Google Shape;760;p25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1" name="Google Shape;761;p25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2" name="Google Shape;762;p25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3" name="Google Shape;763;p25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4" name="Google Shape;764;p25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5" name="Google Shape;765;p25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6" name="Google Shape;766;p25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7" name="Google Shape;767;p25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8" name="Google Shape;768;p25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69" name="Google Shape;769;p25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0" name="Google Shape;770;p25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1" name="Google Shape;771;p25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2" name="Google Shape;772;p25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3" name="Google Shape;773;p25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4" name="Google Shape;774;p25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5" name="Google Shape;775;p25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6" name="Google Shape;776;p25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7" name="Google Shape;777;p25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8" name="Google Shape;778;p25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79" name="Google Shape;779;p25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0" name="Google Shape;780;p25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1" name="Google Shape;781;p25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2" name="Google Shape;782;p25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3" name="Google Shape;783;p25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4" name="Google Shape;784;p25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5" name="Google Shape;785;p25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6" name="Google Shape;786;p25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7" name="Google Shape;787;p25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8" name="Google Shape;788;p25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89" name="Google Shape;789;p25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0" name="Google Shape;790;p25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1" name="Google Shape;791;p25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2" name="Google Shape;792;p25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3" name="Google Shape;793;p25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4" name="Google Shape;794;p25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5" name="Google Shape;795;p25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6" name="Google Shape;796;p25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7" name="Google Shape;797;p25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8" name="Google Shape;798;p25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799" name="Google Shape;799;p25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0" name="Google Shape;800;p25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1" name="Google Shape;801;p25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2" name="Google Shape;802;p25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3" name="Google Shape;803;p25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04" name="Google Shape;804;p25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05" name="Google Shape;805;p2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806" name="Google Shape;806;p2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7" name="Google Shape;807;p25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76011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08" name="Google Shape;808;p2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809" name="Google Shape;809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one column text">
  <p:cSld name="CUSTOM_1_1_1_1_1_1_1_1_1_1_2_1_1_1"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2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12" name="Google Shape;812;p26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3" name="Google Shape;813;p26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4" name="Google Shape;814;p26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5" name="Google Shape;815;p26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6" name="Google Shape;816;p26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7" name="Google Shape;817;p26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8" name="Google Shape;818;p26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19" name="Google Shape;819;p26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0" name="Google Shape;820;p26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1" name="Google Shape;821;p26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2" name="Google Shape;822;p26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3" name="Google Shape;823;p26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4" name="Google Shape;824;p26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5" name="Google Shape;825;p26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6" name="Google Shape;826;p26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7" name="Google Shape;827;p26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8" name="Google Shape;828;p26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29" name="Google Shape;829;p26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0" name="Google Shape;830;p26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1" name="Google Shape;831;p26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2" name="Google Shape;832;p26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3" name="Google Shape;833;p26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4" name="Google Shape;834;p26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5" name="Google Shape;835;p26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6" name="Google Shape;836;p26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7" name="Google Shape;837;p26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8" name="Google Shape;838;p26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39" name="Google Shape;839;p26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0" name="Google Shape;840;p26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1" name="Google Shape;841;p26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2" name="Google Shape;842;p26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3" name="Google Shape;843;p26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4" name="Google Shape;844;p26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5" name="Google Shape;845;p26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2" name="Google Shape;852;p26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3" name="Google Shape;853;p26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0" name="Google Shape;860;p26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1" name="Google Shape;861;p26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871" name="Google Shape;871;p2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872" name="Google Shape;872;p2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26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55584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26"/>
          <p:cNvSpPr txBox="1">
            <a:spLocks noGrp="1"/>
          </p:cNvSpPr>
          <p:nvPr>
            <p:ph type="subTitle" idx="1"/>
          </p:nvPr>
        </p:nvSpPr>
        <p:spPr>
          <a:xfrm>
            <a:off x="5767125" y="425525"/>
            <a:ext cx="3238500" cy="9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5" name="Google Shape;875;p26"/>
          <p:cNvSpPr txBox="1">
            <a:spLocks noGrp="1"/>
          </p:cNvSpPr>
          <p:nvPr>
            <p:ph type="body" idx="2"/>
          </p:nvPr>
        </p:nvSpPr>
        <p:spPr>
          <a:xfrm>
            <a:off x="208725" y="3050325"/>
            <a:ext cx="6666600" cy="18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876" name="Google Shape;876;p2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877" name="Google Shape;877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CUSTOM_1_1_1_1_1_1_1_1_1_1_2_1_1_1_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2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880" name="Google Shape;880;p27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1" name="Google Shape;881;p27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2" name="Google Shape;882;p27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3" name="Google Shape;883;p27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4" name="Google Shape;884;p27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5" name="Google Shape;885;p27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6" name="Google Shape;886;p27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7" name="Google Shape;887;p27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8" name="Google Shape;888;p27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4" name="Google Shape;894;p27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5" name="Google Shape;895;p27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2" name="Google Shape;902;p27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3" name="Google Shape;903;p27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4" name="Google Shape;904;p27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0" name="Google Shape;910;p27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1" name="Google Shape;911;p27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2" name="Google Shape;912;p27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3" name="Google Shape;913;p27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4" name="Google Shape;914;p27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5" name="Google Shape;915;p27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6" name="Google Shape;916;p27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7" name="Google Shape;917;p27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8" name="Google Shape;918;p27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19" name="Google Shape;919;p27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0" name="Google Shape;920;p27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1" name="Google Shape;921;p27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2" name="Google Shape;922;p27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3" name="Google Shape;923;p27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4" name="Google Shape;924;p27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5" name="Google Shape;925;p27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6" name="Google Shape;926;p27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7" name="Google Shape;927;p27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8" name="Google Shape;928;p27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29" name="Google Shape;929;p27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0" name="Google Shape;930;p27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1" name="Google Shape;931;p27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2" name="Google Shape;932;p27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3" name="Google Shape;933;p27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4" name="Google Shape;934;p27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5" name="Google Shape;935;p27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6" name="Google Shape;936;p27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7" name="Google Shape;937;p27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38" name="Google Shape;938;p27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939" name="Google Shape;939;p2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940" name="Google Shape;940;p2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1" name="Google Shape;941;p27"/>
          <p:cNvSpPr txBox="1">
            <a:spLocks noGrp="1"/>
          </p:cNvSpPr>
          <p:nvPr>
            <p:ph type="title"/>
          </p:nvPr>
        </p:nvSpPr>
        <p:spPr>
          <a:xfrm>
            <a:off x="836250" y="1569150"/>
            <a:ext cx="74715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42" name="Google Shape;942;p2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43" name="Google Shape;943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2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6" name="Google Shape;946;p2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47" name="Google Shape;947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51" name="Google Shape;951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2" name="Google Shape;952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953" name="Google Shape;953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ection title and description">
  <p:cSld name="CUSTOM_1_1_1_1_1_1_1_1_1_1_2_1_1_1_1_1"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5" name="Google Shape;955;p3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956" name="Google Shape;956;p30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7" name="Google Shape;957;p30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8" name="Google Shape;958;p30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59" name="Google Shape;959;p30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0" name="Google Shape;960;p30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1" name="Google Shape;961;p30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2" name="Google Shape;962;p30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3" name="Google Shape;963;p30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4" name="Google Shape;964;p30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5" name="Google Shape;965;p30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6" name="Google Shape;966;p30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7" name="Google Shape;967;p30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8" name="Google Shape;968;p30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69" name="Google Shape;969;p30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0" name="Google Shape;970;p30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1" name="Google Shape;971;p30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2" name="Google Shape;972;p30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3" name="Google Shape;973;p30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4" name="Google Shape;974;p30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5" name="Google Shape;975;p30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6" name="Google Shape;976;p30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7" name="Google Shape;977;p30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8" name="Google Shape;978;p30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79" name="Google Shape;979;p30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0" name="Google Shape;980;p30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1" name="Google Shape;981;p30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2" name="Google Shape;982;p30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3" name="Google Shape;983;p30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4" name="Google Shape;984;p30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5" name="Google Shape;985;p30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6" name="Google Shape;986;p30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7" name="Google Shape;987;p30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8" name="Google Shape;988;p30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89" name="Google Shape;989;p30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0" name="Google Shape;990;p30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1" name="Google Shape;991;p30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2" name="Google Shape;992;p30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3" name="Google Shape;993;p30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4" name="Google Shape;994;p30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5" name="Google Shape;995;p30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6" name="Google Shape;996;p30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7" name="Google Shape;997;p30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8" name="Google Shape;998;p30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999" name="Google Shape;999;p30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0" name="Google Shape;1000;p30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1" name="Google Shape;1001;p30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2" name="Google Shape;1002;p30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3" name="Google Shape;1003;p30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4" name="Google Shape;1004;p30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5" name="Google Shape;1005;p30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6" name="Google Shape;1006;p30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7" name="Google Shape;1007;p30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8" name="Google Shape;1008;p30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09" name="Google Shape;1009;p30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0" name="Google Shape;1010;p30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1" name="Google Shape;1011;p30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2" name="Google Shape;1012;p30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3" name="Google Shape;1013;p30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14" name="Google Shape;1014;p30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15" name="Google Shape;1015;p3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016" name="Google Shape;1016;p3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30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18" name="Google Shape;1018;p30"/>
          <p:cNvSpPr txBox="1">
            <a:spLocks noGrp="1"/>
          </p:cNvSpPr>
          <p:nvPr>
            <p:ph type="subTitle" idx="1"/>
          </p:nvPr>
        </p:nvSpPr>
        <p:spPr>
          <a:xfrm>
            <a:off x="208725" y="2464950"/>
            <a:ext cx="3238500" cy="9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9" name="Google Shape;1019;p3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020" name="Google Shape;1020;p3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1_1_1_1_1_1_1_1_1_1_2_1_1_1_1_1_1"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2" name="Google Shape;1022;p3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23" name="Google Shape;1023;p31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4" name="Google Shape;1024;p31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5" name="Google Shape;1025;p31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6" name="Google Shape;1026;p31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7" name="Google Shape;1027;p31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8" name="Google Shape;1028;p31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29" name="Google Shape;1029;p31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0" name="Google Shape;1030;p31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1" name="Google Shape;1031;p31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2" name="Google Shape;1032;p31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3" name="Google Shape;1033;p31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4" name="Google Shape;1034;p31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5" name="Google Shape;1035;p31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6" name="Google Shape;1036;p31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7" name="Google Shape;1037;p31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8" name="Google Shape;1038;p31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39" name="Google Shape;1039;p31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0" name="Google Shape;1040;p31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1" name="Google Shape;1041;p31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2" name="Google Shape;1042;p31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3" name="Google Shape;1043;p31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4" name="Google Shape;1044;p31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5" name="Google Shape;1045;p31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6" name="Google Shape;1046;p31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7" name="Google Shape;1047;p31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8" name="Google Shape;1048;p31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49" name="Google Shape;1049;p31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0" name="Google Shape;1050;p31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1" name="Google Shape;1051;p31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2" name="Google Shape;1052;p31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3" name="Google Shape;1053;p31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4" name="Google Shape;1054;p31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5" name="Google Shape;1055;p31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6" name="Google Shape;1056;p31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7" name="Google Shape;1057;p31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8" name="Google Shape;1058;p31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59" name="Google Shape;1059;p31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0" name="Google Shape;1060;p31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1" name="Google Shape;1061;p31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2" name="Google Shape;1062;p31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3" name="Google Shape;1063;p31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4" name="Google Shape;1064;p31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5" name="Google Shape;1065;p31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6" name="Google Shape;1066;p31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7" name="Google Shape;1067;p31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8" name="Google Shape;1068;p31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69" name="Google Shape;1069;p31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0" name="Google Shape;1070;p31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1" name="Google Shape;1071;p31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2" name="Google Shape;1072;p31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3" name="Google Shape;1073;p31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4" name="Google Shape;1074;p31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5" name="Google Shape;1075;p31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6" name="Google Shape;1076;p31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7" name="Google Shape;1077;p31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8" name="Google Shape;1078;p31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79" name="Google Shape;1079;p31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0" name="Google Shape;1080;p31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81" name="Google Shape;1081;p31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082" name="Google Shape;1082;p3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083" name="Google Shape;1083;p3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31"/>
          <p:cNvSpPr txBox="1">
            <a:spLocks noGrp="1"/>
          </p:cNvSpPr>
          <p:nvPr>
            <p:ph type="body" idx="1"/>
          </p:nvPr>
        </p:nvSpPr>
        <p:spPr>
          <a:xfrm>
            <a:off x="1578900" y="1135050"/>
            <a:ext cx="59862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 algn="ctr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 algn="ctr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085" name="Google Shape;1085;p3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086" name="Google Shape;1086;p3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1_1_1_1_1_1_1_1_1_1_2_1_1_1_1_1_1_1"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oogle Shape;1088;p3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089" name="Google Shape;1089;p32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0" name="Google Shape;1090;p32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1" name="Google Shape;1091;p32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2" name="Google Shape;1092;p32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3" name="Google Shape;1093;p32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4" name="Google Shape;1094;p32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5" name="Google Shape;1095;p32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6" name="Google Shape;1096;p32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7" name="Google Shape;1097;p32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8" name="Google Shape;1098;p32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099" name="Google Shape;1099;p32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0" name="Google Shape;1100;p32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1" name="Google Shape;1101;p32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2" name="Google Shape;1102;p32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3" name="Google Shape;1103;p32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4" name="Google Shape;1104;p32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5" name="Google Shape;1105;p32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6" name="Google Shape;1106;p32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7" name="Google Shape;1107;p32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8" name="Google Shape;1108;p32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09" name="Google Shape;1109;p32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0" name="Google Shape;1110;p32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1" name="Google Shape;1111;p32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2" name="Google Shape;1112;p32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3" name="Google Shape;1113;p32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4" name="Google Shape;1114;p32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5" name="Google Shape;1115;p32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6" name="Google Shape;1116;p32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7" name="Google Shape;1117;p32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8" name="Google Shape;1118;p32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19" name="Google Shape;1119;p32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0" name="Google Shape;1120;p32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1" name="Google Shape;1121;p32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2" name="Google Shape;1122;p32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2" name="Google Shape;1132;p32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3" name="Google Shape;1133;p32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148" name="Google Shape;1148;p3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149" name="Google Shape;1149;p3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32"/>
          <p:cNvSpPr txBox="1">
            <a:spLocks noGrp="1"/>
          </p:cNvSpPr>
          <p:nvPr>
            <p:ph type="body" idx="1"/>
          </p:nvPr>
        </p:nvSpPr>
        <p:spPr>
          <a:xfrm>
            <a:off x="2919350" y="1423650"/>
            <a:ext cx="59862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151" name="Google Shape;1151;p32"/>
          <p:cNvSpPr txBox="1">
            <a:spLocks noGrp="1"/>
          </p:cNvSpPr>
          <p:nvPr>
            <p:ph type="title"/>
          </p:nvPr>
        </p:nvSpPr>
        <p:spPr>
          <a:xfrm>
            <a:off x="221150" y="1423650"/>
            <a:ext cx="2510100" cy="22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52" name="Google Shape;1152;p3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153" name="Google Shape;1153;p3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grid">
  <p:cSld name="CUSTOM_1_1_1_1_1_1_1_1_1_1_2_1_1_1_1_1_1_1_1"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5" name="Google Shape;1155;p3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156" name="Google Shape;1156;p33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7" name="Google Shape;1157;p33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8" name="Google Shape;1158;p33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59" name="Google Shape;1159;p33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0" name="Google Shape;1160;p33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1" name="Google Shape;1161;p33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2" name="Google Shape;1162;p33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3" name="Google Shape;1163;p33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4" name="Google Shape;1164;p33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5" name="Google Shape;1165;p33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6" name="Google Shape;1166;p33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7" name="Google Shape;1167;p33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8" name="Google Shape;1168;p33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69" name="Google Shape;1169;p33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0" name="Google Shape;1170;p33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1" name="Google Shape;1171;p33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2" name="Google Shape;1172;p33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3" name="Google Shape;1173;p33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4" name="Google Shape;1174;p33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5" name="Google Shape;1175;p33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6" name="Google Shape;1176;p33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7" name="Google Shape;1177;p33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8" name="Google Shape;1178;p33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79" name="Google Shape;1179;p33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0" name="Google Shape;1180;p33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1" name="Google Shape;1181;p33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2" name="Google Shape;1182;p33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3" name="Google Shape;1183;p33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4" name="Google Shape;1184;p33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5" name="Google Shape;1185;p33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6" name="Google Shape;1186;p33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7" name="Google Shape;1187;p33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8" name="Google Shape;1188;p33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89" name="Google Shape;1189;p33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0" name="Google Shape;1190;p33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1" name="Google Shape;1191;p33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2" name="Google Shape;1192;p33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3" name="Google Shape;1193;p33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4" name="Google Shape;1194;p33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5" name="Google Shape;1195;p33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6" name="Google Shape;1196;p33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7" name="Google Shape;1197;p33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8" name="Google Shape;1198;p33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199" name="Google Shape;1199;p33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0" name="Google Shape;1200;p33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1" name="Google Shape;1201;p33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2" name="Google Shape;1202;p33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3" name="Google Shape;1203;p33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4" name="Google Shape;1204;p33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5" name="Google Shape;1205;p33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6" name="Google Shape;1206;p33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7" name="Google Shape;1207;p33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8" name="Google Shape;1208;p33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09" name="Google Shape;1209;p33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0" name="Google Shape;1210;p33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1" name="Google Shape;1211;p33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2" name="Google Shape;1212;p33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3" name="Google Shape;1213;p33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14" name="Google Shape;1214;p33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15" name="Google Shape;1215;p3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216" name="Google Shape;1216;p3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3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18" name="Google Shape;1218;p3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1_1_1_1_1_1_1_1_1_1_2_1_1_1_1_1_1_1_1_1"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p3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sp>
        <p:nvSpPr>
          <p:cNvPr id="1221" name="Google Shape;1221;p3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3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23" name="Google Shape;1223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1_1_1_1_1_1_1_1_1_1_2_1_1_1_1_1_1_1_1_1_1"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35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226" name="Google Shape;1226;p35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27" name="Google Shape;1227;p35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8" name="Google Shape;1228;p35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29" name="Google Shape;1229;p35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0" name="Google Shape;1230;p35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1" name="Google Shape;1231;p35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2" name="Google Shape;1232;p35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3" name="Google Shape;1233;p35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4" name="Google Shape;1234;p35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5" name="Google Shape;1235;p35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6" name="Google Shape;1236;p35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7" name="Google Shape;1237;p35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8" name="Google Shape;1238;p35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39" name="Google Shape;1239;p35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0" name="Google Shape;1240;p35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1" name="Google Shape;1241;p35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2" name="Google Shape;1242;p35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3" name="Google Shape;1243;p35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4" name="Google Shape;1244;p35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5" name="Google Shape;1245;p35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6" name="Google Shape;1246;p35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7" name="Google Shape;1247;p35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8" name="Google Shape;1248;p35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49" name="Google Shape;1249;p35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0" name="Google Shape;1250;p35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1" name="Google Shape;1251;p35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2" name="Google Shape;1252;p35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3" name="Google Shape;1253;p35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4" name="Google Shape;1254;p35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5" name="Google Shape;1255;p35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6" name="Google Shape;1256;p35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7" name="Google Shape;1257;p35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8" name="Google Shape;1258;p35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59" name="Google Shape;1259;p35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0" name="Google Shape;1260;p35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1" name="Google Shape;1261;p35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2" name="Google Shape;1262;p35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3" name="Google Shape;1263;p35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4" name="Google Shape;1264;p35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5" name="Google Shape;1265;p35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6" name="Google Shape;1266;p35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7" name="Google Shape;1267;p35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8" name="Google Shape;1268;p35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69" name="Google Shape;1269;p35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0" name="Google Shape;1270;p35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1" name="Google Shape;1271;p35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2" name="Google Shape;1272;p35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3" name="Google Shape;1273;p35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4" name="Google Shape;1274;p35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5" name="Google Shape;1275;p35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6" name="Google Shape;1276;p35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7" name="Google Shape;1277;p35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8" name="Google Shape;1278;p35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79" name="Google Shape;1279;p35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0" name="Google Shape;1280;p35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1" name="Google Shape;1281;p35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2" name="Google Shape;1282;p35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3" name="Google Shape;1283;p35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4" name="Google Shape;1284;p35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285" name="Google Shape;1285;p35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286" name="Google Shape;1286;p35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7" name="Google Shape;1287;p35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8" name="Google Shape;1288;p35"/>
          <p:cNvSpPr txBox="1">
            <a:spLocks noGrp="1"/>
          </p:cNvSpPr>
          <p:nvPr>
            <p:ph type="subTitle" idx="1"/>
          </p:nvPr>
        </p:nvSpPr>
        <p:spPr>
          <a:xfrm>
            <a:off x="208725" y="2464950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9" name="Google Shape;1289;p35"/>
          <p:cNvSpPr txBox="1">
            <a:spLocks noGrp="1"/>
          </p:cNvSpPr>
          <p:nvPr>
            <p:ph type="subTitle" idx="2"/>
          </p:nvPr>
        </p:nvSpPr>
        <p:spPr>
          <a:xfrm>
            <a:off x="3281550" y="2464950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0" name="Google Shape;1290;p35"/>
          <p:cNvSpPr txBox="1">
            <a:spLocks noGrp="1"/>
          </p:cNvSpPr>
          <p:nvPr>
            <p:ph type="subTitle" idx="3"/>
          </p:nvPr>
        </p:nvSpPr>
        <p:spPr>
          <a:xfrm>
            <a:off x="6354375" y="2464950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1" name="Google Shape;1291;p35"/>
          <p:cNvSpPr txBox="1">
            <a:spLocks noGrp="1"/>
          </p:cNvSpPr>
          <p:nvPr>
            <p:ph type="subTitle" idx="4"/>
          </p:nvPr>
        </p:nvSpPr>
        <p:spPr>
          <a:xfrm>
            <a:off x="208725" y="3659899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2" name="Google Shape;1292;p35"/>
          <p:cNvSpPr txBox="1">
            <a:spLocks noGrp="1"/>
          </p:cNvSpPr>
          <p:nvPr>
            <p:ph type="subTitle" idx="5"/>
          </p:nvPr>
        </p:nvSpPr>
        <p:spPr>
          <a:xfrm>
            <a:off x="3281550" y="3659899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3" name="Google Shape;1293;p35"/>
          <p:cNvSpPr txBox="1">
            <a:spLocks noGrp="1"/>
          </p:cNvSpPr>
          <p:nvPr>
            <p:ph type="subTitle" idx="6"/>
          </p:nvPr>
        </p:nvSpPr>
        <p:spPr>
          <a:xfrm>
            <a:off x="6354375" y="3659899"/>
            <a:ext cx="25809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4" name="Google Shape;1294;p35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295" name="Google Shape;1295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1_1_1_1_1_1_1_1_1_1_2_1_1_1_1_1_1_1_1_1_1_1"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36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298" name="Google Shape;1298;p36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299" name="Google Shape;1299;p36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0" name="Google Shape;1300;p36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1" name="Google Shape;1301;p36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2" name="Google Shape;1302;p36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3" name="Google Shape;1303;p36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4" name="Google Shape;1304;p36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5" name="Google Shape;1305;p36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6" name="Google Shape;1306;p36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7" name="Google Shape;1307;p36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8" name="Google Shape;1308;p36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09" name="Google Shape;1309;p36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0" name="Google Shape;1310;p36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1" name="Google Shape;1311;p36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2" name="Google Shape;1312;p36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3" name="Google Shape;1313;p36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4" name="Google Shape;1314;p36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5" name="Google Shape;1315;p36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6" name="Google Shape;1316;p36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7" name="Google Shape;1317;p36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8" name="Google Shape;1318;p36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19" name="Google Shape;1319;p36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0" name="Google Shape;1320;p36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1" name="Google Shape;1321;p36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2" name="Google Shape;1322;p36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3" name="Google Shape;1323;p36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4" name="Google Shape;1324;p36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5" name="Google Shape;1325;p36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6" name="Google Shape;1326;p36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7" name="Google Shape;1327;p36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8" name="Google Shape;1328;p36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29" name="Google Shape;1329;p36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0" name="Google Shape;1330;p36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1" name="Google Shape;1331;p36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2" name="Google Shape;1332;p36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3" name="Google Shape;1333;p36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4" name="Google Shape;1334;p36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5" name="Google Shape;1335;p36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6" name="Google Shape;1336;p36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7" name="Google Shape;1337;p36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8" name="Google Shape;1338;p36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39" name="Google Shape;1339;p36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0" name="Google Shape;1340;p36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1" name="Google Shape;1341;p36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2" name="Google Shape;1342;p36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3" name="Google Shape;1343;p36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4" name="Google Shape;1344;p36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5" name="Google Shape;1345;p36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6" name="Google Shape;1346;p36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7" name="Google Shape;1347;p36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8" name="Google Shape;1348;p36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49" name="Google Shape;1349;p36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0" name="Google Shape;1350;p36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1" name="Google Shape;1351;p36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2" name="Google Shape;1352;p36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3" name="Google Shape;1353;p36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4" name="Google Shape;1354;p36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5" name="Google Shape;1355;p36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6" name="Google Shape;1356;p36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57" name="Google Shape;1357;p36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358" name="Google Shape;1358;p36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36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60" name="Google Shape;1360;p36"/>
          <p:cNvSpPr txBox="1">
            <a:spLocks noGrp="1"/>
          </p:cNvSpPr>
          <p:nvPr>
            <p:ph type="body" idx="1"/>
          </p:nvPr>
        </p:nvSpPr>
        <p:spPr>
          <a:xfrm>
            <a:off x="208725" y="2304400"/>
            <a:ext cx="33528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361" name="Google Shape;1361;p36"/>
          <p:cNvSpPr>
            <a:spLocks noGrp="1"/>
          </p:cNvSpPr>
          <p:nvPr>
            <p:ph type="pic" idx="2"/>
          </p:nvPr>
        </p:nvSpPr>
        <p:spPr>
          <a:xfrm>
            <a:off x="3769050" y="2304400"/>
            <a:ext cx="5156700" cy="2568600"/>
          </a:xfrm>
          <a:prstGeom prst="roundRect">
            <a:avLst>
              <a:gd name="adj" fmla="val 4123"/>
            </a:avLst>
          </a:prstGeom>
          <a:noFill/>
          <a:ln>
            <a:noFill/>
          </a:ln>
        </p:spPr>
      </p:sp>
      <p:sp>
        <p:nvSpPr>
          <p:cNvPr id="1362" name="Google Shape;1362;p36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363" name="Google Shape;1363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_1_1_1_1_1_1_1_1_1_2_1_1_1_1_1_1_1_1_1_1_1_1"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p37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366" name="Google Shape;1366;p37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367" name="Google Shape;1367;p37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8" name="Google Shape;1368;p37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69" name="Google Shape;1369;p37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0" name="Google Shape;1370;p37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1" name="Google Shape;1371;p37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2" name="Google Shape;1372;p37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3" name="Google Shape;1373;p37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4" name="Google Shape;1374;p37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5" name="Google Shape;1375;p37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6" name="Google Shape;1376;p37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7" name="Google Shape;1377;p37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8" name="Google Shape;1378;p37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79" name="Google Shape;1379;p37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0" name="Google Shape;1380;p37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1" name="Google Shape;1381;p37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2" name="Google Shape;1382;p37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3" name="Google Shape;1383;p37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4" name="Google Shape;1384;p37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5" name="Google Shape;1385;p37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6" name="Google Shape;1386;p37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7" name="Google Shape;1387;p37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8" name="Google Shape;1388;p37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89" name="Google Shape;1389;p37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0" name="Google Shape;1390;p37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1" name="Google Shape;1391;p37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2" name="Google Shape;1392;p37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3" name="Google Shape;1393;p37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4" name="Google Shape;1394;p37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5" name="Google Shape;1395;p37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6" name="Google Shape;1396;p37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7" name="Google Shape;1397;p37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8" name="Google Shape;1398;p37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399" name="Google Shape;1399;p37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0" name="Google Shape;1400;p37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1" name="Google Shape;1401;p37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2" name="Google Shape;1402;p37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3" name="Google Shape;1403;p37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4" name="Google Shape;1404;p37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5" name="Google Shape;1405;p37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6" name="Google Shape;1406;p37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7" name="Google Shape;1407;p37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8" name="Google Shape;1408;p37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09" name="Google Shape;1409;p37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0" name="Google Shape;1410;p37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1" name="Google Shape;1411;p37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2" name="Google Shape;1412;p37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3" name="Google Shape;1413;p37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4" name="Google Shape;1414;p37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5" name="Google Shape;1415;p37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6" name="Google Shape;1416;p37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7" name="Google Shape;1417;p37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8" name="Google Shape;1418;p37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19" name="Google Shape;1419;p37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0" name="Google Shape;1420;p37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1" name="Google Shape;1421;p37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2" name="Google Shape;1422;p37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3" name="Google Shape;1423;p37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4" name="Google Shape;1424;p37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25" name="Google Shape;1425;p37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426" name="Google Shape;1426;p37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37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28" name="Google Shape;1428;p37"/>
          <p:cNvSpPr txBox="1">
            <a:spLocks noGrp="1"/>
          </p:cNvSpPr>
          <p:nvPr>
            <p:ph type="body" idx="1"/>
          </p:nvPr>
        </p:nvSpPr>
        <p:spPr>
          <a:xfrm>
            <a:off x="1173600" y="2751950"/>
            <a:ext cx="30543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429" name="Google Shape;1429;p37"/>
          <p:cNvSpPr txBox="1">
            <a:spLocks noGrp="1"/>
          </p:cNvSpPr>
          <p:nvPr>
            <p:ph type="subTitle" idx="2"/>
          </p:nvPr>
        </p:nvSpPr>
        <p:spPr>
          <a:xfrm>
            <a:off x="1173600" y="2160100"/>
            <a:ext cx="30543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0" name="Google Shape;1430;p37"/>
          <p:cNvSpPr txBox="1">
            <a:spLocks noGrp="1"/>
          </p:cNvSpPr>
          <p:nvPr>
            <p:ph type="body" idx="3"/>
          </p:nvPr>
        </p:nvSpPr>
        <p:spPr>
          <a:xfrm>
            <a:off x="4916100" y="2751950"/>
            <a:ext cx="30543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431" name="Google Shape;1431;p37"/>
          <p:cNvSpPr txBox="1">
            <a:spLocks noGrp="1"/>
          </p:cNvSpPr>
          <p:nvPr>
            <p:ph type="subTitle" idx="4"/>
          </p:nvPr>
        </p:nvSpPr>
        <p:spPr>
          <a:xfrm>
            <a:off x="4916100" y="2160100"/>
            <a:ext cx="30543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2" name="Google Shape;1432;p37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433" name="Google Shape;1433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1_1_1_1_1_1_1_1_1_1_2_1_1_1_1_1_1_1_1_1_1_1_1_1"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p38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436" name="Google Shape;1436;p38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437" name="Google Shape;1437;p38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38" name="Google Shape;1438;p38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39" name="Google Shape;1439;p38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0" name="Google Shape;1440;p38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1" name="Google Shape;1441;p38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2" name="Google Shape;1442;p38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3" name="Google Shape;1443;p38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4" name="Google Shape;1444;p38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5" name="Google Shape;1445;p38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6" name="Google Shape;1446;p38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7" name="Google Shape;1447;p38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8" name="Google Shape;1448;p38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49" name="Google Shape;1449;p38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0" name="Google Shape;1450;p38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1" name="Google Shape;1451;p38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2" name="Google Shape;1452;p38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3" name="Google Shape;1453;p38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4" name="Google Shape;1454;p38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5" name="Google Shape;1455;p38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6" name="Google Shape;1456;p38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7" name="Google Shape;1457;p38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8" name="Google Shape;1458;p38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59" name="Google Shape;1459;p38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0" name="Google Shape;1460;p38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1" name="Google Shape;1461;p38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2" name="Google Shape;1462;p38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3" name="Google Shape;1463;p38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4" name="Google Shape;1464;p38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5" name="Google Shape;1465;p38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6" name="Google Shape;1466;p38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7" name="Google Shape;1467;p38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8" name="Google Shape;1468;p38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69" name="Google Shape;1469;p38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0" name="Google Shape;1470;p38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1" name="Google Shape;1471;p38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2" name="Google Shape;1472;p38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3" name="Google Shape;1473;p38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4" name="Google Shape;1474;p38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5" name="Google Shape;1475;p38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6" name="Google Shape;1476;p38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7" name="Google Shape;1477;p38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8" name="Google Shape;1478;p38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79" name="Google Shape;1479;p38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0" name="Google Shape;1480;p38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1" name="Google Shape;1481;p38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2" name="Google Shape;1482;p38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3" name="Google Shape;1483;p38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4" name="Google Shape;1484;p38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5" name="Google Shape;1485;p38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6" name="Google Shape;1486;p38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7" name="Google Shape;1487;p38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8" name="Google Shape;1488;p38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89" name="Google Shape;1489;p38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0" name="Google Shape;1490;p38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1" name="Google Shape;1491;p38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2" name="Google Shape;1492;p38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3" name="Google Shape;1493;p38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4" name="Google Shape;1494;p38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495" name="Google Shape;1495;p38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496" name="Google Shape;1496;p38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7" name="Google Shape;1497;p38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98" name="Google Shape;1498;p38"/>
          <p:cNvSpPr txBox="1">
            <a:spLocks noGrp="1"/>
          </p:cNvSpPr>
          <p:nvPr>
            <p:ph type="body" idx="1"/>
          </p:nvPr>
        </p:nvSpPr>
        <p:spPr>
          <a:xfrm>
            <a:off x="208725" y="2751950"/>
            <a:ext cx="25311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499" name="Google Shape;1499;p38"/>
          <p:cNvSpPr txBox="1">
            <a:spLocks noGrp="1"/>
          </p:cNvSpPr>
          <p:nvPr>
            <p:ph type="subTitle" idx="2"/>
          </p:nvPr>
        </p:nvSpPr>
        <p:spPr>
          <a:xfrm>
            <a:off x="208725" y="2160100"/>
            <a:ext cx="25311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0" name="Google Shape;1500;p38"/>
          <p:cNvSpPr txBox="1">
            <a:spLocks noGrp="1"/>
          </p:cNvSpPr>
          <p:nvPr>
            <p:ph type="body" idx="3"/>
          </p:nvPr>
        </p:nvSpPr>
        <p:spPr>
          <a:xfrm>
            <a:off x="3310098" y="2751950"/>
            <a:ext cx="25311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01" name="Google Shape;1501;p38"/>
          <p:cNvSpPr txBox="1">
            <a:spLocks noGrp="1"/>
          </p:cNvSpPr>
          <p:nvPr>
            <p:ph type="subTitle" idx="4"/>
          </p:nvPr>
        </p:nvSpPr>
        <p:spPr>
          <a:xfrm>
            <a:off x="3310098" y="2160100"/>
            <a:ext cx="25311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2" name="Google Shape;1502;p38"/>
          <p:cNvSpPr txBox="1">
            <a:spLocks noGrp="1"/>
          </p:cNvSpPr>
          <p:nvPr>
            <p:ph type="body" idx="5"/>
          </p:nvPr>
        </p:nvSpPr>
        <p:spPr>
          <a:xfrm>
            <a:off x="6411471" y="2751950"/>
            <a:ext cx="25311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03" name="Google Shape;1503;p38"/>
          <p:cNvSpPr txBox="1">
            <a:spLocks noGrp="1"/>
          </p:cNvSpPr>
          <p:nvPr>
            <p:ph type="subTitle" idx="6"/>
          </p:nvPr>
        </p:nvSpPr>
        <p:spPr>
          <a:xfrm>
            <a:off x="6411471" y="2160100"/>
            <a:ext cx="25311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4" name="Google Shape;1504;p38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505" name="Google Shape;1505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">
  <p:cSld name="CUSTOM_1_1_1_1_1_1_1_1_1_1_2_1_1_1_1_1_1_1_1_1_1_1_1_1_1"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p39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508" name="Google Shape;1508;p39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509" name="Google Shape;1509;p39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0" name="Google Shape;1510;p39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1" name="Google Shape;1511;p39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2" name="Google Shape;1512;p39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3" name="Google Shape;1513;p39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4" name="Google Shape;1514;p39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5" name="Google Shape;1515;p39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6" name="Google Shape;1516;p39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7" name="Google Shape;1517;p39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8" name="Google Shape;1518;p39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19" name="Google Shape;1519;p39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0" name="Google Shape;1520;p39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1" name="Google Shape;1521;p39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2" name="Google Shape;1522;p39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3" name="Google Shape;1523;p39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4" name="Google Shape;1524;p39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5" name="Google Shape;1525;p39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6" name="Google Shape;1526;p39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7" name="Google Shape;1527;p39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8" name="Google Shape;1528;p39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29" name="Google Shape;1529;p39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0" name="Google Shape;1530;p39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1" name="Google Shape;1531;p39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2" name="Google Shape;1532;p39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3" name="Google Shape;1533;p39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4" name="Google Shape;1534;p39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5" name="Google Shape;1535;p39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6" name="Google Shape;1536;p39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7" name="Google Shape;1537;p39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8" name="Google Shape;1538;p39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39" name="Google Shape;1539;p39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0" name="Google Shape;1540;p39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1" name="Google Shape;1541;p39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2" name="Google Shape;1542;p39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3" name="Google Shape;1543;p39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4" name="Google Shape;1544;p39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5" name="Google Shape;1545;p39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6" name="Google Shape;1546;p39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7" name="Google Shape;1547;p39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8" name="Google Shape;1548;p39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49" name="Google Shape;1549;p39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0" name="Google Shape;1550;p39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1" name="Google Shape;1551;p39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2" name="Google Shape;1552;p39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3" name="Google Shape;1553;p39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4" name="Google Shape;1554;p39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5" name="Google Shape;1555;p39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6" name="Google Shape;1556;p39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7" name="Google Shape;1557;p39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8" name="Google Shape;1558;p39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59" name="Google Shape;1559;p39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0" name="Google Shape;1560;p39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1" name="Google Shape;1561;p39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2" name="Google Shape;1562;p39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3" name="Google Shape;1563;p39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4" name="Google Shape;1564;p39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5" name="Google Shape;1565;p39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6" name="Google Shape;1566;p39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67" name="Google Shape;1567;p39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568" name="Google Shape;1568;p39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9" name="Google Shape;1569;p39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70" name="Google Shape;1570;p39"/>
          <p:cNvSpPr txBox="1">
            <a:spLocks noGrp="1"/>
          </p:cNvSpPr>
          <p:nvPr>
            <p:ph type="body" idx="1"/>
          </p:nvPr>
        </p:nvSpPr>
        <p:spPr>
          <a:xfrm>
            <a:off x="208725" y="2751950"/>
            <a:ext cx="18705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71" name="Google Shape;1571;p39"/>
          <p:cNvSpPr txBox="1">
            <a:spLocks noGrp="1"/>
          </p:cNvSpPr>
          <p:nvPr>
            <p:ph type="subTitle" idx="2"/>
          </p:nvPr>
        </p:nvSpPr>
        <p:spPr>
          <a:xfrm>
            <a:off x="208725" y="2160100"/>
            <a:ext cx="18705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2" name="Google Shape;1572;p39"/>
          <p:cNvSpPr txBox="1">
            <a:spLocks noGrp="1"/>
          </p:cNvSpPr>
          <p:nvPr>
            <p:ph type="body" idx="3"/>
          </p:nvPr>
        </p:nvSpPr>
        <p:spPr>
          <a:xfrm>
            <a:off x="2500573" y="2751950"/>
            <a:ext cx="18705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73" name="Google Shape;1573;p39"/>
          <p:cNvSpPr txBox="1">
            <a:spLocks noGrp="1"/>
          </p:cNvSpPr>
          <p:nvPr>
            <p:ph type="subTitle" idx="4"/>
          </p:nvPr>
        </p:nvSpPr>
        <p:spPr>
          <a:xfrm>
            <a:off x="2500573" y="2160100"/>
            <a:ext cx="18705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4" name="Google Shape;1574;p39"/>
          <p:cNvSpPr txBox="1">
            <a:spLocks noGrp="1"/>
          </p:cNvSpPr>
          <p:nvPr>
            <p:ph type="body" idx="5"/>
          </p:nvPr>
        </p:nvSpPr>
        <p:spPr>
          <a:xfrm>
            <a:off x="4792421" y="2751950"/>
            <a:ext cx="18705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75" name="Google Shape;1575;p39"/>
          <p:cNvSpPr txBox="1">
            <a:spLocks noGrp="1"/>
          </p:cNvSpPr>
          <p:nvPr>
            <p:ph type="subTitle" idx="6"/>
          </p:nvPr>
        </p:nvSpPr>
        <p:spPr>
          <a:xfrm>
            <a:off x="4792421" y="2160100"/>
            <a:ext cx="18705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6" name="Google Shape;1576;p39"/>
          <p:cNvSpPr txBox="1">
            <a:spLocks noGrp="1"/>
          </p:cNvSpPr>
          <p:nvPr>
            <p:ph type="body" idx="7"/>
          </p:nvPr>
        </p:nvSpPr>
        <p:spPr>
          <a:xfrm>
            <a:off x="7084271" y="2751950"/>
            <a:ext cx="1870500" cy="19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577" name="Google Shape;1577;p39"/>
          <p:cNvSpPr txBox="1">
            <a:spLocks noGrp="1"/>
          </p:cNvSpPr>
          <p:nvPr>
            <p:ph type="subTitle" idx="8"/>
          </p:nvPr>
        </p:nvSpPr>
        <p:spPr>
          <a:xfrm>
            <a:off x="7084271" y="2160100"/>
            <a:ext cx="18705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8" name="Google Shape;1578;p39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579" name="Google Shape;1579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_1_1_1_1_1_1_1_1_1_2_1_1_1_1_1_1_1_1_1_1_1_1_1_1_1"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40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582" name="Google Shape;1582;p40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583" name="Google Shape;1583;p40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4" name="Google Shape;1584;p40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5" name="Google Shape;1585;p40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6" name="Google Shape;1586;p40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7" name="Google Shape;1587;p40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8" name="Google Shape;1588;p40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89" name="Google Shape;1589;p40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0" name="Google Shape;1590;p40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1" name="Google Shape;1591;p40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2" name="Google Shape;1592;p40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3" name="Google Shape;1593;p40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4" name="Google Shape;1594;p40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5" name="Google Shape;1595;p40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6" name="Google Shape;1596;p40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7" name="Google Shape;1597;p40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8" name="Google Shape;1598;p40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599" name="Google Shape;1599;p40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0" name="Google Shape;1600;p40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1" name="Google Shape;1601;p40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2" name="Google Shape;1602;p40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3" name="Google Shape;1603;p40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4" name="Google Shape;1604;p40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5" name="Google Shape;1605;p40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6" name="Google Shape;1606;p40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7" name="Google Shape;1607;p40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8" name="Google Shape;1608;p40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09" name="Google Shape;1609;p40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0" name="Google Shape;1610;p40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1" name="Google Shape;1611;p40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2" name="Google Shape;1612;p40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3" name="Google Shape;1613;p40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4" name="Google Shape;1614;p40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5" name="Google Shape;1615;p40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6" name="Google Shape;1616;p40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7" name="Google Shape;1617;p40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8" name="Google Shape;1618;p40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19" name="Google Shape;1619;p40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0" name="Google Shape;1620;p40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1" name="Google Shape;1621;p40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2" name="Google Shape;1622;p40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3" name="Google Shape;1623;p40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4" name="Google Shape;1624;p40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5" name="Google Shape;1625;p40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6" name="Google Shape;1626;p40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7" name="Google Shape;1627;p40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8" name="Google Shape;1628;p40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29" name="Google Shape;1629;p40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0" name="Google Shape;1630;p40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1" name="Google Shape;1631;p40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2" name="Google Shape;1632;p40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3" name="Google Shape;1633;p40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4" name="Google Shape;1634;p40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5" name="Google Shape;1635;p40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6" name="Google Shape;1636;p40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7" name="Google Shape;1637;p40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8" name="Google Shape;1638;p40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39" name="Google Shape;1639;p40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40" name="Google Shape;1640;p40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41" name="Google Shape;1641;p40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642" name="Google Shape;1642;p40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3" name="Google Shape;1643;p40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44" name="Google Shape;1644;p40"/>
          <p:cNvSpPr>
            <a:spLocks noGrp="1"/>
          </p:cNvSpPr>
          <p:nvPr>
            <p:ph type="pic" idx="2"/>
          </p:nvPr>
        </p:nvSpPr>
        <p:spPr>
          <a:xfrm>
            <a:off x="213450" y="2022825"/>
            <a:ext cx="8717100" cy="2837700"/>
          </a:xfrm>
          <a:prstGeom prst="roundRect">
            <a:avLst>
              <a:gd name="adj" fmla="val 4123"/>
            </a:avLst>
          </a:prstGeom>
          <a:noFill/>
          <a:ln>
            <a:noFill/>
          </a:ln>
        </p:spPr>
      </p:sp>
      <p:sp>
        <p:nvSpPr>
          <p:cNvPr id="1645" name="Google Shape;1645;p40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646" name="Google Shape;1646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1_1_1_1_1_1_1_1_1_1_2_1_1_1_1_1_1_1_1_1_1_1_1_1_1_1_1"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41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649" name="Google Shape;1649;p41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650" name="Google Shape;1650;p41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1" name="Google Shape;1651;p41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2" name="Google Shape;1652;p41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3" name="Google Shape;1653;p41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4" name="Google Shape;1654;p41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5" name="Google Shape;1655;p41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6" name="Google Shape;1656;p41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7" name="Google Shape;1657;p41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8" name="Google Shape;1658;p41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59" name="Google Shape;1659;p41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0" name="Google Shape;1660;p41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1" name="Google Shape;1661;p41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2" name="Google Shape;1662;p41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3" name="Google Shape;1663;p41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4" name="Google Shape;1664;p41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5" name="Google Shape;1665;p41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6" name="Google Shape;1666;p41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7" name="Google Shape;1667;p41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8" name="Google Shape;1668;p41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69" name="Google Shape;1669;p41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0" name="Google Shape;1670;p41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1" name="Google Shape;1671;p41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2" name="Google Shape;1672;p41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3" name="Google Shape;1673;p41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4" name="Google Shape;1674;p41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5" name="Google Shape;1675;p41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6" name="Google Shape;1676;p41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7" name="Google Shape;1677;p41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8" name="Google Shape;1678;p41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79" name="Google Shape;1679;p41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0" name="Google Shape;1680;p41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1" name="Google Shape;1681;p41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2" name="Google Shape;1682;p41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3" name="Google Shape;1683;p41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4" name="Google Shape;1684;p41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5" name="Google Shape;1685;p41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6" name="Google Shape;1686;p41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7" name="Google Shape;1687;p41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8" name="Google Shape;1688;p41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89" name="Google Shape;1689;p41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0" name="Google Shape;1690;p41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1" name="Google Shape;1691;p41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2" name="Google Shape;1692;p41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3" name="Google Shape;1693;p41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4" name="Google Shape;1694;p41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5" name="Google Shape;1695;p41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6" name="Google Shape;1696;p41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7" name="Google Shape;1697;p41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8" name="Google Shape;1698;p41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699" name="Google Shape;1699;p41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0" name="Google Shape;1700;p41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1" name="Google Shape;1701;p41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2" name="Google Shape;1702;p41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3" name="Google Shape;1703;p41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4" name="Google Shape;1704;p41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5" name="Google Shape;1705;p41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6" name="Google Shape;1706;p41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7" name="Google Shape;1707;p41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08" name="Google Shape;1708;p41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09" name="Google Shape;1709;p41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41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11" name="Google Shape;1711;p41"/>
          <p:cNvSpPr txBox="1">
            <a:spLocks noGrp="1"/>
          </p:cNvSpPr>
          <p:nvPr>
            <p:ph type="body" idx="1"/>
          </p:nvPr>
        </p:nvSpPr>
        <p:spPr>
          <a:xfrm>
            <a:off x="1173600" y="2391699"/>
            <a:ext cx="30543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712" name="Google Shape;1712;p41"/>
          <p:cNvSpPr txBox="1">
            <a:spLocks noGrp="1"/>
          </p:cNvSpPr>
          <p:nvPr>
            <p:ph type="subTitle" idx="2"/>
          </p:nvPr>
        </p:nvSpPr>
        <p:spPr>
          <a:xfrm>
            <a:off x="1173600" y="2160100"/>
            <a:ext cx="3054300" cy="2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3" name="Google Shape;1713;p41"/>
          <p:cNvSpPr txBox="1">
            <a:spLocks noGrp="1"/>
          </p:cNvSpPr>
          <p:nvPr>
            <p:ph type="body" idx="3"/>
          </p:nvPr>
        </p:nvSpPr>
        <p:spPr>
          <a:xfrm>
            <a:off x="4916100" y="2391699"/>
            <a:ext cx="30543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714" name="Google Shape;1714;p41"/>
          <p:cNvSpPr txBox="1">
            <a:spLocks noGrp="1"/>
          </p:cNvSpPr>
          <p:nvPr>
            <p:ph type="subTitle" idx="4"/>
          </p:nvPr>
        </p:nvSpPr>
        <p:spPr>
          <a:xfrm>
            <a:off x="4916100" y="2160100"/>
            <a:ext cx="3054300" cy="2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5" name="Google Shape;1715;p41"/>
          <p:cNvSpPr>
            <a:spLocks noGrp="1"/>
          </p:cNvSpPr>
          <p:nvPr>
            <p:ph type="pic" idx="5"/>
          </p:nvPr>
        </p:nvSpPr>
        <p:spPr>
          <a:xfrm>
            <a:off x="1173600" y="3022475"/>
            <a:ext cx="3054300" cy="18645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716" name="Google Shape;1716;p41"/>
          <p:cNvSpPr>
            <a:spLocks noGrp="1"/>
          </p:cNvSpPr>
          <p:nvPr>
            <p:ph type="pic" idx="6"/>
          </p:nvPr>
        </p:nvSpPr>
        <p:spPr>
          <a:xfrm>
            <a:off x="4916100" y="3022475"/>
            <a:ext cx="3054300" cy="18645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717" name="Google Shape;1717;p41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718" name="Google Shape;1718;p4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1_1_1_1_1_1_1_1_1_1_2_1_1_1_1_1_1_1_1_1_1_1_1_1_1_1_1_1">
    <p:spTree>
      <p:nvGrpSpPr>
        <p:cNvPr id="1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p42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721" name="Google Shape;1721;p42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722" name="Google Shape;1722;p42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3" name="Google Shape;1723;p42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4" name="Google Shape;1724;p42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5" name="Google Shape;1725;p42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6" name="Google Shape;1726;p42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7" name="Google Shape;1727;p42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8" name="Google Shape;1728;p42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29" name="Google Shape;1729;p42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0" name="Google Shape;1730;p42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1" name="Google Shape;1731;p42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2" name="Google Shape;1732;p42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3" name="Google Shape;1733;p42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4" name="Google Shape;1734;p42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5" name="Google Shape;1735;p42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6" name="Google Shape;1736;p42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7" name="Google Shape;1737;p42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8" name="Google Shape;1738;p42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39" name="Google Shape;1739;p42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0" name="Google Shape;1740;p42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1" name="Google Shape;1741;p42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2" name="Google Shape;1742;p42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3" name="Google Shape;1743;p42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4" name="Google Shape;1744;p42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5" name="Google Shape;1745;p42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6" name="Google Shape;1746;p42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7" name="Google Shape;1747;p42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8" name="Google Shape;1748;p42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49" name="Google Shape;1749;p42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0" name="Google Shape;1750;p42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1" name="Google Shape;1751;p42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2" name="Google Shape;1752;p42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3" name="Google Shape;1753;p42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4" name="Google Shape;1754;p42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5" name="Google Shape;1755;p42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6" name="Google Shape;1756;p42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7" name="Google Shape;1757;p42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8" name="Google Shape;1758;p42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59" name="Google Shape;1759;p42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0" name="Google Shape;1760;p42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1" name="Google Shape;1761;p42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2" name="Google Shape;1762;p42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3" name="Google Shape;1763;p42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4" name="Google Shape;1764;p42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5" name="Google Shape;1765;p42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6" name="Google Shape;1766;p42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7" name="Google Shape;1767;p42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8" name="Google Shape;1768;p42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69" name="Google Shape;1769;p42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0" name="Google Shape;1770;p42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1" name="Google Shape;1771;p42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2" name="Google Shape;1772;p42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3" name="Google Shape;1773;p42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4" name="Google Shape;1774;p42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5" name="Google Shape;1775;p42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6" name="Google Shape;1776;p42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7" name="Google Shape;1777;p42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8" name="Google Shape;1778;p42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79" name="Google Shape;1779;p42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80" name="Google Shape;1780;p42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781" name="Google Shape;1781;p42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2" name="Google Shape;1782;p42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6167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83" name="Google Shape;1783;p42"/>
          <p:cNvSpPr txBox="1">
            <a:spLocks noGrp="1"/>
          </p:cNvSpPr>
          <p:nvPr>
            <p:ph type="body" idx="1"/>
          </p:nvPr>
        </p:nvSpPr>
        <p:spPr>
          <a:xfrm>
            <a:off x="423750" y="2391699"/>
            <a:ext cx="25869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784" name="Google Shape;1784;p42"/>
          <p:cNvSpPr txBox="1">
            <a:spLocks noGrp="1"/>
          </p:cNvSpPr>
          <p:nvPr>
            <p:ph type="subTitle" idx="2"/>
          </p:nvPr>
        </p:nvSpPr>
        <p:spPr>
          <a:xfrm>
            <a:off x="423750" y="2160100"/>
            <a:ext cx="2586900" cy="2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5" name="Google Shape;1785;p42"/>
          <p:cNvSpPr txBox="1">
            <a:spLocks noGrp="1"/>
          </p:cNvSpPr>
          <p:nvPr>
            <p:ph type="body" idx="3"/>
          </p:nvPr>
        </p:nvSpPr>
        <p:spPr>
          <a:xfrm>
            <a:off x="3276074" y="2391699"/>
            <a:ext cx="25869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786" name="Google Shape;1786;p42"/>
          <p:cNvSpPr txBox="1">
            <a:spLocks noGrp="1"/>
          </p:cNvSpPr>
          <p:nvPr>
            <p:ph type="subTitle" idx="4"/>
          </p:nvPr>
        </p:nvSpPr>
        <p:spPr>
          <a:xfrm>
            <a:off x="3276071" y="2160100"/>
            <a:ext cx="2586900" cy="2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7" name="Google Shape;1787;p42"/>
          <p:cNvSpPr>
            <a:spLocks noGrp="1"/>
          </p:cNvSpPr>
          <p:nvPr>
            <p:ph type="pic" idx="5"/>
          </p:nvPr>
        </p:nvSpPr>
        <p:spPr>
          <a:xfrm>
            <a:off x="423750" y="3022475"/>
            <a:ext cx="2586900" cy="18645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788" name="Google Shape;1788;p42"/>
          <p:cNvSpPr>
            <a:spLocks noGrp="1"/>
          </p:cNvSpPr>
          <p:nvPr>
            <p:ph type="pic" idx="6"/>
          </p:nvPr>
        </p:nvSpPr>
        <p:spPr>
          <a:xfrm>
            <a:off x="3276071" y="3022475"/>
            <a:ext cx="2586900" cy="18645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789" name="Google Shape;1789;p42"/>
          <p:cNvSpPr txBox="1">
            <a:spLocks noGrp="1"/>
          </p:cNvSpPr>
          <p:nvPr>
            <p:ph type="body" idx="7"/>
          </p:nvPr>
        </p:nvSpPr>
        <p:spPr>
          <a:xfrm>
            <a:off x="6128397" y="2391699"/>
            <a:ext cx="2586900" cy="6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/>
            </a:lvl9pPr>
          </a:lstStyle>
          <a:p>
            <a:endParaRPr/>
          </a:p>
        </p:txBody>
      </p:sp>
      <p:sp>
        <p:nvSpPr>
          <p:cNvPr id="1790" name="Google Shape;1790;p42"/>
          <p:cNvSpPr txBox="1">
            <a:spLocks noGrp="1"/>
          </p:cNvSpPr>
          <p:nvPr>
            <p:ph type="subTitle" idx="8"/>
          </p:nvPr>
        </p:nvSpPr>
        <p:spPr>
          <a:xfrm>
            <a:off x="6128391" y="2160100"/>
            <a:ext cx="2586900" cy="20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1" name="Google Shape;1791;p42"/>
          <p:cNvSpPr>
            <a:spLocks noGrp="1"/>
          </p:cNvSpPr>
          <p:nvPr>
            <p:ph type="pic" idx="9"/>
          </p:nvPr>
        </p:nvSpPr>
        <p:spPr>
          <a:xfrm>
            <a:off x="6128391" y="3022475"/>
            <a:ext cx="2586900" cy="18645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792" name="Google Shape;1792;p42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793" name="Google Shape;1793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1_1_1_1_1_1_1_1_1_1_2_1_1_1_1_1_1_1_1_1_1_1_1_1_1_1_1_1_1"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p43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796" name="Google Shape;1796;p43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797" name="Google Shape;1797;p43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98" name="Google Shape;1798;p43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799" name="Google Shape;1799;p43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0" name="Google Shape;1800;p43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1" name="Google Shape;1801;p43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2" name="Google Shape;1802;p43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3" name="Google Shape;1803;p43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4" name="Google Shape;1804;p43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5" name="Google Shape;1805;p43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6" name="Google Shape;1806;p43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7" name="Google Shape;1807;p43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8" name="Google Shape;1808;p43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09" name="Google Shape;1809;p43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0" name="Google Shape;1810;p43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1" name="Google Shape;1811;p43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2" name="Google Shape;1812;p43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3" name="Google Shape;1813;p43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4" name="Google Shape;1814;p43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5" name="Google Shape;1815;p43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6" name="Google Shape;1816;p43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7" name="Google Shape;1817;p43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8" name="Google Shape;1818;p43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19" name="Google Shape;1819;p43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0" name="Google Shape;1820;p43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1" name="Google Shape;1821;p43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2" name="Google Shape;1822;p43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3" name="Google Shape;1823;p43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4" name="Google Shape;1824;p43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5" name="Google Shape;1825;p43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6" name="Google Shape;1826;p43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7" name="Google Shape;1827;p43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8" name="Google Shape;1828;p43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29" name="Google Shape;1829;p43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0" name="Google Shape;1830;p43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1" name="Google Shape;1831;p43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2" name="Google Shape;1832;p43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3" name="Google Shape;1833;p43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4" name="Google Shape;1834;p43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5" name="Google Shape;1835;p43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6" name="Google Shape;1836;p43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7" name="Google Shape;1837;p43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8" name="Google Shape;1838;p43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39" name="Google Shape;1839;p43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0" name="Google Shape;1840;p43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1" name="Google Shape;1841;p43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2" name="Google Shape;1842;p43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3" name="Google Shape;1843;p43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4" name="Google Shape;1844;p43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5" name="Google Shape;1845;p43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6" name="Google Shape;1846;p43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7" name="Google Shape;1847;p43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8" name="Google Shape;1848;p43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49" name="Google Shape;1849;p43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0" name="Google Shape;1850;p43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1" name="Google Shape;1851;p43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2" name="Google Shape;1852;p43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3" name="Google Shape;1853;p43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4" name="Google Shape;1854;p43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55" name="Google Shape;1855;p43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856" name="Google Shape;1856;p43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43"/>
          <p:cNvSpPr>
            <a:spLocks noGrp="1"/>
          </p:cNvSpPr>
          <p:nvPr>
            <p:ph type="pic" idx="2"/>
          </p:nvPr>
        </p:nvSpPr>
        <p:spPr>
          <a:xfrm>
            <a:off x="436350" y="262350"/>
            <a:ext cx="8271300" cy="46188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858" name="Google Shape;1858;p43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859" name="Google Shape;1859;p4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1_1_1_1_1_1_1_1_1_1_2_1_1_1_1_1_1_1_1_1_1_1_1_1_1_1_1_1_1_1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p44"/>
          <p:cNvSpPr txBox="1"/>
          <p:nvPr/>
        </p:nvSpPr>
        <p:spPr>
          <a:xfrm>
            <a:off x="2209933" y="1792527"/>
            <a:ext cx="2542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</p:txBody>
      </p:sp>
      <p:grpSp>
        <p:nvGrpSpPr>
          <p:cNvPr id="1862" name="Google Shape;1862;p44"/>
          <p:cNvGrpSpPr/>
          <p:nvPr/>
        </p:nvGrpSpPr>
        <p:grpSpPr>
          <a:xfrm>
            <a:off x="-6096" y="-3429"/>
            <a:ext cx="9156192" cy="5150358"/>
            <a:chOff x="0" y="0"/>
            <a:chExt cx="12192000" cy="6858000"/>
          </a:xfrm>
        </p:grpSpPr>
        <p:sp>
          <p:nvSpPr>
            <p:cNvPr id="1863" name="Google Shape;1863;p44"/>
            <p:cNvSpPr/>
            <p:nvPr/>
          </p:nvSpPr>
          <p:spPr>
            <a:xfrm>
              <a:off x="0" y="6515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4" name="Google Shape;1864;p44"/>
            <p:cNvSpPr/>
            <p:nvPr/>
          </p:nvSpPr>
          <p:spPr>
            <a:xfrm>
              <a:off x="0" y="6172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5" name="Google Shape;1865;p44"/>
            <p:cNvSpPr/>
            <p:nvPr/>
          </p:nvSpPr>
          <p:spPr>
            <a:xfrm>
              <a:off x="0" y="5829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6" name="Google Shape;1866;p44"/>
            <p:cNvSpPr/>
            <p:nvPr/>
          </p:nvSpPr>
          <p:spPr>
            <a:xfrm>
              <a:off x="0" y="5486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7" name="Google Shape;1867;p44"/>
            <p:cNvSpPr/>
            <p:nvPr/>
          </p:nvSpPr>
          <p:spPr>
            <a:xfrm>
              <a:off x="0" y="5143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8" name="Google Shape;1868;p44"/>
            <p:cNvSpPr/>
            <p:nvPr/>
          </p:nvSpPr>
          <p:spPr>
            <a:xfrm>
              <a:off x="0" y="4800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69" name="Google Shape;1869;p44"/>
            <p:cNvSpPr/>
            <p:nvPr/>
          </p:nvSpPr>
          <p:spPr>
            <a:xfrm>
              <a:off x="0" y="4457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0" name="Google Shape;1870;p44"/>
            <p:cNvSpPr/>
            <p:nvPr/>
          </p:nvSpPr>
          <p:spPr>
            <a:xfrm>
              <a:off x="0" y="4114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1" name="Google Shape;1871;p44"/>
            <p:cNvSpPr/>
            <p:nvPr/>
          </p:nvSpPr>
          <p:spPr>
            <a:xfrm>
              <a:off x="0" y="3771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2" name="Google Shape;1872;p44"/>
            <p:cNvSpPr/>
            <p:nvPr/>
          </p:nvSpPr>
          <p:spPr>
            <a:xfrm>
              <a:off x="0" y="34290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3" name="Google Shape;1873;p44"/>
            <p:cNvSpPr/>
            <p:nvPr/>
          </p:nvSpPr>
          <p:spPr>
            <a:xfrm>
              <a:off x="0" y="30861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4" name="Google Shape;1874;p44"/>
            <p:cNvSpPr/>
            <p:nvPr/>
          </p:nvSpPr>
          <p:spPr>
            <a:xfrm>
              <a:off x="0" y="27432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5" name="Google Shape;1875;p44"/>
            <p:cNvSpPr/>
            <p:nvPr/>
          </p:nvSpPr>
          <p:spPr>
            <a:xfrm>
              <a:off x="0" y="24003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6" name="Google Shape;1876;p44"/>
            <p:cNvSpPr/>
            <p:nvPr/>
          </p:nvSpPr>
          <p:spPr>
            <a:xfrm>
              <a:off x="0" y="20574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7" name="Google Shape;1877;p44"/>
            <p:cNvSpPr/>
            <p:nvPr/>
          </p:nvSpPr>
          <p:spPr>
            <a:xfrm>
              <a:off x="0" y="17145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8" name="Google Shape;1878;p44"/>
            <p:cNvSpPr/>
            <p:nvPr/>
          </p:nvSpPr>
          <p:spPr>
            <a:xfrm>
              <a:off x="0" y="13716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79" name="Google Shape;1879;p44"/>
            <p:cNvSpPr/>
            <p:nvPr/>
          </p:nvSpPr>
          <p:spPr>
            <a:xfrm>
              <a:off x="0" y="10287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0" name="Google Shape;1880;p44"/>
            <p:cNvSpPr/>
            <p:nvPr/>
          </p:nvSpPr>
          <p:spPr>
            <a:xfrm>
              <a:off x="0" y="6858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1" name="Google Shape;1881;p44"/>
            <p:cNvSpPr/>
            <p:nvPr/>
          </p:nvSpPr>
          <p:spPr>
            <a:xfrm>
              <a:off x="0" y="342900"/>
              <a:ext cx="12192000" cy="6350"/>
            </a:xfrm>
            <a:custGeom>
              <a:avLst/>
              <a:gdLst/>
              <a:ahLst/>
              <a:cxnLst/>
              <a:rect l="l" t="t" r="r" b="b"/>
              <a:pathLst>
                <a:path w="12192000" h="6350" extrusionOk="0">
                  <a:moveTo>
                    <a:pt x="0" y="0"/>
                  </a:moveTo>
                  <a:lnTo>
                    <a:pt x="12192000" y="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2" name="Google Shape;1882;p44"/>
            <p:cNvSpPr/>
            <p:nvPr/>
          </p:nvSpPr>
          <p:spPr>
            <a:xfrm>
              <a:off x="118946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3" name="Google Shape;1883;p44"/>
            <p:cNvSpPr/>
            <p:nvPr/>
          </p:nvSpPr>
          <p:spPr>
            <a:xfrm>
              <a:off x="1159725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4" name="Google Shape;1884;p44"/>
            <p:cNvSpPr/>
            <p:nvPr/>
          </p:nvSpPr>
          <p:spPr>
            <a:xfrm>
              <a:off x="112998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5" name="Google Shape;1885;p44"/>
            <p:cNvSpPr/>
            <p:nvPr/>
          </p:nvSpPr>
          <p:spPr>
            <a:xfrm>
              <a:off x="1100251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6" name="Google Shape;1886;p44"/>
            <p:cNvSpPr/>
            <p:nvPr/>
          </p:nvSpPr>
          <p:spPr>
            <a:xfrm>
              <a:off x="107051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7" name="Google Shape;1887;p44"/>
            <p:cNvSpPr/>
            <p:nvPr/>
          </p:nvSpPr>
          <p:spPr>
            <a:xfrm>
              <a:off x="1040777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8" name="Google Shape;1888;p44"/>
            <p:cNvSpPr/>
            <p:nvPr/>
          </p:nvSpPr>
          <p:spPr>
            <a:xfrm>
              <a:off x="101104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89" name="Google Shape;1889;p44"/>
            <p:cNvSpPr/>
            <p:nvPr/>
          </p:nvSpPr>
          <p:spPr>
            <a:xfrm>
              <a:off x="981309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0" name="Google Shape;1890;p44"/>
            <p:cNvSpPr/>
            <p:nvPr/>
          </p:nvSpPr>
          <p:spPr>
            <a:xfrm>
              <a:off x="9515729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1" name="Google Shape;1891;p44"/>
            <p:cNvSpPr/>
            <p:nvPr/>
          </p:nvSpPr>
          <p:spPr>
            <a:xfrm>
              <a:off x="921835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2" name="Google Shape;1892;p44"/>
            <p:cNvSpPr/>
            <p:nvPr/>
          </p:nvSpPr>
          <p:spPr>
            <a:xfrm>
              <a:off x="8920988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3" name="Google Shape;1893;p44"/>
            <p:cNvSpPr/>
            <p:nvPr/>
          </p:nvSpPr>
          <p:spPr>
            <a:xfrm>
              <a:off x="862361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4" name="Google Shape;1894;p44"/>
            <p:cNvSpPr/>
            <p:nvPr/>
          </p:nvSpPr>
          <p:spPr>
            <a:xfrm>
              <a:off x="8326247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5" name="Google Shape;1895;p44"/>
            <p:cNvSpPr/>
            <p:nvPr/>
          </p:nvSpPr>
          <p:spPr>
            <a:xfrm>
              <a:off x="80288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6" name="Google Shape;1896;p44"/>
            <p:cNvSpPr/>
            <p:nvPr/>
          </p:nvSpPr>
          <p:spPr>
            <a:xfrm>
              <a:off x="773150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7" name="Google Shape;1897;p44"/>
            <p:cNvSpPr/>
            <p:nvPr/>
          </p:nvSpPr>
          <p:spPr>
            <a:xfrm>
              <a:off x="74341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8" name="Google Shape;1898;p44"/>
            <p:cNvSpPr/>
            <p:nvPr/>
          </p:nvSpPr>
          <p:spPr>
            <a:xfrm>
              <a:off x="713676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899" name="Google Shape;1899;p44"/>
            <p:cNvSpPr/>
            <p:nvPr/>
          </p:nvSpPr>
          <p:spPr>
            <a:xfrm>
              <a:off x="68393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0" name="Google Shape;1900;p44"/>
            <p:cNvSpPr/>
            <p:nvPr/>
          </p:nvSpPr>
          <p:spPr>
            <a:xfrm>
              <a:off x="654202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1" name="Google Shape;1901;p44"/>
            <p:cNvSpPr/>
            <p:nvPr/>
          </p:nvSpPr>
          <p:spPr>
            <a:xfrm>
              <a:off x="62446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2" name="Google Shape;1902;p44"/>
            <p:cNvSpPr/>
            <p:nvPr/>
          </p:nvSpPr>
          <p:spPr>
            <a:xfrm>
              <a:off x="594734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3" name="Google Shape;1903;p44"/>
            <p:cNvSpPr/>
            <p:nvPr/>
          </p:nvSpPr>
          <p:spPr>
            <a:xfrm>
              <a:off x="5649976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4" name="Google Shape;1904;p44"/>
            <p:cNvSpPr/>
            <p:nvPr/>
          </p:nvSpPr>
          <p:spPr>
            <a:xfrm>
              <a:off x="535260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5" name="Google Shape;1905;p44"/>
            <p:cNvSpPr/>
            <p:nvPr/>
          </p:nvSpPr>
          <p:spPr>
            <a:xfrm>
              <a:off x="5055235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6" name="Google Shape;1906;p44"/>
            <p:cNvSpPr/>
            <p:nvPr/>
          </p:nvSpPr>
          <p:spPr>
            <a:xfrm>
              <a:off x="475786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7" name="Google Shape;1907;p44"/>
            <p:cNvSpPr/>
            <p:nvPr/>
          </p:nvSpPr>
          <p:spPr>
            <a:xfrm>
              <a:off x="4460494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8" name="Google Shape;1908;p44"/>
            <p:cNvSpPr/>
            <p:nvPr/>
          </p:nvSpPr>
          <p:spPr>
            <a:xfrm>
              <a:off x="41631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09" name="Google Shape;1909;p44"/>
            <p:cNvSpPr/>
            <p:nvPr/>
          </p:nvSpPr>
          <p:spPr>
            <a:xfrm>
              <a:off x="386575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0" name="Google Shape;1910;p44"/>
            <p:cNvSpPr/>
            <p:nvPr/>
          </p:nvSpPr>
          <p:spPr>
            <a:xfrm>
              <a:off x="35683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1" name="Google Shape;1911;p44"/>
            <p:cNvSpPr/>
            <p:nvPr/>
          </p:nvSpPr>
          <p:spPr>
            <a:xfrm>
              <a:off x="327101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2" name="Google Shape;1912;p44"/>
            <p:cNvSpPr/>
            <p:nvPr/>
          </p:nvSpPr>
          <p:spPr>
            <a:xfrm>
              <a:off x="29736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3" name="Google Shape;1913;p44"/>
            <p:cNvSpPr/>
            <p:nvPr/>
          </p:nvSpPr>
          <p:spPr>
            <a:xfrm>
              <a:off x="267627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4" name="Google Shape;1914;p44"/>
            <p:cNvSpPr/>
            <p:nvPr/>
          </p:nvSpPr>
          <p:spPr>
            <a:xfrm>
              <a:off x="237890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5" name="Google Shape;1915;p44"/>
            <p:cNvSpPr/>
            <p:nvPr/>
          </p:nvSpPr>
          <p:spPr>
            <a:xfrm>
              <a:off x="208153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6" name="Google Shape;1916;p44"/>
            <p:cNvSpPr/>
            <p:nvPr/>
          </p:nvSpPr>
          <p:spPr>
            <a:xfrm>
              <a:off x="1784223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7" name="Google Shape;1917;p44"/>
            <p:cNvSpPr/>
            <p:nvPr/>
          </p:nvSpPr>
          <p:spPr>
            <a:xfrm>
              <a:off x="148685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8" name="Google Shape;1918;p44"/>
            <p:cNvSpPr/>
            <p:nvPr/>
          </p:nvSpPr>
          <p:spPr>
            <a:xfrm>
              <a:off x="1189482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19" name="Google Shape;1919;p44"/>
            <p:cNvSpPr/>
            <p:nvPr/>
          </p:nvSpPr>
          <p:spPr>
            <a:xfrm>
              <a:off x="89211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20" name="Google Shape;1920;p44"/>
            <p:cNvSpPr/>
            <p:nvPr/>
          </p:nvSpPr>
          <p:spPr>
            <a:xfrm>
              <a:off x="594741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sp>
          <p:nvSpPr>
            <p:cNvPr id="1921" name="Google Shape;1921;p44"/>
            <p:cNvSpPr/>
            <p:nvPr/>
          </p:nvSpPr>
          <p:spPr>
            <a:xfrm>
              <a:off x="297370" y="0"/>
              <a:ext cx="6350" cy="6858000"/>
            </a:xfrm>
            <a:custGeom>
              <a:avLst/>
              <a:gdLst/>
              <a:ahLst/>
              <a:cxnLst/>
              <a:rect l="l" t="t" r="r" b="b"/>
              <a:pathLst>
                <a:path w="6350" h="6858000" extrusionOk="0">
                  <a:moveTo>
                    <a:pt x="0" y="0"/>
                  </a:moveTo>
                  <a:lnTo>
                    <a:pt x="0" y="6858000"/>
                  </a:lnTo>
                </a:path>
              </a:pathLst>
            </a:custGeom>
            <a:noFill/>
            <a:ln w="9525" cap="flat" cmpd="sng">
              <a:solidFill>
                <a:schemeClr val="accent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sp>
        <p:nvSpPr>
          <p:cNvPr id="1922" name="Google Shape;1922;p44"/>
          <p:cNvSpPr/>
          <p:nvPr/>
        </p:nvSpPr>
        <p:spPr>
          <a:xfrm>
            <a:off x="-6000" y="0"/>
            <a:ext cx="9156000" cy="228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3" name="Google Shape;1923;p44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8729700" cy="8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24" name="Google Shape;1924;p44"/>
          <p:cNvSpPr>
            <a:spLocks noGrp="1"/>
          </p:cNvSpPr>
          <p:nvPr>
            <p:ph type="pic" idx="2"/>
          </p:nvPr>
        </p:nvSpPr>
        <p:spPr>
          <a:xfrm>
            <a:off x="208725" y="134445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25" name="Google Shape;1925;p44"/>
          <p:cNvSpPr>
            <a:spLocks noGrp="1"/>
          </p:cNvSpPr>
          <p:nvPr>
            <p:ph type="pic" idx="3"/>
          </p:nvPr>
        </p:nvSpPr>
        <p:spPr>
          <a:xfrm>
            <a:off x="3154251" y="134445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26" name="Google Shape;1926;p44"/>
          <p:cNvSpPr>
            <a:spLocks noGrp="1"/>
          </p:cNvSpPr>
          <p:nvPr>
            <p:ph type="pic" idx="4"/>
          </p:nvPr>
        </p:nvSpPr>
        <p:spPr>
          <a:xfrm>
            <a:off x="6099777" y="134445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27" name="Google Shape;1927;p44"/>
          <p:cNvSpPr>
            <a:spLocks noGrp="1"/>
          </p:cNvSpPr>
          <p:nvPr>
            <p:ph type="pic" idx="5"/>
          </p:nvPr>
        </p:nvSpPr>
        <p:spPr>
          <a:xfrm>
            <a:off x="208725" y="2611125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28" name="Google Shape;1928;p44"/>
          <p:cNvSpPr>
            <a:spLocks noGrp="1"/>
          </p:cNvSpPr>
          <p:nvPr>
            <p:ph type="pic" idx="6"/>
          </p:nvPr>
        </p:nvSpPr>
        <p:spPr>
          <a:xfrm>
            <a:off x="3154251" y="2611125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29" name="Google Shape;1929;p44"/>
          <p:cNvSpPr>
            <a:spLocks noGrp="1"/>
          </p:cNvSpPr>
          <p:nvPr>
            <p:ph type="pic" idx="7"/>
          </p:nvPr>
        </p:nvSpPr>
        <p:spPr>
          <a:xfrm>
            <a:off x="6099777" y="2611125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30" name="Google Shape;1930;p44"/>
          <p:cNvSpPr>
            <a:spLocks noGrp="1"/>
          </p:cNvSpPr>
          <p:nvPr>
            <p:ph type="pic" idx="8"/>
          </p:nvPr>
        </p:nvSpPr>
        <p:spPr>
          <a:xfrm>
            <a:off x="208725" y="387780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31" name="Google Shape;1931;p44"/>
          <p:cNvSpPr>
            <a:spLocks noGrp="1"/>
          </p:cNvSpPr>
          <p:nvPr>
            <p:ph type="pic" idx="9"/>
          </p:nvPr>
        </p:nvSpPr>
        <p:spPr>
          <a:xfrm>
            <a:off x="3154251" y="387780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32" name="Google Shape;1932;p44"/>
          <p:cNvSpPr>
            <a:spLocks noGrp="1"/>
          </p:cNvSpPr>
          <p:nvPr>
            <p:ph type="pic" idx="13"/>
          </p:nvPr>
        </p:nvSpPr>
        <p:spPr>
          <a:xfrm>
            <a:off x="6099777" y="3877800"/>
            <a:ext cx="2838600" cy="1151100"/>
          </a:xfrm>
          <a:prstGeom prst="roundRect">
            <a:avLst>
              <a:gd name="adj" fmla="val 3854"/>
            </a:avLst>
          </a:prstGeom>
          <a:noFill/>
          <a:ln>
            <a:noFill/>
          </a:ln>
        </p:spPr>
      </p:sp>
      <p:sp>
        <p:nvSpPr>
          <p:cNvPr id="1933" name="Google Shape;1933;p44"/>
          <p:cNvSpPr/>
          <p:nvPr/>
        </p:nvSpPr>
        <p:spPr>
          <a:xfrm rot="5400000">
            <a:off x="82250" y="69300"/>
            <a:ext cx="104100" cy="90000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1934" name="Google Shape;1934;p4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720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57925"/>
            <a:ext cx="6411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exend"/>
              <a:buNone/>
              <a:defRPr sz="4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"/>
              <a:buNone/>
              <a:defRPr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1"/>
          </p:nvPr>
        </p:nvSpPr>
        <p:spPr>
          <a:xfrm>
            <a:off x="1239450" y="2823325"/>
            <a:ext cx="3145800" cy="20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●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○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Lexend Light"/>
              <a:buChar char="■"/>
              <a:defRPr sz="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72">
          <p15:clr>
            <a:srgbClr val="E46962"/>
          </p15:clr>
        </p15:guide>
        <p15:guide id="2" pos="5688">
          <p15:clr>
            <a:srgbClr val="E46962"/>
          </p15:clr>
        </p15:guide>
        <p15:guide id="3" orient="horz" pos="72">
          <p15:clr>
            <a:srgbClr val="E46962"/>
          </p15:clr>
        </p15:guide>
        <p15:guide id="4" orient="horz" pos="3168">
          <p15:clr>
            <a:srgbClr val="E46962"/>
          </p15:clr>
        </p15:guide>
        <p15:guide id="5" orient="horz" pos="864">
          <p15:clr>
            <a:srgbClr val="E46962"/>
          </p15:clr>
        </p15:guide>
        <p15:guide id="6" pos="196">
          <p15:clr>
            <a:srgbClr val="E46962"/>
          </p15:clr>
        </p15:guide>
        <p15:guide id="7" orient="horz" pos="936">
          <p15:clr>
            <a:srgbClr val="E46962"/>
          </p15:clr>
        </p15:guide>
        <p15:guide id="8" orient="horz" pos="684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.sc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ocfo/ppc-corner/nasa-cost-estimating-handbook-ceh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hyperlink" Target="https://www.nasa.gov/wp-content/uploads/2024/05/16-standardization-of-jcl-value-selection.pdf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aamir-consulting/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hyperlink" Target="https://aamir.consult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p45"/>
          <p:cNvSpPr txBox="1">
            <a:spLocks noGrp="1"/>
          </p:cNvSpPr>
          <p:nvPr>
            <p:ph type="body" idx="1"/>
          </p:nvPr>
        </p:nvSpPr>
        <p:spPr>
          <a:xfrm>
            <a:off x="7895425" y="-39600"/>
            <a:ext cx="11385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2026</a:t>
            </a:r>
            <a:endParaRPr/>
          </a:p>
        </p:txBody>
      </p:sp>
      <p:sp>
        <p:nvSpPr>
          <p:cNvPr id="1940" name="Google Shape;1940;p45"/>
          <p:cNvSpPr txBox="1">
            <a:spLocks noGrp="1"/>
          </p:cNvSpPr>
          <p:nvPr>
            <p:ph type="subTitle" idx="2"/>
          </p:nvPr>
        </p:nvSpPr>
        <p:spPr>
          <a:xfrm>
            <a:off x="5905500" y="1445855"/>
            <a:ext cx="3238500" cy="126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tx1"/>
                </a:solidFill>
              </a:rPr>
              <a:t>New Mathematical Foundations for Joint Confidence Level (JCL) Analysis</a:t>
            </a:r>
            <a:endParaRPr sz="110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tx1"/>
                </a:solidFill>
              </a:rPr>
              <a:t>By Aamir Ahmad, </a:t>
            </a:r>
            <a:r>
              <a:rPr lang="en" sz="1100">
                <a:solidFill>
                  <a:schemeClr val="tx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M.S</a:t>
            </a:r>
            <a:r>
              <a:rPr lang="en" sz="1100">
                <a:solidFill>
                  <a:schemeClr val="tx1"/>
                </a:solidFill>
              </a:rPr>
              <a:t>. Applied Mathematics</a:t>
            </a:r>
            <a:endParaRPr sz="110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tx1"/>
                </a:solidFill>
              </a:rPr>
              <a:t>Principal Consultant</a:t>
            </a:r>
            <a:endParaRPr sz="110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tx1"/>
                </a:solidFill>
              </a:rPr>
              <a:t>at aamir.consulting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941" name="Google Shape;1941;p45"/>
          <p:cNvSpPr txBox="1">
            <a:spLocks noGrp="1"/>
          </p:cNvSpPr>
          <p:nvPr>
            <p:ph type="title"/>
          </p:nvPr>
        </p:nvSpPr>
        <p:spPr>
          <a:xfrm>
            <a:off x="208725" y="344175"/>
            <a:ext cx="7295700" cy="20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</a:t>
            </a:r>
            <a:r>
              <a:rPr lang="en">
                <a:latin typeface="Geostar Fill"/>
                <a:ea typeface="Geostar Fill"/>
                <a:cs typeface="Geostar Fill"/>
                <a:sym typeface="Geostar Fill"/>
              </a:rPr>
              <a:t>Geometry</a:t>
            </a:r>
            <a:r>
              <a:rPr lang="en"/>
              <a:t> of </a:t>
            </a:r>
            <a:r>
              <a:rPr lang="en">
                <a:latin typeface="Black Ops One"/>
                <a:ea typeface="Black Ops One"/>
                <a:cs typeface="Black Ops One"/>
                <a:sym typeface="Black Ops One"/>
              </a:rPr>
              <a:t>Confidence</a:t>
            </a:r>
            <a:endParaRPr>
              <a:latin typeface="Black Ops One"/>
              <a:ea typeface="Black Ops One"/>
              <a:cs typeface="Black Ops One"/>
              <a:sym typeface="Black Ops One"/>
            </a:endParaRPr>
          </a:p>
        </p:txBody>
      </p:sp>
      <p:sp>
        <p:nvSpPr>
          <p:cNvPr id="1942" name="Google Shape;1942;p45"/>
          <p:cNvSpPr txBox="1">
            <a:spLocks noGrp="1"/>
          </p:cNvSpPr>
          <p:nvPr>
            <p:ph type="body" idx="3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3" name="Google Shape;1943;p45"/>
          <p:cNvSpPr txBox="1">
            <a:spLocks noGrp="1"/>
          </p:cNvSpPr>
          <p:nvPr>
            <p:ph type="body" idx="4"/>
          </p:nvPr>
        </p:nvSpPr>
        <p:spPr>
          <a:xfrm>
            <a:off x="1806675" y="-39600"/>
            <a:ext cx="3810300" cy="3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Geometry of Confidence</a:t>
            </a:r>
            <a:endParaRPr/>
          </a:p>
        </p:txBody>
      </p:sp>
      <p:grpSp>
        <p:nvGrpSpPr>
          <p:cNvPr id="1944" name="Google Shape;1944;p45"/>
          <p:cNvGrpSpPr/>
          <p:nvPr/>
        </p:nvGrpSpPr>
        <p:grpSpPr>
          <a:xfrm>
            <a:off x="35" y="2967372"/>
            <a:ext cx="9144021" cy="2176115"/>
            <a:chOff x="5485193" y="340487"/>
            <a:chExt cx="3462464" cy="1302829"/>
          </a:xfrm>
        </p:grpSpPr>
        <p:sp>
          <p:nvSpPr>
            <p:cNvPr id="1945" name="Google Shape;1945;p45"/>
            <p:cNvSpPr/>
            <p:nvPr/>
          </p:nvSpPr>
          <p:spPr>
            <a:xfrm>
              <a:off x="5485193" y="340487"/>
              <a:ext cx="3462464" cy="1296479"/>
            </a:xfrm>
            <a:custGeom>
              <a:avLst/>
              <a:gdLst/>
              <a:ahLst/>
              <a:cxnLst/>
              <a:rect l="l" t="t" r="r" b="b"/>
              <a:pathLst>
                <a:path w="3462464" h="1296479" extrusionOk="0">
                  <a:moveTo>
                    <a:pt x="0" y="0"/>
                  </a:moveTo>
                  <a:lnTo>
                    <a:pt x="3462464" y="0"/>
                  </a:lnTo>
                  <a:lnTo>
                    <a:pt x="3462464" y="1296480"/>
                  </a:lnTo>
                  <a:lnTo>
                    <a:pt x="0" y="1296480"/>
                  </a:lnTo>
                  <a:close/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46" name="Google Shape;1946;p45"/>
            <p:cNvSpPr/>
            <p:nvPr/>
          </p:nvSpPr>
          <p:spPr>
            <a:xfrm>
              <a:off x="7840218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47" name="Google Shape;1947;p45"/>
            <p:cNvSpPr/>
            <p:nvPr/>
          </p:nvSpPr>
          <p:spPr>
            <a:xfrm>
              <a:off x="8024812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48" name="Google Shape;1948;p45"/>
            <p:cNvSpPr/>
            <p:nvPr/>
          </p:nvSpPr>
          <p:spPr>
            <a:xfrm>
              <a:off x="8209343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49" name="Google Shape;1949;p45"/>
            <p:cNvSpPr/>
            <p:nvPr/>
          </p:nvSpPr>
          <p:spPr>
            <a:xfrm>
              <a:off x="8393938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0" name="Google Shape;1950;p45"/>
            <p:cNvSpPr/>
            <p:nvPr/>
          </p:nvSpPr>
          <p:spPr>
            <a:xfrm>
              <a:off x="8578532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1" name="Google Shape;1951;p45"/>
            <p:cNvSpPr/>
            <p:nvPr/>
          </p:nvSpPr>
          <p:spPr>
            <a:xfrm>
              <a:off x="8763063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2" name="Google Shape;1952;p45"/>
            <p:cNvSpPr/>
            <p:nvPr/>
          </p:nvSpPr>
          <p:spPr>
            <a:xfrm>
              <a:off x="6755003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3" name="Google Shape;1953;p45"/>
            <p:cNvSpPr/>
            <p:nvPr/>
          </p:nvSpPr>
          <p:spPr>
            <a:xfrm>
              <a:off x="6939597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4" name="Google Shape;1954;p45"/>
            <p:cNvSpPr/>
            <p:nvPr/>
          </p:nvSpPr>
          <p:spPr>
            <a:xfrm>
              <a:off x="7124128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5" name="Google Shape;1955;p45"/>
            <p:cNvSpPr/>
            <p:nvPr/>
          </p:nvSpPr>
          <p:spPr>
            <a:xfrm>
              <a:off x="7308723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6" name="Google Shape;1956;p45"/>
            <p:cNvSpPr/>
            <p:nvPr/>
          </p:nvSpPr>
          <p:spPr>
            <a:xfrm>
              <a:off x="7493317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7" name="Google Shape;1957;p45"/>
            <p:cNvSpPr/>
            <p:nvPr/>
          </p:nvSpPr>
          <p:spPr>
            <a:xfrm>
              <a:off x="7677911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8" name="Google Shape;1958;p45"/>
            <p:cNvSpPr/>
            <p:nvPr/>
          </p:nvSpPr>
          <p:spPr>
            <a:xfrm>
              <a:off x="5669788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59" name="Google Shape;1959;p45"/>
            <p:cNvSpPr/>
            <p:nvPr/>
          </p:nvSpPr>
          <p:spPr>
            <a:xfrm>
              <a:off x="5854382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0" name="Google Shape;1960;p45"/>
            <p:cNvSpPr/>
            <p:nvPr/>
          </p:nvSpPr>
          <p:spPr>
            <a:xfrm>
              <a:off x="6038977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1" name="Google Shape;1961;p45"/>
            <p:cNvSpPr/>
            <p:nvPr/>
          </p:nvSpPr>
          <p:spPr>
            <a:xfrm>
              <a:off x="6223508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2" name="Google Shape;1962;p45"/>
            <p:cNvSpPr/>
            <p:nvPr/>
          </p:nvSpPr>
          <p:spPr>
            <a:xfrm>
              <a:off x="6408102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3" name="Google Shape;1963;p45"/>
            <p:cNvSpPr/>
            <p:nvPr/>
          </p:nvSpPr>
          <p:spPr>
            <a:xfrm>
              <a:off x="6592697" y="340487"/>
              <a:ext cx="6350" cy="1296479"/>
            </a:xfrm>
            <a:custGeom>
              <a:avLst/>
              <a:gdLst/>
              <a:ahLst/>
              <a:cxnLst/>
              <a:rect l="l" t="t" r="r" b="b"/>
              <a:pathLst>
                <a:path w="6350" h="1296479" extrusionOk="0">
                  <a:moveTo>
                    <a:pt x="0" y="0"/>
                  </a:moveTo>
                  <a:lnTo>
                    <a:pt x="0" y="129648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4" name="Google Shape;1964;p45"/>
            <p:cNvSpPr/>
            <p:nvPr/>
          </p:nvSpPr>
          <p:spPr>
            <a:xfrm>
              <a:off x="5485193" y="525653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5" name="Google Shape;1965;p45"/>
            <p:cNvSpPr/>
            <p:nvPr/>
          </p:nvSpPr>
          <p:spPr>
            <a:xfrm>
              <a:off x="5485193" y="1451737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6" name="Google Shape;1966;p45"/>
            <p:cNvSpPr/>
            <p:nvPr/>
          </p:nvSpPr>
          <p:spPr>
            <a:xfrm>
              <a:off x="5485193" y="1636966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7" name="Google Shape;1967;p45"/>
            <p:cNvSpPr/>
            <p:nvPr/>
          </p:nvSpPr>
          <p:spPr>
            <a:xfrm>
              <a:off x="5485193" y="1266507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8" name="Google Shape;1968;p45"/>
            <p:cNvSpPr/>
            <p:nvPr/>
          </p:nvSpPr>
          <p:spPr>
            <a:xfrm>
              <a:off x="5485193" y="1081278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69" name="Google Shape;1969;p45"/>
            <p:cNvSpPr/>
            <p:nvPr/>
          </p:nvSpPr>
          <p:spPr>
            <a:xfrm>
              <a:off x="5485193" y="896112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  <p:sp>
          <p:nvSpPr>
            <p:cNvPr id="1970" name="Google Shape;1970;p45"/>
            <p:cNvSpPr/>
            <p:nvPr/>
          </p:nvSpPr>
          <p:spPr>
            <a:xfrm>
              <a:off x="5485193" y="710882"/>
              <a:ext cx="3462464" cy="6350"/>
            </a:xfrm>
            <a:custGeom>
              <a:avLst/>
              <a:gdLst/>
              <a:ahLst/>
              <a:cxnLst/>
              <a:rect l="l" t="t" r="r" b="b"/>
              <a:pathLst>
                <a:path w="3462464" h="6350" extrusionOk="0">
                  <a:moveTo>
                    <a:pt x="0" y="0"/>
                  </a:moveTo>
                  <a:lnTo>
                    <a:pt x="3462464" y="0"/>
                  </a:lnTo>
                </a:path>
              </a:pathLst>
            </a:custGeom>
            <a:noFill/>
            <a:ln w="9525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101475" tIns="50725" rIns="101475" bIns="50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998"/>
            </a:p>
          </p:txBody>
        </p:sp>
      </p:grpSp>
      <p:pic>
        <p:nvPicPr>
          <p:cNvPr id="1971" name="Google Shape;1971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2175" y="2720925"/>
            <a:ext cx="2669025" cy="26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8300" y="744828"/>
            <a:ext cx="337198" cy="337198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45"/>
          <p:cNvSpPr/>
          <p:nvPr/>
        </p:nvSpPr>
        <p:spPr>
          <a:xfrm>
            <a:off x="5250739" y="3262329"/>
            <a:ext cx="1101925" cy="1114890"/>
          </a:xfrm>
          <a:custGeom>
            <a:avLst/>
            <a:gdLst/>
            <a:ahLst/>
            <a:cxnLst/>
            <a:rect l="l" t="t" r="r" b="b"/>
            <a:pathLst>
              <a:path w="740790" h="740791" extrusionOk="0">
                <a:moveTo>
                  <a:pt x="740791" y="370395"/>
                </a:moveTo>
                <a:cubicBezTo>
                  <a:pt x="740791" y="574959"/>
                  <a:pt x="574959" y="740791"/>
                  <a:pt x="370396" y="740791"/>
                </a:cubicBezTo>
                <a:cubicBezTo>
                  <a:pt x="165832" y="740791"/>
                  <a:pt x="0" y="574959"/>
                  <a:pt x="0" y="370395"/>
                </a:cubicBezTo>
                <a:cubicBezTo>
                  <a:pt x="0" y="165832"/>
                  <a:pt x="165832" y="0"/>
                  <a:pt x="370396" y="0"/>
                </a:cubicBezTo>
                <a:cubicBezTo>
                  <a:pt x="574959" y="0"/>
                  <a:pt x="740791" y="165832"/>
                  <a:pt x="740791" y="370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4" name="Google Shape;1974;p45"/>
          <p:cNvSpPr/>
          <p:nvPr/>
        </p:nvSpPr>
        <p:spPr>
          <a:xfrm>
            <a:off x="4" y="4310051"/>
            <a:ext cx="1352062" cy="833438"/>
          </a:xfrm>
          <a:custGeom>
            <a:avLst/>
            <a:gdLst/>
            <a:ahLst/>
            <a:cxnLst/>
            <a:rect l="l" t="t" r="r" b="b"/>
            <a:pathLst>
              <a:path w="922909" h="555625" extrusionOk="0">
                <a:moveTo>
                  <a:pt x="0" y="0"/>
                </a:moveTo>
                <a:lnTo>
                  <a:pt x="922909" y="0"/>
                </a:lnTo>
                <a:lnTo>
                  <a:pt x="922909" y="555625"/>
                </a:lnTo>
                <a:lnTo>
                  <a:pt x="0" y="55562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75" name="Google Shape;1975;p45"/>
          <p:cNvSpPr/>
          <p:nvPr/>
        </p:nvSpPr>
        <p:spPr>
          <a:xfrm>
            <a:off x="6973437" y="388020"/>
            <a:ext cx="833347" cy="833952"/>
          </a:xfrm>
          <a:custGeom>
            <a:avLst/>
            <a:gdLst/>
            <a:ahLst/>
            <a:cxnLst/>
            <a:rect l="l" t="t" r="r" b="b"/>
            <a:pathLst>
              <a:path w="553719" h="581151" extrusionOk="0">
                <a:moveTo>
                  <a:pt x="553720" y="581152"/>
                </a:moveTo>
                <a:lnTo>
                  <a:pt x="0" y="581152"/>
                </a:lnTo>
                <a:lnTo>
                  <a:pt x="0" y="0"/>
                </a:lnTo>
                <a:lnTo>
                  <a:pt x="553720" y="58115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976" name="Google Shape;197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3750" y="2018600"/>
            <a:ext cx="5411002" cy="30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4750" y="2160400"/>
            <a:ext cx="1101926" cy="110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09850" y="168200"/>
            <a:ext cx="337198" cy="33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990386">
            <a:off x="7264376" y="553025"/>
            <a:ext cx="337196" cy="337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595208">
            <a:off x="7637423" y="941262"/>
            <a:ext cx="337197" cy="337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759674">
            <a:off x="8113171" y="941262"/>
            <a:ext cx="337198" cy="33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463471">
            <a:off x="8588922" y="941259"/>
            <a:ext cx="337197" cy="337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45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30582">
            <a:off x="8993046" y="941252"/>
            <a:ext cx="337197" cy="337197"/>
          </a:xfrm>
          <a:prstGeom prst="rect">
            <a:avLst/>
          </a:prstGeom>
          <a:noFill/>
          <a:ln>
            <a:noFill/>
          </a:ln>
        </p:spPr>
      </p:pic>
      <p:sp>
        <p:nvSpPr>
          <p:cNvPr id="1984" name="Google Shape;1984;p45"/>
          <p:cNvSpPr/>
          <p:nvPr/>
        </p:nvSpPr>
        <p:spPr>
          <a:xfrm>
            <a:off x="6263747" y="871576"/>
            <a:ext cx="324728" cy="168260"/>
          </a:xfrm>
          <a:custGeom>
            <a:avLst/>
            <a:gdLst/>
            <a:ahLst/>
            <a:cxnLst/>
            <a:rect l="l" t="t" r="r" b="b"/>
            <a:pathLst>
              <a:path w="922909" h="555625" extrusionOk="0">
                <a:moveTo>
                  <a:pt x="0" y="0"/>
                </a:moveTo>
                <a:lnTo>
                  <a:pt x="922909" y="0"/>
                </a:lnTo>
                <a:lnTo>
                  <a:pt x="922909" y="555625"/>
                </a:lnTo>
                <a:lnTo>
                  <a:pt x="0" y="555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985" name="Google Shape;1985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46"/>
          <p:cNvSpPr/>
          <p:nvPr/>
        </p:nvSpPr>
        <p:spPr>
          <a:xfrm>
            <a:off x="1165350" y="491225"/>
            <a:ext cx="6813300" cy="8925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46"/>
          <p:cNvSpPr/>
          <p:nvPr/>
        </p:nvSpPr>
        <p:spPr>
          <a:xfrm>
            <a:off x="1170750" y="1518600"/>
            <a:ext cx="3550800" cy="3314400"/>
          </a:xfrm>
          <a:prstGeom prst="roundRect">
            <a:avLst>
              <a:gd name="adj" fmla="val 4803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2" name="Google Shape;1992;p46"/>
          <p:cNvGrpSpPr/>
          <p:nvPr/>
        </p:nvGrpSpPr>
        <p:grpSpPr>
          <a:xfrm>
            <a:off x="7317975" y="721788"/>
            <a:ext cx="429650" cy="431375"/>
            <a:chOff x="6684050" y="721788"/>
            <a:chExt cx="429650" cy="431375"/>
          </a:xfrm>
        </p:grpSpPr>
        <p:sp>
          <p:nvSpPr>
            <p:cNvPr id="1993" name="Google Shape;1993;p46"/>
            <p:cNvSpPr/>
            <p:nvPr/>
          </p:nvSpPr>
          <p:spPr>
            <a:xfrm>
              <a:off x="6684050" y="721788"/>
              <a:ext cx="342900" cy="342900"/>
            </a:xfrm>
            <a:prstGeom prst="ellipse">
              <a:avLst/>
            </a:prstGeom>
            <a:solidFill>
              <a:schemeClr val="accent1"/>
            </a:solidFill>
            <a:ln w="285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994" name="Google Shape;1994;p46"/>
            <p:cNvCxnSpPr/>
            <p:nvPr/>
          </p:nvCxnSpPr>
          <p:spPr>
            <a:xfrm>
              <a:off x="6973000" y="1012463"/>
              <a:ext cx="140700" cy="140700"/>
            </a:xfrm>
            <a:prstGeom prst="straightConnector1">
              <a:avLst/>
            </a:prstGeom>
            <a:noFill/>
            <a:ln w="2857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95" name="Google Shape;1995;p46"/>
          <p:cNvGrpSpPr/>
          <p:nvPr/>
        </p:nvGrpSpPr>
        <p:grpSpPr>
          <a:xfrm>
            <a:off x="1240925" y="1619925"/>
            <a:ext cx="277873" cy="68400"/>
            <a:chOff x="1240925" y="1619925"/>
            <a:chExt cx="277873" cy="68400"/>
          </a:xfrm>
        </p:grpSpPr>
        <p:sp>
          <p:nvSpPr>
            <p:cNvPr id="1996" name="Google Shape;1996;p46"/>
            <p:cNvSpPr/>
            <p:nvPr/>
          </p:nvSpPr>
          <p:spPr>
            <a:xfrm>
              <a:off x="1240925" y="16199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46"/>
            <p:cNvSpPr/>
            <p:nvPr/>
          </p:nvSpPr>
          <p:spPr>
            <a:xfrm>
              <a:off x="1345661" y="16199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46"/>
            <p:cNvSpPr/>
            <p:nvPr/>
          </p:nvSpPr>
          <p:spPr>
            <a:xfrm>
              <a:off x="1450398" y="16199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9" name="Google Shape;1999;p46"/>
          <p:cNvSpPr/>
          <p:nvPr/>
        </p:nvSpPr>
        <p:spPr>
          <a:xfrm>
            <a:off x="4875000" y="1575475"/>
            <a:ext cx="3103500" cy="32574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000" name="Google Shape;2000;p46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46"/>
          <p:cNvSpPr txBox="1"/>
          <p:nvPr/>
        </p:nvSpPr>
        <p:spPr>
          <a:xfrm>
            <a:off x="5012075" y="1684625"/>
            <a:ext cx="2825700" cy="30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Louis Fussell’s 2024 presentation </a:t>
            </a:r>
            <a:r>
              <a:rPr lang="en" sz="1200" i="1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Standardization of JCL Value Selection</a:t>
            </a:r>
            <a:endParaRPr sz="1200" i="1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A JCL models the possible cost and schedule outcomes of a project through a Monte Carlo simulation based on initial schedule assumptions.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Louis wanted to develop a confidence interval around the perfect JCL point.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 b="1" i="1">
                <a:solidFill>
                  <a:srgbClr val="980000"/>
                </a:solidFill>
                <a:latin typeface="Lexend"/>
                <a:ea typeface="Lexend"/>
                <a:cs typeface="Lexend"/>
                <a:sym typeface="Lexend"/>
              </a:rPr>
              <a:t>Why? To tie the JCL back to discussions about project risks</a:t>
            </a:r>
            <a:endParaRPr sz="1200" b="1" i="1">
              <a:solidFill>
                <a:srgbClr val="98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2" name="Google Shape;2002;p46"/>
          <p:cNvSpPr txBox="1">
            <a:spLocks noGrp="1"/>
          </p:cNvSpPr>
          <p:nvPr>
            <p:ph type="title"/>
          </p:nvPr>
        </p:nvSpPr>
        <p:spPr>
          <a:xfrm>
            <a:off x="1579100" y="491225"/>
            <a:ext cx="55791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Louis Fussell</a:t>
            </a:r>
            <a:endParaRPr/>
          </a:p>
        </p:txBody>
      </p:sp>
      <p:sp>
        <p:nvSpPr>
          <p:cNvPr id="2003" name="Google Shape;2003;p46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04" name="Google Shape;200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001" y="1725109"/>
            <a:ext cx="2126300" cy="299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46" title="image00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0925" y="1575475"/>
            <a:ext cx="1581373" cy="1581373"/>
          </a:xfrm>
          <a:prstGeom prst="rect">
            <a:avLst/>
          </a:prstGeom>
          <a:noFill/>
          <a:ln>
            <a:noFill/>
          </a:ln>
        </p:spPr>
      </p:pic>
      <p:sp>
        <p:nvSpPr>
          <p:cNvPr id="2006" name="Google Shape;2006;p46"/>
          <p:cNvSpPr txBox="1"/>
          <p:nvPr/>
        </p:nvSpPr>
        <p:spPr>
          <a:xfrm>
            <a:off x="387300" y="4832875"/>
            <a:ext cx="5117700" cy="2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Note: This is a photo of a French mathematician, not Louis Fussell.</a:t>
            </a:r>
            <a:endParaRPr sz="12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007" name="Google Shape;2007;p46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8" name="Google Shape;2008;p4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3" name="Google Shape;2013;p47"/>
          <p:cNvSpPr txBox="1">
            <a:spLocks noGrp="1"/>
          </p:cNvSpPr>
          <p:nvPr>
            <p:ph type="title"/>
          </p:nvPr>
        </p:nvSpPr>
        <p:spPr>
          <a:xfrm>
            <a:off x="311700" y="491225"/>
            <a:ext cx="8519400" cy="35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erif Display"/>
                <a:ea typeface="DM Serif Display"/>
                <a:cs typeface="DM Serif Display"/>
                <a:sym typeface="DM Serif Display"/>
              </a:rPr>
              <a:t>Part 1</a:t>
            </a: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The Basics of 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Joint Confidence Level (JCL) Analysis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014" name="Google Shape;2014;p47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47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47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4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48"/>
          <p:cNvSpPr/>
          <p:nvPr/>
        </p:nvSpPr>
        <p:spPr>
          <a:xfrm>
            <a:off x="5123580" y="1372004"/>
            <a:ext cx="35796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Archimedes is a mathematician in Syracuse, Sicily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Roman ships are headed to siege the city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 will build a sun-laser to defend Syracuse.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980000"/>
                </a:solidFill>
              </a:rPr>
              <a:t>Sun-Laser:</a:t>
            </a:r>
            <a:endParaRPr b="1" i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980000"/>
                </a:solidFill>
              </a:rPr>
              <a:t>Subsystem 1: Mirrors to focus sun rays</a:t>
            </a:r>
            <a:endParaRPr b="1" i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980000"/>
                </a:solidFill>
              </a:rPr>
              <a:t>Subsystem 2: A frame for mobility</a:t>
            </a:r>
            <a:endParaRPr b="1" i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3" name="Google Shape;2023;p48"/>
          <p:cNvGrpSpPr/>
          <p:nvPr/>
        </p:nvGrpSpPr>
        <p:grpSpPr>
          <a:xfrm>
            <a:off x="5193729" y="1467658"/>
            <a:ext cx="277873" cy="68400"/>
            <a:chOff x="520925" y="1460325"/>
            <a:chExt cx="277873" cy="68400"/>
          </a:xfrm>
        </p:grpSpPr>
        <p:sp>
          <p:nvSpPr>
            <p:cNvPr id="2024" name="Google Shape;2024;p48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48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48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7" name="Google Shape;2027;p48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49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Archimedes’ Sun-Laser</a:t>
            </a:r>
            <a:endParaRPr/>
          </a:p>
        </p:txBody>
      </p:sp>
      <p:sp>
        <p:nvSpPr>
          <p:cNvPr id="2028" name="Google Shape;2028;p48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48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30" name="Google Shape;2030;p48" descr="Reconstruction of device used to defend Syracuse from Roman armada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750" y="1318175"/>
            <a:ext cx="4460728" cy="3598176"/>
          </a:xfrm>
          <a:prstGeom prst="rect">
            <a:avLst/>
          </a:prstGeom>
          <a:noFill/>
          <a:ln>
            <a:noFill/>
          </a:ln>
        </p:spPr>
      </p:pic>
      <p:sp>
        <p:nvSpPr>
          <p:cNvPr id="2031" name="Google Shape;2031;p48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2" name="Google Shape;2032;p4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49"/>
          <p:cNvSpPr txBox="1">
            <a:spLocks noGrp="1"/>
          </p:cNvSpPr>
          <p:nvPr>
            <p:ph type="title"/>
          </p:nvPr>
        </p:nvSpPr>
        <p:spPr>
          <a:xfrm>
            <a:off x="0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Establish Project Baselines</a:t>
            </a:r>
            <a:endParaRPr/>
          </a:p>
        </p:txBody>
      </p:sp>
      <p:sp>
        <p:nvSpPr>
          <p:cNvPr id="2038" name="Google Shape;2038;p49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49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40" name="Google Shape;204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013" y="236425"/>
            <a:ext cx="8921972" cy="4907076"/>
          </a:xfrm>
          <a:prstGeom prst="rect">
            <a:avLst/>
          </a:prstGeom>
          <a:noFill/>
          <a:ln>
            <a:noFill/>
          </a:ln>
        </p:spPr>
      </p:pic>
      <p:sp>
        <p:nvSpPr>
          <p:cNvPr id="2041" name="Google Shape;2041;p49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2" name="Google Shape;2042;p49"/>
          <p:cNvSpPr txBox="1">
            <a:spLocks noGrp="1"/>
          </p:cNvSpPr>
          <p:nvPr>
            <p:ph type="sldNum" idx="12"/>
          </p:nvPr>
        </p:nvSpPr>
        <p:spPr>
          <a:xfrm>
            <a:off x="8688109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p50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50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50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Run a Monte Carlo Simulation</a:t>
            </a:r>
            <a:endParaRPr/>
          </a:p>
        </p:txBody>
      </p:sp>
      <p:sp>
        <p:nvSpPr>
          <p:cNvPr id="2050" name="Google Shape;2050;p50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1" name="Google Shape;205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50" y="236425"/>
            <a:ext cx="8723692" cy="490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52" name="Google Shape;2052;p50"/>
          <p:cNvSpPr txBox="1">
            <a:spLocks noGrp="1"/>
          </p:cNvSpPr>
          <p:nvPr>
            <p:ph type="sldNum" idx="12"/>
          </p:nvPr>
        </p:nvSpPr>
        <p:spPr>
          <a:xfrm>
            <a:off x="8621897" y="474990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51"/>
          <p:cNvSpPr/>
          <p:nvPr/>
        </p:nvSpPr>
        <p:spPr>
          <a:xfrm>
            <a:off x="357202" y="1355246"/>
            <a:ext cx="84375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51"/>
          <p:cNvSpPr/>
          <p:nvPr/>
        </p:nvSpPr>
        <p:spPr>
          <a:xfrm>
            <a:off x="3545248" y="1794150"/>
            <a:ext cx="2248500" cy="2861700"/>
          </a:xfrm>
          <a:prstGeom prst="roundRect">
            <a:avLst>
              <a:gd name="adj" fmla="val 4721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51"/>
          <p:cNvSpPr/>
          <p:nvPr/>
        </p:nvSpPr>
        <p:spPr>
          <a:xfrm>
            <a:off x="960400" y="1794150"/>
            <a:ext cx="2248500" cy="2861700"/>
          </a:xfrm>
          <a:prstGeom prst="roundRect">
            <a:avLst>
              <a:gd name="adj" fmla="val 472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0" name="Google Shape;2060;p51"/>
          <p:cNvGrpSpPr/>
          <p:nvPr/>
        </p:nvGrpSpPr>
        <p:grpSpPr>
          <a:xfrm>
            <a:off x="427350" y="1434150"/>
            <a:ext cx="277873" cy="68400"/>
            <a:chOff x="520925" y="1460325"/>
            <a:chExt cx="277873" cy="68400"/>
          </a:xfrm>
        </p:grpSpPr>
        <p:sp>
          <p:nvSpPr>
            <p:cNvPr id="2061" name="Google Shape;2061;p51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51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51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4" name="Google Shape;2064;p51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73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Flexible Thinking</a:t>
            </a:r>
            <a:endParaRPr/>
          </a:p>
        </p:txBody>
      </p:sp>
      <p:sp>
        <p:nvSpPr>
          <p:cNvPr id="2065" name="Google Shape;2065;p51"/>
          <p:cNvSpPr txBox="1"/>
          <p:nvPr/>
        </p:nvSpPr>
        <p:spPr>
          <a:xfrm>
            <a:off x="960400" y="2321950"/>
            <a:ext cx="224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Hmm…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Confidence intervals are STATISTICAL objects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066" name="Google Shape;2066;p51"/>
          <p:cNvSpPr txBox="1"/>
          <p:nvPr/>
        </p:nvSpPr>
        <p:spPr>
          <a:xfrm>
            <a:off x="3545250" y="2321950"/>
            <a:ext cx="224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Wait!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JCL distributions are PROBABILISTIC constructs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067" name="Google Shape;2067;p51"/>
          <p:cNvSpPr txBox="1"/>
          <p:nvPr/>
        </p:nvSpPr>
        <p:spPr>
          <a:xfrm>
            <a:off x="1117150" y="3885725"/>
            <a:ext cx="193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The devil’s in the details.</a:t>
            </a:r>
            <a:endParaRPr sz="10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068" name="Google Shape;2068;p51"/>
          <p:cNvSpPr txBox="1"/>
          <p:nvPr/>
        </p:nvSpPr>
        <p:spPr>
          <a:xfrm>
            <a:off x="3701998" y="3885725"/>
            <a:ext cx="1935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Confidence intervals have no meaning in this context.</a:t>
            </a:r>
            <a:endParaRPr sz="10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69" name="Google Shape;2069;p51"/>
          <p:cNvGrpSpPr/>
          <p:nvPr/>
        </p:nvGrpSpPr>
        <p:grpSpPr>
          <a:xfrm>
            <a:off x="4196048" y="1355244"/>
            <a:ext cx="946911" cy="966699"/>
            <a:chOff x="1438774" y="3590059"/>
            <a:chExt cx="946911" cy="966699"/>
          </a:xfrm>
        </p:grpSpPr>
        <p:grpSp>
          <p:nvGrpSpPr>
            <p:cNvPr id="2070" name="Google Shape;2070;p51"/>
            <p:cNvGrpSpPr/>
            <p:nvPr/>
          </p:nvGrpSpPr>
          <p:grpSpPr>
            <a:xfrm>
              <a:off x="1438774" y="3590059"/>
              <a:ext cx="946911" cy="966699"/>
              <a:chOff x="3707828" y="340487"/>
              <a:chExt cx="1276160" cy="1302829"/>
            </a:xfrm>
          </p:grpSpPr>
          <p:grpSp>
            <p:nvGrpSpPr>
              <p:cNvPr id="2071" name="Google Shape;2071;p51"/>
              <p:cNvGrpSpPr/>
              <p:nvPr/>
            </p:nvGrpSpPr>
            <p:grpSpPr>
              <a:xfrm>
                <a:off x="3707828" y="340487"/>
                <a:ext cx="1276160" cy="1302829"/>
                <a:chOff x="3707828" y="340487"/>
                <a:chExt cx="1276160" cy="1302829"/>
              </a:xfrm>
            </p:grpSpPr>
            <p:sp>
              <p:nvSpPr>
                <p:cNvPr id="2072" name="Google Shape;2072;p51"/>
                <p:cNvSpPr/>
                <p:nvPr/>
              </p:nvSpPr>
              <p:spPr>
                <a:xfrm>
                  <a:off x="3707828" y="340487"/>
                  <a:ext cx="1269809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1296479" extrusionOk="0">
                      <a:moveTo>
                        <a:pt x="0" y="0"/>
                      </a:moveTo>
                      <a:lnTo>
                        <a:pt x="1269809" y="0"/>
                      </a:lnTo>
                      <a:lnTo>
                        <a:pt x="1269809" y="1296480"/>
                      </a:lnTo>
                      <a:lnTo>
                        <a:pt x="0" y="129648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3" name="Google Shape;2073;p51"/>
                <p:cNvSpPr/>
                <p:nvPr/>
              </p:nvSpPr>
              <p:spPr>
                <a:xfrm>
                  <a:off x="497763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4" name="Google Shape;2074;p51"/>
                <p:cNvSpPr/>
                <p:nvPr/>
              </p:nvSpPr>
              <p:spPr>
                <a:xfrm>
                  <a:off x="3892423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5" name="Google Shape;2075;p51"/>
                <p:cNvSpPr/>
                <p:nvPr/>
              </p:nvSpPr>
              <p:spPr>
                <a:xfrm>
                  <a:off x="407701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6" name="Google Shape;2076;p51"/>
                <p:cNvSpPr/>
                <p:nvPr/>
              </p:nvSpPr>
              <p:spPr>
                <a:xfrm>
                  <a:off x="426154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7" name="Google Shape;2077;p51"/>
                <p:cNvSpPr/>
                <p:nvPr/>
              </p:nvSpPr>
              <p:spPr>
                <a:xfrm>
                  <a:off x="4446143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8" name="Google Shape;2078;p51"/>
                <p:cNvSpPr/>
                <p:nvPr/>
              </p:nvSpPr>
              <p:spPr>
                <a:xfrm>
                  <a:off x="463073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79" name="Google Shape;2079;p51"/>
                <p:cNvSpPr/>
                <p:nvPr/>
              </p:nvSpPr>
              <p:spPr>
                <a:xfrm>
                  <a:off x="481526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0" name="Google Shape;2080;p51"/>
                <p:cNvSpPr/>
                <p:nvPr/>
              </p:nvSpPr>
              <p:spPr>
                <a:xfrm>
                  <a:off x="3707828" y="525653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1" name="Google Shape;2081;p51"/>
                <p:cNvSpPr/>
                <p:nvPr/>
              </p:nvSpPr>
              <p:spPr>
                <a:xfrm>
                  <a:off x="3707828" y="34048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2" name="Google Shape;2082;p51"/>
                <p:cNvSpPr/>
                <p:nvPr/>
              </p:nvSpPr>
              <p:spPr>
                <a:xfrm>
                  <a:off x="3707828" y="145173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3" name="Google Shape;2083;p51"/>
                <p:cNvSpPr/>
                <p:nvPr/>
              </p:nvSpPr>
              <p:spPr>
                <a:xfrm>
                  <a:off x="3707828" y="1636966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4" name="Google Shape;2084;p51"/>
                <p:cNvSpPr/>
                <p:nvPr/>
              </p:nvSpPr>
              <p:spPr>
                <a:xfrm>
                  <a:off x="3707828" y="126650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5" name="Google Shape;2085;p51"/>
                <p:cNvSpPr/>
                <p:nvPr/>
              </p:nvSpPr>
              <p:spPr>
                <a:xfrm>
                  <a:off x="3707828" y="1081278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6" name="Google Shape;2086;p51"/>
                <p:cNvSpPr/>
                <p:nvPr/>
              </p:nvSpPr>
              <p:spPr>
                <a:xfrm>
                  <a:off x="3707828" y="89611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087" name="Google Shape;2087;p51"/>
                <p:cNvSpPr/>
                <p:nvPr/>
              </p:nvSpPr>
              <p:spPr>
                <a:xfrm>
                  <a:off x="3707828" y="71088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</p:grpSp>
          <p:sp>
            <p:nvSpPr>
              <p:cNvPr id="2088" name="Google Shape;2088;p51"/>
              <p:cNvSpPr/>
              <p:nvPr/>
            </p:nvSpPr>
            <p:spPr>
              <a:xfrm>
                <a:off x="4260913" y="525653"/>
                <a:ext cx="185229" cy="185229"/>
              </a:xfrm>
              <a:custGeom>
                <a:avLst/>
                <a:gdLst/>
                <a:ahLst/>
                <a:cxnLst/>
                <a:rect l="l" t="t" r="r" b="b"/>
                <a:pathLst>
                  <a:path w="185229" h="185229" extrusionOk="0">
                    <a:moveTo>
                      <a:pt x="0" y="0"/>
                    </a:moveTo>
                    <a:lnTo>
                      <a:pt x="185229" y="0"/>
                    </a:lnTo>
                    <a:lnTo>
                      <a:pt x="185229" y="185229"/>
                    </a:lnTo>
                    <a:lnTo>
                      <a:pt x="0" y="1852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grpSp>
          <p:nvGrpSpPr>
            <p:cNvPr id="2089" name="Google Shape;2089;p51"/>
            <p:cNvGrpSpPr/>
            <p:nvPr/>
          </p:nvGrpSpPr>
          <p:grpSpPr>
            <a:xfrm>
              <a:off x="1712541" y="3729479"/>
              <a:ext cx="497389" cy="685349"/>
              <a:chOff x="1712541" y="3729479"/>
              <a:chExt cx="497389" cy="685349"/>
            </a:xfrm>
          </p:grpSpPr>
          <p:sp>
            <p:nvSpPr>
              <p:cNvPr id="2090" name="Google Shape;2090;p51"/>
              <p:cNvSpPr/>
              <p:nvPr/>
            </p:nvSpPr>
            <p:spPr>
              <a:xfrm>
                <a:off x="1712541" y="3729479"/>
                <a:ext cx="497389" cy="685349"/>
              </a:xfrm>
              <a:custGeom>
                <a:avLst/>
                <a:gdLst/>
                <a:ahLst/>
                <a:cxnLst/>
                <a:rect l="l" t="t" r="r" b="b"/>
                <a:pathLst>
                  <a:path w="672147" h="926147" extrusionOk="0">
                    <a:moveTo>
                      <a:pt x="0" y="926084"/>
                    </a:moveTo>
                    <a:lnTo>
                      <a:pt x="0" y="0"/>
                    </a:lnTo>
                    <a:lnTo>
                      <a:pt x="149161" y="0"/>
                    </a:lnTo>
                    <a:lnTo>
                      <a:pt x="149161" y="331026"/>
                    </a:lnTo>
                    <a:lnTo>
                      <a:pt x="223711" y="331026"/>
                    </a:lnTo>
                    <a:lnTo>
                      <a:pt x="223711" y="264986"/>
                    </a:lnTo>
                    <a:lnTo>
                      <a:pt x="523049" y="264986"/>
                    </a:lnTo>
                    <a:lnTo>
                      <a:pt x="523049" y="331026"/>
                    </a:lnTo>
                    <a:lnTo>
                      <a:pt x="597598" y="331026"/>
                    </a:lnTo>
                    <a:lnTo>
                      <a:pt x="597598" y="397066"/>
                    </a:lnTo>
                    <a:lnTo>
                      <a:pt x="672148" y="397066"/>
                    </a:lnTo>
                    <a:lnTo>
                      <a:pt x="672148" y="794068"/>
                    </a:lnTo>
                    <a:lnTo>
                      <a:pt x="597598" y="794068"/>
                    </a:lnTo>
                    <a:lnTo>
                      <a:pt x="597598" y="860108"/>
                    </a:lnTo>
                    <a:lnTo>
                      <a:pt x="523049" y="860108"/>
                    </a:lnTo>
                    <a:lnTo>
                      <a:pt x="523049" y="926148"/>
                    </a:lnTo>
                    <a:lnTo>
                      <a:pt x="223711" y="926148"/>
                    </a:lnTo>
                    <a:lnTo>
                      <a:pt x="223711" y="860108"/>
                    </a:lnTo>
                    <a:lnTo>
                      <a:pt x="149161" y="860108"/>
                    </a:lnTo>
                    <a:lnTo>
                      <a:pt x="149161" y="926148"/>
                    </a:lnTo>
                    <a:lnTo>
                      <a:pt x="0" y="926148"/>
                    </a:lnTo>
                    <a:close/>
                    <a:moveTo>
                      <a:pt x="447992" y="794068"/>
                    </a:moveTo>
                    <a:lnTo>
                      <a:pt x="447992" y="728027"/>
                    </a:lnTo>
                    <a:lnTo>
                      <a:pt x="523113" y="728027"/>
                    </a:lnTo>
                    <a:lnTo>
                      <a:pt x="523113" y="463042"/>
                    </a:lnTo>
                    <a:lnTo>
                      <a:pt x="447992" y="463042"/>
                    </a:lnTo>
                    <a:lnTo>
                      <a:pt x="447992" y="397002"/>
                    </a:lnTo>
                    <a:lnTo>
                      <a:pt x="223711" y="397002"/>
                    </a:lnTo>
                    <a:lnTo>
                      <a:pt x="223711" y="463042"/>
                    </a:lnTo>
                    <a:lnTo>
                      <a:pt x="149161" y="463042"/>
                    </a:lnTo>
                    <a:lnTo>
                      <a:pt x="149161" y="728027"/>
                    </a:lnTo>
                    <a:lnTo>
                      <a:pt x="223711" y="728027"/>
                    </a:lnTo>
                    <a:lnTo>
                      <a:pt x="223711" y="794068"/>
                    </a:lnTo>
                    <a:lnTo>
                      <a:pt x="447992" y="7940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1" name="Google Shape;2091;p51"/>
              <p:cNvSpPr/>
              <p:nvPr/>
            </p:nvSpPr>
            <p:spPr>
              <a:xfrm>
                <a:off x="2049409" y="3974898"/>
                <a:ext cx="104364" cy="98114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132587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2" name="Google Shape;2092;p51"/>
              <p:cNvSpPr/>
              <p:nvPr/>
            </p:nvSpPr>
            <p:spPr>
              <a:xfrm>
                <a:off x="1744815" y="3729480"/>
                <a:ext cx="104364" cy="685302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926084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926084"/>
                    </a:lnTo>
                    <a:lnTo>
                      <a:pt x="0" y="9260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3" name="Google Shape;2093;p51"/>
              <p:cNvSpPr/>
              <p:nvPr/>
            </p:nvSpPr>
            <p:spPr>
              <a:xfrm>
                <a:off x="2049409" y="4269457"/>
                <a:ext cx="104364" cy="98114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132587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2094" name="Google Shape;2094;p51"/>
          <p:cNvGrpSpPr/>
          <p:nvPr/>
        </p:nvGrpSpPr>
        <p:grpSpPr>
          <a:xfrm>
            <a:off x="1611197" y="1356707"/>
            <a:ext cx="946911" cy="966699"/>
            <a:chOff x="151447" y="3590017"/>
            <a:chExt cx="946911" cy="966699"/>
          </a:xfrm>
        </p:grpSpPr>
        <p:grpSp>
          <p:nvGrpSpPr>
            <p:cNvPr id="2095" name="Google Shape;2095;p51"/>
            <p:cNvGrpSpPr/>
            <p:nvPr/>
          </p:nvGrpSpPr>
          <p:grpSpPr>
            <a:xfrm>
              <a:off x="151447" y="3590017"/>
              <a:ext cx="946911" cy="966699"/>
              <a:chOff x="373316" y="340487"/>
              <a:chExt cx="1276160" cy="1302829"/>
            </a:xfrm>
          </p:grpSpPr>
          <p:sp>
            <p:nvSpPr>
              <p:cNvPr id="2096" name="Google Shape;2096;p51"/>
              <p:cNvSpPr/>
              <p:nvPr/>
            </p:nvSpPr>
            <p:spPr>
              <a:xfrm>
                <a:off x="373316" y="340487"/>
                <a:ext cx="1269809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1296479" extrusionOk="0">
                    <a:moveTo>
                      <a:pt x="0" y="0"/>
                    </a:moveTo>
                    <a:lnTo>
                      <a:pt x="1269810" y="0"/>
                    </a:lnTo>
                    <a:lnTo>
                      <a:pt x="1269810" y="1296480"/>
                    </a:lnTo>
                    <a:lnTo>
                      <a:pt x="0" y="129648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7" name="Google Shape;2097;p51"/>
              <p:cNvSpPr/>
              <p:nvPr/>
            </p:nvSpPr>
            <p:spPr>
              <a:xfrm>
                <a:off x="1643126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8" name="Google Shape;2098;p51"/>
              <p:cNvSpPr/>
              <p:nvPr/>
            </p:nvSpPr>
            <p:spPr>
              <a:xfrm>
                <a:off x="557911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099" name="Google Shape;2099;p51"/>
              <p:cNvSpPr/>
              <p:nvPr/>
            </p:nvSpPr>
            <p:spPr>
              <a:xfrm>
                <a:off x="742505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0" name="Google Shape;2100;p51"/>
              <p:cNvSpPr/>
              <p:nvPr/>
            </p:nvSpPr>
            <p:spPr>
              <a:xfrm>
                <a:off x="927100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1" name="Google Shape;2101;p51"/>
              <p:cNvSpPr/>
              <p:nvPr/>
            </p:nvSpPr>
            <p:spPr>
              <a:xfrm>
                <a:off x="1111631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2" name="Google Shape;2102;p51"/>
              <p:cNvSpPr/>
              <p:nvPr/>
            </p:nvSpPr>
            <p:spPr>
              <a:xfrm>
                <a:off x="1296225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3" name="Google Shape;2103;p51"/>
              <p:cNvSpPr/>
              <p:nvPr/>
            </p:nvSpPr>
            <p:spPr>
              <a:xfrm>
                <a:off x="1480820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4" name="Google Shape;2104;p51"/>
              <p:cNvSpPr/>
              <p:nvPr/>
            </p:nvSpPr>
            <p:spPr>
              <a:xfrm>
                <a:off x="373316" y="525653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5" name="Google Shape;2105;p51"/>
              <p:cNvSpPr/>
              <p:nvPr/>
            </p:nvSpPr>
            <p:spPr>
              <a:xfrm>
                <a:off x="373316" y="34048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6" name="Google Shape;2106;p51"/>
              <p:cNvSpPr/>
              <p:nvPr/>
            </p:nvSpPr>
            <p:spPr>
              <a:xfrm>
                <a:off x="373316" y="145173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7" name="Google Shape;2107;p51"/>
              <p:cNvSpPr/>
              <p:nvPr/>
            </p:nvSpPr>
            <p:spPr>
              <a:xfrm>
                <a:off x="373316" y="1636966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8" name="Google Shape;2108;p51"/>
              <p:cNvSpPr/>
              <p:nvPr/>
            </p:nvSpPr>
            <p:spPr>
              <a:xfrm>
                <a:off x="373316" y="126650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09" name="Google Shape;2109;p51"/>
              <p:cNvSpPr/>
              <p:nvPr/>
            </p:nvSpPr>
            <p:spPr>
              <a:xfrm>
                <a:off x="373316" y="1081278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10" name="Google Shape;2110;p51"/>
              <p:cNvSpPr/>
              <p:nvPr/>
            </p:nvSpPr>
            <p:spPr>
              <a:xfrm>
                <a:off x="373316" y="896112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11" name="Google Shape;2111;p51"/>
              <p:cNvSpPr/>
              <p:nvPr/>
            </p:nvSpPr>
            <p:spPr>
              <a:xfrm>
                <a:off x="373316" y="710882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grpSp>
          <p:nvGrpSpPr>
            <p:cNvPr id="2112" name="Google Shape;2112;p51"/>
            <p:cNvGrpSpPr/>
            <p:nvPr/>
          </p:nvGrpSpPr>
          <p:grpSpPr>
            <a:xfrm>
              <a:off x="288463" y="3729601"/>
              <a:ext cx="685212" cy="687570"/>
              <a:chOff x="288463" y="3729601"/>
              <a:chExt cx="685212" cy="687570"/>
            </a:xfrm>
          </p:grpSpPr>
          <p:sp>
            <p:nvSpPr>
              <p:cNvPr id="2113" name="Google Shape;2113;p51"/>
              <p:cNvSpPr/>
              <p:nvPr/>
            </p:nvSpPr>
            <p:spPr>
              <a:xfrm>
                <a:off x="288463" y="3729601"/>
                <a:ext cx="685212" cy="687570"/>
              </a:xfrm>
              <a:custGeom>
                <a:avLst/>
                <a:gdLst/>
                <a:ahLst/>
                <a:cxnLst/>
                <a:rect l="l" t="t" r="r" b="b"/>
                <a:pathLst>
                  <a:path w="922845" h="926020" extrusionOk="0">
                    <a:moveTo>
                      <a:pt x="204724" y="925894"/>
                    </a:moveTo>
                    <a:lnTo>
                      <a:pt x="204724" y="833438"/>
                    </a:lnTo>
                    <a:lnTo>
                      <a:pt x="102362" y="833438"/>
                    </a:lnTo>
                    <a:lnTo>
                      <a:pt x="102362" y="740982"/>
                    </a:lnTo>
                    <a:lnTo>
                      <a:pt x="0" y="740982"/>
                    </a:lnTo>
                    <a:lnTo>
                      <a:pt x="0" y="555371"/>
                    </a:lnTo>
                    <a:lnTo>
                      <a:pt x="102362" y="555371"/>
                    </a:lnTo>
                    <a:lnTo>
                      <a:pt x="102362" y="462915"/>
                    </a:lnTo>
                    <a:lnTo>
                      <a:pt x="307150" y="462915"/>
                    </a:lnTo>
                    <a:lnTo>
                      <a:pt x="307150" y="370459"/>
                    </a:lnTo>
                    <a:lnTo>
                      <a:pt x="718122" y="370459"/>
                    </a:lnTo>
                    <a:lnTo>
                      <a:pt x="718122" y="277368"/>
                    </a:lnTo>
                    <a:lnTo>
                      <a:pt x="615061" y="277368"/>
                    </a:lnTo>
                    <a:lnTo>
                      <a:pt x="615061" y="184912"/>
                    </a:lnTo>
                    <a:lnTo>
                      <a:pt x="307213" y="184912"/>
                    </a:lnTo>
                    <a:lnTo>
                      <a:pt x="307213" y="277368"/>
                    </a:lnTo>
                    <a:lnTo>
                      <a:pt x="63" y="277368"/>
                    </a:lnTo>
                    <a:lnTo>
                      <a:pt x="63" y="184912"/>
                    </a:lnTo>
                    <a:lnTo>
                      <a:pt x="102425" y="184912"/>
                    </a:lnTo>
                    <a:lnTo>
                      <a:pt x="102425" y="92456"/>
                    </a:lnTo>
                    <a:lnTo>
                      <a:pt x="204788" y="92456"/>
                    </a:lnTo>
                    <a:lnTo>
                      <a:pt x="204788" y="0"/>
                    </a:lnTo>
                    <a:lnTo>
                      <a:pt x="718122" y="0"/>
                    </a:lnTo>
                    <a:lnTo>
                      <a:pt x="718122" y="92456"/>
                    </a:lnTo>
                    <a:lnTo>
                      <a:pt x="820484" y="92456"/>
                    </a:lnTo>
                    <a:lnTo>
                      <a:pt x="820484" y="184912"/>
                    </a:lnTo>
                    <a:lnTo>
                      <a:pt x="922845" y="184912"/>
                    </a:lnTo>
                    <a:lnTo>
                      <a:pt x="922845" y="926021"/>
                    </a:lnTo>
                    <a:lnTo>
                      <a:pt x="718058" y="926021"/>
                    </a:lnTo>
                    <a:lnTo>
                      <a:pt x="718058" y="833565"/>
                    </a:lnTo>
                    <a:lnTo>
                      <a:pt x="614998" y="833565"/>
                    </a:lnTo>
                    <a:lnTo>
                      <a:pt x="614998" y="926021"/>
                    </a:lnTo>
                    <a:lnTo>
                      <a:pt x="204724" y="926021"/>
                    </a:lnTo>
                    <a:close/>
                    <a:moveTo>
                      <a:pt x="614998" y="740918"/>
                    </a:moveTo>
                    <a:lnTo>
                      <a:pt x="614998" y="648462"/>
                    </a:lnTo>
                    <a:lnTo>
                      <a:pt x="718058" y="648462"/>
                    </a:lnTo>
                    <a:lnTo>
                      <a:pt x="718058" y="462852"/>
                    </a:lnTo>
                    <a:lnTo>
                      <a:pt x="614998" y="462852"/>
                    </a:lnTo>
                    <a:lnTo>
                      <a:pt x="614998" y="555308"/>
                    </a:lnTo>
                    <a:lnTo>
                      <a:pt x="255968" y="555308"/>
                    </a:lnTo>
                    <a:lnTo>
                      <a:pt x="255968" y="740918"/>
                    </a:lnTo>
                    <a:lnTo>
                      <a:pt x="614998" y="7409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14" name="Google Shape;2114;p51"/>
              <p:cNvSpPr/>
              <p:nvPr/>
            </p:nvSpPr>
            <p:spPr>
              <a:xfrm>
                <a:off x="425385" y="4318234"/>
                <a:ext cx="250690" cy="98446"/>
              </a:xfrm>
              <a:custGeom>
                <a:avLst/>
                <a:gdLst/>
                <a:ahLst/>
                <a:cxnLst/>
                <a:rect l="l" t="t" r="r" b="b"/>
                <a:pathLst>
                  <a:path w="337629" h="132587" extrusionOk="0">
                    <a:moveTo>
                      <a:pt x="0" y="0"/>
                    </a:moveTo>
                    <a:lnTo>
                      <a:pt x="337630" y="0"/>
                    </a:lnTo>
                    <a:lnTo>
                      <a:pt x="337630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15" name="Google Shape;2115;p51"/>
              <p:cNvSpPr/>
              <p:nvPr/>
            </p:nvSpPr>
            <p:spPr>
              <a:xfrm>
                <a:off x="722694" y="4043401"/>
                <a:ext cx="250690" cy="98446"/>
              </a:xfrm>
              <a:custGeom>
                <a:avLst/>
                <a:gdLst/>
                <a:ahLst/>
                <a:cxnLst/>
                <a:rect l="l" t="t" r="r" b="b"/>
                <a:pathLst>
                  <a:path w="337629" h="132587" extrusionOk="0">
                    <a:moveTo>
                      <a:pt x="0" y="0"/>
                    </a:moveTo>
                    <a:lnTo>
                      <a:pt x="337629" y="0"/>
                    </a:lnTo>
                    <a:lnTo>
                      <a:pt x="337629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2116" name="Google Shape;2116;p51"/>
          <p:cNvGrpSpPr/>
          <p:nvPr/>
        </p:nvGrpSpPr>
        <p:grpSpPr>
          <a:xfrm>
            <a:off x="3063863" y="1506852"/>
            <a:ext cx="626402" cy="626402"/>
            <a:chOff x="2863215" y="5306949"/>
            <a:chExt cx="842391" cy="842391"/>
          </a:xfrm>
        </p:grpSpPr>
        <p:sp>
          <p:nvSpPr>
            <p:cNvPr id="2117" name="Google Shape;2117;p51"/>
            <p:cNvSpPr/>
            <p:nvPr/>
          </p:nvSpPr>
          <p:spPr>
            <a:xfrm>
              <a:off x="2863215" y="5306949"/>
              <a:ext cx="842391" cy="842391"/>
            </a:xfrm>
            <a:custGeom>
              <a:avLst/>
              <a:gdLst/>
              <a:ahLst/>
              <a:cxnLst/>
              <a:rect l="l" t="t" r="r" b="b"/>
              <a:pathLst>
                <a:path w="842391" h="842391" extrusionOk="0">
                  <a:moveTo>
                    <a:pt x="842391" y="421196"/>
                  </a:moveTo>
                  <a:cubicBezTo>
                    <a:pt x="842391" y="653815"/>
                    <a:pt x="653815" y="842391"/>
                    <a:pt x="421195" y="842391"/>
                  </a:cubicBezTo>
                  <a:cubicBezTo>
                    <a:pt x="188575" y="842391"/>
                    <a:pt x="0" y="653815"/>
                    <a:pt x="0" y="421196"/>
                  </a:cubicBezTo>
                  <a:cubicBezTo>
                    <a:pt x="0" y="188576"/>
                    <a:pt x="188576" y="0"/>
                    <a:pt x="421195" y="0"/>
                  </a:cubicBezTo>
                  <a:cubicBezTo>
                    <a:pt x="653815" y="0"/>
                    <a:pt x="842391" y="188576"/>
                    <a:pt x="842391" y="421196"/>
                  </a:cubicBezTo>
                  <a:close/>
                </a:path>
              </a:pathLst>
            </a:custGeom>
            <a:solidFill>
              <a:srgbClr val="119BF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118" name="Google Shape;2118;p51"/>
            <p:cNvGrpSpPr/>
            <p:nvPr/>
          </p:nvGrpSpPr>
          <p:grpSpPr>
            <a:xfrm>
              <a:off x="3124581" y="5568315"/>
              <a:ext cx="319595" cy="319595"/>
              <a:chOff x="3124581" y="5568315"/>
              <a:chExt cx="319595" cy="319595"/>
            </a:xfrm>
          </p:grpSpPr>
          <p:sp>
            <p:nvSpPr>
              <p:cNvPr id="2119" name="Google Shape;2119;p51"/>
              <p:cNvSpPr/>
              <p:nvPr/>
            </p:nvSpPr>
            <p:spPr>
              <a:xfrm>
                <a:off x="3124581" y="5728144"/>
                <a:ext cx="319595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319595" h="6350" extrusionOk="0">
                    <a:moveTo>
                      <a:pt x="0" y="0"/>
                    </a:moveTo>
                    <a:lnTo>
                      <a:pt x="319596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20" name="Google Shape;2120;p51"/>
              <p:cNvSpPr/>
              <p:nvPr/>
            </p:nvSpPr>
            <p:spPr>
              <a:xfrm>
                <a:off x="3284410" y="5568315"/>
                <a:ext cx="6350" cy="319595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319595" extrusionOk="0">
                    <a:moveTo>
                      <a:pt x="0" y="319595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sp>
        <p:nvSpPr>
          <p:cNvPr id="2121" name="Google Shape;2121;p51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2" name="Google Shape;2122;p51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23" name="Google Shape;2123;p51" descr="Door opening to series of other open doors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35325" y="2330850"/>
            <a:ext cx="1372891" cy="1569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4" name="Google Shape;2124;p51"/>
          <p:cNvSpPr txBox="1"/>
          <p:nvPr/>
        </p:nvSpPr>
        <p:spPr>
          <a:xfrm>
            <a:off x="6645100" y="1961025"/>
            <a:ext cx="13728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The Doors.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25" name="Google Shape;2125;p51"/>
          <p:cNvSpPr txBox="1"/>
          <p:nvPr/>
        </p:nvSpPr>
        <p:spPr>
          <a:xfrm>
            <a:off x="6497675" y="3824075"/>
            <a:ext cx="1648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No, the band.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26" name="Google Shape;2126;p51"/>
          <p:cNvSpPr txBox="1"/>
          <p:nvPr/>
        </p:nvSpPr>
        <p:spPr>
          <a:xfrm>
            <a:off x="6073600" y="2924725"/>
            <a:ext cx="2498700" cy="3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The                       ?</a:t>
            </a:r>
            <a:endParaRPr sz="18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27" name="Google Shape;2127;p51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8" name="Google Shape;2128;p5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3" name="Google Shape;2133;p52"/>
          <p:cNvSpPr/>
          <p:nvPr/>
        </p:nvSpPr>
        <p:spPr>
          <a:xfrm>
            <a:off x="5123580" y="1372004"/>
            <a:ext cx="35796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While the Monte Carlo simulation is running, build a data table that records the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Individual risks (A, B, C, or D)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Risk combinations (e.g. A0C0)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that show up in each iteration of the scatter plot.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Then, report descriptive statistics of selected regions in the JCL.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rgbClr val="980000"/>
                </a:solidFill>
              </a:rPr>
              <a:t>This tells us the risk profiles that drive project performance to certain cost and schedule levels.</a:t>
            </a:r>
            <a:endParaRPr b="1" i="1">
              <a:solidFill>
                <a:srgbClr val="98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4" name="Google Shape;2134;p52"/>
          <p:cNvGrpSpPr/>
          <p:nvPr/>
        </p:nvGrpSpPr>
        <p:grpSpPr>
          <a:xfrm>
            <a:off x="5193729" y="1467658"/>
            <a:ext cx="277873" cy="68400"/>
            <a:chOff x="520925" y="1460325"/>
            <a:chExt cx="277873" cy="68400"/>
          </a:xfrm>
        </p:grpSpPr>
        <p:sp>
          <p:nvSpPr>
            <p:cNvPr id="2135" name="Google Shape;2135;p52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2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2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38" name="Google Shape;2138;p52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49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New Data Table</a:t>
            </a:r>
            <a:endParaRPr/>
          </a:p>
        </p:txBody>
      </p:sp>
      <p:sp>
        <p:nvSpPr>
          <p:cNvPr id="2139" name="Google Shape;2139;p52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0" name="Google Shape;2140;p52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41" name="Google Shape;2141;p52" descr="a cartoon of spongebob and patrick standing next to a campfire with the words &quot; write that down write that down &quot; above them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461113"/>
            <a:ext cx="4463149" cy="33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2" name="Google Shape;2142;p52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3" name="Google Shape;2143;p5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Google Shape;2148;p53"/>
          <p:cNvSpPr/>
          <p:nvPr/>
        </p:nvSpPr>
        <p:spPr>
          <a:xfrm>
            <a:off x="357202" y="1355246"/>
            <a:ext cx="84375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9" name="Google Shape;2149;p53"/>
          <p:cNvSpPr/>
          <p:nvPr/>
        </p:nvSpPr>
        <p:spPr>
          <a:xfrm>
            <a:off x="3545248" y="1794150"/>
            <a:ext cx="2248500" cy="2861700"/>
          </a:xfrm>
          <a:prstGeom prst="roundRect">
            <a:avLst>
              <a:gd name="adj" fmla="val 4721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0" name="Google Shape;2150;p53"/>
          <p:cNvSpPr/>
          <p:nvPr/>
        </p:nvSpPr>
        <p:spPr>
          <a:xfrm>
            <a:off x="6130096" y="1794150"/>
            <a:ext cx="2248500" cy="2861700"/>
          </a:xfrm>
          <a:prstGeom prst="roundRect">
            <a:avLst>
              <a:gd name="adj" fmla="val 472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1" name="Google Shape;2151;p53"/>
          <p:cNvSpPr/>
          <p:nvPr/>
        </p:nvSpPr>
        <p:spPr>
          <a:xfrm>
            <a:off x="960400" y="1794150"/>
            <a:ext cx="2248500" cy="2861700"/>
          </a:xfrm>
          <a:prstGeom prst="roundRect">
            <a:avLst>
              <a:gd name="adj" fmla="val 4721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52" name="Google Shape;2152;p53"/>
          <p:cNvGrpSpPr/>
          <p:nvPr/>
        </p:nvGrpSpPr>
        <p:grpSpPr>
          <a:xfrm>
            <a:off x="427350" y="1434150"/>
            <a:ext cx="277873" cy="68400"/>
            <a:chOff x="520925" y="1460325"/>
            <a:chExt cx="277873" cy="68400"/>
          </a:xfrm>
        </p:grpSpPr>
        <p:sp>
          <p:nvSpPr>
            <p:cNvPr id="2153" name="Google Shape;2153;p53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3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3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56" name="Google Shape;2156;p53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73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Flexible Thinking</a:t>
            </a:r>
            <a:endParaRPr/>
          </a:p>
        </p:txBody>
      </p:sp>
      <p:sp>
        <p:nvSpPr>
          <p:cNvPr id="2157" name="Google Shape;2157;p53"/>
          <p:cNvSpPr txBox="1"/>
          <p:nvPr/>
        </p:nvSpPr>
        <p:spPr>
          <a:xfrm>
            <a:off x="960400" y="2321950"/>
            <a:ext cx="224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Hmm…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Confidence intervals are STATISTICAL objects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158" name="Google Shape;2158;p53"/>
          <p:cNvSpPr txBox="1"/>
          <p:nvPr/>
        </p:nvSpPr>
        <p:spPr>
          <a:xfrm>
            <a:off x="3545250" y="2321950"/>
            <a:ext cx="224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Wait!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JCL distributions are PROBABILISTIC constructs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159" name="Google Shape;2159;p53"/>
          <p:cNvSpPr txBox="1"/>
          <p:nvPr/>
        </p:nvSpPr>
        <p:spPr>
          <a:xfrm>
            <a:off x="6130100" y="2321950"/>
            <a:ext cx="22485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A-ha!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rPr>
              <a:t>We can report the statistics of TARGETED regions</a:t>
            </a:r>
            <a:endParaRPr sz="1800">
              <a:solidFill>
                <a:schemeClr val="dk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2160" name="Google Shape;2160;p53"/>
          <p:cNvSpPr txBox="1"/>
          <p:nvPr/>
        </p:nvSpPr>
        <p:spPr>
          <a:xfrm>
            <a:off x="1117150" y="3885725"/>
            <a:ext cx="193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The devil’s in the details.</a:t>
            </a:r>
            <a:endParaRPr sz="10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61" name="Google Shape;2161;p53"/>
          <p:cNvSpPr txBox="1"/>
          <p:nvPr/>
        </p:nvSpPr>
        <p:spPr>
          <a:xfrm>
            <a:off x="3701998" y="3885725"/>
            <a:ext cx="1935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Confidence intervals have no meaning in this context.</a:t>
            </a:r>
            <a:endParaRPr sz="10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162" name="Google Shape;2162;p53"/>
          <p:cNvSpPr txBox="1"/>
          <p:nvPr/>
        </p:nvSpPr>
        <p:spPr>
          <a:xfrm>
            <a:off x="6286850" y="3885725"/>
            <a:ext cx="1935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We get the best of both worlds.</a:t>
            </a:r>
            <a:endParaRPr sz="10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163" name="Google Shape;2163;p53"/>
          <p:cNvGrpSpPr/>
          <p:nvPr/>
        </p:nvGrpSpPr>
        <p:grpSpPr>
          <a:xfrm>
            <a:off x="4196048" y="1355244"/>
            <a:ext cx="946911" cy="966699"/>
            <a:chOff x="1438774" y="3590059"/>
            <a:chExt cx="946911" cy="966699"/>
          </a:xfrm>
        </p:grpSpPr>
        <p:grpSp>
          <p:nvGrpSpPr>
            <p:cNvPr id="2164" name="Google Shape;2164;p53"/>
            <p:cNvGrpSpPr/>
            <p:nvPr/>
          </p:nvGrpSpPr>
          <p:grpSpPr>
            <a:xfrm>
              <a:off x="1438774" y="3590059"/>
              <a:ext cx="946911" cy="966699"/>
              <a:chOff x="3707828" y="340487"/>
              <a:chExt cx="1276160" cy="1302829"/>
            </a:xfrm>
          </p:grpSpPr>
          <p:grpSp>
            <p:nvGrpSpPr>
              <p:cNvPr id="2165" name="Google Shape;2165;p53"/>
              <p:cNvGrpSpPr/>
              <p:nvPr/>
            </p:nvGrpSpPr>
            <p:grpSpPr>
              <a:xfrm>
                <a:off x="3707828" y="340487"/>
                <a:ext cx="1276160" cy="1302829"/>
                <a:chOff x="3707828" y="340487"/>
                <a:chExt cx="1276160" cy="1302829"/>
              </a:xfrm>
            </p:grpSpPr>
            <p:sp>
              <p:nvSpPr>
                <p:cNvPr id="2166" name="Google Shape;2166;p53"/>
                <p:cNvSpPr/>
                <p:nvPr/>
              </p:nvSpPr>
              <p:spPr>
                <a:xfrm>
                  <a:off x="3707828" y="340487"/>
                  <a:ext cx="1269809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1296479" extrusionOk="0">
                      <a:moveTo>
                        <a:pt x="0" y="0"/>
                      </a:moveTo>
                      <a:lnTo>
                        <a:pt x="1269809" y="0"/>
                      </a:lnTo>
                      <a:lnTo>
                        <a:pt x="1269809" y="1296480"/>
                      </a:lnTo>
                      <a:lnTo>
                        <a:pt x="0" y="129648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67" name="Google Shape;2167;p53"/>
                <p:cNvSpPr/>
                <p:nvPr/>
              </p:nvSpPr>
              <p:spPr>
                <a:xfrm>
                  <a:off x="497763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68" name="Google Shape;2168;p53"/>
                <p:cNvSpPr/>
                <p:nvPr/>
              </p:nvSpPr>
              <p:spPr>
                <a:xfrm>
                  <a:off x="3892423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69" name="Google Shape;2169;p53"/>
                <p:cNvSpPr/>
                <p:nvPr/>
              </p:nvSpPr>
              <p:spPr>
                <a:xfrm>
                  <a:off x="407701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0" name="Google Shape;2170;p53"/>
                <p:cNvSpPr/>
                <p:nvPr/>
              </p:nvSpPr>
              <p:spPr>
                <a:xfrm>
                  <a:off x="426154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1" name="Google Shape;2171;p53"/>
                <p:cNvSpPr/>
                <p:nvPr/>
              </p:nvSpPr>
              <p:spPr>
                <a:xfrm>
                  <a:off x="4446143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2" name="Google Shape;2172;p53"/>
                <p:cNvSpPr/>
                <p:nvPr/>
              </p:nvSpPr>
              <p:spPr>
                <a:xfrm>
                  <a:off x="463073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3" name="Google Shape;2173;p53"/>
                <p:cNvSpPr/>
                <p:nvPr/>
              </p:nvSpPr>
              <p:spPr>
                <a:xfrm>
                  <a:off x="4815268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4" name="Google Shape;2174;p53"/>
                <p:cNvSpPr/>
                <p:nvPr/>
              </p:nvSpPr>
              <p:spPr>
                <a:xfrm>
                  <a:off x="3707828" y="525653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5" name="Google Shape;2175;p53"/>
                <p:cNvSpPr/>
                <p:nvPr/>
              </p:nvSpPr>
              <p:spPr>
                <a:xfrm>
                  <a:off x="3707828" y="34048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6" name="Google Shape;2176;p53"/>
                <p:cNvSpPr/>
                <p:nvPr/>
              </p:nvSpPr>
              <p:spPr>
                <a:xfrm>
                  <a:off x="3707828" y="145173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7" name="Google Shape;2177;p53"/>
                <p:cNvSpPr/>
                <p:nvPr/>
              </p:nvSpPr>
              <p:spPr>
                <a:xfrm>
                  <a:off x="3707828" y="1636966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8" name="Google Shape;2178;p53"/>
                <p:cNvSpPr/>
                <p:nvPr/>
              </p:nvSpPr>
              <p:spPr>
                <a:xfrm>
                  <a:off x="3707828" y="126650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79" name="Google Shape;2179;p53"/>
                <p:cNvSpPr/>
                <p:nvPr/>
              </p:nvSpPr>
              <p:spPr>
                <a:xfrm>
                  <a:off x="3707828" y="1081278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80" name="Google Shape;2180;p53"/>
                <p:cNvSpPr/>
                <p:nvPr/>
              </p:nvSpPr>
              <p:spPr>
                <a:xfrm>
                  <a:off x="3707828" y="89611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181" name="Google Shape;2181;p53"/>
                <p:cNvSpPr/>
                <p:nvPr/>
              </p:nvSpPr>
              <p:spPr>
                <a:xfrm>
                  <a:off x="3707828" y="71088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</p:grpSp>
          <p:sp>
            <p:nvSpPr>
              <p:cNvPr id="2182" name="Google Shape;2182;p53"/>
              <p:cNvSpPr/>
              <p:nvPr/>
            </p:nvSpPr>
            <p:spPr>
              <a:xfrm>
                <a:off x="4260913" y="525653"/>
                <a:ext cx="185229" cy="185229"/>
              </a:xfrm>
              <a:custGeom>
                <a:avLst/>
                <a:gdLst/>
                <a:ahLst/>
                <a:cxnLst/>
                <a:rect l="l" t="t" r="r" b="b"/>
                <a:pathLst>
                  <a:path w="185229" h="185229" extrusionOk="0">
                    <a:moveTo>
                      <a:pt x="0" y="0"/>
                    </a:moveTo>
                    <a:lnTo>
                      <a:pt x="185229" y="0"/>
                    </a:lnTo>
                    <a:lnTo>
                      <a:pt x="185229" y="185229"/>
                    </a:lnTo>
                    <a:lnTo>
                      <a:pt x="0" y="1852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grpSp>
          <p:nvGrpSpPr>
            <p:cNvPr id="2183" name="Google Shape;2183;p53"/>
            <p:cNvGrpSpPr/>
            <p:nvPr/>
          </p:nvGrpSpPr>
          <p:grpSpPr>
            <a:xfrm>
              <a:off x="1712541" y="3729479"/>
              <a:ext cx="497389" cy="685349"/>
              <a:chOff x="1712541" y="3729479"/>
              <a:chExt cx="497389" cy="685349"/>
            </a:xfrm>
          </p:grpSpPr>
          <p:sp>
            <p:nvSpPr>
              <p:cNvPr id="2184" name="Google Shape;2184;p53"/>
              <p:cNvSpPr/>
              <p:nvPr/>
            </p:nvSpPr>
            <p:spPr>
              <a:xfrm>
                <a:off x="1712541" y="3729479"/>
                <a:ext cx="497389" cy="685349"/>
              </a:xfrm>
              <a:custGeom>
                <a:avLst/>
                <a:gdLst/>
                <a:ahLst/>
                <a:cxnLst/>
                <a:rect l="l" t="t" r="r" b="b"/>
                <a:pathLst>
                  <a:path w="672147" h="926147" extrusionOk="0">
                    <a:moveTo>
                      <a:pt x="0" y="926084"/>
                    </a:moveTo>
                    <a:lnTo>
                      <a:pt x="0" y="0"/>
                    </a:lnTo>
                    <a:lnTo>
                      <a:pt x="149161" y="0"/>
                    </a:lnTo>
                    <a:lnTo>
                      <a:pt x="149161" y="331026"/>
                    </a:lnTo>
                    <a:lnTo>
                      <a:pt x="223711" y="331026"/>
                    </a:lnTo>
                    <a:lnTo>
                      <a:pt x="223711" y="264986"/>
                    </a:lnTo>
                    <a:lnTo>
                      <a:pt x="523049" y="264986"/>
                    </a:lnTo>
                    <a:lnTo>
                      <a:pt x="523049" y="331026"/>
                    </a:lnTo>
                    <a:lnTo>
                      <a:pt x="597598" y="331026"/>
                    </a:lnTo>
                    <a:lnTo>
                      <a:pt x="597598" y="397066"/>
                    </a:lnTo>
                    <a:lnTo>
                      <a:pt x="672148" y="397066"/>
                    </a:lnTo>
                    <a:lnTo>
                      <a:pt x="672148" y="794068"/>
                    </a:lnTo>
                    <a:lnTo>
                      <a:pt x="597598" y="794068"/>
                    </a:lnTo>
                    <a:lnTo>
                      <a:pt x="597598" y="860108"/>
                    </a:lnTo>
                    <a:lnTo>
                      <a:pt x="523049" y="860108"/>
                    </a:lnTo>
                    <a:lnTo>
                      <a:pt x="523049" y="926148"/>
                    </a:lnTo>
                    <a:lnTo>
                      <a:pt x="223711" y="926148"/>
                    </a:lnTo>
                    <a:lnTo>
                      <a:pt x="223711" y="860108"/>
                    </a:lnTo>
                    <a:lnTo>
                      <a:pt x="149161" y="860108"/>
                    </a:lnTo>
                    <a:lnTo>
                      <a:pt x="149161" y="926148"/>
                    </a:lnTo>
                    <a:lnTo>
                      <a:pt x="0" y="926148"/>
                    </a:lnTo>
                    <a:close/>
                    <a:moveTo>
                      <a:pt x="447992" y="794068"/>
                    </a:moveTo>
                    <a:lnTo>
                      <a:pt x="447992" y="728027"/>
                    </a:lnTo>
                    <a:lnTo>
                      <a:pt x="523113" y="728027"/>
                    </a:lnTo>
                    <a:lnTo>
                      <a:pt x="523113" y="463042"/>
                    </a:lnTo>
                    <a:lnTo>
                      <a:pt x="447992" y="463042"/>
                    </a:lnTo>
                    <a:lnTo>
                      <a:pt x="447992" y="397002"/>
                    </a:lnTo>
                    <a:lnTo>
                      <a:pt x="223711" y="397002"/>
                    </a:lnTo>
                    <a:lnTo>
                      <a:pt x="223711" y="463042"/>
                    </a:lnTo>
                    <a:lnTo>
                      <a:pt x="149161" y="463042"/>
                    </a:lnTo>
                    <a:lnTo>
                      <a:pt x="149161" y="728027"/>
                    </a:lnTo>
                    <a:lnTo>
                      <a:pt x="223711" y="728027"/>
                    </a:lnTo>
                    <a:lnTo>
                      <a:pt x="223711" y="794068"/>
                    </a:lnTo>
                    <a:lnTo>
                      <a:pt x="447992" y="79406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85" name="Google Shape;2185;p53"/>
              <p:cNvSpPr/>
              <p:nvPr/>
            </p:nvSpPr>
            <p:spPr>
              <a:xfrm>
                <a:off x="2049409" y="3974898"/>
                <a:ext cx="104364" cy="98114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132587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86" name="Google Shape;2186;p53"/>
              <p:cNvSpPr/>
              <p:nvPr/>
            </p:nvSpPr>
            <p:spPr>
              <a:xfrm>
                <a:off x="1744815" y="3729480"/>
                <a:ext cx="104364" cy="685302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926084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926084"/>
                    </a:lnTo>
                    <a:lnTo>
                      <a:pt x="0" y="92608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87" name="Google Shape;2187;p53"/>
              <p:cNvSpPr/>
              <p:nvPr/>
            </p:nvSpPr>
            <p:spPr>
              <a:xfrm>
                <a:off x="2049409" y="4269457"/>
                <a:ext cx="104364" cy="98114"/>
              </a:xfrm>
              <a:custGeom>
                <a:avLst/>
                <a:gdLst/>
                <a:ahLst/>
                <a:cxnLst/>
                <a:rect l="l" t="t" r="r" b="b"/>
                <a:pathLst>
                  <a:path w="141033" h="132587" extrusionOk="0">
                    <a:moveTo>
                      <a:pt x="0" y="0"/>
                    </a:moveTo>
                    <a:lnTo>
                      <a:pt x="141034" y="0"/>
                    </a:lnTo>
                    <a:lnTo>
                      <a:pt x="141034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2188" name="Google Shape;2188;p53"/>
          <p:cNvGrpSpPr/>
          <p:nvPr/>
        </p:nvGrpSpPr>
        <p:grpSpPr>
          <a:xfrm>
            <a:off x="1611197" y="1356707"/>
            <a:ext cx="946911" cy="966699"/>
            <a:chOff x="151447" y="3590017"/>
            <a:chExt cx="946911" cy="966699"/>
          </a:xfrm>
        </p:grpSpPr>
        <p:grpSp>
          <p:nvGrpSpPr>
            <p:cNvPr id="2189" name="Google Shape;2189;p53"/>
            <p:cNvGrpSpPr/>
            <p:nvPr/>
          </p:nvGrpSpPr>
          <p:grpSpPr>
            <a:xfrm>
              <a:off x="151447" y="3590017"/>
              <a:ext cx="946911" cy="966699"/>
              <a:chOff x="373316" y="340487"/>
              <a:chExt cx="1276160" cy="1302829"/>
            </a:xfrm>
          </p:grpSpPr>
          <p:sp>
            <p:nvSpPr>
              <p:cNvPr id="2190" name="Google Shape;2190;p53"/>
              <p:cNvSpPr/>
              <p:nvPr/>
            </p:nvSpPr>
            <p:spPr>
              <a:xfrm>
                <a:off x="373316" y="340487"/>
                <a:ext cx="1269809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1296479" extrusionOk="0">
                    <a:moveTo>
                      <a:pt x="0" y="0"/>
                    </a:moveTo>
                    <a:lnTo>
                      <a:pt x="1269810" y="0"/>
                    </a:lnTo>
                    <a:lnTo>
                      <a:pt x="1269810" y="1296480"/>
                    </a:lnTo>
                    <a:lnTo>
                      <a:pt x="0" y="1296480"/>
                    </a:lnTo>
                    <a:close/>
                  </a:path>
                </a:pathLst>
              </a:custGeom>
              <a:solidFill>
                <a:schemeClr val="dk2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1" name="Google Shape;2191;p53"/>
              <p:cNvSpPr/>
              <p:nvPr/>
            </p:nvSpPr>
            <p:spPr>
              <a:xfrm>
                <a:off x="1643126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2" name="Google Shape;2192;p53"/>
              <p:cNvSpPr/>
              <p:nvPr/>
            </p:nvSpPr>
            <p:spPr>
              <a:xfrm>
                <a:off x="557911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3" name="Google Shape;2193;p53"/>
              <p:cNvSpPr/>
              <p:nvPr/>
            </p:nvSpPr>
            <p:spPr>
              <a:xfrm>
                <a:off x="742505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4" name="Google Shape;2194;p53"/>
              <p:cNvSpPr/>
              <p:nvPr/>
            </p:nvSpPr>
            <p:spPr>
              <a:xfrm>
                <a:off x="927100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5" name="Google Shape;2195;p53"/>
              <p:cNvSpPr/>
              <p:nvPr/>
            </p:nvSpPr>
            <p:spPr>
              <a:xfrm>
                <a:off x="1111631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6" name="Google Shape;2196;p53"/>
              <p:cNvSpPr/>
              <p:nvPr/>
            </p:nvSpPr>
            <p:spPr>
              <a:xfrm>
                <a:off x="1296225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7" name="Google Shape;2197;p53"/>
              <p:cNvSpPr/>
              <p:nvPr/>
            </p:nvSpPr>
            <p:spPr>
              <a:xfrm>
                <a:off x="1480820" y="340487"/>
                <a:ext cx="6350" cy="1296479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1296479" extrusionOk="0">
                    <a:moveTo>
                      <a:pt x="0" y="0"/>
                    </a:moveTo>
                    <a:lnTo>
                      <a:pt x="0" y="129648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8" name="Google Shape;2198;p53"/>
              <p:cNvSpPr/>
              <p:nvPr/>
            </p:nvSpPr>
            <p:spPr>
              <a:xfrm>
                <a:off x="373316" y="525653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199" name="Google Shape;2199;p53"/>
              <p:cNvSpPr/>
              <p:nvPr/>
            </p:nvSpPr>
            <p:spPr>
              <a:xfrm>
                <a:off x="373316" y="34048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0" name="Google Shape;2200;p53"/>
              <p:cNvSpPr/>
              <p:nvPr/>
            </p:nvSpPr>
            <p:spPr>
              <a:xfrm>
                <a:off x="373316" y="145173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1" name="Google Shape;2201;p53"/>
              <p:cNvSpPr/>
              <p:nvPr/>
            </p:nvSpPr>
            <p:spPr>
              <a:xfrm>
                <a:off x="373316" y="1636966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2" name="Google Shape;2202;p53"/>
              <p:cNvSpPr/>
              <p:nvPr/>
            </p:nvSpPr>
            <p:spPr>
              <a:xfrm>
                <a:off x="373316" y="1266507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3" name="Google Shape;2203;p53"/>
              <p:cNvSpPr/>
              <p:nvPr/>
            </p:nvSpPr>
            <p:spPr>
              <a:xfrm>
                <a:off x="373316" y="1081278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4" name="Google Shape;2204;p53"/>
              <p:cNvSpPr/>
              <p:nvPr/>
            </p:nvSpPr>
            <p:spPr>
              <a:xfrm>
                <a:off x="373316" y="896112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5" name="Google Shape;2205;p53"/>
              <p:cNvSpPr/>
              <p:nvPr/>
            </p:nvSpPr>
            <p:spPr>
              <a:xfrm>
                <a:off x="373316" y="710882"/>
                <a:ext cx="1269809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1269809" h="6350" extrusionOk="0">
                    <a:moveTo>
                      <a:pt x="0" y="0"/>
                    </a:moveTo>
                    <a:lnTo>
                      <a:pt x="1269810" y="0"/>
                    </a:lnTo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grpSp>
          <p:nvGrpSpPr>
            <p:cNvPr id="2206" name="Google Shape;2206;p53"/>
            <p:cNvGrpSpPr/>
            <p:nvPr/>
          </p:nvGrpSpPr>
          <p:grpSpPr>
            <a:xfrm>
              <a:off x="288463" y="3729601"/>
              <a:ext cx="685212" cy="687570"/>
              <a:chOff x="288463" y="3729601"/>
              <a:chExt cx="685212" cy="687570"/>
            </a:xfrm>
          </p:grpSpPr>
          <p:sp>
            <p:nvSpPr>
              <p:cNvPr id="2207" name="Google Shape;2207;p53"/>
              <p:cNvSpPr/>
              <p:nvPr/>
            </p:nvSpPr>
            <p:spPr>
              <a:xfrm>
                <a:off x="288463" y="3729601"/>
                <a:ext cx="685212" cy="687570"/>
              </a:xfrm>
              <a:custGeom>
                <a:avLst/>
                <a:gdLst/>
                <a:ahLst/>
                <a:cxnLst/>
                <a:rect l="l" t="t" r="r" b="b"/>
                <a:pathLst>
                  <a:path w="922845" h="926020" extrusionOk="0">
                    <a:moveTo>
                      <a:pt x="204724" y="925894"/>
                    </a:moveTo>
                    <a:lnTo>
                      <a:pt x="204724" y="833438"/>
                    </a:lnTo>
                    <a:lnTo>
                      <a:pt x="102362" y="833438"/>
                    </a:lnTo>
                    <a:lnTo>
                      <a:pt x="102362" y="740982"/>
                    </a:lnTo>
                    <a:lnTo>
                      <a:pt x="0" y="740982"/>
                    </a:lnTo>
                    <a:lnTo>
                      <a:pt x="0" y="555371"/>
                    </a:lnTo>
                    <a:lnTo>
                      <a:pt x="102362" y="555371"/>
                    </a:lnTo>
                    <a:lnTo>
                      <a:pt x="102362" y="462915"/>
                    </a:lnTo>
                    <a:lnTo>
                      <a:pt x="307150" y="462915"/>
                    </a:lnTo>
                    <a:lnTo>
                      <a:pt x="307150" y="370459"/>
                    </a:lnTo>
                    <a:lnTo>
                      <a:pt x="718122" y="370459"/>
                    </a:lnTo>
                    <a:lnTo>
                      <a:pt x="718122" y="277368"/>
                    </a:lnTo>
                    <a:lnTo>
                      <a:pt x="615061" y="277368"/>
                    </a:lnTo>
                    <a:lnTo>
                      <a:pt x="615061" y="184912"/>
                    </a:lnTo>
                    <a:lnTo>
                      <a:pt x="307213" y="184912"/>
                    </a:lnTo>
                    <a:lnTo>
                      <a:pt x="307213" y="277368"/>
                    </a:lnTo>
                    <a:lnTo>
                      <a:pt x="63" y="277368"/>
                    </a:lnTo>
                    <a:lnTo>
                      <a:pt x="63" y="184912"/>
                    </a:lnTo>
                    <a:lnTo>
                      <a:pt x="102425" y="184912"/>
                    </a:lnTo>
                    <a:lnTo>
                      <a:pt x="102425" y="92456"/>
                    </a:lnTo>
                    <a:lnTo>
                      <a:pt x="204788" y="92456"/>
                    </a:lnTo>
                    <a:lnTo>
                      <a:pt x="204788" y="0"/>
                    </a:lnTo>
                    <a:lnTo>
                      <a:pt x="718122" y="0"/>
                    </a:lnTo>
                    <a:lnTo>
                      <a:pt x="718122" y="92456"/>
                    </a:lnTo>
                    <a:lnTo>
                      <a:pt x="820484" y="92456"/>
                    </a:lnTo>
                    <a:lnTo>
                      <a:pt x="820484" y="184912"/>
                    </a:lnTo>
                    <a:lnTo>
                      <a:pt x="922845" y="184912"/>
                    </a:lnTo>
                    <a:lnTo>
                      <a:pt x="922845" y="926021"/>
                    </a:lnTo>
                    <a:lnTo>
                      <a:pt x="718058" y="926021"/>
                    </a:lnTo>
                    <a:lnTo>
                      <a:pt x="718058" y="833565"/>
                    </a:lnTo>
                    <a:lnTo>
                      <a:pt x="614998" y="833565"/>
                    </a:lnTo>
                    <a:lnTo>
                      <a:pt x="614998" y="926021"/>
                    </a:lnTo>
                    <a:lnTo>
                      <a:pt x="204724" y="926021"/>
                    </a:lnTo>
                    <a:close/>
                    <a:moveTo>
                      <a:pt x="614998" y="740918"/>
                    </a:moveTo>
                    <a:lnTo>
                      <a:pt x="614998" y="648462"/>
                    </a:lnTo>
                    <a:lnTo>
                      <a:pt x="718058" y="648462"/>
                    </a:lnTo>
                    <a:lnTo>
                      <a:pt x="718058" y="462852"/>
                    </a:lnTo>
                    <a:lnTo>
                      <a:pt x="614998" y="462852"/>
                    </a:lnTo>
                    <a:lnTo>
                      <a:pt x="614998" y="555308"/>
                    </a:lnTo>
                    <a:lnTo>
                      <a:pt x="255968" y="555308"/>
                    </a:lnTo>
                    <a:lnTo>
                      <a:pt x="255968" y="740918"/>
                    </a:lnTo>
                    <a:lnTo>
                      <a:pt x="614998" y="74091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8" name="Google Shape;2208;p53"/>
              <p:cNvSpPr/>
              <p:nvPr/>
            </p:nvSpPr>
            <p:spPr>
              <a:xfrm>
                <a:off x="425385" y="4318234"/>
                <a:ext cx="250690" cy="98446"/>
              </a:xfrm>
              <a:custGeom>
                <a:avLst/>
                <a:gdLst/>
                <a:ahLst/>
                <a:cxnLst/>
                <a:rect l="l" t="t" r="r" b="b"/>
                <a:pathLst>
                  <a:path w="337629" h="132587" extrusionOk="0">
                    <a:moveTo>
                      <a:pt x="0" y="0"/>
                    </a:moveTo>
                    <a:lnTo>
                      <a:pt x="337630" y="0"/>
                    </a:lnTo>
                    <a:lnTo>
                      <a:pt x="337630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09" name="Google Shape;2209;p53"/>
              <p:cNvSpPr/>
              <p:nvPr/>
            </p:nvSpPr>
            <p:spPr>
              <a:xfrm>
                <a:off x="722694" y="4043401"/>
                <a:ext cx="250690" cy="98446"/>
              </a:xfrm>
              <a:custGeom>
                <a:avLst/>
                <a:gdLst/>
                <a:ahLst/>
                <a:cxnLst/>
                <a:rect l="l" t="t" r="r" b="b"/>
                <a:pathLst>
                  <a:path w="337629" h="132587" extrusionOk="0">
                    <a:moveTo>
                      <a:pt x="0" y="0"/>
                    </a:moveTo>
                    <a:lnTo>
                      <a:pt x="337629" y="0"/>
                    </a:lnTo>
                    <a:lnTo>
                      <a:pt x="337629" y="132588"/>
                    </a:lnTo>
                    <a:lnTo>
                      <a:pt x="0" y="132588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2210" name="Google Shape;2210;p53"/>
          <p:cNvGrpSpPr/>
          <p:nvPr/>
        </p:nvGrpSpPr>
        <p:grpSpPr>
          <a:xfrm>
            <a:off x="6780898" y="1355244"/>
            <a:ext cx="946911" cy="966699"/>
            <a:chOff x="2725798" y="3590032"/>
            <a:chExt cx="946911" cy="966699"/>
          </a:xfrm>
        </p:grpSpPr>
        <p:grpSp>
          <p:nvGrpSpPr>
            <p:cNvPr id="2211" name="Google Shape;2211;p53"/>
            <p:cNvGrpSpPr/>
            <p:nvPr/>
          </p:nvGrpSpPr>
          <p:grpSpPr>
            <a:xfrm>
              <a:off x="2725798" y="3590032"/>
              <a:ext cx="946911" cy="966699"/>
              <a:chOff x="2040572" y="340487"/>
              <a:chExt cx="1276160" cy="1302829"/>
            </a:xfrm>
          </p:grpSpPr>
          <p:grpSp>
            <p:nvGrpSpPr>
              <p:cNvPr id="2212" name="Google Shape;2212;p53"/>
              <p:cNvGrpSpPr/>
              <p:nvPr/>
            </p:nvGrpSpPr>
            <p:grpSpPr>
              <a:xfrm>
                <a:off x="2040572" y="340487"/>
                <a:ext cx="1276160" cy="1302829"/>
                <a:chOff x="2040572" y="340487"/>
                <a:chExt cx="1276160" cy="1302829"/>
              </a:xfrm>
            </p:grpSpPr>
            <p:sp>
              <p:nvSpPr>
                <p:cNvPr id="2213" name="Google Shape;2213;p53"/>
                <p:cNvSpPr/>
                <p:nvPr/>
              </p:nvSpPr>
              <p:spPr>
                <a:xfrm>
                  <a:off x="2040572" y="340487"/>
                  <a:ext cx="1269809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1296479" extrusionOk="0">
                      <a:moveTo>
                        <a:pt x="0" y="0"/>
                      </a:moveTo>
                      <a:lnTo>
                        <a:pt x="1269810" y="0"/>
                      </a:lnTo>
                      <a:lnTo>
                        <a:pt x="1269810" y="1296480"/>
                      </a:lnTo>
                      <a:lnTo>
                        <a:pt x="0" y="129648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4" name="Google Shape;2214;p53"/>
                <p:cNvSpPr/>
                <p:nvPr/>
              </p:nvSpPr>
              <p:spPr>
                <a:xfrm>
                  <a:off x="3310382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5" name="Google Shape;2215;p53"/>
                <p:cNvSpPr/>
                <p:nvPr/>
              </p:nvSpPr>
              <p:spPr>
                <a:xfrm>
                  <a:off x="222516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6" name="Google Shape;2216;p53"/>
                <p:cNvSpPr/>
                <p:nvPr/>
              </p:nvSpPr>
              <p:spPr>
                <a:xfrm>
                  <a:off x="2409761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7" name="Google Shape;2217;p53"/>
                <p:cNvSpPr/>
                <p:nvPr/>
              </p:nvSpPr>
              <p:spPr>
                <a:xfrm>
                  <a:off x="2594292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8" name="Google Shape;2218;p53"/>
                <p:cNvSpPr/>
                <p:nvPr/>
              </p:nvSpPr>
              <p:spPr>
                <a:xfrm>
                  <a:off x="2778887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19" name="Google Shape;2219;p53"/>
                <p:cNvSpPr/>
                <p:nvPr/>
              </p:nvSpPr>
              <p:spPr>
                <a:xfrm>
                  <a:off x="2963481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0" name="Google Shape;2220;p53"/>
                <p:cNvSpPr/>
                <p:nvPr/>
              </p:nvSpPr>
              <p:spPr>
                <a:xfrm>
                  <a:off x="3148076" y="340487"/>
                  <a:ext cx="6350" cy="12964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" h="1296479" extrusionOk="0">
                      <a:moveTo>
                        <a:pt x="0" y="0"/>
                      </a:moveTo>
                      <a:lnTo>
                        <a:pt x="0" y="129648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1" name="Google Shape;2221;p53"/>
                <p:cNvSpPr/>
                <p:nvPr/>
              </p:nvSpPr>
              <p:spPr>
                <a:xfrm>
                  <a:off x="2040572" y="525653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2" name="Google Shape;2222;p53"/>
                <p:cNvSpPr/>
                <p:nvPr/>
              </p:nvSpPr>
              <p:spPr>
                <a:xfrm>
                  <a:off x="2040572" y="34048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3" name="Google Shape;2223;p53"/>
                <p:cNvSpPr/>
                <p:nvPr/>
              </p:nvSpPr>
              <p:spPr>
                <a:xfrm>
                  <a:off x="2040572" y="145173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4" name="Google Shape;2224;p53"/>
                <p:cNvSpPr/>
                <p:nvPr/>
              </p:nvSpPr>
              <p:spPr>
                <a:xfrm>
                  <a:off x="2040572" y="1636966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5" name="Google Shape;2225;p53"/>
                <p:cNvSpPr/>
                <p:nvPr/>
              </p:nvSpPr>
              <p:spPr>
                <a:xfrm>
                  <a:off x="2040572" y="1266507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6" name="Google Shape;2226;p53"/>
                <p:cNvSpPr/>
                <p:nvPr/>
              </p:nvSpPr>
              <p:spPr>
                <a:xfrm>
                  <a:off x="2040572" y="1081278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7" name="Google Shape;2227;p53"/>
                <p:cNvSpPr/>
                <p:nvPr/>
              </p:nvSpPr>
              <p:spPr>
                <a:xfrm>
                  <a:off x="2040572" y="89611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  <p:sp>
              <p:nvSpPr>
                <p:cNvPr id="2228" name="Google Shape;2228;p53"/>
                <p:cNvSpPr/>
                <p:nvPr/>
              </p:nvSpPr>
              <p:spPr>
                <a:xfrm>
                  <a:off x="2040572" y="710882"/>
                  <a:ext cx="1269809" cy="6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9809" h="6350" extrusionOk="0">
                      <a:moveTo>
                        <a:pt x="0" y="0"/>
                      </a:moveTo>
                      <a:lnTo>
                        <a:pt x="1269810" y="0"/>
                      </a:lnTo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/>
                </a:p>
              </p:txBody>
            </p:sp>
          </p:grpSp>
          <p:sp>
            <p:nvSpPr>
              <p:cNvPr id="2229" name="Google Shape;2229;p53"/>
              <p:cNvSpPr/>
              <p:nvPr/>
            </p:nvSpPr>
            <p:spPr>
              <a:xfrm>
                <a:off x="2593657" y="525653"/>
                <a:ext cx="185229" cy="185229"/>
              </a:xfrm>
              <a:custGeom>
                <a:avLst/>
                <a:gdLst/>
                <a:ahLst/>
                <a:cxnLst/>
                <a:rect l="l" t="t" r="r" b="b"/>
                <a:pathLst>
                  <a:path w="185229" h="185229" extrusionOk="0">
                    <a:moveTo>
                      <a:pt x="0" y="0"/>
                    </a:moveTo>
                    <a:lnTo>
                      <a:pt x="185230" y="0"/>
                    </a:lnTo>
                    <a:lnTo>
                      <a:pt x="185230" y="185229"/>
                    </a:lnTo>
                    <a:lnTo>
                      <a:pt x="0" y="1852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lt1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  <p:sp>
          <p:nvSpPr>
            <p:cNvPr id="2230" name="Google Shape;2230;p53"/>
            <p:cNvSpPr/>
            <p:nvPr/>
          </p:nvSpPr>
          <p:spPr>
            <a:xfrm>
              <a:off x="2862815" y="3729522"/>
              <a:ext cx="618874" cy="687570"/>
            </a:xfrm>
            <a:custGeom>
              <a:avLst/>
              <a:gdLst/>
              <a:ahLst/>
              <a:cxnLst/>
              <a:rect l="l" t="t" r="r" b="b"/>
              <a:pathLst>
                <a:path w="833501" h="926020" extrusionOk="0">
                  <a:moveTo>
                    <a:pt x="184912" y="926020"/>
                  </a:moveTo>
                  <a:lnTo>
                    <a:pt x="184912" y="833565"/>
                  </a:lnTo>
                  <a:lnTo>
                    <a:pt x="92456" y="833565"/>
                  </a:lnTo>
                  <a:lnTo>
                    <a:pt x="92456" y="741109"/>
                  </a:lnTo>
                  <a:lnTo>
                    <a:pt x="0" y="741109"/>
                  </a:lnTo>
                  <a:lnTo>
                    <a:pt x="0" y="184912"/>
                  </a:lnTo>
                  <a:lnTo>
                    <a:pt x="92456" y="184912"/>
                  </a:lnTo>
                  <a:lnTo>
                    <a:pt x="92456" y="92456"/>
                  </a:lnTo>
                  <a:lnTo>
                    <a:pt x="184912" y="92456"/>
                  </a:lnTo>
                  <a:lnTo>
                    <a:pt x="184912" y="0"/>
                  </a:lnTo>
                  <a:lnTo>
                    <a:pt x="648589" y="0"/>
                  </a:lnTo>
                  <a:lnTo>
                    <a:pt x="648589" y="92456"/>
                  </a:lnTo>
                  <a:lnTo>
                    <a:pt x="741045" y="92456"/>
                  </a:lnTo>
                  <a:lnTo>
                    <a:pt x="741045" y="184912"/>
                  </a:lnTo>
                  <a:lnTo>
                    <a:pt x="833501" y="184912"/>
                  </a:lnTo>
                  <a:lnTo>
                    <a:pt x="833501" y="370523"/>
                  </a:lnTo>
                  <a:lnTo>
                    <a:pt x="648526" y="370523"/>
                  </a:lnTo>
                  <a:lnTo>
                    <a:pt x="648526" y="277432"/>
                  </a:lnTo>
                  <a:lnTo>
                    <a:pt x="555435" y="277432"/>
                  </a:lnTo>
                  <a:lnTo>
                    <a:pt x="555435" y="184975"/>
                  </a:lnTo>
                  <a:lnTo>
                    <a:pt x="277368" y="184975"/>
                  </a:lnTo>
                  <a:lnTo>
                    <a:pt x="277368" y="277432"/>
                  </a:lnTo>
                  <a:lnTo>
                    <a:pt x="184912" y="277432"/>
                  </a:lnTo>
                  <a:lnTo>
                    <a:pt x="184912" y="648589"/>
                  </a:lnTo>
                  <a:lnTo>
                    <a:pt x="277368" y="648589"/>
                  </a:lnTo>
                  <a:lnTo>
                    <a:pt x="277368" y="741045"/>
                  </a:lnTo>
                  <a:lnTo>
                    <a:pt x="555435" y="741045"/>
                  </a:lnTo>
                  <a:lnTo>
                    <a:pt x="555435" y="648589"/>
                  </a:lnTo>
                  <a:lnTo>
                    <a:pt x="648526" y="648589"/>
                  </a:lnTo>
                  <a:lnTo>
                    <a:pt x="648526" y="555498"/>
                  </a:lnTo>
                  <a:lnTo>
                    <a:pt x="833501" y="555498"/>
                  </a:lnTo>
                  <a:lnTo>
                    <a:pt x="833501" y="741109"/>
                  </a:lnTo>
                  <a:lnTo>
                    <a:pt x="741045" y="741109"/>
                  </a:lnTo>
                  <a:lnTo>
                    <a:pt x="741045" y="833565"/>
                  </a:lnTo>
                  <a:lnTo>
                    <a:pt x="648589" y="833565"/>
                  </a:lnTo>
                  <a:lnTo>
                    <a:pt x="648589" y="926020"/>
                  </a:lnTo>
                  <a:lnTo>
                    <a:pt x="184912" y="92602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</p:grpSp>
      <p:grpSp>
        <p:nvGrpSpPr>
          <p:cNvPr id="2231" name="Google Shape;2231;p53"/>
          <p:cNvGrpSpPr/>
          <p:nvPr/>
        </p:nvGrpSpPr>
        <p:grpSpPr>
          <a:xfrm>
            <a:off x="3063863" y="1506852"/>
            <a:ext cx="626402" cy="626402"/>
            <a:chOff x="2863215" y="5306949"/>
            <a:chExt cx="842391" cy="842391"/>
          </a:xfrm>
        </p:grpSpPr>
        <p:sp>
          <p:nvSpPr>
            <p:cNvPr id="2232" name="Google Shape;2232;p53"/>
            <p:cNvSpPr/>
            <p:nvPr/>
          </p:nvSpPr>
          <p:spPr>
            <a:xfrm>
              <a:off x="2863215" y="5306949"/>
              <a:ext cx="842391" cy="842391"/>
            </a:xfrm>
            <a:custGeom>
              <a:avLst/>
              <a:gdLst/>
              <a:ahLst/>
              <a:cxnLst/>
              <a:rect l="l" t="t" r="r" b="b"/>
              <a:pathLst>
                <a:path w="842391" h="842391" extrusionOk="0">
                  <a:moveTo>
                    <a:pt x="842391" y="421196"/>
                  </a:moveTo>
                  <a:cubicBezTo>
                    <a:pt x="842391" y="653815"/>
                    <a:pt x="653815" y="842391"/>
                    <a:pt x="421195" y="842391"/>
                  </a:cubicBezTo>
                  <a:cubicBezTo>
                    <a:pt x="188575" y="842391"/>
                    <a:pt x="0" y="653815"/>
                    <a:pt x="0" y="421196"/>
                  </a:cubicBezTo>
                  <a:cubicBezTo>
                    <a:pt x="0" y="188576"/>
                    <a:pt x="188576" y="0"/>
                    <a:pt x="421195" y="0"/>
                  </a:cubicBezTo>
                  <a:cubicBezTo>
                    <a:pt x="653815" y="0"/>
                    <a:pt x="842391" y="188576"/>
                    <a:pt x="842391" y="421196"/>
                  </a:cubicBezTo>
                  <a:close/>
                </a:path>
              </a:pathLst>
            </a:custGeom>
            <a:solidFill>
              <a:srgbClr val="119BF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233" name="Google Shape;2233;p53"/>
            <p:cNvGrpSpPr/>
            <p:nvPr/>
          </p:nvGrpSpPr>
          <p:grpSpPr>
            <a:xfrm>
              <a:off x="3124581" y="5568315"/>
              <a:ext cx="319595" cy="319595"/>
              <a:chOff x="3124581" y="5568315"/>
              <a:chExt cx="319595" cy="319595"/>
            </a:xfrm>
          </p:grpSpPr>
          <p:sp>
            <p:nvSpPr>
              <p:cNvPr id="2234" name="Google Shape;2234;p53"/>
              <p:cNvSpPr/>
              <p:nvPr/>
            </p:nvSpPr>
            <p:spPr>
              <a:xfrm>
                <a:off x="3124581" y="5728144"/>
                <a:ext cx="319595" cy="6350"/>
              </a:xfrm>
              <a:custGeom>
                <a:avLst/>
                <a:gdLst/>
                <a:ahLst/>
                <a:cxnLst/>
                <a:rect l="l" t="t" r="r" b="b"/>
                <a:pathLst>
                  <a:path w="319595" h="6350" extrusionOk="0">
                    <a:moveTo>
                      <a:pt x="0" y="0"/>
                    </a:moveTo>
                    <a:lnTo>
                      <a:pt x="319596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35" name="Google Shape;2235;p53"/>
              <p:cNvSpPr/>
              <p:nvPr/>
            </p:nvSpPr>
            <p:spPr>
              <a:xfrm>
                <a:off x="3284410" y="5568315"/>
                <a:ext cx="6350" cy="319595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319595" extrusionOk="0">
                    <a:moveTo>
                      <a:pt x="0" y="319595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grpSp>
        <p:nvGrpSpPr>
          <p:cNvPr id="2236" name="Google Shape;2236;p53"/>
          <p:cNvGrpSpPr/>
          <p:nvPr/>
        </p:nvGrpSpPr>
        <p:grpSpPr>
          <a:xfrm>
            <a:off x="5648713" y="1526839"/>
            <a:ext cx="626402" cy="626402"/>
            <a:chOff x="2863215" y="5306949"/>
            <a:chExt cx="842391" cy="842391"/>
          </a:xfrm>
        </p:grpSpPr>
        <p:sp>
          <p:nvSpPr>
            <p:cNvPr id="2237" name="Google Shape;2237;p53"/>
            <p:cNvSpPr/>
            <p:nvPr/>
          </p:nvSpPr>
          <p:spPr>
            <a:xfrm>
              <a:off x="2863215" y="5306949"/>
              <a:ext cx="842391" cy="842391"/>
            </a:xfrm>
            <a:custGeom>
              <a:avLst/>
              <a:gdLst/>
              <a:ahLst/>
              <a:cxnLst/>
              <a:rect l="l" t="t" r="r" b="b"/>
              <a:pathLst>
                <a:path w="842391" h="842391" extrusionOk="0">
                  <a:moveTo>
                    <a:pt x="842391" y="421196"/>
                  </a:moveTo>
                  <a:cubicBezTo>
                    <a:pt x="842391" y="653815"/>
                    <a:pt x="653815" y="842391"/>
                    <a:pt x="421195" y="842391"/>
                  </a:cubicBezTo>
                  <a:cubicBezTo>
                    <a:pt x="188575" y="842391"/>
                    <a:pt x="0" y="653815"/>
                    <a:pt x="0" y="421196"/>
                  </a:cubicBezTo>
                  <a:cubicBezTo>
                    <a:pt x="0" y="188576"/>
                    <a:pt x="188576" y="0"/>
                    <a:pt x="421195" y="0"/>
                  </a:cubicBezTo>
                  <a:cubicBezTo>
                    <a:pt x="653815" y="0"/>
                    <a:pt x="842391" y="188576"/>
                    <a:pt x="842391" y="421196"/>
                  </a:cubicBezTo>
                  <a:close/>
                </a:path>
              </a:pathLst>
            </a:custGeom>
            <a:solidFill>
              <a:srgbClr val="119BF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/>
            </a:p>
          </p:txBody>
        </p:sp>
        <p:grpSp>
          <p:nvGrpSpPr>
            <p:cNvPr id="2238" name="Google Shape;2238;p53"/>
            <p:cNvGrpSpPr/>
            <p:nvPr/>
          </p:nvGrpSpPr>
          <p:grpSpPr>
            <a:xfrm>
              <a:off x="3124595" y="5667264"/>
              <a:ext cx="320737" cy="395532"/>
              <a:chOff x="3124595" y="5667264"/>
              <a:chExt cx="320737" cy="395532"/>
            </a:xfrm>
          </p:grpSpPr>
          <p:sp>
            <p:nvSpPr>
              <p:cNvPr id="2239" name="Google Shape;2239;p53"/>
              <p:cNvSpPr/>
              <p:nvPr/>
            </p:nvSpPr>
            <p:spPr>
              <a:xfrm>
                <a:off x="3124595" y="5795318"/>
                <a:ext cx="319595" cy="267478"/>
              </a:xfrm>
              <a:custGeom>
                <a:avLst/>
                <a:gdLst/>
                <a:ahLst/>
                <a:cxnLst/>
                <a:rect l="l" t="t" r="r" b="b"/>
                <a:pathLst>
                  <a:path w="319595" h="6350" extrusionOk="0">
                    <a:moveTo>
                      <a:pt x="0" y="0"/>
                    </a:moveTo>
                    <a:lnTo>
                      <a:pt x="319596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  <p:sp>
            <p:nvSpPr>
              <p:cNvPr id="2240" name="Google Shape;2240;p53"/>
              <p:cNvSpPr/>
              <p:nvPr/>
            </p:nvSpPr>
            <p:spPr>
              <a:xfrm rot="5400000">
                <a:off x="3282359" y="5510641"/>
                <a:ext cx="6350" cy="319595"/>
              </a:xfrm>
              <a:custGeom>
                <a:avLst/>
                <a:gdLst/>
                <a:ahLst/>
                <a:cxnLst/>
                <a:rect l="l" t="t" r="r" b="b"/>
                <a:pathLst>
                  <a:path w="6350" h="319595" extrusionOk="0">
                    <a:moveTo>
                      <a:pt x="0" y="319595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119BFE"/>
              </a:solidFill>
              <a:ln w="12700" cap="flat" cmpd="sng">
                <a:solidFill>
                  <a:srgbClr val="FFFFFF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/>
              </a:p>
            </p:txBody>
          </p:sp>
        </p:grpSp>
      </p:grpSp>
      <p:sp>
        <p:nvSpPr>
          <p:cNvPr id="2241" name="Google Shape;2241;p53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53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53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4" name="Google Shape;2244;p5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9" name="Google Shape;2249;p54"/>
          <p:cNvSpPr txBox="1">
            <a:spLocks noGrp="1"/>
          </p:cNvSpPr>
          <p:nvPr>
            <p:ph type="title"/>
          </p:nvPr>
        </p:nvSpPr>
        <p:spPr>
          <a:xfrm>
            <a:off x="311700" y="491225"/>
            <a:ext cx="8519400" cy="284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erif Display"/>
                <a:ea typeface="DM Serif Display"/>
                <a:cs typeface="DM Serif Display"/>
                <a:sym typeface="DM Serif Display"/>
              </a:rPr>
              <a:t>Part 2 </a:t>
            </a: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Choosing Regions 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of the JCL to Compare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250" name="Google Shape;2250;p54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1" name="Google Shape;2251;p54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2" name="Google Shape;2252;p54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3" name="Google Shape;2253;p5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p55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start by choosing two points on the JCL scatter pilot to compare and build the regions around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9" name="Google Shape;2259;p55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260" name="Google Shape;2260;p55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5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5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3" name="Google Shape;2263;p55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4" name="Google Shape;2264;p55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5" name="Google Shape;2265;p55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Pick Two Points</a:t>
            </a:r>
            <a:endParaRPr/>
          </a:p>
        </p:txBody>
      </p:sp>
      <p:pic>
        <p:nvPicPr>
          <p:cNvPr id="2266" name="Google Shape;2266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5288" y="236425"/>
            <a:ext cx="7213432" cy="4057576"/>
          </a:xfrm>
          <a:prstGeom prst="rect">
            <a:avLst/>
          </a:prstGeom>
          <a:noFill/>
          <a:ln>
            <a:noFill/>
          </a:ln>
        </p:spPr>
      </p:pic>
      <p:sp>
        <p:nvSpPr>
          <p:cNvPr id="2267" name="Google Shape;2267;p55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8" name="Google Shape;2268;p5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" name="Google Shape;2273;p56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Pro: All points are at a similar confidence level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Con: Different regions of the band are not comparable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74" name="Google Shape;2274;p56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275" name="Google Shape;2275;p56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6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6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8" name="Google Shape;2278;p56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9" name="Google Shape;2279;p56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0" name="Google Shape;2280;p56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Confidence Level Bands</a:t>
            </a:r>
            <a:endParaRPr/>
          </a:p>
        </p:txBody>
      </p:sp>
      <p:pic>
        <p:nvPicPr>
          <p:cNvPr id="2281" name="Google Shape;228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851" y="236425"/>
            <a:ext cx="7384290" cy="4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2282" name="Google Shape;2282;p56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3" name="Google Shape;2283;p5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8" name="Google Shape;2288;p57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Pro: Points in each region are statistically relevant to each other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Con: Points in the region are not at a similar confidence level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89" name="Google Shape;2289;p57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290" name="Google Shape;2290;p57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7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7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93" name="Google Shape;2293;p57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4" name="Google Shape;2294;p57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5" name="Google Shape;2295;p57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Elliptical Regions</a:t>
            </a:r>
            <a:endParaRPr/>
          </a:p>
        </p:txBody>
      </p:sp>
      <p:pic>
        <p:nvPicPr>
          <p:cNvPr id="2296" name="Google Shape;229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9851" y="236425"/>
            <a:ext cx="7384290" cy="40383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7" name="Google Shape;2297;p57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8" name="Google Shape;2298;p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3" name="Google Shape;2303;p58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Pro: Points in each region are statistically relevant other and at a similar confidence level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Caution: Run enough interactions on the Monte Carlo simulation to reach convergence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04" name="Google Shape;2304;p58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305" name="Google Shape;2305;p58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8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8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8" name="Google Shape;2308;p58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9" name="Google Shape;2309;p58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0" name="Google Shape;2310;p58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Best of Both Worlds</a:t>
            </a:r>
            <a:endParaRPr/>
          </a:p>
        </p:txBody>
      </p:sp>
      <p:pic>
        <p:nvPicPr>
          <p:cNvPr id="2311" name="Google Shape;231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276" y="236425"/>
            <a:ext cx="7419442" cy="4057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12" name="Google Shape;2312;p58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3" name="Google Shape;2313;p5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59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have: The cost and schedule difference between the two points.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need: To know which risks drive this difference.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19" name="Google Shape;2319;p59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320" name="Google Shape;2320;p59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9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9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3" name="Google Shape;2323;p59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4" name="Google Shape;2324;p59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5" name="Google Shape;2325;p59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Risk Vector</a:t>
            </a:r>
            <a:endParaRPr/>
          </a:p>
        </p:txBody>
      </p:sp>
      <p:pic>
        <p:nvPicPr>
          <p:cNvPr id="2326" name="Google Shape;232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6588" y="236425"/>
            <a:ext cx="7530831" cy="403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327" name="Google Shape;2327;p59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8" name="Google Shape;2328;p5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60"/>
          <p:cNvSpPr txBox="1">
            <a:spLocks noGrp="1"/>
          </p:cNvSpPr>
          <p:nvPr>
            <p:ph type="title"/>
          </p:nvPr>
        </p:nvSpPr>
        <p:spPr>
          <a:xfrm>
            <a:off x="311700" y="491225"/>
            <a:ext cx="8519400" cy="284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M Serif Display"/>
                <a:ea typeface="DM Serif Display"/>
                <a:cs typeface="DM Serif Display"/>
                <a:sym typeface="DM Serif Display"/>
              </a:rPr>
              <a:t>Part 3</a:t>
            </a: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Visualizing the 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Impacts of the Risks</a:t>
            </a:r>
            <a:endParaRPr>
              <a:solidFill>
                <a:srgbClr val="980000"/>
              </a:solidFill>
              <a:latin typeface="DM Serif Display"/>
              <a:ea typeface="DM Serif Display"/>
              <a:cs typeface="DM Serif Display"/>
              <a:sym typeface="DM Serif Display"/>
            </a:endParaRPr>
          </a:p>
        </p:txBody>
      </p:sp>
      <p:sp>
        <p:nvSpPr>
          <p:cNvPr id="2334" name="Google Shape;2334;p60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5" name="Google Shape;2335;p60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6" name="Google Shape;2336;p60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7" name="Google Shape;2337;p6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p61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can now see how each risk contributes to changes in cost and schedule and prioritize which ones need to be managed.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43" name="Google Shape;2343;p61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344" name="Google Shape;2344;p61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61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61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47" name="Google Shape;2347;p61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8" name="Google Shape;2348;p61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9" name="Google Shape;234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675" y="224900"/>
            <a:ext cx="7464798" cy="4069101"/>
          </a:xfrm>
          <a:prstGeom prst="rect">
            <a:avLst/>
          </a:prstGeom>
          <a:noFill/>
          <a:ln>
            <a:noFill/>
          </a:ln>
        </p:spPr>
      </p:pic>
      <p:sp>
        <p:nvSpPr>
          <p:cNvPr id="2350" name="Google Shape;2350;p61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1" name="Google Shape;2351;p6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" name="Google Shape;2356;p62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can now see how each risk combination contributes to changes in cost and schedule and prioritize which chains of risk need to be managed.</a:t>
            </a:r>
            <a:endParaRPr/>
          </a:p>
        </p:txBody>
      </p:sp>
      <p:grpSp>
        <p:nvGrpSpPr>
          <p:cNvPr id="2357" name="Google Shape;2357;p62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358" name="Google Shape;2358;p62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62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62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1" name="Google Shape;2361;p62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2" name="Google Shape;2362;p62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63" name="Google Shape;236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475" y="211675"/>
            <a:ext cx="7521199" cy="408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4" name="Google Shape;2364;p62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5" name="Google Shape;2365;p6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p63"/>
          <p:cNvSpPr/>
          <p:nvPr/>
        </p:nvSpPr>
        <p:spPr>
          <a:xfrm>
            <a:off x="75" y="4294000"/>
            <a:ext cx="9144000" cy="8496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simple way to summarize which risks drove the difference between the two regions.</a:t>
            </a:r>
            <a:endParaRPr/>
          </a:p>
        </p:txBody>
      </p:sp>
      <p:grpSp>
        <p:nvGrpSpPr>
          <p:cNvPr id="2371" name="Google Shape;2371;p63"/>
          <p:cNvGrpSpPr/>
          <p:nvPr/>
        </p:nvGrpSpPr>
        <p:grpSpPr>
          <a:xfrm>
            <a:off x="78230" y="4363258"/>
            <a:ext cx="277873" cy="68400"/>
            <a:chOff x="520925" y="1460325"/>
            <a:chExt cx="277873" cy="68400"/>
          </a:xfrm>
        </p:grpSpPr>
        <p:sp>
          <p:nvSpPr>
            <p:cNvPr id="2372" name="Google Shape;2372;p63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63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63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75" name="Google Shape;2375;p63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6" name="Google Shape;2376;p63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7" name="Google Shape;2377;p63"/>
          <p:cNvSpPr txBox="1">
            <a:spLocks noGrp="1"/>
          </p:cNvSpPr>
          <p:nvPr>
            <p:ph type="title"/>
          </p:nvPr>
        </p:nvSpPr>
        <p:spPr>
          <a:xfrm>
            <a:off x="75" y="236425"/>
            <a:ext cx="91440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Risk Vector Revisited</a:t>
            </a:r>
            <a:endParaRPr/>
          </a:p>
        </p:txBody>
      </p:sp>
      <p:pic>
        <p:nvPicPr>
          <p:cNvPr id="2378" name="Google Shape;2378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116" y="236425"/>
            <a:ext cx="7963768" cy="40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9" name="Google Shape;2379;p63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0" name="Google Shape;2380;p6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64"/>
          <p:cNvSpPr/>
          <p:nvPr/>
        </p:nvSpPr>
        <p:spPr>
          <a:xfrm>
            <a:off x="5123580" y="1372004"/>
            <a:ext cx="35796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Finishes building his sun-laser ahead of schedule and under budget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Turns his attention to moving the Earth with a lever and a fulcrum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86" name="Google Shape;2386;p64"/>
          <p:cNvGrpSpPr/>
          <p:nvPr/>
        </p:nvGrpSpPr>
        <p:grpSpPr>
          <a:xfrm>
            <a:off x="5193729" y="1467658"/>
            <a:ext cx="277873" cy="68400"/>
            <a:chOff x="520925" y="1460325"/>
            <a:chExt cx="277873" cy="68400"/>
          </a:xfrm>
        </p:grpSpPr>
        <p:sp>
          <p:nvSpPr>
            <p:cNvPr id="2387" name="Google Shape;2387;p64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64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64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90" name="Google Shape;2390;p64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49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Archimedes Moves On</a:t>
            </a:r>
            <a:endParaRPr/>
          </a:p>
        </p:txBody>
      </p:sp>
      <p:sp>
        <p:nvSpPr>
          <p:cNvPr id="2391" name="Google Shape;2391;p64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2" name="Google Shape;2392;p64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93" name="Google Shape;2393;p64" descr="Archimedes moving Earth with lever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775" y="1585000"/>
            <a:ext cx="4831375" cy="3095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4" name="Google Shape;2394;p64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5" name="Google Shape;2395;p6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65"/>
          <p:cNvSpPr/>
          <p:nvPr/>
        </p:nvSpPr>
        <p:spPr>
          <a:xfrm>
            <a:off x="440822" y="1372004"/>
            <a:ext cx="35796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1" name="Google Shape;2401;p65"/>
          <p:cNvGrpSpPr/>
          <p:nvPr/>
        </p:nvGrpSpPr>
        <p:grpSpPr>
          <a:xfrm>
            <a:off x="510971" y="1467658"/>
            <a:ext cx="277873" cy="68400"/>
            <a:chOff x="520925" y="1460325"/>
            <a:chExt cx="277873" cy="68400"/>
          </a:xfrm>
        </p:grpSpPr>
        <p:sp>
          <p:nvSpPr>
            <p:cNvPr id="2402" name="Google Shape;2402;p65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65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65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5" name="Google Shape;2405;p65"/>
          <p:cNvSpPr/>
          <p:nvPr/>
        </p:nvSpPr>
        <p:spPr>
          <a:xfrm>
            <a:off x="5123580" y="1372004"/>
            <a:ext cx="3579600" cy="3521100"/>
          </a:xfrm>
          <a:prstGeom prst="roundRect">
            <a:avLst>
              <a:gd name="adj" fmla="val 1969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</a:rPr>
              <a:t>National Aeronautics and Space Administration. (2015). </a:t>
            </a:r>
            <a:r>
              <a:rPr lang="en" sz="1100" i="1">
                <a:solidFill>
                  <a:schemeClr val="dk1"/>
                </a:solidFill>
              </a:rPr>
              <a:t>NASA Cost Estimating Handbook</a:t>
            </a:r>
            <a:r>
              <a:rPr lang="en" sz="1200">
                <a:solidFill>
                  <a:schemeClr val="dk1"/>
                </a:solidFill>
              </a:rPr>
              <a:t> (Version 4.0). NASA Headquarters. 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https://www.nasa.gov/ocfo/ppc-corner/nasa-cost-estimating-handbook-ceh/</a:t>
            </a: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Fussell, Louis (2024, April 23). </a:t>
            </a:r>
            <a:r>
              <a:rPr lang="en" sz="1100" i="1">
                <a:solidFill>
                  <a:schemeClr val="dk1"/>
                </a:solidFill>
              </a:rPr>
              <a:t>Standardization of JCL value selection</a:t>
            </a:r>
            <a:r>
              <a:rPr lang="en" sz="1200">
                <a:solidFill>
                  <a:schemeClr val="dk1"/>
                </a:solidFill>
              </a:rPr>
              <a:t> [Conference presentation]. 2024 NASA Cost and Schedule Symposium, Hampton, VA, United States. 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https://www.nasa.gov/wp-content/uploads/2024/05/16-standardization-of-jcl-value-selection.pdf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6" name="Google Shape;2406;p65"/>
          <p:cNvGrpSpPr/>
          <p:nvPr/>
        </p:nvGrpSpPr>
        <p:grpSpPr>
          <a:xfrm>
            <a:off x="5193729" y="1467658"/>
            <a:ext cx="277873" cy="68400"/>
            <a:chOff x="520925" y="1460325"/>
            <a:chExt cx="277873" cy="68400"/>
          </a:xfrm>
        </p:grpSpPr>
        <p:sp>
          <p:nvSpPr>
            <p:cNvPr id="2407" name="Google Shape;2407;p65"/>
            <p:cNvSpPr/>
            <p:nvPr/>
          </p:nvSpPr>
          <p:spPr>
            <a:xfrm>
              <a:off x="520925" y="1460325"/>
              <a:ext cx="68400" cy="68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65"/>
            <p:cNvSpPr/>
            <p:nvPr/>
          </p:nvSpPr>
          <p:spPr>
            <a:xfrm>
              <a:off x="625661" y="1460325"/>
              <a:ext cx="68400" cy="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65"/>
            <p:cNvSpPr/>
            <p:nvPr/>
          </p:nvSpPr>
          <p:spPr>
            <a:xfrm>
              <a:off x="730398" y="1460325"/>
              <a:ext cx="68400" cy="68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10" name="Google Shape;2410;p65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49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References</a:t>
            </a:r>
            <a:endParaRPr/>
          </a:p>
        </p:txBody>
      </p:sp>
      <p:sp>
        <p:nvSpPr>
          <p:cNvPr id="2411" name="Google Shape;2411;p65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2" name="Google Shape;2412;p65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13" name="Google Shape;241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1287" y="1816646"/>
            <a:ext cx="2126300" cy="299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4" name="Google Shape;2414;p65" title="image00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9211" y="1667013"/>
            <a:ext cx="1581373" cy="1581373"/>
          </a:xfrm>
          <a:prstGeom prst="rect">
            <a:avLst/>
          </a:prstGeom>
          <a:noFill/>
          <a:ln>
            <a:noFill/>
          </a:ln>
        </p:spPr>
      </p:pic>
      <p:sp>
        <p:nvSpPr>
          <p:cNvPr id="2415" name="Google Shape;2415;p65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6" name="Google Shape;2416;p6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1" name="Google Shape;2421;p66"/>
          <p:cNvSpPr/>
          <p:nvPr/>
        </p:nvSpPr>
        <p:spPr>
          <a:xfrm>
            <a:off x="131800" y="3666886"/>
            <a:ext cx="2550600" cy="98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422" name="Google Shape;2422;p66"/>
          <p:cNvSpPr/>
          <p:nvPr/>
        </p:nvSpPr>
        <p:spPr>
          <a:xfrm>
            <a:off x="3305439" y="3666866"/>
            <a:ext cx="2550600" cy="98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423" name="Google Shape;2423;p66"/>
          <p:cNvSpPr/>
          <p:nvPr/>
        </p:nvSpPr>
        <p:spPr>
          <a:xfrm>
            <a:off x="6479099" y="3666870"/>
            <a:ext cx="2550600" cy="98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424" name="Google Shape;2424;p66"/>
          <p:cNvSpPr/>
          <p:nvPr/>
        </p:nvSpPr>
        <p:spPr>
          <a:xfrm>
            <a:off x="209775" y="1204913"/>
            <a:ext cx="2472600" cy="227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425" name="Google Shape;2425;p66"/>
          <p:cNvSpPr/>
          <p:nvPr/>
        </p:nvSpPr>
        <p:spPr>
          <a:xfrm>
            <a:off x="275800" y="4242219"/>
            <a:ext cx="2353800" cy="279600"/>
          </a:xfrm>
          <a:prstGeom prst="roundRect">
            <a:avLst>
              <a:gd name="adj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aamir.consulting@proton.me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2426" name="Google Shape;2426;p66"/>
          <p:cNvSpPr/>
          <p:nvPr/>
        </p:nvSpPr>
        <p:spPr>
          <a:xfrm>
            <a:off x="3449575" y="4140630"/>
            <a:ext cx="2353800" cy="431100"/>
          </a:xfrm>
          <a:prstGeom prst="roundRect">
            <a:avLst>
              <a:gd name="adj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aamir-consulting/</a:t>
            </a:r>
            <a:endParaRPr sz="1200">
              <a:solidFill>
                <a:schemeClr val="dk2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27" name="Google Shape;2427;p66"/>
          <p:cNvSpPr/>
          <p:nvPr/>
        </p:nvSpPr>
        <p:spPr>
          <a:xfrm>
            <a:off x="6577495" y="4292120"/>
            <a:ext cx="2353800" cy="279600"/>
          </a:xfrm>
          <a:prstGeom prst="roundRect">
            <a:avLst>
              <a:gd name="adj" fmla="val 50000"/>
            </a:avLst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https://aamir.consulting/</a:t>
            </a:r>
            <a:endParaRPr sz="1200">
              <a:solidFill>
                <a:schemeClr val="dk2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28" name="Google Shape;2428;p66"/>
          <p:cNvSpPr txBox="1"/>
          <p:nvPr/>
        </p:nvSpPr>
        <p:spPr>
          <a:xfrm>
            <a:off x="138675" y="3617019"/>
            <a:ext cx="1202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Email</a:t>
            </a:r>
            <a:endParaRPr sz="24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29" name="Google Shape;2429;p66"/>
          <p:cNvSpPr txBox="1"/>
          <p:nvPr/>
        </p:nvSpPr>
        <p:spPr>
          <a:xfrm>
            <a:off x="3308888" y="3666875"/>
            <a:ext cx="147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LinkedIn</a:t>
            </a:r>
            <a:endParaRPr sz="24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30" name="Google Shape;2430;p66"/>
          <p:cNvSpPr txBox="1"/>
          <p:nvPr/>
        </p:nvSpPr>
        <p:spPr>
          <a:xfrm>
            <a:off x="6479073" y="3666875"/>
            <a:ext cx="1472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rPr>
              <a:t>Website</a:t>
            </a:r>
            <a:endParaRPr sz="2400">
              <a:solidFill>
                <a:schemeClr val="dk1"/>
              </a:solidFill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2431" name="Google Shape;2431;p66"/>
          <p:cNvSpPr/>
          <p:nvPr/>
        </p:nvSpPr>
        <p:spPr>
          <a:xfrm>
            <a:off x="3334275" y="1206450"/>
            <a:ext cx="2472600" cy="227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sp>
        <p:nvSpPr>
          <p:cNvPr id="2432" name="Google Shape;2432;p66"/>
          <p:cNvSpPr/>
          <p:nvPr/>
        </p:nvSpPr>
        <p:spPr>
          <a:xfrm>
            <a:off x="6518100" y="1206463"/>
            <a:ext cx="2472600" cy="2270700"/>
          </a:xfrm>
          <a:prstGeom prst="roundRect">
            <a:avLst>
              <a:gd name="adj" fmla="val 4934"/>
            </a:avLst>
          </a:prstGeom>
          <a:solidFill>
            <a:schemeClr val="lt2"/>
          </a:solidFill>
          <a:ln>
            <a:noFill/>
          </a:ln>
          <a:effectLst>
            <a:outerShdw blurRad="57150" dist="1905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  <p:pic>
        <p:nvPicPr>
          <p:cNvPr id="2433" name="Google Shape;2433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6313" y="1267550"/>
            <a:ext cx="2148536" cy="2148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4" name="Google Shape;2434;p6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1813" y="1267563"/>
            <a:ext cx="2148526" cy="214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435" name="Google Shape;2435;p66"/>
          <p:cNvSpPr txBox="1">
            <a:spLocks noGrp="1"/>
          </p:cNvSpPr>
          <p:nvPr>
            <p:ph type="body" idx="1"/>
          </p:nvPr>
        </p:nvSpPr>
        <p:spPr>
          <a:xfrm>
            <a:off x="7509125" y="-39600"/>
            <a:ext cx="15249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2026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6" name="Google Shape;2436;p66"/>
          <p:cNvSpPr txBox="1">
            <a:spLocks noGrp="1"/>
          </p:cNvSpPr>
          <p:nvPr>
            <p:ph type="body" idx="3"/>
          </p:nvPr>
        </p:nvSpPr>
        <p:spPr>
          <a:xfrm>
            <a:off x="1806700" y="-39600"/>
            <a:ext cx="3810300" cy="43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Geometry of Confidence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7" name="Google Shape;2437;p66"/>
          <p:cNvSpPr txBox="1">
            <a:spLocks noGrp="1"/>
          </p:cNvSpPr>
          <p:nvPr>
            <p:ph type="title"/>
          </p:nvPr>
        </p:nvSpPr>
        <p:spPr>
          <a:xfrm>
            <a:off x="209775" y="468575"/>
            <a:ext cx="84933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Contact</a:t>
            </a:r>
            <a:endParaRPr/>
          </a:p>
        </p:txBody>
      </p:sp>
      <p:pic>
        <p:nvPicPr>
          <p:cNvPr id="2438" name="Google Shape;2438;p6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80125" y="1267550"/>
            <a:ext cx="2148526" cy="214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439" name="Google Shape;2439;p66"/>
          <p:cNvSpPr txBox="1">
            <a:spLocks noGrp="1"/>
          </p:cNvSpPr>
          <p:nvPr>
            <p:ph type="body" idx="2"/>
          </p:nvPr>
        </p:nvSpPr>
        <p:spPr>
          <a:xfrm>
            <a:off x="167325" y="-39600"/>
            <a:ext cx="1169700" cy="3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Arial"/>
                <a:ea typeface="Arial"/>
                <a:cs typeface="Arial"/>
                <a:sym typeface="Arial"/>
              </a:rPr>
              <a:t>aamir.consulting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0" name="Google Shape;2440;p6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t To Know Me">
  <a:themeElements>
    <a:clrScheme name="Simple Light">
      <a:dk1>
        <a:srgbClr val="000000"/>
      </a:dk1>
      <a:lt1>
        <a:srgbClr val="4F4F4F"/>
      </a:lt1>
      <a:dk2>
        <a:srgbClr val="E7E7E7"/>
      </a:dk2>
      <a:lt2>
        <a:srgbClr val="FFFFFF"/>
      </a:lt2>
      <a:accent1>
        <a:srgbClr val="F4F2F2"/>
      </a:accent1>
      <a:accent2>
        <a:srgbClr val="119BFE"/>
      </a:accent2>
      <a:accent3>
        <a:srgbClr val="FF6B4D"/>
      </a:accent3>
      <a:accent4>
        <a:srgbClr val="28C840"/>
      </a:accent4>
      <a:accent5>
        <a:srgbClr val="FFC600"/>
      </a:accent5>
      <a:accent6>
        <a:srgbClr val="CCCCCC"/>
      </a:accent6>
      <a:hlink>
        <a:srgbClr val="E2AFD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3F55EEF-79BE-401E-A2CF-CE7711B01FF5}"/>
</file>

<file path=customXml/itemProps2.xml><?xml version="1.0" encoding="utf-8"?>
<ds:datastoreItem xmlns:ds="http://schemas.openxmlformats.org/officeDocument/2006/customXml" ds:itemID="{C276271C-BEDC-4596-9AB5-F90349C00ADD}"/>
</file>

<file path=customXml/itemProps3.xml><?xml version="1.0" encoding="utf-8"?>
<ds:datastoreItem xmlns:ds="http://schemas.openxmlformats.org/officeDocument/2006/customXml" ds:itemID="{B033BC96-604B-4BC2-821B-A854EE31EF5B}"/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1016</Words>
  <Application>Microsoft Macintosh PowerPoint</Application>
  <PresentationFormat>On-screen Show (16:9)</PresentationFormat>
  <Paragraphs>253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Lexend Medium</vt:lpstr>
      <vt:lpstr>Arial</vt:lpstr>
      <vt:lpstr>Black Ops One</vt:lpstr>
      <vt:lpstr>DM Serif Display</vt:lpstr>
      <vt:lpstr>Geostar Fill</vt:lpstr>
      <vt:lpstr>Lexend Light</vt:lpstr>
      <vt:lpstr>Lexend</vt:lpstr>
      <vt:lpstr>Simple Light</vt:lpstr>
      <vt:lpstr>Get To Know Me</vt:lpstr>
      <vt:lpstr>The Geometry of Confidence</vt:lpstr>
      <vt:lpstr>Louis Fussell</vt:lpstr>
      <vt:lpstr>Part 1  The Basics of  Joint Confidence Level (JCL) Analysis</vt:lpstr>
      <vt:lpstr>Archimedes’ Sun-Laser</vt:lpstr>
      <vt:lpstr>Establish Project Baselines</vt:lpstr>
      <vt:lpstr>Run a Monte Carlo Simulation</vt:lpstr>
      <vt:lpstr>Flexible Thinking</vt:lpstr>
      <vt:lpstr>A New Data Table</vt:lpstr>
      <vt:lpstr>Flexible Thinking</vt:lpstr>
      <vt:lpstr>Part 2   Choosing Regions  of the JCL to Compare</vt:lpstr>
      <vt:lpstr>Pick Two Points</vt:lpstr>
      <vt:lpstr>Confidence Level Bands</vt:lpstr>
      <vt:lpstr>Elliptical Regions</vt:lpstr>
      <vt:lpstr>The Best of Both Worlds</vt:lpstr>
      <vt:lpstr>The Risk Vector</vt:lpstr>
      <vt:lpstr>Part 3  Visualizing the  Impacts of the Risks</vt:lpstr>
      <vt:lpstr>PowerPoint Presentation</vt:lpstr>
      <vt:lpstr>PowerPoint Presentation</vt:lpstr>
      <vt:lpstr>The Risk Vector Revisited</vt:lpstr>
      <vt:lpstr>Archimedes Moves On</vt:lpstr>
      <vt:lpstr>References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 A</cp:lastModifiedBy>
  <cp:revision>1</cp:revision>
  <dcterms:modified xsi:type="dcterms:W3CDTF">2026-08-20T08:00:38Z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