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docMetadata/LabelInfo.xml" ContentType="application/vnd.ms-office.classificationlabel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slides/slide24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s/slide26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revisionInfo.xml" ContentType="application/vnd.ms-powerpoint.revisioninfo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5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viewProps.xml" ContentType="application/vnd.openxmlformats-officedocument.presentationml.viewProps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2.xml" ContentType="application/vnd.openxmlformats-officedocument.theme+xml"/>
  <Override PartName="/ppt/theme/theme4.xml" ContentType="application/vnd.openxmlformats-officedocument.them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9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9" r:id="rId3"/>
  </p:sldMasterIdLst>
  <p:notesMasterIdLst>
    <p:notesMasterId r:id="rId33"/>
  </p:notesMasterIdLst>
  <p:sldIdLst>
    <p:sldId id="256" r:id="rId4"/>
    <p:sldId id="4117" r:id="rId5"/>
    <p:sldId id="4147" r:id="rId6"/>
    <p:sldId id="4124" r:id="rId7"/>
    <p:sldId id="4148" r:id="rId8"/>
    <p:sldId id="4149" r:id="rId9"/>
    <p:sldId id="4125" r:id="rId10"/>
    <p:sldId id="4126" r:id="rId11"/>
    <p:sldId id="4157" r:id="rId12"/>
    <p:sldId id="4150" r:id="rId13"/>
    <p:sldId id="4128" r:id="rId14"/>
    <p:sldId id="4129" r:id="rId15"/>
    <p:sldId id="4130" r:id="rId16"/>
    <p:sldId id="4134" r:id="rId17"/>
    <p:sldId id="4137" r:id="rId18"/>
    <p:sldId id="4158" r:id="rId19"/>
    <p:sldId id="4140" r:id="rId20"/>
    <p:sldId id="4131" r:id="rId21"/>
    <p:sldId id="4151" r:id="rId22"/>
    <p:sldId id="4153" r:id="rId23"/>
    <p:sldId id="4159" r:id="rId24"/>
    <p:sldId id="4143" r:id="rId25"/>
    <p:sldId id="4152" r:id="rId26"/>
    <p:sldId id="4154" r:id="rId27"/>
    <p:sldId id="4155" r:id="rId28"/>
    <p:sldId id="4156" r:id="rId29"/>
    <p:sldId id="4142" r:id="rId30"/>
    <p:sldId id="4107" r:id="rId31"/>
    <p:sldId id="287" r:id="rId32"/>
  </p:sldIdLst>
  <p:sldSz cx="12192000" cy="6858000"/>
  <p:notesSz cx="7315200" cy="12344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4F6846-45D2-4F2B-A2F7-55F9FCC4F917}" v="1" dt="2026-08-15T02:01:44.4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58" autoAdjust="0"/>
    <p:restoredTop sz="97589" autoAdjust="0"/>
  </p:normalViewPr>
  <p:slideViewPr>
    <p:cSldViewPr snapToGrid="0">
      <p:cViewPr varScale="1">
        <p:scale>
          <a:sx n="112" d="100"/>
          <a:sy n="112" d="100"/>
        </p:scale>
        <p:origin x="119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microsoft.com/office/2015/10/relationships/revisionInfo" Target="revisionInfo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42" Type="http://schemas.openxmlformats.org/officeDocument/2006/relationships/customXml" Target="../customXml/item3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40" Type="http://schemas.openxmlformats.org/officeDocument/2006/relationships/customXml" Target="../customXml/item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adis, William G. (GSFC-426.0)[LENTECH, INC.]" userId="8c88036b-2632-4aec-9a76-7207a0ec179e" providerId="ADAL" clId="{36EDE964-97C0-42BF-83CE-8CD882218CE1}"/>
    <pc:docChg chg="undo custSel addSld delSld modSld sldOrd delMainMaster">
      <pc:chgData name="Paradis, William G. (GSFC-426.0)[LENTECH, INC.]" userId="8c88036b-2632-4aec-9a76-7207a0ec179e" providerId="ADAL" clId="{36EDE964-97C0-42BF-83CE-8CD882218CE1}" dt="2026-08-15T02:07:04.749" v="7059" actId="1076"/>
      <pc:docMkLst>
        <pc:docMk/>
      </pc:docMkLst>
      <pc:sldChg chg="modSp mod">
        <pc:chgData name="Paradis, William G. (GSFC-426.0)[LENTECH, INC.]" userId="8c88036b-2632-4aec-9a76-7207a0ec179e" providerId="ADAL" clId="{36EDE964-97C0-42BF-83CE-8CD882218CE1}" dt="2026-08-15T02:07:04.749" v="7059" actId="1076"/>
        <pc:sldMkLst>
          <pc:docMk/>
          <pc:sldMk cId="1071616173" sldId="256"/>
        </pc:sldMkLst>
        <pc:spChg chg="mod">
          <ac:chgData name="Paradis, William G. (GSFC-426.0)[LENTECH, INC.]" userId="8c88036b-2632-4aec-9a76-7207a0ec179e" providerId="ADAL" clId="{36EDE964-97C0-42BF-83CE-8CD882218CE1}" dt="2026-08-15T02:06:56.426" v="7058" actId="20577"/>
          <ac:spMkLst>
            <pc:docMk/>
            <pc:sldMk cId="1071616173" sldId="256"/>
            <ac:spMk id="2" creationId="{00000000-0000-0000-0000-000000000000}"/>
          </ac:spMkLst>
        </pc:spChg>
        <pc:picChg chg="mod">
          <ac:chgData name="Paradis, William G. (GSFC-426.0)[LENTECH, INC.]" userId="8c88036b-2632-4aec-9a76-7207a0ec179e" providerId="ADAL" clId="{36EDE964-97C0-42BF-83CE-8CD882218CE1}" dt="2026-08-15T02:07:04.749" v="7059" actId="1076"/>
          <ac:picMkLst>
            <pc:docMk/>
            <pc:sldMk cId="1071616173" sldId="256"/>
            <ac:picMk id="26" creationId="{372C3F71-BED5-3A3A-CD7A-5320ED4DD3A0}"/>
          </ac:picMkLst>
        </pc:picChg>
      </pc:sldChg>
      <pc:sldChg chg="delSp modSp">
        <pc:chgData name="Paradis, William G. (GSFC-426.0)[LENTECH, INC.]" userId="8c88036b-2632-4aec-9a76-7207a0ec179e" providerId="ADAL" clId="{36EDE964-97C0-42BF-83CE-8CD882218CE1}" dt="2026-07-21T18:34:33.032" v="1"/>
        <pc:sldMkLst>
          <pc:docMk/>
          <pc:sldMk cId="797707405" sldId="287"/>
        </pc:sldMkLst>
        <pc:spChg chg="mod">
          <ac:chgData name="Paradis, William G. (GSFC-426.0)[LENTECH, INC.]" userId="8c88036b-2632-4aec-9a76-7207a0ec179e" providerId="ADAL" clId="{36EDE964-97C0-42BF-83CE-8CD882218CE1}" dt="2026-07-21T18:34:28.673" v="0"/>
          <ac:spMkLst>
            <pc:docMk/>
            <pc:sldMk cId="797707405" sldId="287"/>
            <ac:spMk id="12" creationId="{A6A42778-16DB-0949-4744-8A19A04BE17A}"/>
          </ac:spMkLst>
        </pc:spChg>
      </pc:sldChg>
      <pc:sldChg chg="addSp delSp modSp mod">
        <pc:chgData name="Paradis, William G. (GSFC-426.0)[LENTECH, INC.]" userId="8c88036b-2632-4aec-9a76-7207a0ec179e" providerId="ADAL" clId="{36EDE964-97C0-42BF-83CE-8CD882218CE1}" dt="2026-07-23T01:04:41.465" v="6282" actId="20577"/>
        <pc:sldMkLst>
          <pc:docMk/>
          <pc:sldMk cId="1155084810" sldId="4117"/>
        </pc:sldMkLst>
        <pc:spChg chg="add mod">
          <ac:chgData name="Paradis, William G. (GSFC-426.0)[LENTECH, INC.]" userId="8c88036b-2632-4aec-9a76-7207a0ec179e" providerId="ADAL" clId="{36EDE964-97C0-42BF-83CE-8CD882218CE1}" dt="2026-07-23T01:04:41.465" v="6282" actId="20577"/>
          <ac:spMkLst>
            <pc:docMk/>
            <pc:sldMk cId="1155084810" sldId="4117"/>
            <ac:spMk id="2" creationId="{8E4A4FF5-D27C-05A9-172F-92151166D126}"/>
          </ac:spMkLst>
        </pc:spChg>
      </pc:sldChg>
      <pc:sldChg chg="addSp delSp modSp add mod">
        <pc:chgData name="Paradis, William G. (GSFC-426.0)[LENTECH, INC.]" userId="8c88036b-2632-4aec-9a76-7207a0ec179e" providerId="ADAL" clId="{36EDE964-97C0-42BF-83CE-8CD882218CE1}" dt="2026-07-23T14:27:10.280" v="6433" actId="20577"/>
        <pc:sldMkLst>
          <pc:docMk/>
          <pc:sldMk cId="654686738" sldId="4124"/>
        </pc:sldMkLst>
        <pc:spChg chg="add mod">
          <ac:chgData name="Paradis, William G. (GSFC-426.0)[LENTECH, INC.]" userId="8c88036b-2632-4aec-9a76-7207a0ec179e" providerId="ADAL" clId="{36EDE964-97C0-42BF-83CE-8CD882218CE1}" dt="2026-07-23T14:27:10.280" v="6433" actId="20577"/>
          <ac:spMkLst>
            <pc:docMk/>
            <pc:sldMk cId="654686738" sldId="4124"/>
            <ac:spMk id="4" creationId="{0D6B1E6A-1873-1CB3-3D7F-C2BBFCB68F50}"/>
          </ac:spMkLst>
        </pc:spChg>
        <pc:spChg chg="mod">
          <ac:chgData name="Paradis, William G. (GSFC-426.0)[LENTECH, INC.]" userId="8c88036b-2632-4aec-9a76-7207a0ec179e" providerId="ADAL" clId="{36EDE964-97C0-42BF-83CE-8CD882218CE1}" dt="2026-07-22T13:12:35.459" v="524" actId="1076"/>
          <ac:spMkLst>
            <pc:docMk/>
            <pc:sldMk cId="654686738" sldId="4124"/>
            <ac:spMk id="5" creationId="{D634E888-C7D3-EDA3-DC76-924963771AF8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2T14:42:20.458" v="1486" actId="2711"/>
          <ac:spMkLst>
            <pc:docMk/>
            <pc:sldMk cId="654686738" sldId="4124"/>
            <ac:spMk id="10" creationId="{23E87759-8AE7-5BD3-9AD1-0B5FD4D5A944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2T22:59:15.916" v="4941" actId="403"/>
          <ac:spMkLst>
            <pc:docMk/>
            <pc:sldMk cId="654686738" sldId="4124"/>
            <ac:spMk id="12" creationId="{8B574BD5-5916-C9A6-C7EC-D7338355EAEA}"/>
          </ac:spMkLst>
        </pc:spChg>
        <pc:picChg chg="add mod">
          <ac:chgData name="Paradis, William G. (GSFC-426.0)[LENTECH, INC.]" userId="8c88036b-2632-4aec-9a76-7207a0ec179e" providerId="ADAL" clId="{36EDE964-97C0-42BF-83CE-8CD882218CE1}" dt="2026-07-22T14:41:32.589" v="1484" actId="1076"/>
          <ac:picMkLst>
            <pc:docMk/>
            <pc:sldMk cId="654686738" sldId="4124"/>
            <ac:picMk id="8" creationId="{8E59BDC2-175A-A63A-00BF-53C7BA33F89B}"/>
          </ac:picMkLst>
        </pc:picChg>
      </pc:sldChg>
      <pc:sldChg chg="addSp modSp add mod">
        <pc:chgData name="Paradis, William G. (GSFC-426.0)[LENTECH, INC.]" userId="8c88036b-2632-4aec-9a76-7207a0ec179e" providerId="ADAL" clId="{36EDE964-97C0-42BF-83CE-8CD882218CE1}" dt="2026-07-23T14:34:32.629" v="6630" actId="1076"/>
        <pc:sldMkLst>
          <pc:docMk/>
          <pc:sldMk cId="3995237271" sldId="4125"/>
        </pc:sldMkLst>
        <pc:spChg chg="mod">
          <ac:chgData name="Paradis, William G. (GSFC-426.0)[LENTECH, INC.]" userId="8c88036b-2632-4aec-9a76-7207a0ec179e" providerId="ADAL" clId="{36EDE964-97C0-42BF-83CE-8CD882218CE1}" dt="2026-07-23T14:34:26.401" v="6628" actId="1076"/>
          <ac:spMkLst>
            <pc:docMk/>
            <pc:sldMk cId="3995237271" sldId="4125"/>
            <ac:spMk id="3" creationId="{71054692-1A8A-76DE-7556-2A19F1D5E230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3T14:34:28.507" v="6629" actId="1076"/>
          <ac:spMkLst>
            <pc:docMk/>
            <pc:sldMk cId="3995237271" sldId="4125"/>
            <ac:spMk id="4" creationId="{B4DB9026-7931-4C56-663D-FA4579FAC2A7}"/>
          </ac:spMkLst>
        </pc:spChg>
        <pc:spChg chg="mod">
          <ac:chgData name="Paradis, William G. (GSFC-426.0)[LENTECH, INC.]" userId="8c88036b-2632-4aec-9a76-7207a0ec179e" providerId="ADAL" clId="{36EDE964-97C0-42BF-83CE-8CD882218CE1}" dt="2026-07-22T15:09:32.602" v="1737"/>
          <ac:spMkLst>
            <pc:docMk/>
            <pc:sldMk cId="3995237271" sldId="4125"/>
            <ac:spMk id="5" creationId="{431C6628-AB50-B789-9457-C7840719AD1A}"/>
          </ac:spMkLst>
        </pc:spChg>
        <pc:picChg chg="mod">
          <ac:chgData name="Paradis, William G. (GSFC-426.0)[LENTECH, INC.]" userId="8c88036b-2632-4aec-9a76-7207a0ec179e" providerId="ADAL" clId="{36EDE964-97C0-42BF-83CE-8CD882218CE1}" dt="2026-07-23T14:34:13.667" v="6625" actId="14100"/>
          <ac:picMkLst>
            <pc:docMk/>
            <pc:sldMk cId="3995237271" sldId="4125"/>
            <ac:picMk id="6" creationId="{40961C8C-E926-A390-0A1B-8087EC0539F9}"/>
          </ac:picMkLst>
        </pc:picChg>
        <pc:picChg chg="mod">
          <ac:chgData name="Paradis, William G. (GSFC-426.0)[LENTECH, INC.]" userId="8c88036b-2632-4aec-9a76-7207a0ec179e" providerId="ADAL" clId="{36EDE964-97C0-42BF-83CE-8CD882218CE1}" dt="2026-07-23T14:34:05.720" v="6622" actId="14100"/>
          <ac:picMkLst>
            <pc:docMk/>
            <pc:sldMk cId="3995237271" sldId="4125"/>
            <ac:picMk id="8" creationId="{864F74A9-FD48-907A-533C-6DCBE0D73824}"/>
          </ac:picMkLst>
        </pc:picChg>
        <pc:picChg chg="mod">
          <ac:chgData name="Paradis, William G. (GSFC-426.0)[LENTECH, INC.]" userId="8c88036b-2632-4aec-9a76-7207a0ec179e" providerId="ADAL" clId="{36EDE964-97C0-42BF-83CE-8CD882218CE1}" dt="2026-07-23T14:34:32.629" v="6630" actId="1076"/>
          <ac:picMkLst>
            <pc:docMk/>
            <pc:sldMk cId="3995237271" sldId="4125"/>
            <ac:picMk id="10" creationId="{34396005-8775-D651-42EC-3065901BDB9C}"/>
          </ac:picMkLst>
        </pc:picChg>
      </pc:sldChg>
      <pc:sldChg chg="addSp delSp modSp add mod">
        <pc:chgData name="Paradis, William G. (GSFC-426.0)[LENTECH, INC.]" userId="8c88036b-2632-4aec-9a76-7207a0ec179e" providerId="ADAL" clId="{36EDE964-97C0-42BF-83CE-8CD882218CE1}" dt="2026-07-23T14:37:19.605" v="6712" actId="1076"/>
        <pc:sldMkLst>
          <pc:docMk/>
          <pc:sldMk cId="435777241" sldId="4126"/>
        </pc:sldMkLst>
        <pc:spChg chg="add mod">
          <ac:chgData name="Paradis, William G. (GSFC-426.0)[LENTECH, INC.]" userId="8c88036b-2632-4aec-9a76-7207a0ec179e" providerId="ADAL" clId="{36EDE964-97C0-42BF-83CE-8CD882218CE1}" dt="2026-07-22T15:28:32.970" v="2192" actId="21"/>
          <ac:spMkLst>
            <pc:docMk/>
            <pc:sldMk cId="435777241" sldId="4126"/>
            <ac:spMk id="2" creationId="{191869E2-3EBB-0FBA-52A2-737327AEC004}"/>
          </ac:spMkLst>
        </pc:spChg>
        <pc:spChg chg="mod">
          <ac:chgData name="Paradis, William G. (GSFC-426.0)[LENTECH, INC.]" userId="8c88036b-2632-4aec-9a76-7207a0ec179e" providerId="ADAL" clId="{36EDE964-97C0-42BF-83CE-8CD882218CE1}" dt="2026-07-22T15:28:38.737" v="2193"/>
          <ac:spMkLst>
            <pc:docMk/>
            <pc:sldMk cId="435777241" sldId="4126"/>
            <ac:spMk id="5" creationId="{24AD5999-33E2-EE81-AA09-DD2BDC598D5A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3T14:37:19.605" v="6712" actId="1076"/>
          <ac:spMkLst>
            <pc:docMk/>
            <pc:sldMk cId="435777241" sldId="4126"/>
            <ac:spMk id="6" creationId="{309B0958-2C2D-292F-1E4B-CF70530E65C3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3T14:35:33.697" v="6638" actId="14100"/>
          <ac:spMkLst>
            <pc:docMk/>
            <pc:sldMk cId="435777241" sldId="4126"/>
            <ac:spMk id="9" creationId="{9F7A4A31-CBC2-B09D-BEDC-52657C95F4EE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2T15:32:26.730" v="2239" actId="1036"/>
          <ac:spMkLst>
            <pc:docMk/>
            <pc:sldMk cId="435777241" sldId="4126"/>
            <ac:spMk id="15" creationId="{DAED6C2F-BD13-62FA-6225-B39376D0B22E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2T15:32:26.730" v="2239" actId="1036"/>
          <ac:spMkLst>
            <pc:docMk/>
            <pc:sldMk cId="435777241" sldId="4126"/>
            <ac:spMk id="23" creationId="{21FBCF9D-A723-5E11-264C-3B0A6E4C0C6D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2T15:34:53.813" v="2279" actId="164"/>
          <ac:spMkLst>
            <pc:docMk/>
            <pc:sldMk cId="435777241" sldId="4126"/>
            <ac:spMk id="26" creationId="{708ADD1C-F042-8D12-0C42-45BABF3F9F4D}"/>
          </ac:spMkLst>
        </pc:spChg>
        <pc:spChg chg="add mod ord">
          <ac:chgData name="Paradis, William G. (GSFC-426.0)[LENTECH, INC.]" userId="8c88036b-2632-4aec-9a76-7207a0ec179e" providerId="ADAL" clId="{36EDE964-97C0-42BF-83CE-8CD882218CE1}" dt="2026-07-22T15:34:53.813" v="2279" actId="164"/>
          <ac:spMkLst>
            <pc:docMk/>
            <pc:sldMk cId="435777241" sldId="4126"/>
            <ac:spMk id="27" creationId="{8F4DCFD4-AC2F-CD74-9B69-174E46243873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2T15:34:53.813" v="2279" actId="164"/>
          <ac:spMkLst>
            <pc:docMk/>
            <pc:sldMk cId="435777241" sldId="4126"/>
            <ac:spMk id="29" creationId="{4B6004A2-4DD7-5991-9DA6-F33184932CB1}"/>
          </ac:spMkLst>
        </pc:spChg>
        <pc:grpChg chg="add mod">
          <ac:chgData name="Paradis, William G. (GSFC-426.0)[LENTECH, INC.]" userId="8c88036b-2632-4aec-9a76-7207a0ec179e" providerId="ADAL" clId="{36EDE964-97C0-42BF-83CE-8CD882218CE1}" dt="2026-07-22T15:35:02.568" v="2280" actId="1076"/>
          <ac:grpSpMkLst>
            <pc:docMk/>
            <pc:sldMk cId="435777241" sldId="4126"/>
            <ac:grpSpMk id="41" creationId="{04AB97D4-4397-7F72-C54C-9D23CA7C7405}"/>
          </ac:grpSpMkLst>
        </pc:grpChg>
        <pc:picChg chg="add mod">
          <ac:chgData name="Paradis, William G. (GSFC-426.0)[LENTECH, INC.]" userId="8c88036b-2632-4aec-9a76-7207a0ec179e" providerId="ADAL" clId="{36EDE964-97C0-42BF-83CE-8CD882218CE1}" dt="2026-07-23T14:35:02.001" v="6631" actId="1076"/>
          <ac:picMkLst>
            <pc:docMk/>
            <pc:sldMk cId="435777241" sldId="4126"/>
            <ac:picMk id="3" creationId="{9C78407F-2BCD-26E0-1B7C-5923DE303838}"/>
          </ac:picMkLst>
        </pc:picChg>
        <pc:picChg chg="add mod ord">
          <ac:chgData name="Paradis, William G. (GSFC-426.0)[LENTECH, INC.]" userId="8c88036b-2632-4aec-9a76-7207a0ec179e" providerId="ADAL" clId="{36EDE964-97C0-42BF-83CE-8CD882218CE1}" dt="2026-07-22T15:32:26.730" v="2239" actId="1036"/>
          <ac:picMkLst>
            <pc:docMk/>
            <pc:sldMk cId="435777241" sldId="4126"/>
            <ac:picMk id="25" creationId="{58E13BF4-61E8-8E5D-2D49-7839E4740BDD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2T15:32:37.525" v="2241" actId="1076"/>
          <ac:picMkLst>
            <pc:docMk/>
            <pc:sldMk cId="435777241" sldId="4126"/>
            <ac:picMk id="35" creationId="{69D6CDF5-C535-667E-C3F6-4497DCA020A7}"/>
          </ac:picMkLst>
        </pc:picChg>
        <pc:picChg chg="add mod ord">
          <ac:chgData name="Paradis, William G. (GSFC-426.0)[LENTECH, INC.]" userId="8c88036b-2632-4aec-9a76-7207a0ec179e" providerId="ADAL" clId="{36EDE964-97C0-42BF-83CE-8CD882218CE1}" dt="2026-07-22T17:51:48.721" v="3057" actId="1036"/>
          <ac:picMkLst>
            <pc:docMk/>
            <pc:sldMk cId="435777241" sldId="4126"/>
            <ac:picMk id="45" creationId="{DE6D6317-BC39-FF43-410D-052232520B6D}"/>
          </ac:picMkLst>
        </pc:picChg>
        <pc:cxnChg chg="add mod">
          <ac:chgData name="Paradis, William G. (GSFC-426.0)[LENTECH, INC.]" userId="8c88036b-2632-4aec-9a76-7207a0ec179e" providerId="ADAL" clId="{36EDE964-97C0-42BF-83CE-8CD882218CE1}" dt="2026-07-22T15:27:56.190" v="2188" actId="14100"/>
          <ac:cxnSpMkLst>
            <pc:docMk/>
            <pc:sldMk cId="435777241" sldId="4126"/>
            <ac:cxnSpMk id="17" creationId="{60B2DC85-88A2-9683-5786-9A5F2D5AF247}"/>
          </ac:cxnSpMkLst>
        </pc:cxnChg>
        <pc:cxnChg chg="add mod">
          <ac:chgData name="Paradis, William G. (GSFC-426.0)[LENTECH, INC.]" userId="8c88036b-2632-4aec-9a76-7207a0ec179e" providerId="ADAL" clId="{36EDE964-97C0-42BF-83CE-8CD882218CE1}" dt="2026-07-22T15:28:06.241" v="2191" actId="14100"/>
          <ac:cxnSpMkLst>
            <pc:docMk/>
            <pc:sldMk cId="435777241" sldId="4126"/>
            <ac:cxnSpMk id="31" creationId="{261F4595-FDE1-5258-1B40-167EFD7F30B0}"/>
          </ac:cxnSpMkLst>
        </pc:cxnChg>
      </pc:sldChg>
      <pc:sldChg chg="addSp delSp modSp add mod">
        <pc:chgData name="Paradis, William G. (GSFC-426.0)[LENTECH, INC.]" userId="8c88036b-2632-4aec-9a76-7207a0ec179e" providerId="ADAL" clId="{36EDE964-97C0-42BF-83CE-8CD882218CE1}" dt="2026-07-23T14:49:03.681" v="6781" actId="1076"/>
        <pc:sldMkLst>
          <pc:docMk/>
          <pc:sldMk cId="4178000281" sldId="4128"/>
        </pc:sldMkLst>
        <pc:spChg chg="mod">
          <ac:chgData name="Paradis, William G. (GSFC-426.0)[LENTECH, INC.]" userId="8c88036b-2632-4aec-9a76-7207a0ec179e" providerId="ADAL" clId="{36EDE964-97C0-42BF-83CE-8CD882218CE1}" dt="2026-07-22T16:12:51.329" v="2611" actId="1076"/>
          <ac:spMkLst>
            <pc:docMk/>
            <pc:sldMk cId="4178000281" sldId="4128"/>
            <ac:spMk id="5" creationId="{5A2C98A6-761D-BFFD-A1D8-303915F27FEE}"/>
          </ac:spMkLst>
        </pc:spChg>
        <pc:spChg chg="mod ord">
          <ac:chgData name="Paradis, William G. (GSFC-426.0)[LENTECH, INC.]" userId="8c88036b-2632-4aec-9a76-7207a0ec179e" providerId="ADAL" clId="{36EDE964-97C0-42BF-83CE-8CD882218CE1}" dt="2026-07-22T16:05:31.934" v="2553" actId="14100"/>
          <ac:spMkLst>
            <pc:docMk/>
            <pc:sldMk cId="4178000281" sldId="4128"/>
            <ac:spMk id="10" creationId="{23D2300C-46DD-19E6-26A2-B91977513B92}"/>
          </ac:spMkLst>
        </pc:spChg>
        <pc:picChg chg="ord">
          <ac:chgData name="Paradis, William G. (GSFC-426.0)[LENTECH, INC.]" userId="8c88036b-2632-4aec-9a76-7207a0ec179e" providerId="ADAL" clId="{36EDE964-97C0-42BF-83CE-8CD882218CE1}" dt="2026-07-22T16:07:55.251" v="2562" actId="166"/>
          <ac:picMkLst>
            <pc:docMk/>
            <pc:sldMk cId="4178000281" sldId="4128"/>
            <ac:picMk id="6" creationId="{E3E0058E-039B-8BDE-9C76-CB54F922CF58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2T16:07:58.630" v="2563" actId="1076"/>
          <ac:picMkLst>
            <pc:docMk/>
            <pc:sldMk cId="4178000281" sldId="4128"/>
            <ac:picMk id="12" creationId="{E756F0D4-8685-777A-89A5-B02882884F8A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2T16:08:41.863" v="2566" actId="1076"/>
          <ac:picMkLst>
            <pc:docMk/>
            <pc:sldMk cId="4178000281" sldId="4128"/>
            <ac:picMk id="14" creationId="{C38A0A7C-3CB4-0D1D-CD47-729B98C817D7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3T14:49:03.681" v="6781" actId="1076"/>
          <ac:picMkLst>
            <pc:docMk/>
            <pc:sldMk cId="4178000281" sldId="4128"/>
            <ac:picMk id="18" creationId="{DE898313-515E-2D14-11D5-635FB1DE49A3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3T00:17:44.939" v="5061" actId="1076"/>
          <ac:picMkLst>
            <pc:docMk/>
            <pc:sldMk cId="4178000281" sldId="4128"/>
            <ac:picMk id="23" creationId="{E97CB28A-B095-BD26-68F6-88C6F0DF5B47}"/>
          </ac:picMkLst>
        </pc:picChg>
      </pc:sldChg>
      <pc:sldChg chg="addSp delSp modSp add mod">
        <pc:chgData name="Paradis, William G. (GSFC-426.0)[LENTECH, INC.]" userId="8c88036b-2632-4aec-9a76-7207a0ec179e" providerId="ADAL" clId="{36EDE964-97C0-42BF-83CE-8CD882218CE1}" dt="2026-07-23T14:54:14.352" v="6834" actId="692"/>
        <pc:sldMkLst>
          <pc:docMk/>
          <pc:sldMk cId="2182078696" sldId="4129"/>
        </pc:sldMkLst>
        <pc:spChg chg="mod">
          <ac:chgData name="Paradis, William G. (GSFC-426.0)[LENTECH, INC.]" userId="8c88036b-2632-4aec-9a76-7207a0ec179e" providerId="ADAL" clId="{36EDE964-97C0-42BF-83CE-8CD882218CE1}" dt="2026-07-22T16:26:11.782" v="2698" actId="1076"/>
          <ac:spMkLst>
            <pc:docMk/>
            <pc:sldMk cId="2182078696" sldId="4129"/>
            <ac:spMk id="5" creationId="{AE6C23CA-82AD-EEE8-E9A1-6F82A40A18A1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3T14:51:49.479" v="6798" actId="1076"/>
          <ac:spMkLst>
            <pc:docMk/>
            <pc:sldMk cId="2182078696" sldId="4129"/>
            <ac:spMk id="11" creationId="{D1B6FE8B-6BAC-E299-41A8-C3F2EF432DC9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3T14:53:23.476" v="6820" actId="1076"/>
          <ac:spMkLst>
            <pc:docMk/>
            <pc:sldMk cId="2182078696" sldId="4129"/>
            <ac:spMk id="15" creationId="{7882E90D-0684-2924-1041-3DDCE3A7B611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3T14:52:29.414" v="6804" actId="1076"/>
          <ac:spMkLst>
            <pc:docMk/>
            <pc:sldMk cId="2182078696" sldId="4129"/>
            <ac:spMk id="18" creationId="{C364E3AB-FD71-7D66-F74A-273A5DD92010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3T14:53:46.390" v="6825" actId="1076"/>
          <ac:spMkLst>
            <pc:docMk/>
            <pc:sldMk cId="2182078696" sldId="4129"/>
            <ac:spMk id="21" creationId="{F852B8FC-1256-3787-6A5A-8D2A9919BC75}"/>
          </ac:spMkLst>
        </pc:spChg>
        <pc:picChg chg="add mod">
          <ac:chgData name="Paradis, William G. (GSFC-426.0)[LENTECH, INC.]" userId="8c88036b-2632-4aec-9a76-7207a0ec179e" providerId="ADAL" clId="{36EDE964-97C0-42BF-83CE-8CD882218CE1}" dt="2026-07-23T14:54:09.721" v="6831" actId="692"/>
          <ac:picMkLst>
            <pc:docMk/>
            <pc:sldMk cId="2182078696" sldId="4129"/>
            <ac:picMk id="7" creationId="{87CC338A-1410-42D9-0C67-A542EA6BE99F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3T14:54:10.900" v="6832" actId="692"/>
          <ac:picMkLst>
            <pc:docMk/>
            <pc:sldMk cId="2182078696" sldId="4129"/>
            <ac:picMk id="9" creationId="{736E61C5-BA9C-4C4B-391A-6B78AB9A92C7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3T14:54:14.352" v="6834" actId="692"/>
          <ac:picMkLst>
            <pc:docMk/>
            <pc:sldMk cId="2182078696" sldId="4129"/>
            <ac:picMk id="13" creationId="{AFA95591-2AAB-F21A-A4ED-ED55860CD6AB}"/>
          </ac:picMkLst>
        </pc:picChg>
        <pc:picChg chg="add mod ord">
          <ac:chgData name="Paradis, William G. (GSFC-426.0)[LENTECH, INC.]" userId="8c88036b-2632-4aec-9a76-7207a0ec179e" providerId="ADAL" clId="{36EDE964-97C0-42BF-83CE-8CD882218CE1}" dt="2026-07-23T14:54:06.365" v="6830" actId="692"/>
          <ac:picMkLst>
            <pc:docMk/>
            <pc:sldMk cId="2182078696" sldId="4129"/>
            <ac:picMk id="17" creationId="{43732481-2195-BF46-311D-EECB7406139C}"/>
          </ac:picMkLst>
        </pc:picChg>
        <pc:picChg chg="add mod modCrop">
          <ac:chgData name="Paradis, William G. (GSFC-426.0)[LENTECH, INC.]" userId="8c88036b-2632-4aec-9a76-7207a0ec179e" providerId="ADAL" clId="{36EDE964-97C0-42BF-83CE-8CD882218CE1}" dt="2026-07-23T14:54:11.625" v="6833" actId="692"/>
          <ac:picMkLst>
            <pc:docMk/>
            <pc:sldMk cId="2182078696" sldId="4129"/>
            <ac:picMk id="26" creationId="{4E58CD44-D8DC-43D1-1816-5CF7D8B3387B}"/>
          </ac:picMkLst>
        </pc:picChg>
        <pc:cxnChg chg="add mod">
          <ac:chgData name="Paradis, William G. (GSFC-426.0)[LENTECH, INC.]" userId="8c88036b-2632-4aec-9a76-7207a0ec179e" providerId="ADAL" clId="{36EDE964-97C0-42BF-83CE-8CD882218CE1}" dt="2026-07-23T14:53:41.699" v="6824" actId="14100"/>
          <ac:cxnSpMkLst>
            <pc:docMk/>
            <pc:sldMk cId="2182078696" sldId="4129"/>
            <ac:cxnSpMk id="16" creationId="{D877BFB4-FE9C-0F80-EA75-7FB6070B1EB9}"/>
          </ac:cxnSpMkLst>
        </pc:cxnChg>
        <pc:cxnChg chg="add mod">
          <ac:chgData name="Paradis, William G. (GSFC-426.0)[LENTECH, INC.]" userId="8c88036b-2632-4aec-9a76-7207a0ec179e" providerId="ADAL" clId="{36EDE964-97C0-42BF-83CE-8CD882218CE1}" dt="2026-07-23T14:52:37.152" v="6805" actId="14100"/>
          <ac:cxnSpMkLst>
            <pc:docMk/>
            <pc:sldMk cId="2182078696" sldId="4129"/>
            <ac:cxnSpMk id="20" creationId="{108DF487-8EEC-AAB9-4984-42068D14D082}"/>
          </ac:cxnSpMkLst>
        </pc:cxnChg>
        <pc:cxnChg chg="add mod">
          <ac:chgData name="Paradis, William G. (GSFC-426.0)[LENTECH, INC.]" userId="8c88036b-2632-4aec-9a76-7207a0ec179e" providerId="ADAL" clId="{36EDE964-97C0-42BF-83CE-8CD882218CE1}" dt="2026-07-23T14:53:58.681" v="6828" actId="14100"/>
          <ac:cxnSpMkLst>
            <pc:docMk/>
            <pc:sldMk cId="2182078696" sldId="4129"/>
            <ac:cxnSpMk id="24" creationId="{FF6EB600-8657-74CB-FA77-021FDCB685E5}"/>
          </ac:cxnSpMkLst>
        </pc:cxnChg>
      </pc:sldChg>
      <pc:sldChg chg="addSp delSp modSp add mod">
        <pc:chgData name="Paradis, William G. (GSFC-426.0)[LENTECH, INC.]" userId="8c88036b-2632-4aec-9a76-7207a0ec179e" providerId="ADAL" clId="{36EDE964-97C0-42BF-83CE-8CD882218CE1}" dt="2026-07-23T14:54:40.185" v="6873" actId="6549"/>
        <pc:sldMkLst>
          <pc:docMk/>
          <pc:sldMk cId="1902079154" sldId="4130"/>
        </pc:sldMkLst>
        <pc:spChg chg="mod">
          <ac:chgData name="Paradis, William G. (GSFC-426.0)[LENTECH, INC.]" userId="8c88036b-2632-4aec-9a76-7207a0ec179e" providerId="ADAL" clId="{36EDE964-97C0-42BF-83CE-8CD882218CE1}" dt="2026-07-23T14:54:40.185" v="6873" actId="6549"/>
          <ac:spMkLst>
            <pc:docMk/>
            <pc:sldMk cId="1902079154" sldId="4130"/>
            <ac:spMk id="5" creationId="{C1E72E94-75E2-8284-FF5B-113D75B3B9CA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3T00:21:10.889" v="5083" actId="403"/>
          <ac:spMkLst>
            <pc:docMk/>
            <pc:sldMk cId="1902079154" sldId="4130"/>
            <ac:spMk id="27" creationId="{F74F431E-E7CE-86BD-1ED4-1B9DAF9CF533}"/>
          </ac:spMkLst>
        </pc:spChg>
        <pc:picChg chg="add mod">
          <ac:chgData name="Paradis, William G. (GSFC-426.0)[LENTECH, INC.]" userId="8c88036b-2632-4aec-9a76-7207a0ec179e" providerId="ADAL" clId="{36EDE964-97C0-42BF-83CE-8CD882218CE1}" dt="2026-07-22T17:42:32.391" v="2947" actId="1076"/>
          <ac:picMkLst>
            <pc:docMk/>
            <pc:sldMk cId="1902079154" sldId="4130"/>
            <ac:picMk id="8" creationId="{16DF11A1-C1AE-856E-6CCD-66A3B1DB9066}"/>
          </ac:picMkLst>
        </pc:picChg>
        <pc:picChg chg="add mod modCrop">
          <ac:chgData name="Paradis, William G. (GSFC-426.0)[LENTECH, INC.]" userId="8c88036b-2632-4aec-9a76-7207a0ec179e" providerId="ADAL" clId="{36EDE964-97C0-42BF-83CE-8CD882218CE1}" dt="2026-07-23T00:20:24.140" v="5077" actId="1076"/>
          <ac:picMkLst>
            <pc:docMk/>
            <pc:sldMk cId="1902079154" sldId="4130"/>
            <ac:picMk id="29" creationId="{FA937EA9-0263-B708-2C98-3BECDDC2DD10}"/>
          </ac:picMkLst>
        </pc:picChg>
        <pc:cxnChg chg="add mod ord">
          <ac:chgData name="Paradis, William G. (GSFC-426.0)[LENTECH, INC.]" userId="8c88036b-2632-4aec-9a76-7207a0ec179e" providerId="ADAL" clId="{36EDE964-97C0-42BF-83CE-8CD882218CE1}" dt="2026-07-23T00:21:00.049" v="5082" actId="14100"/>
          <ac:cxnSpMkLst>
            <pc:docMk/>
            <pc:sldMk cId="1902079154" sldId="4130"/>
            <ac:cxnSpMk id="12" creationId="{15B7A191-39C7-E9B4-B36D-AAF4B884AFCD}"/>
          </ac:cxnSpMkLst>
        </pc:cxnChg>
        <pc:cxnChg chg="add mod ord">
          <ac:chgData name="Paradis, William G. (GSFC-426.0)[LENTECH, INC.]" userId="8c88036b-2632-4aec-9a76-7207a0ec179e" providerId="ADAL" clId="{36EDE964-97C0-42BF-83CE-8CD882218CE1}" dt="2026-07-23T00:20:50.638" v="5081" actId="14100"/>
          <ac:cxnSpMkLst>
            <pc:docMk/>
            <pc:sldMk cId="1902079154" sldId="4130"/>
            <ac:cxnSpMk id="13" creationId="{7B2ADE31-D4C4-470C-46FB-710B2F536CC9}"/>
          </ac:cxnSpMkLst>
        </pc:cxnChg>
        <pc:cxnChg chg="add mod ord">
          <ac:chgData name="Paradis, William G. (GSFC-426.0)[LENTECH, INC.]" userId="8c88036b-2632-4aec-9a76-7207a0ec179e" providerId="ADAL" clId="{36EDE964-97C0-42BF-83CE-8CD882218CE1}" dt="2026-07-23T00:20:43.400" v="5080" actId="14100"/>
          <ac:cxnSpMkLst>
            <pc:docMk/>
            <pc:sldMk cId="1902079154" sldId="4130"/>
            <ac:cxnSpMk id="15" creationId="{15179072-B164-185C-D048-E4BF4B0EB164}"/>
          </ac:cxnSpMkLst>
        </pc:cxnChg>
        <pc:cxnChg chg="add mod ord">
          <ac:chgData name="Paradis, William G. (GSFC-426.0)[LENTECH, INC.]" userId="8c88036b-2632-4aec-9a76-7207a0ec179e" providerId="ADAL" clId="{36EDE964-97C0-42BF-83CE-8CD882218CE1}" dt="2026-07-23T00:20:30.337" v="5078" actId="166"/>
          <ac:cxnSpMkLst>
            <pc:docMk/>
            <pc:sldMk cId="1902079154" sldId="4130"/>
            <ac:cxnSpMk id="17" creationId="{76A12B95-3012-E895-2706-1B3054CDBAFC}"/>
          </ac:cxnSpMkLst>
        </pc:cxnChg>
        <pc:cxnChg chg="add mod">
          <ac:chgData name="Paradis, William G. (GSFC-426.0)[LENTECH, INC.]" userId="8c88036b-2632-4aec-9a76-7207a0ec179e" providerId="ADAL" clId="{36EDE964-97C0-42BF-83CE-8CD882218CE1}" dt="2026-07-22T17:45:46.988" v="2969" actId="14100"/>
          <ac:cxnSpMkLst>
            <pc:docMk/>
            <pc:sldMk cId="1902079154" sldId="4130"/>
            <ac:cxnSpMk id="22" creationId="{7D893797-76BA-5B24-E486-B1CD4E2AB996}"/>
          </ac:cxnSpMkLst>
        </pc:cxnChg>
        <pc:cxnChg chg="add mod ord">
          <ac:chgData name="Paradis, William G. (GSFC-426.0)[LENTECH, INC.]" userId="8c88036b-2632-4aec-9a76-7207a0ec179e" providerId="ADAL" clId="{36EDE964-97C0-42BF-83CE-8CD882218CE1}" dt="2026-07-23T00:20:37.401" v="5079" actId="14100"/>
          <ac:cxnSpMkLst>
            <pc:docMk/>
            <pc:sldMk cId="1902079154" sldId="4130"/>
            <ac:cxnSpMk id="24" creationId="{D3C2B02B-0F6C-5823-6E98-48D74CE6A6E2}"/>
          </ac:cxnSpMkLst>
        </pc:cxnChg>
      </pc:sldChg>
      <pc:sldChg chg="addSp delSp modSp add mod delAnim modAnim">
        <pc:chgData name="Paradis, William G. (GSFC-426.0)[LENTECH, INC.]" userId="8c88036b-2632-4aec-9a76-7207a0ec179e" providerId="ADAL" clId="{36EDE964-97C0-42BF-83CE-8CD882218CE1}" dt="2026-07-23T00:21:56.909" v="5093" actId="20577"/>
        <pc:sldMkLst>
          <pc:docMk/>
          <pc:sldMk cId="3381725595" sldId="4131"/>
        </pc:sldMkLst>
        <pc:spChg chg="mod">
          <ac:chgData name="Paradis, William G. (GSFC-426.0)[LENTECH, INC.]" userId="8c88036b-2632-4aec-9a76-7207a0ec179e" providerId="ADAL" clId="{36EDE964-97C0-42BF-83CE-8CD882218CE1}" dt="2026-07-23T00:21:27.236" v="5088" actId="20577"/>
          <ac:spMkLst>
            <pc:docMk/>
            <pc:sldMk cId="3381725595" sldId="4131"/>
            <ac:spMk id="5" creationId="{CF382772-02A1-DD1B-6BA0-B3D6CB3958AE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2T18:12:11.522" v="3309" actId="13926"/>
          <ac:spMkLst>
            <pc:docMk/>
            <pc:sldMk cId="3381725595" sldId="4131"/>
            <ac:spMk id="22" creationId="{4C6D159C-5E34-611D-442D-2BFE1F887A1E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2T18:04:37.353" v="3139" actId="207"/>
          <ac:spMkLst>
            <pc:docMk/>
            <pc:sldMk cId="3381725595" sldId="4131"/>
            <ac:spMk id="25" creationId="{6070988F-D2C9-2CD9-44FF-9BE7CDB85418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3T00:21:56.909" v="5093" actId="20577"/>
          <ac:spMkLst>
            <pc:docMk/>
            <pc:sldMk cId="3381725595" sldId="4131"/>
            <ac:spMk id="35" creationId="{E4CF1AD0-3851-BE3C-659B-D25065A4D80B}"/>
          </ac:spMkLst>
        </pc:spChg>
        <pc:picChg chg="add mod">
          <ac:chgData name="Paradis, William G. (GSFC-426.0)[LENTECH, INC.]" userId="8c88036b-2632-4aec-9a76-7207a0ec179e" providerId="ADAL" clId="{36EDE964-97C0-42BF-83CE-8CD882218CE1}" dt="2026-07-22T17:55:58.366" v="3098" actId="1076"/>
          <ac:picMkLst>
            <pc:docMk/>
            <pc:sldMk cId="3381725595" sldId="4131"/>
            <ac:picMk id="4" creationId="{F1CD2219-C2C9-FF81-4E18-50186C57AEC9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2T18:01:02.125" v="3109" actId="1076"/>
          <ac:picMkLst>
            <pc:docMk/>
            <pc:sldMk cId="3381725595" sldId="4131"/>
            <ac:picMk id="15" creationId="{EDFA228E-7FDB-7730-8C11-4383190FD1DB}"/>
          </ac:picMkLst>
        </pc:picChg>
        <pc:picChg chg="add mod ord">
          <ac:chgData name="Paradis, William G. (GSFC-426.0)[LENTECH, INC.]" userId="8c88036b-2632-4aec-9a76-7207a0ec179e" providerId="ADAL" clId="{36EDE964-97C0-42BF-83CE-8CD882218CE1}" dt="2026-07-22T18:03:34.682" v="3119" actId="166"/>
          <ac:picMkLst>
            <pc:docMk/>
            <pc:sldMk cId="3381725595" sldId="4131"/>
            <ac:picMk id="19" creationId="{F7E6570A-CF0E-5E06-69A5-30473417D27C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2T18:03:31.700" v="3118" actId="1076"/>
          <ac:picMkLst>
            <pc:docMk/>
            <pc:sldMk cId="3381725595" sldId="4131"/>
            <ac:picMk id="21" creationId="{CA26AF07-9ECD-7039-F07B-CD94A5AB2FC2}"/>
          </ac:picMkLst>
        </pc:picChg>
        <pc:cxnChg chg="add mod">
          <ac:chgData name="Paradis, William G. (GSFC-426.0)[LENTECH, INC.]" userId="8c88036b-2632-4aec-9a76-7207a0ec179e" providerId="ADAL" clId="{36EDE964-97C0-42BF-83CE-8CD882218CE1}" dt="2026-07-22T18:04:10.492" v="3135" actId="1582"/>
          <ac:cxnSpMkLst>
            <pc:docMk/>
            <pc:sldMk cId="3381725595" sldId="4131"/>
            <ac:cxnSpMk id="24" creationId="{D043E5EC-F16A-2384-DDB4-FF3BE027B825}"/>
          </ac:cxnSpMkLst>
        </pc:cxnChg>
        <pc:cxnChg chg="add mod">
          <ac:chgData name="Paradis, William G. (GSFC-426.0)[LENTECH, INC.]" userId="8c88036b-2632-4aec-9a76-7207a0ec179e" providerId="ADAL" clId="{36EDE964-97C0-42BF-83CE-8CD882218CE1}" dt="2026-07-22T18:04:56.848" v="3141" actId="208"/>
          <ac:cxnSpMkLst>
            <pc:docMk/>
            <pc:sldMk cId="3381725595" sldId="4131"/>
            <ac:cxnSpMk id="27" creationId="{B9BD45F7-3EC5-57EC-F509-62764CEF7C87}"/>
          </ac:cxnSpMkLst>
        </pc:cxnChg>
        <pc:cxnChg chg="add mod">
          <ac:chgData name="Paradis, William G. (GSFC-426.0)[LENTECH, INC.]" userId="8c88036b-2632-4aec-9a76-7207a0ec179e" providerId="ADAL" clId="{36EDE964-97C0-42BF-83CE-8CD882218CE1}" dt="2026-07-22T18:07:54.494" v="3144" actId="14100"/>
          <ac:cxnSpMkLst>
            <pc:docMk/>
            <pc:sldMk cId="3381725595" sldId="4131"/>
            <ac:cxnSpMk id="28" creationId="{CE5233E9-7AFC-5B60-9D09-7CA258B86C84}"/>
          </ac:cxnSpMkLst>
        </pc:cxnChg>
        <pc:cxnChg chg="add mod">
          <ac:chgData name="Paradis, William G. (GSFC-426.0)[LENTECH, INC.]" userId="8c88036b-2632-4aec-9a76-7207a0ec179e" providerId="ADAL" clId="{36EDE964-97C0-42BF-83CE-8CD882218CE1}" dt="2026-07-22T18:08:06.777" v="3147" actId="14100"/>
          <ac:cxnSpMkLst>
            <pc:docMk/>
            <pc:sldMk cId="3381725595" sldId="4131"/>
            <ac:cxnSpMk id="31" creationId="{D289332C-F016-20B3-108F-6CE8D1BE1366}"/>
          </ac:cxnSpMkLst>
        </pc:cxnChg>
      </pc:sldChg>
      <pc:sldChg chg="addSp delSp modSp add mod ord">
        <pc:chgData name="Paradis, William G. (GSFC-426.0)[LENTECH, INC.]" userId="8c88036b-2632-4aec-9a76-7207a0ec179e" providerId="ADAL" clId="{36EDE964-97C0-42BF-83CE-8CD882218CE1}" dt="2026-07-23T15:03:35.939" v="6943"/>
        <pc:sldMkLst>
          <pc:docMk/>
          <pc:sldMk cId="577253936" sldId="4134"/>
        </pc:sldMkLst>
        <pc:spChg chg="add mod">
          <ac:chgData name="Paradis, William G. (GSFC-426.0)[LENTECH, INC.]" userId="8c88036b-2632-4aec-9a76-7207a0ec179e" providerId="ADAL" clId="{36EDE964-97C0-42BF-83CE-8CD882218CE1}" dt="2026-07-22T19:12:01.466" v="3951" actId="20577"/>
          <ac:spMkLst>
            <pc:docMk/>
            <pc:sldMk cId="577253936" sldId="4134"/>
            <ac:spMk id="2" creationId="{567E742C-E982-BD77-C6EF-08C6F94CEC54}"/>
          </ac:spMkLst>
        </pc:spChg>
        <pc:spChg chg="mod">
          <ac:chgData name="Paradis, William G. (GSFC-426.0)[LENTECH, INC.]" userId="8c88036b-2632-4aec-9a76-7207a0ec179e" providerId="ADAL" clId="{36EDE964-97C0-42BF-83CE-8CD882218CE1}" dt="2026-07-23T00:25:54.619" v="5139" actId="20577"/>
          <ac:spMkLst>
            <pc:docMk/>
            <pc:sldMk cId="577253936" sldId="4134"/>
            <ac:spMk id="5" creationId="{40D7E050-E0F2-424F-85F4-1F98376E6A7A}"/>
          </ac:spMkLst>
        </pc:spChg>
        <pc:spChg chg="add mod ord">
          <ac:chgData name="Paradis, William G. (GSFC-426.0)[LENTECH, INC.]" userId="8c88036b-2632-4aec-9a76-7207a0ec179e" providerId="ADAL" clId="{36EDE964-97C0-42BF-83CE-8CD882218CE1}" dt="2026-07-23T00:25:24.089" v="5135" actId="6549"/>
          <ac:spMkLst>
            <pc:docMk/>
            <pc:sldMk cId="577253936" sldId="4134"/>
            <ac:spMk id="6" creationId="{FC7B65B2-A168-FCA1-D111-65E96D6A1019}"/>
          </ac:spMkLst>
        </pc:spChg>
        <pc:picChg chg="add mod">
          <ac:chgData name="Paradis, William G. (GSFC-426.0)[LENTECH, INC.]" userId="8c88036b-2632-4aec-9a76-7207a0ec179e" providerId="ADAL" clId="{36EDE964-97C0-42BF-83CE-8CD882218CE1}" dt="2026-07-22T18:40:21.698" v="3755" actId="1076"/>
          <ac:picMkLst>
            <pc:docMk/>
            <pc:sldMk cId="577253936" sldId="4134"/>
            <ac:picMk id="17" creationId="{D8CC6F9B-43F8-9AD5-E416-1B5B4EFD55C2}"/>
          </ac:picMkLst>
        </pc:picChg>
        <pc:picChg chg="add mod ord">
          <ac:chgData name="Paradis, William G. (GSFC-426.0)[LENTECH, INC.]" userId="8c88036b-2632-4aec-9a76-7207a0ec179e" providerId="ADAL" clId="{36EDE964-97C0-42BF-83CE-8CD882218CE1}" dt="2026-07-22T19:10:55.332" v="3942" actId="167"/>
          <ac:picMkLst>
            <pc:docMk/>
            <pc:sldMk cId="577253936" sldId="4134"/>
            <ac:picMk id="21" creationId="{37BB8063-99AD-F084-8ED8-DF588D04FE5D}"/>
          </ac:picMkLst>
        </pc:picChg>
        <pc:picChg chg="add mod modCrop">
          <ac:chgData name="Paradis, William G. (GSFC-426.0)[LENTECH, INC.]" userId="8c88036b-2632-4aec-9a76-7207a0ec179e" providerId="ADAL" clId="{36EDE964-97C0-42BF-83CE-8CD882218CE1}" dt="2026-07-22T19:09:57.399" v="3895" actId="14100"/>
          <ac:picMkLst>
            <pc:docMk/>
            <pc:sldMk cId="577253936" sldId="4134"/>
            <ac:picMk id="30" creationId="{C2B26972-2F80-C747-9729-C77F3C2D6879}"/>
          </ac:picMkLst>
        </pc:picChg>
        <pc:cxnChg chg="add mod">
          <ac:chgData name="Paradis, William G. (GSFC-426.0)[LENTECH, INC.]" userId="8c88036b-2632-4aec-9a76-7207a0ec179e" providerId="ADAL" clId="{36EDE964-97C0-42BF-83CE-8CD882218CE1}" dt="2026-07-22T18:45:37.451" v="3879" actId="14100"/>
          <ac:cxnSpMkLst>
            <pc:docMk/>
            <pc:sldMk cId="577253936" sldId="4134"/>
            <ac:cxnSpMk id="23" creationId="{58407E58-B404-3A99-C639-2C2B949B7749}"/>
          </ac:cxnSpMkLst>
        </pc:cxnChg>
        <pc:cxnChg chg="add mod ord">
          <ac:chgData name="Paradis, William G. (GSFC-426.0)[LENTECH, INC.]" userId="8c88036b-2632-4aec-9a76-7207a0ec179e" providerId="ADAL" clId="{36EDE964-97C0-42BF-83CE-8CD882218CE1}" dt="2026-07-22T19:11:35.019" v="3949" actId="14100"/>
          <ac:cxnSpMkLst>
            <pc:docMk/>
            <pc:sldMk cId="577253936" sldId="4134"/>
            <ac:cxnSpMk id="25" creationId="{9417D946-687F-40AA-A96C-58FA2B070B2C}"/>
          </ac:cxnSpMkLst>
        </pc:cxnChg>
      </pc:sldChg>
      <pc:sldChg chg="addSp delSp modSp add mod ord">
        <pc:chgData name="Paradis, William G. (GSFC-426.0)[LENTECH, INC.]" userId="8c88036b-2632-4aec-9a76-7207a0ec179e" providerId="ADAL" clId="{36EDE964-97C0-42BF-83CE-8CD882218CE1}" dt="2026-07-23T15:03:19.713" v="6941"/>
        <pc:sldMkLst>
          <pc:docMk/>
          <pc:sldMk cId="2602411013" sldId="4137"/>
        </pc:sldMkLst>
        <pc:spChg chg="mod">
          <ac:chgData name="Paradis, William G. (GSFC-426.0)[LENTECH, INC.]" userId="8c88036b-2632-4aec-9a76-7207a0ec179e" providerId="ADAL" clId="{36EDE964-97C0-42BF-83CE-8CD882218CE1}" dt="2026-07-23T00:40:30.876" v="5313" actId="20577"/>
          <ac:spMkLst>
            <pc:docMk/>
            <pc:sldMk cId="2602411013" sldId="4137"/>
            <ac:spMk id="5" creationId="{3A057BE2-8897-8CFF-38F6-4A271EFD05DB}"/>
          </ac:spMkLst>
        </pc:spChg>
        <pc:spChg chg="add del mod">
          <ac:chgData name="Paradis, William G. (GSFC-426.0)[LENTECH, INC.]" userId="8c88036b-2632-4aec-9a76-7207a0ec179e" providerId="ADAL" clId="{36EDE964-97C0-42BF-83CE-8CD882218CE1}" dt="2026-07-23T00:40:44.934" v="5315" actId="478"/>
          <ac:spMkLst>
            <pc:docMk/>
            <pc:sldMk cId="2602411013" sldId="4137"/>
            <ac:spMk id="26" creationId="{C8EE4DCE-719D-F6BC-B1B4-731214F267BA}"/>
          </ac:spMkLst>
        </pc:spChg>
        <pc:spChg chg="mod">
          <ac:chgData name="Paradis, William G. (GSFC-426.0)[LENTECH, INC.]" userId="8c88036b-2632-4aec-9a76-7207a0ec179e" providerId="ADAL" clId="{36EDE964-97C0-42BF-83CE-8CD882218CE1}" dt="2026-07-22T18:15:35.725" v="3391" actId="14100"/>
          <ac:spMkLst>
            <pc:docMk/>
            <pc:sldMk cId="2602411013" sldId="4137"/>
            <ac:spMk id="27" creationId="{E0A4E71B-4828-679E-291C-B0951B66550D}"/>
          </ac:spMkLst>
        </pc:spChg>
        <pc:picChg chg="add mod">
          <ac:chgData name="Paradis, William G. (GSFC-426.0)[LENTECH, INC.]" userId="8c88036b-2632-4aec-9a76-7207a0ec179e" providerId="ADAL" clId="{36EDE964-97C0-42BF-83CE-8CD882218CE1}" dt="2026-07-22T18:38:20.135" v="3738" actId="1076"/>
          <ac:picMkLst>
            <pc:docMk/>
            <pc:sldMk cId="2602411013" sldId="4137"/>
            <ac:picMk id="2" creationId="{A60F7A03-19E3-A1EA-2169-FC9043503403}"/>
          </ac:picMkLst>
        </pc:picChg>
        <pc:picChg chg="add">
          <ac:chgData name="Paradis, William G. (GSFC-426.0)[LENTECH, INC.]" userId="8c88036b-2632-4aec-9a76-7207a0ec179e" providerId="ADAL" clId="{36EDE964-97C0-42BF-83CE-8CD882218CE1}" dt="2026-07-23T00:39:08.085" v="5236" actId="22"/>
          <ac:picMkLst>
            <pc:docMk/>
            <pc:sldMk cId="2602411013" sldId="4137"/>
            <ac:picMk id="10" creationId="{32EF3DC3-758B-E12D-AC93-BC50FF1F28B0}"/>
          </ac:picMkLst>
        </pc:picChg>
        <pc:picChg chg="mod">
          <ac:chgData name="Paradis, William G. (GSFC-426.0)[LENTECH, INC.]" userId="8c88036b-2632-4aec-9a76-7207a0ec179e" providerId="ADAL" clId="{36EDE964-97C0-42BF-83CE-8CD882218CE1}" dt="2026-07-22T18:38:21.804" v="3739" actId="1076"/>
          <ac:picMkLst>
            <pc:docMk/>
            <pc:sldMk cId="2602411013" sldId="4137"/>
            <ac:picMk id="22" creationId="{CF1B0C08-0B7B-F1CF-9674-F4E255741BDE}"/>
          </ac:picMkLst>
        </pc:picChg>
        <pc:cxnChg chg="add mod">
          <ac:chgData name="Paradis, William G. (GSFC-426.0)[LENTECH, INC.]" userId="8c88036b-2632-4aec-9a76-7207a0ec179e" providerId="ADAL" clId="{36EDE964-97C0-42BF-83CE-8CD882218CE1}" dt="2026-07-22T18:38:29.235" v="3741" actId="1076"/>
          <ac:cxnSpMkLst>
            <pc:docMk/>
            <pc:sldMk cId="2602411013" sldId="4137"/>
            <ac:cxnSpMk id="4" creationId="{9C4BB2FF-563A-E78C-0F95-42EEFD72BAA7}"/>
          </ac:cxnSpMkLst>
        </pc:cxnChg>
        <pc:cxnChg chg="add mod">
          <ac:chgData name="Paradis, William G. (GSFC-426.0)[LENTECH, INC.]" userId="8c88036b-2632-4aec-9a76-7207a0ec179e" providerId="ADAL" clId="{36EDE964-97C0-42BF-83CE-8CD882218CE1}" dt="2026-07-22T18:38:25.056" v="3740" actId="1076"/>
          <ac:cxnSpMkLst>
            <pc:docMk/>
            <pc:sldMk cId="2602411013" sldId="4137"/>
            <ac:cxnSpMk id="7" creationId="{78AF9231-E637-E209-50E8-9E530104BE48}"/>
          </ac:cxnSpMkLst>
        </pc:cxnChg>
        <pc:cxnChg chg="add mod">
          <ac:chgData name="Paradis, William G. (GSFC-426.0)[LENTECH, INC.]" userId="8c88036b-2632-4aec-9a76-7207a0ec179e" providerId="ADAL" clId="{36EDE964-97C0-42BF-83CE-8CD882218CE1}" dt="2026-07-22T18:38:32.470" v="3742" actId="1076"/>
          <ac:cxnSpMkLst>
            <pc:docMk/>
            <pc:sldMk cId="2602411013" sldId="4137"/>
            <ac:cxnSpMk id="8" creationId="{9758655C-EED9-8693-F888-14505794C9E7}"/>
          </ac:cxnSpMkLst>
        </pc:cxnChg>
      </pc:sldChg>
      <pc:sldChg chg="addSp delSp modSp add mod ord">
        <pc:chgData name="Paradis, William G. (GSFC-426.0)[LENTECH, INC.]" userId="8c88036b-2632-4aec-9a76-7207a0ec179e" providerId="ADAL" clId="{36EDE964-97C0-42BF-83CE-8CD882218CE1}" dt="2026-07-23T15:04:45.106" v="6946"/>
        <pc:sldMkLst>
          <pc:docMk/>
          <pc:sldMk cId="229494848" sldId="4140"/>
        </pc:sldMkLst>
        <pc:spChg chg="mod">
          <ac:chgData name="Paradis, William G. (GSFC-426.0)[LENTECH, INC.]" userId="8c88036b-2632-4aec-9a76-7207a0ec179e" providerId="ADAL" clId="{36EDE964-97C0-42BF-83CE-8CD882218CE1}" dt="2026-07-23T00:41:38.173" v="5366" actId="20577"/>
          <ac:spMkLst>
            <pc:docMk/>
            <pc:sldMk cId="229494848" sldId="4140"/>
            <ac:spMk id="5" creationId="{85313E81-4938-22EC-88BB-185A5D6FE9C1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3T00:42:22.486" v="5379" actId="1076"/>
          <ac:spMkLst>
            <pc:docMk/>
            <pc:sldMk cId="229494848" sldId="4140"/>
            <ac:spMk id="39" creationId="{F78EB575-08FF-F88D-94AC-F81F38C71AB7}"/>
          </ac:spMkLst>
        </pc:spChg>
        <pc:picChg chg="add mod modCrop">
          <ac:chgData name="Paradis, William G. (GSFC-426.0)[LENTECH, INC.]" userId="8c88036b-2632-4aec-9a76-7207a0ec179e" providerId="ADAL" clId="{36EDE964-97C0-42BF-83CE-8CD882218CE1}" dt="2026-07-23T00:41:49.770" v="5367" actId="14100"/>
          <ac:picMkLst>
            <pc:docMk/>
            <pc:sldMk cId="229494848" sldId="4140"/>
            <ac:picMk id="28" creationId="{B66E1085-2388-DEEE-4C9F-7D6C6C20688F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3T00:42:05.395" v="5373" actId="1076"/>
          <ac:picMkLst>
            <pc:docMk/>
            <pc:sldMk cId="229494848" sldId="4140"/>
            <ac:picMk id="30" creationId="{F43F1663-2CFC-091E-74B2-EFD165E3B98A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3T00:42:09.347" v="5375" actId="1076"/>
          <ac:picMkLst>
            <pc:docMk/>
            <pc:sldMk cId="229494848" sldId="4140"/>
            <ac:picMk id="33" creationId="{02FE2196-8729-A867-857F-71BC7A35A590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3T00:42:00.874" v="5370" actId="1076"/>
          <ac:picMkLst>
            <pc:docMk/>
            <pc:sldMk cId="229494848" sldId="4140"/>
            <ac:picMk id="37" creationId="{E49989B9-33AE-A844-5959-6589DA7DC57A}"/>
          </ac:picMkLst>
        </pc:picChg>
        <pc:cxnChg chg="add mod">
          <ac:chgData name="Paradis, William G. (GSFC-426.0)[LENTECH, INC.]" userId="8c88036b-2632-4aec-9a76-7207a0ec179e" providerId="ADAL" clId="{36EDE964-97C0-42BF-83CE-8CD882218CE1}" dt="2026-07-23T00:43:21.522" v="5388" actId="1076"/>
          <ac:cxnSpMkLst>
            <pc:docMk/>
            <pc:sldMk cId="229494848" sldId="4140"/>
            <ac:cxnSpMk id="40" creationId="{7B1735CB-843B-5C29-1275-70441DD3422D}"/>
          </ac:cxnSpMkLst>
        </pc:cxnChg>
        <pc:cxnChg chg="add mod">
          <ac:chgData name="Paradis, William G. (GSFC-426.0)[LENTECH, INC.]" userId="8c88036b-2632-4aec-9a76-7207a0ec179e" providerId="ADAL" clId="{36EDE964-97C0-42BF-83CE-8CD882218CE1}" dt="2026-07-23T00:43:14.403" v="5387" actId="14100"/>
          <ac:cxnSpMkLst>
            <pc:docMk/>
            <pc:sldMk cId="229494848" sldId="4140"/>
            <ac:cxnSpMk id="43" creationId="{D6AFECE8-B968-F16F-1940-60D5F3F0BDD9}"/>
          </ac:cxnSpMkLst>
        </pc:cxnChg>
      </pc:sldChg>
      <pc:sldChg chg="addSp delSp modSp add mod">
        <pc:chgData name="Paradis, William G. (GSFC-426.0)[LENTECH, INC.]" userId="8c88036b-2632-4aec-9a76-7207a0ec179e" providerId="ADAL" clId="{36EDE964-97C0-42BF-83CE-8CD882218CE1}" dt="2026-08-15T02:05:52.060" v="7002" actId="20577"/>
        <pc:sldMkLst>
          <pc:docMk/>
          <pc:sldMk cId="3613372992" sldId="4142"/>
        </pc:sldMkLst>
        <pc:spChg chg="mod">
          <ac:chgData name="Paradis, William G. (GSFC-426.0)[LENTECH, INC.]" userId="8c88036b-2632-4aec-9a76-7207a0ec179e" providerId="ADAL" clId="{36EDE964-97C0-42BF-83CE-8CD882218CE1}" dt="2026-07-23T01:01:01.192" v="6254" actId="20577"/>
          <ac:spMkLst>
            <pc:docMk/>
            <pc:sldMk cId="3613372992" sldId="4142"/>
            <ac:spMk id="5" creationId="{752F5270-71C1-F93D-D143-F5A9E11851A3}"/>
          </ac:spMkLst>
        </pc:spChg>
        <pc:spChg chg="add mod">
          <ac:chgData name="Paradis, William G. (GSFC-426.0)[LENTECH, INC.]" userId="8c88036b-2632-4aec-9a76-7207a0ec179e" providerId="ADAL" clId="{36EDE964-97C0-42BF-83CE-8CD882218CE1}" dt="2026-08-15T02:05:52.060" v="7002" actId="20577"/>
          <ac:spMkLst>
            <pc:docMk/>
            <pc:sldMk cId="3613372992" sldId="4142"/>
            <ac:spMk id="8" creationId="{7DBDE677-3F4B-A6C1-B98F-1DB470FD03AE}"/>
          </ac:spMkLst>
        </pc:spChg>
      </pc:sldChg>
      <pc:sldChg chg="addSp delSp modSp add mod ord">
        <pc:chgData name="Paradis, William G. (GSFC-426.0)[LENTECH, INC.]" userId="8c88036b-2632-4aec-9a76-7207a0ec179e" providerId="ADAL" clId="{36EDE964-97C0-42BF-83CE-8CD882218CE1}" dt="2026-08-15T02:04:18.659" v="6969" actId="313"/>
        <pc:sldMkLst>
          <pc:docMk/>
          <pc:sldMk cId="3994798967" sldId="4143"/>
        </pc:sldMkLst>
        <pc:spChg chg="mod">
          <ac:chgData name="Paradis, William G. (GSFC-426.0)[LENTECH, INC.]" userId="8c88036b-2632-4aec-9a76-7207a0ec179e" providerId="ADAL" clId="{36EDE964-97C0-42BF-83CE-8CD882218CE1}" dt="2026-08-15T02:04:18.659" v="6969" actId="313"/>
          <ac:spMkLst>
            <pc:docMk/>
            <pc:sldMk cId="3994798967" sldId="4143"/>
            <ac:spMk id="5" creationId="{1D4D0112-A409-9A67-7CF2-1C0FBB1F1A3C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2T19:36:47.156" v="4191" actId="20577"/>
          <ac:spMkLst>
            <pc:docMk/>
            <pc:sldMk cId="3994798967" sldId="4143"/>
            <ac:spMk id="13" creationId="{DD8C724D-50A3-80CD-20F9-327C0FF5A2A8}"/>
          </ac:spMkLst>
        </pc:spChg>
        <pc:picChg chg="add mod modCrop">
          <ac:chgData name="Paradis, William G. (GSFC-426.0)[LENTECH, INC.]" userId="8c88036b-2632-4aec-9a76-7207a0ec179e" providerId="ADAL" clId="{36EDE964-97C0-42BF-83CE-8CD882218CE1}" dt="2026-07-22T19:33:08.522" v="4089" actId="692"/>
          <ac:picMkLst>
            <pc:docMk/>
            <pc:sldMk cId="3994798967" sldId="4143"/>
            <ac:picMk id="3" creationId="{C9580211-65F1-799F-FA33-B851CDA8C618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2T19:33:10.365" v="4090" actId="692"/>
          <ac:picMkLst>
            <pc:docMk/>
            <pc:sldMk cId="3994798967" sldId="4143"/>
            <ac:picMk id="8" creationId="{A02B1FF5-563F-00EB-F090-6B5D495C7FAF}"/>
          </ac:picMkLst>
        </pc:picChg>
        <pc:cxnChg chg="add mod">
          <ac:chgData name="Paradis, William G. (GSFC-426.0)[LENTECH, INC.]" userId="8c88036b-2632-4aec-9a76-7207a0ec179e" providerId="ADAL" clId="{36EDE964-97C0-42BF-83CE-8CD882218CE1}" dt="2026-07-22T19:35:19.864" v="4136" actId="14100"/>
          <ac:cxnSpMkLst>
            <pc:docMk/>
            <pc:sldMk cId="3994798967" sldId="4143"/>
            <ac:cxnSpMk id="10" creationId="{53BF1B5F-2B56-1345-1F21-95253ECD6AE4}"/>
          </ac:cxnSpMkLst>
        </pc:cxnChg>
      </pc:sldChg>
      <pc:sldChg chg="addSp modSp add mod">
        <pc:chgData name="Paradis, William G. (GSFC-426.0)[LENTECH, INC.]" userId="8c88036b-2632-4aec-9a76-7207a0ec179e" providerId="ADAL" clId="{36EDE964-97C0-42BF-83CE-8CD882218CE1}" dt="2026-07-23T16:06:35.594" v="6955" actId="1076"/>
        <pc:sldMkLst>
          <pc:docMk/>
          <pc:sldMk cId="1672253754" sldId="4147"/>
        </pc:sldMkLst>
        <pc:spChg chg="mod">
          <ac:chgData name="Paradis, William G. (GSFC-426.0)[LENTECH, INC.]" userId="8c88036b-2632-4aec-9a76-7207a0ec179e" providerId="ADAL" clId="{36EDE964-97C0-42BF-83CE-8CD882218CE1}" dt="2026-07-23T14:25:06.743" v="6363" actId="113"/>
          <ac:spMkLst>
            <pc:docMk/>
            <pc:sldMk cId="1672253754" sldId="4147"/>
            <ac:spMk id="2" creationId="{655E418A-B4E6-6C14-01C2-DC57E1AF1D90}"/>
          </ac:spMkLst>
        </pc:spChg>
        <pc:spChg chg="mod">
          <ac:chgData name="Paradis, William G. (GSFC-426.0)[LENTECH, INC.]" userId="8c88036b-2632-4aec-9a76-7207a0ec179e" providerId="ADAL" clId="{36EDE964-97C0-42BF-83CE-8CD882218CE1}" dt="2026-07-22T12:17:51.601" v="342" actId="1076"/>
          <ac:spMkLst>
            <pc:docMk/>
            <pc:sldMk cId="1672253754" sldId="4147"/>
            <ac:spMk id="5" creationId="{8D3730FB-F860-D4B5-FA25-2929FF9D615F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3T01:02:41.401" v="6274" actId="1076"/>
          <ac:spMkLst>
            <pc:docMk/>
            <pc:sldMk cId="1672253754" sldId="4147"/>
            <ac:spMk id="6" creationId="{A72B1975-1BAF-DAE2-BAA2-F4ED98515470}"/>
          </ac:spMkLst>
        </pc:spChg>
        <pc:picChg chg="add mod">
          <ac:chgData name="Paradis, William G. (GSFC-426.0)[LENTECH, INC.]" userId="8c88036b-2632-4aec-9a76-7207a0ec179e" providerId="ADAL" clId="{36EDE964-97C0-42BF-83CE-8CD882218CE1}" dt="2026-07-23T01:02:38.727" v="6273" actId="1076"/>
          <ac:picMkLst>
            <pc:docMk/>
            <pc:sldMk cId="1672253754" sldId="4147"/>
            <ac:picMk id="4" creationId="{6AD992D1-55D6-C22E-FFB3-E01DFCA660ED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3T16:06:35.594" v="6955" actId="1076"/>
          <ac:picMkLst>
            <pc:docMk/>
            <pc:sldMk cId="1672253754" sldId="4147"/>
            <ac:picMk id="8" creationId="{DC1B7738-46A0-56A9-B08C-86E195098786}"/>
          </ac:picMkLst>
        </pc:picChg>
      </pc:sldChg>
      <pc:sldChg chg="addSp delSp modSp add mod ord">
        <pc:chgData name="Paradis, William G. (GSFC-426.0)[LENTECH, INC.]" userId="8c88036b-2632-4aec-9a76-7207a0ec179e" providerId="ADAL" clId="{36EDE964-97C0-42BF-83CE-8CD882218CE1}" dt="2026-07-23T14:29:50.844" v="6520" actId="1582"/>
        <pc:sldMkLst>
          <pc:docMk/>
          <pc:sldMk cId="1485351103" sldId="4148"/>
        </pc:sldMkLst>
        <pc:spChg chg="add mod">
          <ac:chgData name="Paradis, William G. (GSFC-426.0)[LENTECH, INC.]" userId="8c88036b-2632-4aec-9a76-7207a0ec179e" providerId="ADAL" clId="{36EDE964-97C0-42BF-83CE-8CD882218CE1}" dt="2026-07-23T14:29:13.176" v="6513" actId="14100"/>
          <ac:spMkLst>
            <pc:docMk/>
            <pc:sldMk cId="1485351103" sldId="4148"/>
            <ac:spMk id="3" creationId="{98C0B807-73C9-333E-FF80-B7B357D2490D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3T14:29:50.844" v="6520" actId="1582"/>
          <ac:spMkLst>
            <pc:docMk/>
            <pc:sldMk cId="1485351103" sldId="4148"/>
            <ac:spMk id="4" creationId="{0F78A9D4-6DBE-FB17-BD97-96997B5DAD46}"/>
          </ac:spMkLst>
        </pc:spChg>
        <pc:spChg chg="mod">
          <ac:chgData name="Paradis, William G. (GSFC-426.0)[LENTECH, INC.]" userId="8c88036b-2632-4aec-9a76-7207a0ec179e" providerId="ADAL" clId="{36EDE964-97C0-42BF-83CE-8CD882218CE1}" dt="2026-07-22T13:32:34.985" v="996" actId="1076"/>
          <ac:spMkLst>
            <pc:docMk/>
            <pc:sldMk cId="1485351103" sldId="4148"/>
            <ac:spMk id="5" creationId="{FF94AC8F-0950-DD04-3EDF-576A3D7D398F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3T14:29:00.832" v="6510" actId="1076"/>
          <ac:spMkLst>
            <pc:docMk/>
            <pc:sldMk cId="1485351103" sldId="4148"/>
            <ac:spMk id="8" creationId="{F9112458-3267-2CC2-9655-D9FE3D361487}"/>
          </ac:spMkLst>
        </pc:spChg>
        <pc:picChg chg="mod modCrop">
          <ac:chgData name="Paradis, William G. (GSFC-426.0)[LENTECH, INC.]" userId="8c88036b-2632-4aec-9a76-7207a0ec179e" providerId="ADAL" clId="{36EDE964-97C0-42BF-83CE-8CD882218CE1}" dt="2026-07-23T14:28:58.059" v="6509" actId="1076"/>
          <ac:picMkLst>
            <pc:docMk/>
            <pc:sldMk cId="1485351103" sldId="4148"/>
            <ac:picMk id="7" creationId="{7CCF78B8-5A79-FD41-C118-7C1043DF253B}"/>
          </ac:picMkLst>
        </pc:picChg>
      </pc:sldChg>
      <pc:sldChg chg="addSp delSp modSp add mod modAnim">
        <pc:chgData name="Paradis, William G. (GSFC-426.0)[LENTECH, INC.]" userId="8c88036b-2632-4aec-9a76-7207a0ec179e" providerId="ADAL" clId="{36EDE964-97C0-42BF-83CE-8CD882218CE1}" dt="2026-07-23T14:31:18.270" v="6577" actId="20577"/>
        <pc:sldMkLst>
          <pc:docMk/>
          <pc:sldMk cId="4017388803" sldId="4149"/>
        </pc:sldMkLst>
        <pc:spChg chg="mod">
          <ac:chgData name="Paradis, William G. (GSFC-426.0)[LENTECH, INC.]" userId="8c88036b-2632-4aec-9a76-7207a0ec179e" providerId="ADAL" clId="{36EDE964-97C0-42BF-83CE-8CD882218CE1}" dt="2026-07-22T14:52:36.632" v="1525" actId="20577"/>
          <ac:spMkLst>
            <pc:docMk/>
            <pc:sldMk cId="4017388803" sldId="4149"/>
            <ac:spMk id="5" creationId="{7FC05341-2D9D-7CE8-0D7E-D9AD669D5753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3T14:31:18.270" v="6577" actId="20577"/>
          <ac:spMkLst>
            <pc:docMk/>
            <pc:sldMk cId="4017388803" sldId="4149"/>
            <ac:spMk id="15" creationId="{1AA1905C-6CED-84E4-5B14-21036FEFDC8C}"/>
          </ac:spMkLst>
        </pc:spChg>
        <pc:picChg chg="add mod">
          <ac:chgData name="Paradis, William G. (GSFC-426.0)[LENTECH, INC.]" userId="8c88036b-2632-4aec-9a76-7207a0ec179e" providerId="ADAL" clId="{36EDE964-97C0-42BF-83CE-8CD882218CE1}" dt="2026-07-23T14:31:07.343" v="6573" actId="1076"/>
          <ac:picMkLst>
            <pc:docMk/>
            <pc:sldMk cId="4017388803" sldId="4149"/>
            <ac:picMk id="2" creationId="{C862160E-EEDA-CA8A-7198-48A2D04ADCDB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2T14:50:40.138" v="1499" actId="1076"/>
          <ac:picMkLst>
            <pc:docMk/>
            <pc:sldMk cId="4017388803" sldId="4149"/>
            <ac:picMk id="4" creationId="{DDAC6915-CE8B-D6D8-44C9-D76481155096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2T14:50:38.240" v="1498" actId="1076"/>
          <ac:picMkLst>
            <pc:docMk/>
            <pc:sldMk cId="4017388803" sldId="4149"/>
            <ac:picMk id="9" creationId="{0C2559FE-C64D-06BA-710D-FD5CF15B59E5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2T14:50:35.288" v="1497" actId="1076"/>
          <ac:picMkLst>
            <pc:docMk/>
            <pc:sldMk cId="4017388803" sldId="4149"/>
            <ac:picMk id="11" creationId="{990F386F-7FEC-F6FC-5E60-13CDCEB292BC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2T14:50:45.107" v="1501" actId="1076"/>
          <ac:picMkLst>
            <pc:docMk/>
            <pc:sldMk cId="4017388803" sldId="4149"/>
            <ac:picMk id="13" creationId="{ADB6BAA6-CEBD-D054-F69F-EA59F972A429}"/>
          </ac:picMkLst>
        </pc:picChg>
      </pc:sldChg>
      <pc:sldChg chg="addSp delSp modSp add mod">
        <pc:chgData name="Paradis, William G. (GSFC-426.0)[LENTECH, INC.]" userId="8c88036b-2632-4aec-9a76-7207a0ec179e" providerId="ADAL" clId="{36EDE964-97C0-42BF-83CE-8CD882218CE1}" dt="2026-07-23T14:48:19.005" v="6778" actId="14100"/>
        <pc:sldMkLst>
          <pc:docMk/>
          <pc:sldMk cId="280955926" sldId="4150"/>
        </pc:sldMkLst>
        <pc:spChg chg="mod">
          <ac:chgData name="Paradis, William G. (GSFC-426.0)[LENTECH, INC.]" userId="8c88036b-2632-4aec-9a76-7207a0ec179e" providerId="ADAL" clId="{36EDE964-97C0-42BF-83CE-8CD882218CE1}" dt="2026-07-22T15:36:56.887" v="2309" actId="20577"/>
          <ac:spMkLst>
            <pc:docMk/>
            <pc:sldMk cId="280955926" sldId="4150"/>
            <ac:spMk id="5" creationId="{39C0C938-6ED4-5FC8-E2A6-C831E18B9FFA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3T14:46:19.965" v="6771" actId="1076"/>
          <ac:spMkLst>
            <pc:docMk/>
            <pc:sldMk cId="280955926" sldId="4150"/>
            <ac:spMk id="8" creationId="{6B36E539-843B-14DA-A437-64BDBEAE842D}"/>
          </ac:spMkLst>
        </pc:spChg>
        <pc:spChg chg="mod">
          <ac:chgData name="Paradis, William G. (GSFC-426.0)[LENTECH, INC.]" userId="8c88036b-2632-4aec-9a76-7207a0ec179e" providerId="ADAL" clId="{36EDE964-97C0-42BF-83CE-8CD882218CE1}" dt="2026-07-23T14:48:04.817" v="6775" actId="1076"/>
          <ac:spMkLst>
            <pc:docMk/>
            <pc:sldMk cId="280955926" sldId="4150"/>
            <ac:spMk id="23" creationId="{E1DC4B0C-E25D-85D9-3055-07DA004D4B94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2T20:28:47.566" v="4701" actId="2711"/>
          <ac:spMkLst>
            <pc:docMk/>
            <pc:sldMk cId="280955926" sldId="4150"/>
            <ac:spMk id="24" creationId="{06BB1BE0-0603-6A02-1CBC-5062E11D6F0E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2T20:29:18.683" v="4702" actId="2711"/>
          <ac:spMkLst>
            <pc:docMk/>
            <pc:sldMk cId="280955926" sldId="4150"/>
            <ac:spMk id="30" creationId="{39424B2D-1526-A5DC-18F1-A1E90F213FC9}"/>
          </ac:spMkLst>
        </pc:spChg>
        <pc:picChg chg="add mod modCrop">
          <ac:chgData name="Paradis, William G. (GSFC-426.0)[LENTECH, INC.]" userId="8c88036b-2632-4aec-9a76-7207a0ec179e" providerId="ADAL" clId="{36EDE964-97C0-42BF-83CE-8CD882218CE1}" dt="2026-07-23T14:48:07.677" v="6776" actId="1076"/>
          <ac:picMkLst>
            <pc:docMk/>
            <pc:sldMk cId="280955926" sldId="4150"/>
            <ac:picMk id="7" creationId="{B0139848-85FE-3550-2886-BCE2703A9462}"/>
          </ac:picMkLst>
        </pc:picChg>
        <pc:picChg chg="add mod ord">
          <ac:chgData name="Paradis, William G. (GSFC-426.0)[LENTECH, INC.]" userId="8c88036b-2632-4aec-9a76-7207a0ec179e" providerId="ADAL" clId="{36EDE964-97C0-42BF-83CE-8CD882218CE1}" dt="2026-07-23T14:48:14.124" v="6777" actId="1076"/>
          <ac:picMkLst>
            <pc:docMk/>
            <pc:sldMk cId="280955926" sldId="4150"/>
            <ac:picMk id="19" creationId="{9E78D30A-F82B-59A6-B679-6EF93BBAAA6C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2T15:59:36.835" v="2544" actId="1076"/>
          <ac:picMkLst>
            <pc:docMk/>
            <pc:sldMk cId="280955926" sldId="4150"/>
            <ac:picMk id="21" creationId="{21CD81F8-5E14-C254-C231-F5FC9A197444}"/>
          </ac:picMkLst>
        </pc:picChg>
        <pc:cxnChg chg="add mod">
          <ac:chgData name="Paradis, William G. (GSFC-426.0)[LENTECH, INC.]" userId="8c88036b-2632-4aec-9a76-7207a0ec179e" providerId="ADAL" clId="{36EDE964-97C0-42BF-83CE-8CD882218CE1}" dt="2026-07-23T14:46:19.965" v="6771" actId="1076"/>
          <ac:cxnSpMkLst>
            <pc:docMk/>
            <pc:sldMk cId="280955926" sldId="4150"/>
            <ac:cxnSpMk id="9" creationId="{FBB914A2-AFCC-AB8A-F4E0-783F22EB37C8}"/>
          </ac:cxnSpMkLst>
        </pc:cxnChg>
        <pc:cxnChg chg="mod">
          <ac:chgData name="Paradis, William G. (GSFC-426.0)[LENTECH, INC.]" userId="8c88036b-2632-4aec-9a76-7207a0ec179e" providerId="ADAL" clId="{36EDE964-97C0-42BF-83CE-8CD882218CE1}" dt="2026-07-23T14:48:19.005" v="6778" actId="14100"/>
          <ac:cxnSpMkLst>
            <pc:docMk/>
            <pc:sldMk cId="280955926" sldId="4150"/>
            <ac:cxnSpMk id="17" creationId="{C3CC82E0-B17B-3656-CB00-A6E0FADB8194}"/>
          </ac:cxnSpMkLst>
        </pc:cxnChg>
      </pc:sldChg>
      <pc:sldChg chg="addSp delSp modSp add mod ord">
        <pc:chgData name="Paradis, William G. (GSFC-426.0)[LENTECH, INC.]" userId="8c88036b-2632-4aec-9a76-7207a0ec179e" providerId="ADAL" clId="{36EDE964-97C0-42BF-83CE-8CD882218CE1}" dt="2026-07-23T15:02:19.860" v="6917"/>
        <pc:sldMkLst>
          <pc:docMk/>
          <pc:sldMk cId="3210480990" sldId="4151"/>
        </pc:sldMkLst>
        <pc:spChg chg="add mod">
          <ac:chgData name="Paradis, William G. (GSFC-426.0)[LENTECH, INC.]" userId="8c88036b-2632-4aec-9a76-7207a0ec179e" providerId="ADAL" clId="{36EDE964-97C0-42BF-83CE-8CD882218CE1}" dt="2026-07-23T14:58:24.613" v="6906" actId="1076"/>
          <ac:spMkLst>
            <pc:docMk/>
            <pc:sldMk cId="3210480990" sldId="4151"/>
            <ac:spMk id="10" creationId="{2BDB1BC2-27AF-45F7-A0BC-95CF60EE6BEF}"/>
          </ac:spMkLst>
        </pc:spChg>
        <pc:picChg chg="add del mod">
          <ac:chgData name="Paradis, William G. (GSFC-426.0)[LENTECH, INC.]" userId="8c88036b-2632-4aec-9a76-7207a0ec179e" providerId="ADAL" clId="{36EDE964-97C0-42BF-83CE-8CD882218CE1}" dt="2026-07-23T00:37:40.590" v="5231" actId="14100"/>
          <ac:picMkLst>
            <pc:docMk/>
            <pc:sldMk cId="3210480990" sldId="4151"/>
            <ac:picMk id="3" creationId="{58D1D94B-5440-A14E-2757-38E2EE5CFFE9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3T15:00:17.523" v="6912" actId="1076"/>
          <ac:picMkLst>
            <pc:docMk/>
            <pc:sldMk cId="3210480990" sldId="4151"/>
            <ac:picMk id="6" creationId="{C696FD25-BF97-BEDD-3C02-118C660BAD32}"/>
          </ac:picMkLst>
        </pc:picChg>
        <pc:cxnChg chg="add mod">
          <ac:chgData name="Paradis, William G. (GSFC-426.0)[LENTECH, INC.]" userId="8c88036b-2632-4aec-9a76-7207a0ec179e" providerId="ADAL" clId="{36EDE964-97C0-42BF-83CE-8CD882218CE1}" dt="2026-07-23T15:01:12.075" v="6915" actId="14100"/>
          <ac:cxnSpMkLst>
            <pc:docMk/>
            <pc:sldMk cId="3210480990" sldId="4151"/>
            <ac:cxnSpMk id="7" creationId="{CDC7B24D-0EE9-781E-1D5E-20DEA9DAB93B}"/>
          </ac:cxnSpMkLst>
        </pc:cxnChg>
        <pc:cxnChg chg="add mod">
          <ac:chgData name="Paradis, William G. (GSFC-426.0)[LENTECH, INC.]" userId="8c88036b-2632-4aec-9a76-7207a0ec179e" providerId="ADAL" clId="{36EDE964-97C0-42BF-83CE-8CD882218CE1}" dt="2026-07-23T14:58:31.623" v="6907" actId="14100"/>
          <ac:cxnSpMkLst>
            <pc:docMk/>
            <pc:sldMk cId="3210480990" sldId="4151"/>
            <ac:cxnSpMk id="11" creationId="{98B5DBB9-93BB-43A2-1F33-DDFCF2761FD3}"/>
          </ac:cxnSpMkLst>
        </pc:cxnChg>
      </pc:sldChg>
      <pc:sldChg chg="addSp delSp modSp add mod">
        <pc:chgData name="Paradis, William G. (GSFC-426.0)[LENTECH, INC.]" userId="8c88036b-2632-4aec-9a76-7207a0ec179e" providerId="ADAL" clId="{36EDE964-97C0-42BF-83CE-8CD882218CE1}" dt="2026-07-23T00:44:21.540" v="5411" actId="20577"/>
        <pc:sldMkLst>
          <pc:docMk/>
          <pc:sldMk cId="804078954" sldId="4152"/>
        </pc:sldMkLst>
        <pc:spChg chg="mod">
          <ac:chgData name="Paradis, William G. (GSFC-426.0)[LENTECH, INC.]" userId="8c88036b-2632-4aec-9a76-7207a0ec179e" providerId="ADAL" clId="{36EDE964-97C0-42BF-83CE-8CD882218CE1}" dt="2026-07-23T00:44:21.540" v="5411" actId="20577"/>
          <ac:spMkLst>
            <pc:docMk/>
            <pc:sldMk cId="804078954" sldId="4152"/>
            <ac:spMk id="5" creationId="{8DBB0F4F-A6DD-29AB-44E8-7A7C9D71E9D3}"/>
          </ac:spMkLst>
        </pc:spChg>
        <pc:picChg chg="add mod ord">
          <ac:chgData name="Paradis, William G. (GSFC-426.0)[LENTECH, INC.]" userId="8c88036b-2632-4aec-9a76-7207a0ec179e" providerId="ADAL" clId="{36EDE964-97C0-42BF-83CE-8CD882218CE1}" dt="2026-07-22T19:34:29.213" v="4096" actId="167"/>
          <ac:picMkLst>
            <pc:docMk/>
            <pc:sldMk cId="804078954" sldId="4152"/>
            <ac:picMk id="4" creationId="{F0F9D307-81F3-888C-C791-5D5CDF5C6459}"/>
          </ac:picMkLst>
        </pc:picChg>
        <pc:cxnChg chg="mod">
          <ac:chgData name="Paradis, William G. (GSFC-426.0)[LENTECH, INC.]" userId="8c88036b-2632-4aec-9a76-7207a0ec179e" providerId="ADAL" clId="{36EDE964-97C0-42BF-83CE-8CD882218CE1}" dt="2026-07-22T19:34:36.228" v="4098" actId="14100"/>
          <ac:cxnSpMkLst>
            <pc:docMk/>
            <pc:sldMk cId="804078954" sldId="4152"/>
            <ac:cxnSpMk id="10" creationId="{1B458E78-D0F6-E0A6-206C-24662583E328}"/>
          </ac:cxnSpMkLst>
        </pc:cxnChg>
      </pc:sldChg>
      <pc:sldChg chg="addSp modSp add mod ord">
        <pc:chgData name="Paradis, William G. (GSFC-426.0)[LENTECH, INC.]" userId="8c88036b-2632-4aec-9a76-7207a0ec179e" providerId="ADAL" clId="{36EDE964-97C0-42BF-83CE-8CD882218CE1}" dt="2026-07-23T15:02:46.916" v="6939" actId="20577"/>
        <pc:sldMkLst>
          <pc:docMk/>
          <pc:sldMk cId="760501493" sldId="4153"/>
        </pc:sldMkLst>
        <pc:spChg chg="add mod">
          <ac:chgData name="Paradis, William G. (GSFC-426.0)[LENTECH, INC.]" userId="8c88036b-2632-4aec-9a76-7207a0ec179e" providerId="ADAL" clId="{36EDE964-97C0-42BF-83CE-8CD882218CE1}" dt="2026-07-23T00:36:35.336" v="5221" actId="1076"/>
          <ac:spMkLst>
            <pc:docMk/>
            <pc:sldMk cId="760501493" sldId="4153"/>
            <ac:spMk id="3" creationId="{5E8A2036-7273-0B95-8D9C-3DF0BD9BD08C}"/>
          </ac:spMkLst>
        </pc:spChg>
        <pc:spChg chg="mod">
          <ac:chgData name="Paradis, William G. (GSFC-426.0)[LENTECH, INC.]" userId="8c88036b-2632-4aec-9a76-7207a0ec179e" providerId="ADAL" clId="{36EDE964-97C0-42BF-83CE-8CD882218CE1}" dt="2026-07-23T15:02:46.916" v="6939" actId="20577"/>
          <ac:spMkLst>
            <pc:docMk/>
            <pc:sldMk cId="760501493" sldId="4153"/>
            <ac:spMk id="5" creationId="{5ED4DE8F-F4DB-BD93-636A-F0181F319734}"/>
          </ac:spMkLst>
        </pc:spChg>
        <pc:picChg chg="mod modCrop">
          <ac:chgData name="Paradis, William G. (GSFC-426.0)[LENTECH, INC.]" userId="8c88036b-2632-4aec-9a76-7207a0ec179e" providerId="ADAL" clId="{36EDE964-97C0-42BF-83CE-8CD882218CE1}" dt="2026-07-23T00:26:56.302" v="5147" actId="692"/>
          <ac:picMkLst>
            <pc:docMk/>
            <pc:sldMk cId="760501493" sldId="4153"/>
            <ac:picMk id="14" creationId="{DB7307D9-7A63-D4E4-4989-808EF5E9EADD}"/>
          </ac:picMkLst>
        </pc:picChg>
      </pc:sldChg>
      <pc:sldChg chg="addSp delSp modSp add mod">
        <pc:chgData name="Paradis, William G. (GSFC-426.0)[LENTECH, INC.]" userId="8c88036b-2632-4aec-9a76-7207a0ec179e" providerId="ADAL" clId="{36EDE964-97C0-42BF-83CE-8CD882218CE1}" dt="2026-07-23T00:44:50.034" v="5415" actId="1076"/>
        <pc:sldMkLst>
          <pc:docMk/>
          <pc:sldMk cId="1027673484" sldId="4154"/>
        </pc:sldMkLst>
        <pc:spChg chg="mod">
          <ac:chgData name="Paradis, William G. (GSFC-426.0)[LENTECH, INC.]" userId="8c88036b-2632-4aec-9a76-7207a0ec179e" providerId="ADAL" clId="{36EDE964-97C0-42BF-83CE-8CD882218CE1}" dt="2026-07-22T22:42:02.321" v="4813" actId="20577"/>
          <ac:spMkLst>
            <pc:docMk/>
            <pc:sldMk cId="1027673484" sldId="4154"/>
            <ac:spMk id="5" creationId="{15C2CA2A-2544-2708-EB5C-7E33D110382C}"/>
          </ac:spMkLst>
        </pc:spChg>
        <pc:picChg chg="add mod">
          <ac:chgData name="Paradis, William G. (GSFC-426.0)[LENTECH, INC.]" userId="8c88036b-2632-4aec-9a76-7207a0ec179e" providerId="ADAL" clId="{36EDE964-97C0-42BF-83CE-8CD882218CE1}" dt="2026-07-22T22:39:52.864" v="4725" actId="14100"/>
          <ac:picMkLst>
            <pc:docMk/>
            <pc:sldMk cId="1027673484" sldId="4154"/>
            <ac:picMk id="6" creationId="{EC1D77DB-D677-6CED-1548-480EF2E33646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3T00:44:50.034" v="5415" actId="1076"/>
          <ac:picMkLst>
            <pc:docMk/>
            <pc:sldMk cId="1027673484" sldId="4154"/>
            <ac:picMk id="8" creationId="{31F59FC4-22F2-86A2-D2AB-3AF095802BF6}"/>
          </ac:picMkLst>
        </pc:picChg>
      </pc:sldChg>
      <pc:sldChg chg="addSp delSp modSp add mod">
        <pc:chgData name="Paradis, William G. (GSFC-426.0)[LENTECH, INC.]" userId="8c88036b-2632-4aec-9a76-7207a0ec179e" providerId="ADAL" clId="{36EDE964-97C0-42BF-83CE-8CD882218CE1}" dt="2026-07-23T15:14:20.431" v="6953" actId="14100"/>
        <pc:sldMkLst>
          <pc:docMk/>
          <pc:sldMk cId="2899247721" sldId="4155"/>
        </pc:sldMkLst>
        <pc:spChg chg="mod">
          <ac:chgData name="Paradis, William G. (GSFC-426.0)[LENTECH, INC.]" userId="8c88036b-2632-4aec-9a76-7207a0ec179e" providerId="ADAL" clId="{36EDE964-97C0-42BF-83CE-8CD882218CE1}" dt="2026-07-22T22:43:33.847" v="4880" actId="20577"/>
          <ac:spMkLst>
            <pc:docMk/>
            <pc:sldMk cId="2899247721" sldId="4155"/>
            <ac:spMk id="5" creationId="{59903447-BC7B-EFE3-0BC1-E8BE0BBEEAAB}"/>
          </ac:spMkLst>
        </pc:spChg>
        <pc:picChg chg="add mod">
          <ac:chgData name="Paradis, William G. (GSFC-426.0)[LENTECH, INC.]" userId="8c88036b-2632-4aec-9a76-7207a0ec179e" providerId="ADAL" clId="{36EDE964-97C0-42BF-83CE-8CD882218CE1}" dt="2026-07-22T22:43:59.395" v="4884" actId="1076"/>
          <ac:picMkLst>
            <pc:docMk/>
            <pc:sldMk cId="2899247721" sldId="4155"/>
            <ac:picMk id="3" creationId="{D4E0AA7D-B2A8-FA3F-1D42-CF71FA22B31A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3T15:14:20.431" v="6953" actId="14100"/>
          <ac:picMkLst>
            <pc:docMk/>
            <pc:sldMk cId="2899247721" sldId="4155"/>
            <ac:picMk id="4" creationId="{9CF2C2FD-683C-5F9F-4981-DEC4B587F6E1}"/>
          </ac:picMkLst>
        </pc:picChg>
      </pc:sldChg>
      <pc:sldChg chg="addSp delSp modSp add mod">
        <pc:chgData name="Paradis, William G. (GSFC-426.0)[LENTECH, INC.]" userId="8c88036b-2632-4aec-9a76-7207a0ec179e" providerId="ADAL" clId="{36EDE964-97C0-42BF-83CE-8CD882218CE1}" dt="2026-07-23T15:13:21.567" v="6949" actId="1076"/>
        <pc:sldMkLst>
          <pc:docMk/>
          <pc:sldMk cId="2404135979" sldId="4156"/>
        </pc:sldMkLst>
        <pc:picChg chg="add mod">
          <ac:chgData name="Paradis, William G. (GSFC-426.0)[LENTECH, INC.]" userId="8c88036b-2632-4aec-9a76-7207a0ec179e" providerId="ADAL" clId="{36EDE964-97C0-42BF-83CE-8CD882218CE1}" dt="2026-07-23T15:13:21.567" v="6949" actId="1076"/>
          <ac:picMkLst>
            <pc:docMk/>
            <pc:sldMk cId="2404135979" sldId="4156"/>
            <ac:picMk id="3" creationId="{44F43381-0FF6-4042-C9A6-86AA44FC76DC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7-22T22:57:22.098" v="4892" actId="14100"/>
          <ac:picMkLst>
            <pc:docMk/>
            <pc:sldMk cId="2404135979" sldId="4156"/>
            <ac:picMk id="4" creationId="{CDB1A1C8-C955-91C6-D3F8-0FF186A9415D}"/>
          </ac:picMkLst>
        </pc:picChg>
      </pc:sldChg>
      <pc:sldChg chg="addSp delSp modSp add mod">
        <pc:chgData name="Paradis, William G. (GSFC-426.0)[LENTECH, INC.]" userId="8c88036b-2632-4aec-9a76-7207a0ec179e" providerId="ADAL" clId="{36EDE964-97C0-42BF-83CE-8CD882218CE1}" dt="2026-07-23T14:47:53.849" v="6774" actId="14100"/>
        <pc:sldMkLst>
          <pc:docMk/>
          <pc:sldMk cId="2223913127" sldId="4157"/>
        </pc:sldMkLst>
        <pc:spChg chg="mod">
          <ac:chgData name="Paradis, William G. (GSFC-426.0)[LENTECH, INC.]" userId="8c88036b-2632-4aec-9a76-7207a0ec179e" providerId="ADAL" clId="{36EDE964-97C0-42BF-83CE-8CD882218CE1}" dt="2026-07-23T14:39:15.763" v="6733" actId="20577"/>
          <ac:spMkLst>
            <pc:docMk/>
            <pc:sldMk cId="2223913127" sldId="4157"/>
            <ac:spMk id="6" creationId="{C11A1D4F-A57B-DB52-D56E-B4FBE3F2D799}"/>
          </ac:spMkLst>
        </pc:spChg>
        <pc:spChg chg="mod">
          <ac:chgData name="Paradis, William G. (GSFC-426.0)[LENTECH, INC.]" userId="8c88036b-2632-4aec-9a76-7207a0ec179e" providerId="ADAL" clId="{36EDE964-97C0-42BF-83CE-8CD882218CE1}" dt="2026-07-23T14:47:53.849" v="6774" actId="14100"/>
          <ac:spMkLst>
            <pc:docMk/>
            <pc:sldMk cId="2223913127" sldId="4157"/>
            <ac:spMk id="9" creationId="{1D8B43C7-1472-4CBA-6879-EF98EDECE441}"/>
          </ac:spMkLst>
        </pc:spChg>
        <pc:spChg chg="add mod">
          <ac:chgData name="Paradis, William G. (GSFC-426.0)[LENTECH, INC.]" userId="8c88036b-2632-4aec-9a76-7207a0ec179e" providerId="ADAL" clId="{36EDE964-97C0-42BF-83CE-8CD882218CE1}" dt="2026-07-23T14:47:50.136" v="6773" actId="1076"/>
          <ac:spMkLst>
            <pc:docMk/>
            <pc:sldMk cId="2223913127" sldId="4157"/>
            <ac:spMk id="11" creationId="{64CBD76A-68E9-FF0C-B470-07597213A902}"/>
          </ac:spMkLst>
        </pc:spChg>
        <pc:picChg chg="add mod ord">
          <ac:chgData name="Paradis, William G. (GSFC-426.0)[LENTECH, INC.]" userId="8c88036b-2632-4aec-9a76-7207a0ec179e" providerId="ADAL" clId="{36EDE964-97C0-42BF-83CE-8CD882218CE1}" dt="2026-07-23T14:47:45.897" v="6772" actId="14100"/>
          <ac:picMkLst>
            <pc:docMk/>
            <pc:sldMk cId="2223913127" sldId="4157"/>
            <ac:picMk id="10" creationId="{DEA2BE7F-C425-37F7-270F-46562B348FEB}"/>
          </ac:picMkLst>
        </pc:picChg>
      </pc:sldChg>
      <pc:sldChg chg="add">
        <pc:chgData name="Paradis, William G. (GSFC-426.0)[LENTECH, INC.]" userId="8c88036b-2632-4aec-9a76-7207a0ec179e" providerId="ADAL" clId="{36EDE964-97C0-42BF-83CE-8CD882218CE1}" dt="2026-07-23T15:04:22.764" v="6944"/>
        <pc:sldMkLst>
          <pc:docMk/>
          <pc:sldMk cId="2051291352" sldId="4158"/>
        </pc:sldMkLst>
      </pc:sldChg>
      <pc:sldChg chg="addSp delSp modSp add mod">
        <pc:chgData name="Paradis, William G. (GSFC-426.0)[LENTECH, INC.]" userId="8c88036b-2632-4aec-9a76-7207a0ec179e" providerId="ADAL" clId="{36EDE964-97C0-42BF-83CE-8CD882218CE1}" dt="2026-08-15T02:04:02.852" v="6962" actId="20577"/>
        <pc:sldMkLst>
          <pc:docMk/>
          <pc:sldMk cId="2728121954" sldId="4159"/>
        </pc:sldMkLst>
        <pc:spChg chg="mod">
          <ac:chgData name="Paradis, William G. (GSFC-426.0)[LENTECH, INC.]" userId="8c88036b-2632-4aec-9a76-7207a0ec179e" providerId="ADAL" clId="{36EDE964-97C0-42BF-83CE-8CD882218CE1}" dt="2026-08-15T02:04:02.852" v="6962" actId="20577"/>
          <ac:spMkLst>
            <pc:docMk/>
            <pc:sldMk cId="2728121954" sldId="4159"/>
            <ac:spMk id="5" creationId="{F789AF21-70B9-BF53-E3B1-325889531BCC}"/>
          </ac:spMkLst>
        </pc:spChg>
        <pc:picChg chg="del">
          <ac:chgData name="Paradis, William G. (GSFC-426.0)[LENTECH, INC.]" userId="8c88036b-2632-4aec-9a76-7207a0ec179e" providerId="ADAL" clId="{36EDE964-97C0-42BF-83CE-8CD882218CE1}" dt="2026-08-15T02:01:53.688" v="6957" actId="478"/>
          <ac:picMkLst>
            <pc:docMk/>
            <pc:sldMk cId="2728121954" sldId="4159"/>
            <ac:picMk id="4" creationId="{270D76F0-7727-DD6C-49F1-8F0D7721D4E9}"/>
          </ac:picMkLst>
        </pc:picChg>
        <pc:picChg chg="add mod">
          <ac:chgData name="Paradis, William G. (GSFC-426.0)[LENTECH, INC.]" userId="8c88036b-2632-4aec-9a76-7207a0ec179e" providerId="ADAL" clId="{36EDE964-97C0-42BF-83CE-8CD882218CE1}" dt="2026-08-15T02:02:56.078" v="6959" actId="1076"/>
          <ac:picMkLst>
            <pc:docMk/>
            <pc:sldMk cId="2728121954" sldId="4159"/>
            <ac:picMk id="6" creationId="{84D89EC6-1FEF-B49E-D485-5D127D8C9A71}"/>
          </ac:picMkLst>
        </pc:picChg>
        <pc:cxnChg chg="mod">
          <ac:chgData name="Paradis, William G. (GSFC-426.0)[LENTECH, INC.]" userId="8c88036b-2632-4aec-9a76-7207a0ec179e" providerId="ADAL" clId="{36EDE964-97C0-42BF-83CE-8CD882218CE1}" dt="2026-08-15T02:03:03.075" v="6961" actId="14100"/>
          <ac:cxnSpMkLst>
            <pc:docMk/>
            <pc:sldMk cId="2728121954" sldId="4159"/>
            <ac:cxnSpMk id="10" creationId="{E3B9BD2D-34BA-0158-10B9-F5AD61BF5DA9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169920" cy="619364"/>
          </a:xfrm>
          <a:prstGeom prst="rect">
            <a:avLst/>
          </a:prstGeom>
        </p:spPr>
        <p:txBody>
          <a:bodyPr vert="horz" lIns="108267" tIns="54134" rIns="108267" bIns="54134" rtlCol="0"/>
          <a:lstStyle>
            <a:lvl1pPr algn="l">
              <a:defRPr sz="14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2"/>
            <a:ext cx="3169920" cy="619364"/>
          </a:xfrm>
          <a:prstGeom prst="rect">
            <a:avLst/>
          </a:prstGeom>
        </p:spPr>
        <p:txBody>
          <a:bodyPr vert="horz" lIns="108267" tIns="54134" rIns="108267" bIns="54134" rtlCol="0"/>
          <a:lstStyle>
            <a:lvl1pPr algn="r">
              <a:defRPr sz="1400"/>
            </a:lvl1pPr>
          </a:lstStyle>
          <a:p>
            <a:fld id="{5BFFB2DB-E07D-4E25-8AD0-FDC34DBD328F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4450" y="1543050"/>
            <a:ext cx="7404100" cy="4165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8267" tIns="54134" rIns="108267" bIns="5413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5940743"/>
            <a:ext cx="5852160" cy="4860608"/>
          </a:xfrm>
          <a:prstGeom prst="rect">
            <a:avLst/>
          </a:prstGeom>
        </p:spPr>
        <p:txBody>
          <a:bodyPr vert="horz" lIns="108267" tIns="54134" rIns="108267" bIns="5413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1725039"/>
            <a:ext cx="3169920" cy="619364"/>
          </a:xfrm>
          <a:prstGeom prst="rect">
            <a:avLst/>
          </a:prstGeom>
        </p:spPr>
        <p:txBody>
          <a:bodyPr vert="horz" lIns="108267" tIns="54134" rIns="108267" bIns="54134" rtlCol="0" anchor="b"/>
          <a:lstStyle>
            <a:lvl1pPr algn="l">
              <a:defRPr sz="14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11725039"/>
            <a:ext cx="3169920" cy="619364"/>
          </a:xfrm>
          <a:prstGeom prst="rect">
            <a:avLst/>
          </a:prstGeom>
        </p:spPr>
        <p:txBody>
          <a:bodyPr vert="horz" lIns="108267" tIns="54134" rIns="108267" bIns="54134" rtlCol="0" anchor="b"/>
          <a:lstStyle>
            <a:lvl1pPr algn="r">
              <a:defRPr sz="1400"/>
            </a:lvl1pPr>
          </a:lstStyle>
          <a:p>
            <a:fld id="{6FA171D0-18A1-4F78-BBBD-BAFB129E5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62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A171D0-18A1-4F78-BBBD-BAFB129E571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44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091E-9598-43E5-9425-BA92AC238DCE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02B-EEF4-4CE4-B72A-29A12E9FC4F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5" descr="logo_smaller.png">
            <a:extLst>
              <a:ext uri="{FF2B5EF4-FFF2-40B4-BE49-F238E27FC236}">
                <a16:creationId xmlns:a16="http://schemas.microsoft.com/office/drawing/2014/main" id="{0E6F282F-59E7-5C8F-E959-FEF89749F2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72490"/>
            <a:ext cx="20764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0915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091E-9598-43E5-9425-BA92AC238DCE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02B-EEF4-4CE4-B72A-29A12E9FC4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767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091E-9598-43E5-9425-BA92AC238DCE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02B-EEF4-4CE4-B72A-29A12E9FC4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123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091E-9598-43E5-9425-BA92AC238DCE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02B-EEF4-4CE4-B72A-29A12E9FC4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454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091E-9598-43E5-9425-BA92AC238DCE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02B-EEF4-4CE4-B72A-29A12E9FC4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6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091E-9598-43E5-9425-BA92AC238DCE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02B-EEF4-4CE4-B72A-29A12E9FC4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4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091E-9598-43E5-9425-BA92AC238DCE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02B-EEF4-4CE4-B72A-29A12E9FC4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026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091E-9598-43E5-9425-BA92AC238DCE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02B-EEF4-4CE4-B72A-29A12E9FC4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894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091E-9598-43E5-9425-BA92AC238DCE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02B-EEF4-4CE4-B72A-29A12E9FC4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286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091E-9598-43E5-9425-BA92AC238DCE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02B-EEF4-4CE4-B72A-29A12E9FC4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2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091E-9598-43E5-9425-BA92AC238DCE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2402B-EEF4-4CE4-B72A-29A12E9FC4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822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923" y="1097049"/>
            <a:ext cx="11060200" cy="5446908"/>
          </a:xfrm>
        </p:spPr>
        <p:txBody>
          <a:bodyPr>
            <a:normAutofit/>
          </a:bodyPr>
          <a:lstStyle>
            <a:lvl1pPr marL="228600" indent="-228600">
              <a:buSzPct val="120000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403225">
              <a:buSzPct val="120000"/>
              <a:buFont typeface="Arial" panose="020B0604020202020204" pitchFamily="34" charset="0"/>
              <a:buChar char="-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300"/>
              </a:spcBef>
              <a:buSzPct val="90000"/>
              <a:defRPr sz="1600"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300"/>
              </a:spcBef>
              <a:buSzPct val="90000"/>
              <a:buFont typeface="Arial" panose="020B0604020202020204" pitchFamily="34" charset="0"/>
              <a:buChar char="-"/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20000"/>
              <a:buFont typeface="Arial" panose="020B060402020202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23409" y="6562709"/>
            <a:ext cx="2743200" cy="280100"/>
          </a:xfr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7E54F55-C848-492E-A463-C757825A1F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1422931" y="798308"/>
            <a:ext cx="8663749" cy="0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366888" y="179792"/>
            <a:ext cx="8833022" cy="642209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dirty="0">
                <a:solidFill>
                  <a:schemeClr val="tx1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565900" y="6601872"/>
            <a:ext cx="110602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168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23409" y="6562709"/>
            <a:ext cx="2743200" cy="280100"/>
          </a:xfr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7E54F55-C848-492E-A463-C757825A1F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565900" y="6601872"/>
            <a:ext cx="110602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787924" y="1037782"/>
            <a:ext cx="5194133" cy="5460408"/>
          </a:xfrm>
        </p:spPr>
        <p:txBody>
          <a:bodyPr>
            <a:normAutofit/>
          </a:bodyPr>
          <a:lstStyle>
            <a:lvl1pPr marL="228600" indent="-228600">
              <a:buSzPct val="120000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403225">
              <a:buSzPct val="120000"/>
              <a:buFont typeface="Arial" panose="020B0604020202020204" pitchFamily="34" charset="0"/>
              <a:buChar char="-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300"/>
              </a:spcBef>
              <a:buSzPct val="90000"/>
              <a:defRPr sz="1600"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300"/>
              </a:spcBef>
              <a:buSzPct val="90000"/>
              <a:buFont typeface="Arial" panose="020B0604020202020204" pitchFamily="34" charset="0"/>
              <a:buChar char="-"/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20000"/>
              <a:buFont typeface="Arial" panose="020B060402020202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6245588" y="1037028"/>
            <a:ext cx="5194133" cy="5460408"/>
          </a:xfrm>
        </p:spPr>
        <p:txBody>
          <a:bodyPr>
            <a:normAutofit/>
          </a:bodyPr>
          <a:lstStyle>
            <a:lvl1pPr marL="228600" indent="-228600">
              <a:buSzPct val="120000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403225">
              <a:buSzPct val="120000"/>
              <a:buFont typeface="Arial" panose="020B0604020202020204" pitchFamily="34" charset="0"/>
              <a:buChar char="-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300"/>
              </a:spcBef>
              <a:buSzPct val="90000"/>
              <a:defRPr sz="1600"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300"/>
              </a:spcBef>
              <a:buSzPct val="90000"/>
              <a:buFont typeface="Arial" panose="020B0604020202020204" pitchFamily="34" charset="0"/>
              <a:buChar char="-"/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20000"/>
              <a:buFont typeface="Arial" panose="020B060402020202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399045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923" y="1097049"/>
            <a:ext cx="11060200" cy="5446908"/>
          </a:xfrm>
        </p:spPr>
        <p:txBody>
          <a:bodyPr>
            <a:normAutofit/>
          </a:bodyPr>
          <a:lstStyle>
            <a:lvl1pPr marL="228600" indent="-228600">
              <a:buSzPct val="120000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403225">
              <a:buSzPct val="120000"/>
              <a:buFont typeface="Arial" panose="020B0604020202020204" pitchFamily="34" charset="0"/>
              <a:buChar char="-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300"/>
              </a:spcBef>
              <a:buSzPct val="90000"/>
              <a:defRPr sz="1600"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300"/>
              </a:spcBef>
              <a:buSzPct val="90000"/>
              <a:buFont typeface="Arial" panose="020B0604020202020204" pitchFamily="34" charset="0"/>
              <a:buChar char="-"/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20000"/>
              <a:buFont typeface="Arial" panose="020B060402020202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23409" y="6562709"/>
            <a:ext cx="2743200" cy="280100"/>
          </a:xfr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7E54F55-C848-492E-A463-C757825A1F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1422931" y="798308"/>
            <a:ext cx="8663749" cy="0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366888" y="179792"/>
            <a:ext cx="8833022" cy="642209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dirty="0">
                <a:solidFill>
                  <a:schemeClr val="tx1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565900" y="6601872"/>
            <a:ext cx="110602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 userDrawn="1"/>
        </p:nvSpPr>
        <p:spPr>
          <a:xfrm>
            <a:off x="132041" y="75643"/>
            <a:ext cx="1311764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LNext</a:t>
            </a:r>
          </a:p>
          <a:p>
            <a:pPr algn="ctr"/>
            <a:r>
              <a:rPr lang="en-US" sz="1050" b="1" dirty="0">
                <a:solidFill>
                  <a:schemeClr val="accent1">
                    <a:lumMod val="50000"/>
                  </a:schemeClr>
                </a:solidFill>
              </a:rPr>
              <a:t>Landsat Next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836681" y="6620365"/>
            <a:ext cx="25186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Pre-decisional – For NASA Internal Use Only </a:t>
            </a: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10179135" y="213671"/>
            <a:ext cx="1960470" cy="521193"/>
            <a:chOff x="10179135" y="145938"/>
            <a:chExt cx="1960470" cy="521193"/>
          </a:xfrm>
        </p:grpSpPr>
        <p:pic>
          <p:nvPicPr>
            <p:cNvPr id="15" name="Picture 7" descr="meatball best"/>
            <p:cNvPicPr>
              <a:picLocks noChangeAspect="1" noChangeArrowheads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79135" y="145938"/>
              <a:ext cx="609868" cy="511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6">
              <a:extLst>
                <a:ext uri="{FF2B5EF4-FFF2-40B4-BE49-F238E27FC236}">
                  <a16:creationId xmlns:a16="http://schemas.microsoft.com/office/drawing/2014/main" id="{A5696ED6-FB77-42E5-9187-8146508E76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88669" y="205831"/>
              <a:ext cx="1250936" cy="46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34160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23409" y="6562709"/>
            <a:ext cx="2743200" cy="280100"/>
          </a:xfr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7E54F55-C848-492E-A463-C757825A1F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565900" y="6601872"/>
            <a:ext cx="110602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 userDrawn="1"/>
        </p:nvSpPr>
        <p:spPr>
          <a:xfrm>
            <a:off x="156310" y="128552"/>
            <a:ext cx="1311764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LNext</a:t>
            </a:r>
          </a:p>
          <a:p>
            <a:pPr algn="ctr"/>
            <a:r>
              <a:rPr lang="en-US" sz="1050" b="1" dirty="0">
                <a:solidFill>
                  <a:schemeClr val="accent1">
                    <a:lumMod val="50000"/>
                  </a:schemeClr>
                </a:solidFill>
              </a:rPr>
              <a:t>Landsat Next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836681" y="6620365"/>
            <a:ext cx="25186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chemeClr val="accent1">
                    <a:lumMod val="50000"/>
                  </a:schemeClr>
                </a:solidFill>
                <a:latin typeface="Arial" charset="0"/>
                <a:ea typeface="ＭＳ Ｐゴシック" charset="-128"/>
              </a:rPr>
              <a:t>Pre-decisional – For NASA Internal Use Only 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787924" y="1037782"/>
            <a:ext cx="5194133" cy="5460408"/>
          </a:xfrm>
        </p:spPr>
        <p:txBody>
          <a:bodyPr>
            <a:normAutofit/>
          </a:bodyPr>
          <a:lstStyle>
            <a:lvl1pPr marL="228600" indent="-228600">
              <a:buSzPct val="120000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403225">
              <a:buSzPct val="120000"/>
              <a:buFont typeface="Arial" panose="020B0604020202020204" pitchFamily="34" charset="0"/>
              <a:buChar char="-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300"/>
              </a:spcBef>
              <a:buSzPct val="90000"/>
              <a:defRPr sz="1600"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300"/>
              </a:spcBef>
              <a:buSzPct val="90000"/>
              <a:buFont typeface="Arial" panose="020B0604020202020204" pitchFamily="34" charset="0"/>
              <a:buChar char="-"/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20000"/>
              <a:buFont typeface="Arial" panose="020B060402020202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6245588" y="1037028"/>
            <a:ext cx="5194133" cy="5460408"/>
          </a:xfrm>
        </p:spPr>
        <p:txBody>
          <a:bodyPr>
            <a:normAutofit/>
          </a:bodyPr>
          <a:lstStyle>
            <a:lvl1pPr marL="228600" indent="-228600">
              <a:buSzPct val="120000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403225">
              <a:buSzPct val="120000"/>
              <a:buFont typeface="Arial" panose="020B0604020202020204" pitchFamily="34" charset="0"/>
              <a:buChar char="-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300"/>
              </a:spcBef>
              <a:buSzPct val="90000"/>
              <a:defRPr sz="1600"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300"/>
              </a:spcBef>
              <a:buSzPct val="90000"/>
              <a:buFont typeface="Arial" panose="020B0604020202020204" pitchFamily="34" charset="0"/>
              <a:buChar char="-"/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20000"/>
              <a:buFont typeface="Arial" panose="020B0604020202020204" pitchFamily="34" charset="0"/>
              <a:buChar char="-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0179135" y="213671"/>
            <a:ext cx="1960470" cy="521193"/>
            <a:chOff x="10179135" y="145938"/>
            <a:chExt cx="1960470" cy="521193"/>
          </a:xfrm>
        </p:grpSpPr>
        <p:pic>
          <p:nvPicPr>
            <p:cNvPr id="22" name="Picture 7" descr="meatball best"/>
            <p:cNvPicPr>
              <a:picLocks noChangeAspect="1" noChangeArrowheads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79135" y="145938"/>
              <a:ext cx="609868" cy="511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16">
              <a:extLst>
                <a:ext uri="{FF2B5EF4-FFF2-40B4-BE49-F238E27FC236}">
                  <a16:creationId xmlns:a16="http://schemas.microsoft.com/office/drawing/2014/main" id="{A5696ED6-FB77-42E5-9187-8146508E76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88669" y="205831"/>
              <a:ext cx="1250936" cy="46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96225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10407-4F44-432B-96FE-F271D749F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C4E5A7-2A40-4E48-8BD9-B73EFE7E78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7DA4B-3F5F-4A64-A73A-4203FCDE0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51C4-8BC7-4FC5-BD51-451D1F84FE20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7CF0E-E46F-420E-A65A-21D5A583D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9235B-73C8-4A3B-A6C1-7275E4F7D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F1975-8AA8-4057-BA3C-B691DBCA56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643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7091E-9598-43E5-9425-BA92AC238DCE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2402B-EEF4-4CE4-B72A-29A12E9FC4F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presentation bannerbottom.jpg">
            <a:extLst>
              <a:ext uri="{FF2B5EF4-FFF2-40B4-BE49-F238E27FC236}">
                <a16:creationId xmlns:a16="http://schemas.microsoft.com/office/drawing/2014/main" id="{2D347AFA-DC4E-2B9D-BF1A-CFDDFEC477E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6028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54F55-C848-492E-A463-C757825A1F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264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54F55-C848-492E-A463-C757825A1F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60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5.jpeg"/><Relationship Id="rId7" Type="http://schemas.openxmlformats.org/officeDocument/2006/relationships/image" Target="../media/image2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urstage.com/media_items/SBCSNRZSXKJD-im-good" TargetMode="External"/><Relationship Id="rId11" Type="http://schemas.openxmlformats.org/officeDocument/2006/relationships/image" Target="../media/image10.png"/><Relationship Id="rId5" Type="http://schemas.openxmlformats.org/officeDocument/2006/relationships/image" Target="../media/image6.jpg"/><Relationship Id="rId10" Type="http://schemas.openxmlformats.org/officeDocument/2006/relationships/image" Target="../media/image9.png"/><Relationship Id="rId4" Type="http://schemas.openxmlformats.org/officeDocument/2006/relationships/hyperlink" Target="https://pixabay.com/en/project-management-planning-business-2738521/" TargetMode="External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png"/><Relationship Id="rId5" Type="http://schemas.openxmlformats.org/officeDocument/2006/relationships/hyperlink" Target="../../../../../../Videos/Corn%20Flakes.mp4" TargetMode="Externa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3633" y="1062297"/>
            <a:ext cx="9144000" cy="2387600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MS Project</a:t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Master Schedule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C99622B-6107-466D-BC13-71F53DF369CE}"/>
              </a:ext>
            </a:extLst>
          </p:cNvPr>
          <p:cNvSpPr txBox="1">
            <a:spLocks/>
          </p:cNvSpPr>
          <p:nvPr/>
        </p:nvSpPr>
        <p:spPr>
          <a:xfrm>
            <a:off x="3520751" y="5566418"/>
            <a:ext cx="7772400" cy="99473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Prepared and Presented by: </a:t>
            </a:r>
          </a:p>
          <a:p>
            <a:pPr algn="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William (Bill) Paradis</a:t>
            </a:r>
          </a:p>
        </p:txBody>
      </p:sp>
      <p:pic>
        <p:nvPicPr>
          <p:cNvPr id="13" name="Picture 12" descr="A hand writing on a whiteboard&#10;&#10;Description automatically generated">
            <a:extLst>
              <a:ext uri="{FF2B5EF4-FFF2-40B4-BE49-F238E27FC236}">
                <a16:creationId xmlns:a16="http://schemas.microsoft.com/office/drawing/2014/main" id="{B24DE052-3045-711E-A1CA-ED92645B15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807867" y="3967999"/>
            <a:ext cx="3660250" cy="2432541"/>
          </a:xfrm>
          <a:prstGeom prst="rect">
            <a:avLst/>
          </a:prstGeom>
        </p:spPr>
      </p:pic>
      <p:pic>
        <p:nvPicPr>
          <p:cNvPr id="19" name="Picture 18" descr="A yellow emoji with a thumbs up&#10;&#10;Description automatically generated">
            <a:extLst>
              <a:ext uri="{FF2B5EF4-FFF2-40B4-BE49-F238E27FC236}">
                <a16:creationId xmlns:a16="http://schemas.microsoft.com/office/drawing/2014/main" id="{1B1BE298-41A4-D1C3-2ED0-96067D09D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76653" y="610510"/>
            <a:ext cx="1773932" cy="1773932"/>
          </a:xfrm>
          <a:prstGeom prst="rect">
            <a:avLst/>
          </a:prstGeom>
        </p:spPr>
      </p:pic>
      <p:pic>
        <p:nvPicPr>
          <p:cNvPr id="4" name="Picture 5" descr="logo_smaller.png">
            <a:extLst>
              <a:ext uri="{FF2B5EF4-FFF2-40B4-BE49-F238E27FC236}">
                <a16:creationId xmlns:a16="http://schemas.microsoft.com/office/drawing/2014/main" id="{C77FACEF-952E-901F-115C-47052FCBAE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72490"/>
            <a:ext cx="20764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4CE4CF-3D44-8DB8-23EE-971168D5DB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315493">
            <a:off x="593334" y="4274391"/>
            <a:ext cx="1828926" cy="59667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CF2E12C-AA18-91CB-917C-AC507B4BE0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452370">
            <a:off x="341797" y="4746928"/>
            <a:ext cx="3124273" cy="73209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CA2AA89-9158-085C-D5AF-3EE019DABF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53329" y="917699"/>
            <a:ext cx="2930925" cy="208862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B48F5FE-E82E-0FA0-4FE1-A6E8A7E733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01611" y="3088918"/>
            <a:ext cx="2309695" cy="50700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8A3159A-795B-CA88-0DE2-5CD0B5D3348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27156" y="3929093"/>
            <a:ext cx="1571635" cy="155945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72C3F71-BED5-3A3A-CD7A-5320ED4DD3A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30218" y="714635"/>
            <a:ext cx="2343477" cy="100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616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018145" y="-624059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Agenda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4A4FF5-D27C-05A9-172F-92151166D126}"/>
              </a:ext>
            </a:extLst>
          </p:cNvPr>
          <p:cNvSpPr txBox="1"/>
          <p:nvPr/>
        </p:nvSpPr>
        <p:spPr>
          <a:xfrm>
            <a:off x="1903262" y="763544"/>
            <a:ext cx="90201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Master Schedule; what is it and why we use them</a:t>
            </a:r>
          </a:p>
          <a:p>
            <a:pPr marL="285750" indent="-285750">
              <a:buFontTx/>
              <a:buChar char="-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use MS Project for Master Schedule; and why we don’t</a:t>
            </a:r>
          </a:p>
          <a:p>
            <a:pPr marL="285750" indent="-285750">
              <a:buFontTx/>
              <a:buChar char="-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by Step Process of Setting up Master (and Summary) Schedules</a:t>
            </a:r>
          </a:p>
          <a:p>
            <a:pPr marL="285750" indent="-285750">
              <a:buFontTx/>
              <a:buChar char="-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Tailoring Discussions</a:t>
            </a:r>
          </a:p>
          <a:p>
            <a:pPr marL="285750" indent="-285750">
              <a:buFontTx/>
              <a:buChar char="-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Summary Schedule Examples</a:t>
            </a:r>
          </a:p>
          <a:p>
            <a:pPr marL="285750" indent="-285750">
              <a:buFontTx/>
              <a:buChar char="-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Questions/Comments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55084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C3409-8C84-D29F-38B3-DBDC78543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D3730FB-F860-D4B5-FA25-2929FF9D615F}"/>
              </a:ext>
            </a:extLst>
          </p:cNvPr>
          <p:cNvSpPr txBox="1">
            <a:spLocks/>
          </p:cNvSpPr>
          <p:nvPr/>
        </p:nvSpPr>
        <p:spPr>
          <a:xfrm>
            <a:off x="1408544" y="-637208"/>
            <a:ext cx="9761963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The Master Schedule; what is it and why we use them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5E418A-B4E6-6C14-01C2-DC57E1AF1D90}"/>
              </a:ext>
            </a:extLst>
          </p:cNvPr>
          <p:cNvSpPr txBox="1"/>
          <p:nvPr/>
        </p:nvSpPr>
        <p:spPr>
          <a:xfrm>
            <a:off x="5061423" y="1028343"/>
            <a:ext cx="713057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master schedule is a high‑level, integrated timeline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covering spacecraft, instruments, ground systems, and mission operations.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Serves as the single authoritative source for milestone dates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aligned with NPR 7120.5 and life‑cycle reviews.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Synchronizes work across NASA directorates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(Engineering, SMA, Mission Ops, Procurement) to maintain phase alignment.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Identifies critical path drivers and major risks ahead of KDPs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integration events, and gate reviews.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Supports coordination across civil service teams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support contractors, and external vendors to preserve mission timelines.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Provides leadership with concise roll‑ups for CMCs and mission status reviews to enable informed decision‑making.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D992D1-55D6-C22E-FFB3-E01DFCA66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37" y="803705"/>
            <a:ext cx="4676345" cy="35072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2B1975-1BAF-DAE2-BAA2-F4ED98515470}"/>
              </a:ext>
            </a:extLst>
          </p:cNvPr>
          <p:cNvSpPr txBox="1"/>
          <p:nvPr/>
        </p:nvSpPr>
        <p:spPr>
          <a:xfrm>
            <a:off x="109667" y="4310964"/>
            <a:ext cx="2907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Credit: Walt Majerowicz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1B7738-46A0-56A9-B08C-86E195098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827" y="4622141"/>
            <a:ext cx="3116476" cy="204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253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855CD-88BF-2A83-BCF3-4D2CD26E7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634E888-C7D3-EDA3-DC76-924963771AF8}"/>
              </a:ext>
            </a:extLst>
          </p:cNvPr>
          <p:cNvSpPr txBox="1">
            <a:spLocks/>
          </p:cNvSpPr>
          <p:nvPr/>
        </p:nvSpPr>
        <p:spPr>
          <a:xfrm>
            <a:off x="1385782" y="-632297"/>
            <a:ext cx="9523066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Why to use MS Project for Master Schedules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6B1E6A-1873-1CB3-3D7F-C2BBFCB68F50}"/>
              </a:ext>
            </a:extLst>
          </p:cNvPr>
          <p:cNvSpPr txBox="1"/>
          <p:nvPr/>
        </p:nvSpPr>
        <p:spPr>
          <a:xfrm>
            <a:off x="5733535" y="766119"/>
            <a:ext cx="63101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Keeps scheduling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roducts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to one software tool.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need to spend extra money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 purchase additional tools.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 schedule lines can be used for multiple schedules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 (</a:t>
            </a:r>
            <a:r>
              <a:rPr lang="en-US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Mission Milestones comes from the same schedule line in MS Project as in the Master Schedule, Element Schedules, Sub System Schedules and so on).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Schedules are easily customized and changed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Once process is understood, schedules can be summarized very quickly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It’s a seamless..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59BDC2-175A-A63A-00BF-53C7BA33F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46" y="1397684"/>
            <a:ext cx="5135317" cy="38746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E87759-8AE7-5BD3-9AD1-0B5FD4D5A944}"/>
              </a:ext>
            </a:extLst>
          </p:cNvPr>
          <p:cNvSpPr txBox="1"/>
          <p:nvPr/>
        </p:nvSpPr>
        <p:spPr>
          <a:xfrm>
            <a:off x="205946" y="5272345"/>
            <a:ext cx="2907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Credit: Walt Majerowicz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574BD5-5916-C9A6-C7EC-D7338355EAEA}"/>
              </a:ext>
            </a:extLst>
          </p:cNvPr>
          <p:cNvSpPr txBox="1"/>
          <p:nvPr/>
        </p:nvSpPr>
        <p:spPr>
          <a:xfrm>
            <a:off x="837629" y="569992"/>
            <a:ext cx="36025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 Project Summary Schedule 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“Baby Picture 1998”</a:t>
            </a:r>
          </a:p>
        </p:txBody>
      </p:sp>
    </p:spTree>
    <p:extLst>
      <p:ext uri="{BB962C8B-B14F-4D97-AF65-F5344CB8AC3E}">
        <p14:creationId xmlns:p14="http://schemas.microsoft.com/office/powerpoint/2010/main" val="654686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E9D3D-163A-BD4B-0854-4CC78A031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94AC8F-0950-DD04-3EDF-576A3D7D398F}"/>
              </a:ext>
            </a:extLst>
          </p:cNvPr>
          <p:cNvSpPr txBox="1">
            <a:spLocks/>
          </p:cNvSpPr>
          <p:nvPr/>
        </p:nvSpPr>
        <p:spPr>
          <a:xfrm>
            <a:off x="1276740" y="-673870"/>
            <a:ext cx="9918482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Why we Don’t Use MS Project for Master Schedules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CF78B8-5A79-FD41-C118-7C1043DF25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474" t="14392" r="25566" b="24506"/>
          <a:stretch>
            <a:fillRect/>
          </a:stretch>
        </p:blipFill>
        <p:spPr>
          <a:xfrm>
            <a:off x="5378400" y="509268"/>
            <a:ext cx="5588831" cy="28633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9112458-3267-2CC2-9655-D9FE3D361487}"/>
              </a:ext>
            </a:extLst>
          </p:cNvPr>
          <p:cNvSpPr txBox="1"/>
          <p:nvPr/>
        </p:nvSpPr>
        <p:spPr>
          <a:xfrm>
            <a:off x="5011275" y="3425988"/>
            <a:ext cx="59559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is a steeper learning curve using MS Project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3</a:t>
            </a:r>
            <a:r>
              <a:rPr lang="en-US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party software seems to be more flexible and simpler to use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People using Agile PM tools such as JIRA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 to figure out at first causing people to give up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a lot of cool Bells, Whistles, dashboards that some 3</a:t>
            </a:r>
            <a:r>
              <a:rPr lang="en-US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Party Software includes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C0B807-73C9-333E-FF80-B7B357D2490D}"/>
              </a:ext>
            </a:extLst>
          </p:cNvPr>
          <p:cNvSpPr txBox="1"/>
          <p:nvPr/>
        </p:nvSpPr>
        <p:spPr>
          <a:xfrm>
            <a:off x="82237" y="1418030"/>
            <a:ext cx="4124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we try to do roll ups, we get this and turned off right away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F78A9D4-6DBE-FB17-BD97-96997B5DAD46}"/>
              </a:ext>
            </a:extLst>
          </p:cNvPr>
          <p:cNvSpPr/>
          <p:nvPr/>
        </p:nvSpPr>
        <p:spPr>
          <a:xfrm>
            <a:off x="5011275" y="1236016"/>
            <a:ext cx="6495393" cy="1129736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351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303C6-4DF0-0431-D8C6-AFC6D3C97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FC05341-2D9D-7CE8-0D7E-D9AD669D5753}"/>
              </a:ext>
            </a:extLst>
          </p:cNvPr>
          <p:cNvSpPr txBox="1">
            <a:spLocks/>
          </p:cNvSpPr>
          <p:nvPr/>
        </p:nvSpPr>
        <p:spPr>
          <a:xfrm>
            <a:off x="1276740" y="-673870"/>
            <a:ext cx="9918482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The MS Project Step by Step Process</a:t>
            </a:r>
          </a:p>
        </p:txBody>
      </p:sp>
      <p:pic>
        <p:nvPicPr>
          <p:cNvPr id="2" name="Corn Flakes">
            <a:hlinkClick r:id="" action="ppaction://media"/>
            <a:extLst>
              <a:ext uri="{FF2B5EF4-FFF2-40B4-BE49-F238E27FC236}">
                <a16:creationId xmlns:a16="http://schemas.microsoft.com/office/drawing/2014/main" id="{C862160E-EEDA-CA8A-7198-48A2D04ADC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38350" y="614703"/>
            <a:ext cx="8115300" cy="4191000"/>
          </a:xfrm>
          <a:prstGeom prst="rect">
            <a:avLst/>
          </a:prstGeom>
        </p:spPr>
      </p:pic>
      <p:pic>
        <p:nvPicPr>
          <p:cNvPr id="4" name="Picture 3">
            <a:hlinkClick r:id="rId5" action="ppaction://hlinkfile"/>
            <a:extLst>
              <a:ext uri="{FF2B5EF4-FFF2-40B4-BE49-F238E27FC236}">
                <a16:creationId xmlns:a16="http://schemas.microsoft.com/office/drawing/2014/main" id="{DDAC6915-CE8B-D6D8-44C9-D764811550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29" y="4805704"/>
            <a:ext cx="1661650" cy="1647159"/>
          </a:xfrm>
          <a:prstGeom prst="rect">
            <a:avLst/>
          </a:prstGeom>
        </p:spPr>
      </p:pic>
      <p:pic>
        <p:nvPicPr>
          <p:cNvPr id="9" name="Picture 8">
            <a:hlinkClick r:id="rId5" action="ppaction://hlinkfile"/>
            <a:extLst>
              <a:ext uri="{FF2B5EF4-FFF2-40B4-BE49-F238E27FC236}">
                <a16:creationId xmlns:a16="http://schemas.microsoft.com/office/drawing/2014/main" id="{0C2559FE-C64D-06BA-710D-FD5CF15B59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29" y="555757"/>
            <a:ext cx="1661650" cy="1647159"/>
          </a:xfrm>
          <a:prstGeom prst="rect">
            <a:avLst/>
          </a:prstGeom>
        </p:spPr>
      </p:pic>
      <p:pic>
        <p:nvPicPr>
          <p:cNvPr id="11" name="Picture 10">
            <a:hlinkClick r:id="rId5" action="ppaction://hlinkfile"/>
            <a:extLst>
              <a:ext uri="{FF2B5EF4-FFF2-40B4-BE49-F238E27FC236}">
                <a16:creationId xmlns:a16="http://schemas.microsoft.com/office/drawing/2014/main" id="{990F386F-7FEC-F6FC-5E60-13CDCEB292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5621" y="555757"/>
            <a:ext cx="1661650" cy="1647159"/>
          </a:xfrm>
          <a:prstGeom prst="rect">
            <a:avLst/>
          </a:prstGeom>
        </p:spPr>
      </p:pic>
      <p:pic>
        <p:nvPicPr>
          <p:cNvPr id="13" name="Picture 12">
            <a:hlinkClick r:id="rId5" action="ppaction://hlinkfile"/>
            <a:extLst>
              <a:ext uri="{FF2B5EF4-FFF2-40B4-BE49-F238E27FC236}">
                <a16:creationId xmlns:a16="http://schemas.microsoft.com/office/drawing/2014/main" id="{ADB6BAA6-CEBD-D054-F69F-EA59F972A4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5621" y="4805703"/>
            <a:ext cx="1661650" cy="16471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AA1905C-6CED-84E4-5B14-21036FEFDC8C}"/>
              </a:ext>
            </a:extLst>
          </p:cNvPr>
          <p:cNvSpPr txBox="1"/>
          <p:nvPr/>
        </p:nvSpPr>
        <p:spPr>
          <a:xfrm>
            <a:off x="2463390" y="5067867"/>
            <a:ext cx="83366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So, this presentation is like this old commercial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Let's Try MS Project Master Schedules again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the 1</a:t>
            </a:r>
            <a:r>
              <a:rPr lang="en-US" sz="2800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time</a:t>
            </a:r>
          </a:p>
        </p:txBody>
      </p:sp>
    </p:spTree>
    <p:extLst>
      <p:ext uri="{BB962C8B-B14F-4D97-AF65-F5344CB8AC3E}">
        <p14:creationId xmlns:p14="http://schemas.microsoft.com/office/powerpoint/2010/main" val="401738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624E1-672A-57F7-6A3C-99D5C8EB4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31C6628-AB50-B789-9457-C7840719AD1A}"/>
              </a:ext>
            </a:extLst>
          </p:cNvPr>
          <p:cNvSpPr txBox="1">
            <a:spLocks/>
          </p:cNvSpPr>
          <p:nvPr/>
        </p:nvSpPr>
        <p:spPr>
          <a:xfrm>
            <a:off x="2018145" y="-624059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MS Project Step by Step Process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054692-1A8A-76DE-7556-2A19F1D5E230}"/>
              </a:ext>
            </a:extLst>
          </p:cNvPr>
          <p:cNvSpPr txBox="1">
            <a:spLocks/>
          </p:cNvSpPr>
          <p:nvPr/>
        </p:nvSpPr>
        <p:spPr>
          <a:xfrm>
            <a:off x="1992534" y="151301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Let's Create a Master Schedule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MS Project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961C8C-E926-A390-0A1B-8087EC053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357" y="1979845"/>
            <a:ext cx="3188737" cy="21454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4F74A9-FD48-907A-533C-6DCBE0D73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8260" y="1911842"/>
            <a:ext cx="3047636" cy="22134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396005-8775-D651-42EC-3065901BD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7507" y="4270699"/>
            <a:ext cx="3514725" cy="22822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DB9026-7931-4C56-663D-FA4579FAC2A7}"/>
              </a:ext>
            </a:extLst>
          </p:cNvPr>
          <p:cNvSpPr txBox="1"/>
          <p:nvPr/>
        </p:nvSpPr>
        <p:spPr>
          <a:xfrm>
            <a:off x="4027507" y="1342142"/>
            <a:ext cx="5955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 up a View, Table, and Filter</a:t>
            </a:r>
          </a:p>
        </p:txBody>
      </p:sp>
    </p:spTree>
    <p:extLst>
      <p:ext uri="{BB962C8B-B14F-4D97-AF65-F5344CB8AC3E}">
        <p14:creationId xmlns:p14="http://schemas.microsoft.com/office/powerpoint/2010/main" val="3995237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A103F-0041-1B68-F272-E3742D946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DE6D6317-BC39-FF43-410D-052232520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551" y="2943583"/>
            <a:ext cx="4984848" cy="375189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8E13BF4-61E8-8E5D-2D49-7839E4740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7947" y="2668229"/>
            <a:ext cx="2613972" cy="315317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4AD5999-33E2-EE81-AA09-DD2BDC598D5A}"/>
              </a:ext>
            </a:extLst>
          </p:cNvPr>
          <p:cNvSpPr txBox="1">
            <a:spLocks/>
          </p:cNvSpPr>
          <p:nvPr/>
        </p:nvSpPr>
        <p:spPr>
          <a:xfrm>
            <a:off x="2018145" y="-624059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Set-up Bar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1869E2-3EBB-0FBA-52A2-737327AEC004}"/>
              </a:ext>
            </a:extLst>
          </p:cNvPr>
          <p:cNvSpPr txBox="1">
            <a:spLocks/>
          </p:cNvSpPr>
          <p:nvPr/>
        </p:nvSpPr>
        <p:spPr>
          <a:xfrm>
            <a:off x="2079358" y="-1536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78407F-2BCD-26E0-1B7C-5923DE303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70" y="2341531"/>
            <a:ext cx="2725630" cy="18338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ular Callout 10">
            <a:extLst>
              <a:ext uri="{FF2B5EF4-FFF2-40B4-BE49-F238E27FC236}">
                <a16:creationId xmlns:a16="http://schemas.microsoft.com/office/drawing/2014/main" id="{9F7A4A31-CBC2-B09D-BEDC-52657C95F4EE}"/>
              </a:ext>
            </a:extLst>
          </p:cNvPr>
          <p:cNvSpPr/>
          <p:nvPr/>
        </p:nvSpPr>
        <p:spPr>
          <a:xfrm>
            <a:off x="324306" y="4572833"/>
            <a:ext cx="2049453" cy="966448"/>
          </a:xfrm>
          <a:prstGeom prst="wedgeRectCallout">
            <a:avLst>
              <a:gd name="adj1" fmla="val 160404"/>
              <a:gd name="adj2" fmla="val 468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 Styles Set-up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Symbols 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“Bars”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AED6C2F-BD13-62FA-6225-B39376D0B22E}"/>
              </a:ext>
            </a:extLst>
          </p:cNvPr>
          <p:cNvSpPr/>
          <p:nvPr/>
        </p:nvSpPr>
        <p:spPr>
          <a:xfrm>
            <a:off x="8073081" y="4057250"/>
            <a:ext cx="708454" cy="1945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0B2DC85-88A2-9683-5786-9A5F2D5AF247}"/>
              </a:ext>
            </a:extLst>
          </p:cNvPr>
          <p:cNvCxnSpPr>
            <a:cxnSpLocks/>
          </p:cNvCxnSpPr>
          <p:nvPr/>
        </p:nvCxnSpPr>
        <p:spPr>
          <a:xfrm flipV="1">
            <a:off x="8781535" y="2900016"/>
            <a:ext cx="708454" cy="125452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1FBCF9D-A723-5E11-264C-3B0A6E4C0C6D}"/>
              </a:ext>
            </a:extLst>
          </p:cNvPr>
          <p:cNvSpPr txBox="1"/>
          <p:nvPr/>
        </p:nvSpPr>
        <p:spPr>
          <a:xfrm>
            <a:off x="9344274" y="5821406"/>
            <a:ext cx="25159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Bar shading: </a:t>
            </a:r>
          </a:p>
          <a:p>
            <a:r>
              <a:rPr lang="en-US" sz="1200" dirty="0"/>
              <a:t>Set up an unused Finish Field (I use “Finish3”) and customize it,  Rename it (optional) and use the above equation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4AB97D4-4397-7F72-C54C-9D23CA7C7405}"/>
              </a:ext>
            </a:extLst>
          </p:cNvPr>
          <p:cNvGrpSpPr/>
          <p:nvPr/>
        </p:nvGrpSpPr>
        <p:grpSpPr>
          <a:xfrm>
            <a:off x="10441099" y="6535827"/>
            <a:ext cx="1110808" cy="257596"/>
            <a:chOff x="10165365" y="6752914"/>
            <a:chExt cx="1110808" cy="25759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F4DCFD4-AC2F-CD74-9B69-174E46243873}"/>
                </a:ext>
              </a:extLst>
            </p:cNvPr>
            <p:cNvSpPr/>
            <p:nvPr/>
          </p:nvSpPr>
          <p:spPr>
            <a:xfrm>
              <a:off x="10169487" y="6894181"/>
              <a:ext cx="1025736" cy="11221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708ADD1C-F042-8D12-0C42-45BABF3F9F4D}"/>
                </a:ext>
              </a:extLst>
            </p:cNvPr>
            <p:cNvSpPr/>
            <p:nvPr/>
          </p:nvSpPr>
          <p:spPr>
            <a:xfrm>
              <a:off x="11012979" y="6752914"/>
              <a:ext cx="263194" cy="253478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B6004A2-4DD7-5991-9DA6-F33184932CB1}"/>
                </a:ext>
              </a:extLst>
            </p:cNvPr>
            <p:cNvSpPr/>
            <p:nvPr/>
          </p:nvSpPr>
          <p:spPr>
            <a:xfrm>
              <a:off x="10165365" y="6894181"/>
              <a:ext cx="559288" cy="11632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61F4595-FDE1-5258-1B40-167EFD7F30B0}"/>
              </a:ext>
            </a:extLst>
          </p:cNvPr>
          <p:cNvCxnSpPr>
            <a:cxnSpLocks/>
          </p:cNvCxnSpPr>
          <p:nvPr/>
        </p:nvCxnSpPr>
        <p:spPr>
          <a:xfrm>
            <a:off x="8781535" y="4175398"/>
            <a:ext cx="616412" cy="176131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69D6CDF5-C535-667E-C3F6-4497DCA020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5986"/>
            <a:ext cx="12192000" cy="13207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9B0958-2C2D-292F-1E4B-CF70530E65C3}"/>
              </a:ext>
            </a:extLst>
          </p:cNvPr>
          <p:cNvSpPr txBox="1"/>
          <p:nvPr/>
        </p:nvSpPr>
        <p:spPr>
          <a:xfrm>
            <a:off x="3053909" y="1757575"/>
            <a:ext cx="643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Gantt Chart Format – Format – Bar Styles then the “Bars” Tab</a:t>
            </a:r>
          </a:p>
        </p:txBody>
      </p:sp>
    </p:spTree>
    <p:extLst>
      <p:ext uri="{BB962C8B-B14F-4D97-AF65-F5344CB8AC3E}">
        <p14:creationId xmlns:p14="http://schemas.microsoft.com/office/powerpoint/2010/main" val="435777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6F29E-6309-5634-B8FA-602812B67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EA2BE7F-C425-37F7-270F-46562B348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030" y="2147760"/>
            <a:ext cx="6043255" cy="462510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ADD738B-4AC7-C554-6681-D55D14A7AFEF}"/>
              </a:ext>
            </a:extLst>
          </p:cNvPr>
          <p:cNvSpPr txBox="1">
            <a:spLocks/>
          </p:cNvSpPr>
          <p:nvPr/>
        </p:nvSpPr>
        <p:spPr>
          <a:xfrm>
            <a:off x="2018145" y="-624059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Set-up Bar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DAFC66-B633-BBB3-BA0B-B595009DE5E1}"/>
              </a:ext>
            </a:extLst>
          </p:cNvPr>
          <p:cNvSpPr txBox="1">
            <a:spLocks/>
          </p:cNvSpPr>
          <p:nvPr/>
        </p:nvSpPr>
        <p:spPr>
          <a:xfrm>
            <a:off x="2079358" y="-1536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1D8BBF-D814-5D58-0FCF-921D5FF61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70" y="2341531"/>
            <a:ext cx="2725630" cy="18338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ular Callout 10">
            <a:extLst>
              <a:ext uri="{FF2B5EF4-FFF2-40B4-BE49-F238E27FC236}">
                <a16:creationId xmlns:a16="http://schemas.microsoft.com/office/drawing/2014/main" id="{1D8B43C7-1472-4CBA-6879-EF98EDECE441}"/>
              </a:ext>
            </a:extLst>
          </p:cNvPr>
          <p:cNvSpPr/>
          <p:nvPr/>
        </p:nvSpPr>
        <p:spPr>
          <a:xfrm>
            <a:off x="324306" y="4572833"/>
            <a:ext cx="2049453" cy="966448"/>
          </a:xfrm>
          <a:prstGeom prst="wedgeRectCallout">
            <a:avLst>
              <a:gd name="adj1" fmla="val 119787"/>
              <a:gd name="adj2" fmla="val 220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Bar Styles Set-up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 Symbols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</a:t>
            </a:r>
            <a:r>
              <a:rPr lang="en-US" sz="1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”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9B1CEFD0-E0DE-94A1-AC7C-ABAD3F78A4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5986"/>
            <a:ext cx="12192000" cy="13207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1A1D4F-A57B-DB52-D56E-B4FBE3F2D799}"/>
              </a:ext>
            </a:extLst>
          </p:cNvPr>
          <p:cNvSpPr txBox="1"/>
          <p:nvPr/>
        </p:nvSpPr>
        <p:spPr>
          <a:xfrm>
            <a:off x="3053909" y="1757575"/>
            <a:ext cx="643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Gantt Chart Format – Format – Bar Styles then the “Text” Tab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4CBD76A-68E9-FF0C-B470-07597213A902}"/>
              </a:ext>
            </a:extLst>
          </p:cNvPr>
          <p:cNvSpPr/>
          <p:nvPr/>
        </p:nvSpPr>
        <p:spPr>
          <a:xfrm>
            <a:off x="4798825" y="5770179"/>
            <a:ext cx="481820" cy="441435"/>
          </a:xfrm>
          <a:custGeom>
            <a:avLst/>
            <a:gdLst>
              <a:gd name="csX0" fmla="*/ 176773 w 481820"/>
              <a:gd name="csY0" fmla="*/ 353148 h 441435"/>
              <a:gd name="csX1" fmla="*/ 365959 w 481820"/>
              <a:gd name="csY1" fmla="*/ 378373 h 441435"/>
              <a:gd name="csX2" fmla="*/ 454246 w 481820"/>
              <a:gd name="csY2" fmla="*/ 353148 h 441435"/>
              <a:gd name="csX3" fmla="*/ 466858 w 481820"/>
              <a:gd name="csY3" fmla="*/ 327923 h 441435"/>
              <a:gd name="csX4" fmla="*/ 466858 w 481820"/>
              <a:gd name="csY4" fmla="*/ 126125 h 441435"/>
              <a:gd name="csX5" fmla="*/ 429021 w 481820"/>
              <a:gd name="csY5" fmla="*/ 100900 h 441435"/>
              <a:gd name="csX6" fmla="*/ 353346 w 481820"/>
              <a:gd name="csY6" fmla="*/ 50450 h 441435"/>
              <a:gd name="csX7" fmla="*/ 340734 w 481820"/>
              <a:gd name="csY7" fmla="*/ 25225 h 441435"/>
              <a:gd name="csX8" fmla="*/ 290284 w 481820"/>
              <a:gd name="csY8" fmla="*/ 0 h 441435"/>
              <a:gd name="csX9" fmla="*/ 126323 w 481820"/>
              <a:gd name="csY9" fmla="*/ 12613 h 441435"/>
              <a:gd name="csX10" fmla="*/ 113710 w 481820"/>
              <a:gd name="csY10" fmla="*/ 25225 h 441435"/>
              <a:gd name="csX11" fmla="*/ 63261 w 481820"/>
              <a:gd name="csY11" fmla="*/ 37838 h 441435"/>
              <a:gd name="csX12" fmla="*/ 38036 w 481820"/>
              <a:gd name="csY12" fmla="*/ 75675 h 441435"/>
              <a:gd name="csX13" fmla="*/ 12811 w 481820"/>
              <a:gd name="csY13" fmla="*/ 138737 h 441435"/>
              <a:gd name="csX14" fmla="*/ 199 w 481820"/>
              <a:gd name="csY14" fmla="*/ 227024 h 441435"/>
              <a:gd name="csX15" fmla="*/ 25424 w 481820"/>
              <a:gd name="csY15" fmla="*/ 353148 h 441435"/>
              <a:gd name="csX16" fmla="*/ 126323 w 481820"/>
              <a:gd name="csY16" fmla="*/ 416210 h 441435"/>
              <a:gd name="csX17" fmla="*/ 227222 w 481820"/>
              <a:gd name="csY17" fmla="*/ 441435 h 441435"/>
              <a:gd name="csX18" fmla="*/ 315509 w 481820"/>
              <a:gd name="csY18" fmla="*/ 428822 h 441435"/>
              <a:gd name="csX19" fmla="*/ 340734 w 481820"/>
              <a:gd name="csY19" fmla="*/ 416210 h 441435"/>
              <a:gd name="csX20" fmla="*/ 378571 w 481820"/>
              <a:gd name="csY20" fmla="*/ 403598 h 441435"/>
              <a:gd name="csX21" fmla="*/ 403796 w 481820"/>
              <a:gd name="csY21" fmla="*/ 390985 h 441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81820" h="441435">
                <a:moveTo>
                  <a:pt x="176773" y="353148"/>
                </a:moveTo>
                <a:cubicBezTo>
                  <a:pt x="219298" y="360235"/>
                  <a:pt x="332284" y="380478"/>
                  <a:pt x="365959" y="378373"/>
                </a:cubicBezTo>
                <a:cubicBezTo>
                  <a:pt x="396506" y="376464"/>
                  <a:pt x="424817" y="361556"/>
                  <a:pt x="454246" y="353148"/>
                </a:cubicBezTo>
                <a:cubicBezTo>
                  <a:pt x="458450" y="344740"/>
                  <a:pt x="463885" y="336841"/>
                  <a:pt x="466858" y="327923"/>
                </a:cubicBezTo>
                <a:cubicBezTo>
                  <a:pt x="491582" y="253747"/>
                  <a:pt x="481393" y="220604"/>
                  <a:pt x="466858" y="126125"/>
                </a:cubicBezTo>
                <a:cubicBezTo>
                  <a:pt x="465253" y="115691"/>
                  <a:pt x="431651" y="102215"/>
                  <a:pt x="429021" y="100900"/>
                </a:cubicBezTo>
                <a:cubicBezTo>
                  <a:pt x="403965" y="25734"/>
                  <a:pt x="438577" y="93066"/>
                  <a:pt x="353346" y="50450"/>
                </a:cubicBezTo>
                <a:cubicBezTo>
                  <a:pt x="344938" y="46246"/>
                  <a:pt x="348075" y="31098"/>
                  <a:pt x="340734" y="25225"/>
                </a:cubicBezTo>
                <a:cubicBezTo>
                  <a:pt x="326052" y="13480"/>
                  <a:pt x="290284" y="0"/>
                  <a:pt x="290284" y="0"/>
                </a:cubicBezTo>
                <a:cubicBezTo>
                  <a:pt x="235630" y="4204"/>
                  <a:pt x="180587" y="4861"/>
                  <a:pt x="126323" y="12613"/>
                </a:cubicBezTo>
                <a:cubicBezTo>
                  <a:pt x="120437" y="13454"/>
                  <a:pt x="119230" y="23017"/>
                  <a:pt x="113710" y="25225"/>
                </a:cubicBezTo>
                <a:cubicBezTo>
                  <a:pt x="97616" y="31663"/>
                  <a:pt x="80077" y="33634"/>
                  <a:pt x="63261" y="37838"/>
                </a:cubicBezTo>
                <a:cubicBezTo>
                  <a:pt x="48829" y="52269"/>
                  <a:pt x="45672" y="52766"/>
                  <a:pt x="38036" y="75675"/>
                </a:cubicBezTo>
                <a:cubicBezTo>
                  <a:pt x="16955" y="138919"/>
                  <a:pt x="40092" y="111458"/>
                  <a:pt x="12811" y="138737"/>
                </a:cubicBezTo>
                <a:cubicBezTo>
                  <a:pt x="8607" y="168166"/>
                  <a:pt x="-1547" y="197348"/>
                  <a:pt x="199" y="227024"/>
                </a:cubicBezTo>
                <a:cubicBezTo>
                  <a:pt x="2717" y="269824"/>
                  <a:pt x="8535" y="313741"/>
                  <a:pt x="25424" y="353148"/>
                </a:cubicBezTo>
                <a:cubicBezTo>
                  <a:pt x="49058" y="408295"/>
                  <a:pt x="81279" y="403341"/>
                  <a:pt x="126323" y="416210"/>
                </a:cubicBezTo>
                <a:cubicBezTo>
                  <a:pt x="216824" y="442066"/>
                  <a:pt x="98998" y="415789"/>
                  <a:pt x="227222" y="441435"/>
                </a:cubicBezTo>
                <a:cubicBezTo>
                  <a:pt x="256651" y="437231"/>
                  <a:pt x="286489" y="435271"/>
                  <a:pt x="315509" y="428822"/>
                </a:cubicBezTo>
                <a:cubicBezTo>
                  <a:pt x="324686" y="426783"/>
                  <a:pt x="332006" y="419701"/>
                  <a:pt x="340734" y="416210"/>
                </a:cubicBezTo>
                <a:cubicBezTo>
                  <a:pt x="353078" y="411273"/>
                  <a:pt x="365959" y="407802"/>
                  <a:pt x="378571" y="403598"/>
                </a:cubicBezTo>
                <a:cubicBezTo>
                  <a:pt x="394157" y="388012"/>
                  <a:pt x="385238" y="390985"/>
                  <a:pt x="403796" y="390985"/>
                </a:cubicBezTo>
              </a:path>
            </a:pathLst>
          </a:cu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13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90DD8-6820-3857-110C-6B1F742D5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9E78D30A-F82B-59A6-B679-6EF93BBAA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656" y="956537"/>
            <a:ext cx="3764630" cy="441427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9C0C938-6ED4-5FC8-E2A6-C831E18B9FFA}"/>
              </a:ext>
            </a:extLst>
          </p:cNvPr>
          <p:cNvSpPr txBox="1">
            <a:spLocks/>
          </p:cNvSpPr>
          <p:nvPr/>
        </p:nvSpPr>
        <p:spPr>
          <a:xfrm>
            <a:off x="2018145" y="-624059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Set-up Bar Styles Con’t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562758-36D6-A328-1F77-E96B30721D74}"/>
              </a:ext>
            </a:extLst>
          </p:cNvPr>
          <p:cNvSpPr txBox="1">
            <a:spLocks/>
          </p:cNvSpPr>
          <p:nvPr/>
        </p:nvSpPr>
        <p:spPr>
          <a:xfrm>
            <a:off x="2079358" y="-1536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3CC82E0-B17B-3656-CB00-A6E0FADB8194}"/>
              </a:ext>
            </a:extLst>
          </p:cNvPr>
          <p:cNvCxnSpPr>
            <a:cxnSpLocks/>
          </p:cNvCxnSpPr>
          <p:nvPr/>
        </p:nvCxnSpPr>
        <p:spPr>
          <a:xfrm>
            <a:off x="5618830" y="2202335"/>
            <a:ext cx="4232928" cy="2312515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1DC4B0C-E25D-85D9-3055-07DA004D4B94}"/>
              </a:ext>
            </a:extLst>
          </p:cNvPr>
          <p:cNvSpPr txBox="1"/>
          <p:nvPr/>
        </p:nvSpPr>
        <p:spPr>
          <a:xfrm>
            <a:off x="8966573" y="730018"/>
            <a:ext cx="30314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Symbol Labels: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 use Text 26 for LT or Label Top &amp;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 27 for LB or Label Bottom  </a:t>
            </a:r>
          </a:p>
          <a:p>
            <a:pPr lvl="0"/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does not matter it's just the default and can be changed and customized when needed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1CD81F8-5E14-C254-C231-F5FC9A197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7112" y="4358824"/>
            <a:ext cx="800212" cy="78115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6BB1BE0-0603-6A02-1CBC-5062E11D6F0E}"/>
              </a:ext>
            </a:extLst>
          </p:cNvPr>
          <p:cNvSpPr txBox="1"/>
          <p:nvPr/>
        </p:nvSpPr>
        <p:spPr>
          <a:xfrm>
            <a:off x="9790545" y="4134483"/>
            <a:ext cx="1369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LT or Label Top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424B2D-1526-A5DC-18F1-A1E90F213FC9}"/>
              </a:ext>
            </a:extLst>
          </p:cNvPr>
          <p:cNvSpPr txBox="1"/>
          <p:nvPr/>
        </p:nvSpPr>
        <p:spPr>
          <a:xfrm>
            <a:off x="9958867" y="5139983"/>
            <a:ext cx="13697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LB or Label Bottom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139848-85FE-3550-2886-BCE2703A94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9281" b="8430"/>
          <a:stretch>
            <a:fillRect/>
          </a:stretch>
        </p:blipFill>
        <p:spPr>
          <a:xfrm>
            <a:off x="133374" y="924699"/>
            <a:ext cx="4366116" cy="38182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36E539-843B-14DA-A437-64BDBEAE842D}"/>
              </a:ext>
            </a:extLst>
          </p:cNvPr>
          <p:cNvSpPr txBox="1"/>
          <p:nvPr/>
        </p:nvSpPr>
        <p:spPr>
          <a:xfrm>
            <a:off x="1355789" y="3059668"/>
            <a:ext cx="1447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Right Click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BB914A2-AFCC-AB8A-F4E0-783F22EB37C8}"/>
              </a:ext>
            </a:extLst>
          </p:cNvPr>
          <p:cNvCxnSpPr/>
          <p:nvPr/>
        </p:nvCxnSpPr>
        <p:spPr>
          <a:xfrm flipV="1">
            <a:off x="2431316" y="2833814"/>
            <a:ext cx="143123" cy="27635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55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FF504-149C-0E43-1CCF-83672AC15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A2C98A6-761D-BFFD-A1D8-303915F27FEE}"/>
              </a:ext>
            </a:extLst>
          </p:cNvPr>
          <p:cNvSpPr txBox="1">
            <a:spLocks/>
          </p:cNvSpPr>
          <p:nvPr/>
        </p:nvSpPr>
        <p:spPr>
          <a:xfrm>
            <a:off x="2656398" y="-672562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Set-up Master Schedule Table</a:t>
            </a:r>
          </a:p>
        </p:txBody>
      </p:sp>
      <p:sp>
        <p:nvSpPr>
          <p:cNvPr id="10" name="Rectangular Callout 6">
            <a:extLst>
              <a:ext uri="{FF2B5EF4-FFF2-40B4-BE49-F238E27FC236}">
                <a16:creationId xmlns:a16="http://schemas.microsoft.com/office/drawing/2014/main" id="{23D2300C-46DD-19E6-26A2-B91977513B92}"/>
              </a:ext>
            </a:extLst>
          </p:cNvPr>
          <p:cNvSpPr/>
          <p:nvPr/>
        </p:nvSpPr>
        <p:spPr>
          <a:xfrm>
            <a:off x="6646872" y="485833"/>
            <a:ext cx="2049453" cy="722765"/>
          </a:xfrm>
          <a:prstGeom prst="wedgeRectCallout">
            <a:avLst>
              <a:gd name="adj1" fmla="val -65658"/>
              <a:gd name="adj2" fmla="val 1614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Definition Panel Set-up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756F0D4-8685-777A-89A5-B02882884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842" y="1964038"/>
            <a:ext cx="6378615" cy="47766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E0058E-039B-8BDE-9C76-CB54F922C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62" y="757236"/>
            <a:ext cx="2629487" cy="19097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38A0A7C-3CB4-0D1D-CD47-729B98C81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4232" y="1208598"/>
            <a:ext cx="2549012" cy="17863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E898313-515E-2D14-11D5-635FB1DE49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5477" y="3220984"/>
            <a:ext cx="5241637" cy="27770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97CB28A-B095-BD26-68F6-88C6F0DF5B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86" y="6224075"/>
            <a:ext cx="12022228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000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294E4-865B-5B00-3E26-AEEDEA4C4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3732481-2195-BF46-311D-EECB74061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887" y="921562"/>
            <a:ext cx="5963482" cy="30484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E6C23CA-82AD-EEE8-E9A1-6F82A40A18A1}"/>
              </a:ext>
            </a:extLst>
          </p:cNvPr>
          <p:cNvSpPr txBox="1">
            <a:spLocks/>
          </p:cNvSpPr>
          <p:nvPr/>
        </p:nvSpPr>
        <p:spPr>
          <a:xfrm>
            <a:off x="2337021" y="-652030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Set-up the Filter &amp; 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et-up Code Structure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CC338A-1410-42D9-0C67-A542EA6BE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975" y="1718356"/>
            <a:ext cx="3227382" cy="17335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1B6FE8B-6BAC-E299-41A8-C3F2EF432DC9}"/>
              </a:ext>
            </a:extLst>
          </p:cNvPr>
          <p:cNvSpPr txBox="1"/>
          <p:nvPr/>
        </p:nvSpPr>
        <p:spPr>
          <a:xfrm>
            <a:off x="2244497" y="595904"/>
            <a:ext cx="3508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 use Text30 to hold 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odes and usually Rename the Field to “_Sched Code”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FA95591-2AAB-F21A-A4ED-ED55860CD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6451" y="4926647"/>
            <a:ext cx="3067478" cy="10097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C364E3AB-FD71-7D66-F74A-273A5DD92010}"/>
              </a:ext>
            </a:extLst>
          </p:cNvPr>
          <p:cNvSpPr/>
          <p:nvPr/>
        </p:nvSpPr>
        <p:spPr>
          <a:xfrm>
            <a:off x="2035061" y="2154054"/>
            <a:ext cx="620201" cy="188843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08DF487-8EEC-AAB9-4984-42068D14D082}"/>
              </a:ext>
            </a:extLst>
          </p:cNvPr>
          <p:cNvCxnSpPr>
            <a:cxnSpLocks/>
            <a:stCxn id="18" idx="6"/>
          </p:cNvCxnSpPr>
          <p:nvPr/>
        </p:nvCxnSpPr>
        <p:spPr>
          <a:xfrm flipV="1">
            <a:off x="2655262" y="1488265"/>
            <a:ext cx="3542625" cy="760211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852B8FC-1256-3787-6A5A-8D2A9919BC75}"/>
              </a:ext>
            </a:extLst>
          </p:cNvPr>
          <p:cNvSpPr txBox="1"/>
          <p:nvPr/>
        </p:nvSpPr>
        <p:spPr>
          <a:xfrm>
            <a:off x="8965080" y="3977400"/>
            <a:ext cx="3498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“Enter Schedule Code”?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E58CD44-D8DC-43D1-1816-5CF7D8B3387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9061" b="23046"/>
          <a:stretch>
            <a:fillRect/>
          </a:stretch>
        </p:blipFill>
        <p:spPr>
          <a:xfrm>
            <a:off x="81495" y="3867897"/>
            <a:ext cx="4474479" cy="27519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6E61C5-BA9C-4C4B-391A-6B78AB9A92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04804"/>
            <a:ext cx="2655262" cy="17241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882E90D-0684-2924-1041-3DDCE3A7B611}"/>
              </a:ext>
            </a:extLst>
          </p:cNvPr>
          <p:cNvSpPr txBox="1"/>
          <p:nvPr/>
        </p:nvSpPr>
        <p:spPr>
          <a:xfrm>
            <a:off x="7962637" y="5440146"/>
            <a:ext cx="1339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Master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877BFB4-FE9C-0F80-EA75-7FB6070B1EB9}"/>
              </a:ext>
            </a:extLst>
          </p:cNvPr>
          <p:cNvCxnSpPr>
            <a:cxnSpLocks/>
          </p:cNvCxnSpPr>
          <p:nvPr/>
        </p:nvCxnSpPr>
        <p:spPr>
          <a:xfrm>
            <a:off x="8532298" y="2445774"/>
            <a:ext cx="573536" cy="2372168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F6EB600-8657-74CB-FA77-021FDCB685E5}"/>
              </a:ext>
            </a:extLst>
          </p:cNvPr>
          <p:cNvCxnSpPr>
            <a:cxnSpLocks/>
          </p:cNvCxnSpPr>
          <p:nvPr/>
        </p:nvCxnSpPr>
        <p:spPr>
          <a:xfrm flipH="1">
            <a:off x="4743914" y="5431542"/>
            <a:ext cx="2892114" cy="62657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078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8D15C-BF83-BECE-7AC3-F8A5D9E8A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1E72E94-75E2-8284-FF5B-113D75B3B9CA}"/>
              </a:ext>
            </a:extLst>
          </p:cNvPr>
          <p:cNvSpPr txBox="1">
            <a:spLocks/>
          </p:cNvSpPr>
          <p:nvPr/>
        </p:nvSpPr>
        <p:spPr>
          <a:xfrm>
            <a:off x="2018145" y="-624059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Build 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Master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Schedule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DF11A1-C1AE-856E-6CCD-66A3B1DB9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8" y="505677"/>
            <a:ext cx="12107004" cy="5497163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D893797-76BA-5B24-E486-B1CD4E2AB996}"/>
              </a:ext>
            </a:extLst>
          </p:cNvPr>
          <p:cNvCxnSpPr>
            <a:cxnSpLocks/>
          </p:cNvCxnSpPr>
          <p:nvPr/>
        </p:nvCxnSpPr>
        <p:spPr>
          <a:xfrm>
            <a:off x="752197" y="1961525"/>
            <a:ext cx="0" cy="36600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74F431E-E7CE-86BD-1ED4-1B9DAF9CF533}"/>
              </a:ext>
            </a:extLst>
          </p:cNvPr>
          <p:cNvSpPr txBox="1"/>
          <p:nvPr/>
        </p:nvSpPr>
        <p:spPr>
          <a:xfrm>
            <a:off x="3792772" y="6110141"/>
            <a:ext cx="5772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work part of the Process 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A937EA9-0263-B708-2C98-3BECDDC2DD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97"/>
          <a:stretch>
            <a:fillRect/>
          </a:stretch>
        </p:blipFill>
        <p:spPr>
          <a:xfrm>
            <a:off x="8465783" y="855160"/>
            <a:ext cx="3900850" cy="3194685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5B7A191-39C7-E9B4-B36D-AAF4B884AFCD}"/>
              </a:ext>
            </a:extLst>
          </p:cNvPr>
          <p:cNvCxnSpPr>
            <a:cxnSpLocks/>
          </p:cNvCxnSpPr>
          <p:nvPr/>
        </p:nvCxnSpPr>
        <p:spPr>
          <a:xfrm flipH="1">
            <a:off x="11744077" y="1457325"/>
            <a:ext cx="405425" cy="43391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B2ADE31-D4C4-470C-46FB-710B2F536CC9}"/>
              </a:ext>
            </a:extLst>
          </p:cNvPr>
          <p:cNvCxnSpPr>
            <a:cxnSpLocks/>
          </p:cNvCxnSpPr>
          <p:nvPr/>
        </p:nvCxnSpPr>
        <p:spPr>
          <a:xfrm>
            <a:off x="10917141" y="1762125"/>
            <a:ext cx="333955" cy="40343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5179072-B164-185C-D048-E4BF4B0EB164}"/>
              </a:ext>
            </a:extLst>
          </p:cNvPr>
          <p:cNvCxnSpPr>
            <a:cxnSpLocks/>
          </p:cNvCxnSpPr>
          <p:nvPr/>
        </p:nvCxnSpPr>
        <p:spPr>
          <a:xfrm>
            <a:off x="9790545" y="1685677"/>
            <a:ext cx="1094791" cy="41108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3C2B02B-0F6C-5823-6E98-48D74CE6A6E2}"/>
              </a:ext>
            </a:extLst>
          </p:cNvPr>
          <p:cNvCxnSpPr>
            <a:cxnSpLocks/>
          </p:cNvCxnSpPr>
          <p:nvPr/>
        </p:nvCxnSpPr>
        <p:spPr>
          <a:xfrm>
            <a:off x="10229850" y="1844703"/>
            <a:ext cx="98894" cy="39517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6A12B95-3012-E895-2706-1B3054CDBAFC}"/>
              </a:ext>
            </a:extLst>
          </p:cNvPr>
          <p:cNvCxnSpPr>
            <a:cxnSpLocks/>
          </p:cNvCxnSpPr>
          <p:nvPr/>
        </p:nvCxnSpPr>
        <p:spPr>
          <a:xfrm>
            <a:off x="8105828" y="3633746"/>
            <a:ext cx="2513802" cy="19878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079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02920-B467-CB40-9AA6-896F660F4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37BB8063-99AD-F084-8ED8-DF588D04F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28" y="1958215"/>
            <a:ext cx="3189233" cy="226107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0D7E050-E0F2-424F-85F4-1F98376E6A7A}"/>
              </a:ext>
            </a:extLst>
          </p:cNvPr>
          <p:cNvSpPr txBox="1">
            <a:spLocks/>
          </p:cNvSpPr>
          <p:nvPr/>
        </p:nvSpPr>
        <p:spPr>
          <a:xfrm>
            <a:off x="2018145" y="-624059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Copy Picture &amp; Make .Gif file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7E742C-E982-BD77-C6EF-08C6F94CEC54}"/>
              </a:ext>
            </a:extLst>
          </p:cNvPr>
          <p:cNvSpPr txBox="1">
            <a:spLocks/>
          </p:cNvSpPr>
          <p:nvPr/>
        </p:nvSpPr>
        <p:spPr>
          <a:xfrm>
            <a:off x="1014875" y="-734105"/>
            <a:ext cx="7772400" cy="6749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8CC6F9B-43F8-9AD5-E416-1B5B4EFD5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1655" y="548161"/>
            <a:ext cx="12192000" cy="774807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8407E58-B404-3A99-C639-2C2B949B7749}"/>
              </a:ext>
            </a:extLst>
          </p:cNvPr>
          <p:cNvCxnSpPr>
            <a:cxnSpLocks/>
          </p:cNvCxnSpPr>
          <p:nvPr/>
        </p:nvCxnSpPr>
        <p:spPr>
          <a:xfrm flipH="1">
            <a:off x="1908313" y="1322968"/>
            <a:ext cx="620202" cy="1213498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C2B26972-2F80-C747-9729-C77F3C2D68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4431"/>
          <a:stretch>
            <a:fillRect/>
          </a:stretch>
        </p:blipFill>
        <p:spPr>
          <a:xfrm>
            <a:off x="3762724" y="1541471"/>
            <a:ext cx="7457725" cy="1942679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417D946-687F-40AA-A96C-58FA2B070B2C}"/>
              </a:ext>
            </a:extLst>
          </p:cNvPr>
          <p:cNvCxnSpPr>
            <a:cxnSpLocks/>
          </p:cNvCxnSpPr>
          <p:nvPr/>
        </p:nvCxnSpPr>
        <p:spPr>
          <a:xfrm flipV="1">
            <a:off x="2674951" y="2800350"/>
            <a:ext cx="3154349" cy="1319047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ular Callout 6">
            <a:extLst>
              <a:ext uri="{FF2B5EF4-FFF2-40B4-BE49-F238E27FC236}">
                <a16:creationId xmlns:a16="http://schemas.microsoft.com/office/drawing/2014/main" id="{FC7B65B2-A168-FCA1-D111-65E96D6A1019}"/>
              </a:ext>
            </a:extLst>
          </p:cNvPr>
          <p:cNvSpPr/>
          <p:nvPr/>
        </p:nvSpPr>
        <p:spPr>
          <a:xfrm>
            <a:off x="4252125" y="4743029"/>
            <a:ext cx="3848099" cy="1318727"/>
          </a:xfrm>
          <a:prstGeom prst="wedgeRectCallout">
            <a:avLst>
              <a:gd name="adj1" fmla="val -2913"/>
              <a:gd name="adj2" fmla="val -1617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the same file name each time and store it nearby  Desktop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0-Insert.gif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(Saves space on your computer)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253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6B0CF-67FB-B635-6A34-6BE700386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A057BE2-8897-8CFF-38F6-4A271EFD05DB}"/>
              </a:ext>
            </a:extLst>
          </p:cNvPr>
          <p:cNvSpPr txBox="1">
            <a:spLocks/>
          </p:cNvSpPr>
          <p:nvPr/>
        </p:nvSpPr>
        <p:spPr>
          <a:xfrm>
            <a:off x="895004" y="-682061"/>
            <a:ext cx="9706321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Picture into PowerPoint (or another Office Tool)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F1B0C08-0B7B-F1CF-9674-F4E255741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7200" y="5739686"/>
            <a:ext cx="1619250" cy="490036"/>
          </a:xfrm>
          <a:prstGeom prst="rect">
            <a:avLst/>
          </a:prstGeom>
        </p:spPr>
      </p:pic>
      <p:sp>
        <p:nvSpPr>
          <p:cNvPr id="26" name="Rectangular Callout 15">
            <a:extLst>
              <a:ext uri="{FF2B5EF4-FFF2-40B4-BE49-F238E27FC236}">
                <a16:creationId xmlns:a16="http://schemas.microsoft.com/office/drawing/2014/main" id="{C8EE4DCE-719D-F6BC-B1B4-731214F267BA}"/>
              </a:ext>
            </a:extLst>
          </p:cNvPr>
          <p:cNvSpPr/>
          <p:nvPr/>
        </p:nvSpPr>
        <p:spPr>
          <a:xfrm>
            <a:off x="1751304" y="1343025"/>
            <a:ext cx="8535696" cy="2866596"/>
          </a:xfrm>
          <a:prstGeom prst="wedgeRectCallout">
            <a:avLst>
              <a:gd name="adj1" fmla="val 23751"/>
              <a:gd name="adj2" fmla="val -4716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a Pre-Formatted place Ready for your Schedule Chart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0A4E71B-4828-679E-291C-B0951B66550D}"/>
              </a:ext>
            </a:extLst>
          </p:cNvPr>
          <p:cNvSpPr/>
          <p:nvPr/>
        </p:nvSpPr>
        <p:spPr>
          <a:xfrm>
            <a:off x="155532" y="0"/>
            <a:ext cx="583940" cy="4476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/>
              <a:t>The Big Project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0F7A03-19E3-A1EA-2169-FC90435034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3" t="6250" r="7944" b="4186"/>
          <a:stretch/>
        </p:blipFill>
        <p:spPr>
          <a:xfrm>
            <a:off x="10052324" y="4735914"/>
            <a:ext cx="1922254" cy="66349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4" name="Elbow Connector 24">
            <a:extLst>
              <a:ext uri="{FF2B5EF4-FFF2-40B4-BE49-F238E27FC236}">
                <a16:creationId xmlns:a16="http://schemas.microsoft.com/office/drawing/2014/main" id="{9C4BB2FF-563A-E78C-0F95-42EEFD72BAA7}"/>
              </a:ext>
            </a:extLst>
          </p:cNvPr>
          <p:cNvCxnSpPr>
            <a:cxnSpLocks/>
          </p:cNvCxnSpPr>
          <p:nvPr/>
        </p:nvCxnSpPr>
        <p:spPr bwMode="auto">
          <a:xfrm>
            <a:off x="3747605" y="4884730"/>
            <a:ext cx="5611910" cy="1250657"/>
          </a:xfrm>
          <a:prstGeom prst="bentConnector3">
            <a:avLst>
              <a:gd name="adj1" fmla="val 96984"/>
            </a:avLst>
          </a:prstGeom>
          <a:solidFill>
            <a:schemeClr val="accent1"/>
          </a:solidFill>
          <a:ln w="19050" cap="flat" cmpd="sng" algn="ctr">
            <a:solidFill>
              <a:srgbClr val="FF0000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Elbow Connector 24">
            <a:extLst>
              <a:ext uri="{FF2B5EF4-FFF2-40B4-BE49-F238E27FC236}">
                <a16:creationId xmlns:a16="http://schemas.microsoft.com/office/drawing/2014/main" id="{78AF9231-E637-E209-50E8-9E530104BE48}"/>
              </a:ext>
            </a:extLst>
          </p:cNvPr>
          <p:cNvCxnSpPr>
            <a:cxnSpLocks/>
          </p:cNvCxnSpPr>
          <p:nvPr/>
        </p:nvCxnSpPr>
        <p:spPr bwMode="auto">
          <a:xfrm>
            <a:off x="3353010" y="5131603"/>
            <a:ext cx="5485979" cy="988847"/>
          </a:xfrm>
          <a:prstGeom prst="bentConnector3">
            <a:avLst>
              <a:gd name="adj1" fmla="val 99803"/>
            </a:avLst>
          </a:prstGeom>
          <a:solidFill>
            <a:schemeClr val="accent1"/>
          </a:solidFill>
          <a:ln w="19050" cap="flat" cmpd="sng" algn="ctr">
            <a:solidFill>
              <a:srgbClr val="0000FF">
                <a:alpha val="49804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Elbow Connector 24">
            <a:extLst>
              <a:ext uri="{FF2B5EF4-FFF2-40B4-BE49-F238E27FC236}">
                <a16:creationId xmlns:a16="http://schemas.microsoft.com/office/drawing/2014/main" id="{9758655C-EED9-8693-F888-14505794C9E7}"/>
              </a:ext>
            </a:extLst>
          </p:cNvPr>
          <p:cNvCxnSpPr>
            <a:cxnSpLocks/>
          </p:cNvCxnSpPr>
          <p:nvPr/>
        </p:nvCxnSpPr>
        <p:spPr bwMode="auto">
          <a:xfrm>
            <a:off x="4189704" y="4630264"/>
            <a:ext cx="5420042" cy="1490186"/>
          </a:xfrm>
          <a:prstGeom prst="bentConnector3">
            <a:avLst>
              <a:gd name="adj1" fmla="val 97834"/>
            </a:avLst>
          </a:prstGeom>
          <a:solidFill>
            <a:schemeClr val="accent1"/>
          </a:solidFill>
          <a:ln w="19050" cap="flat" cmpd="sng" algn="ctr">
            <a:solidFill>
              <a:srgbClr val="00B050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32EF3DC3-758B-E12D-AC93-BC50FF1F2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8091"/>
            <a:ext cx="12192000" cy="91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11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E892A-772C-67F9-375E-C8E8FBE2D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1A01FF8-AEA0-CAFA-9ADA-220486BB0408}"/>
              </a:ext>
            </a:extLst>
          </p:cNvPr>
          <p:cNvSpPr txBox="1">
            <a:spLocks/>
          </p:cNvSpPr>
          <p:nvPr/>
        </p:nvSpPr>
        <p:spPr>
          <a:xfrm>
            <a:off x="1434205" y="-682061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Master Schedule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0626FDA-FA1F-48F2-1F8C-8F20E0C44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920" y="5771491"/>
            <a:ext cx="1619250" cy="490036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B348314-CC83-87BD-B492-BEF183871AA2}"/>
              </a:ext>
            </a:extLst>
          </p:cNvPr>
          <p:cNvSpPr/>
          <p:nvPr/>
        </p:nvSpPr>
        <p:spPr>
          <a:xfrm>
            <a:off x="155532" y="0"/>
            <a:ext cx="583940" cy="4476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Big Project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A9278F-4A7E-8081-ACE9-6CCAE7E36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7675"/>
            <a:ext cx="12192000" cy="6275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C18BD0-FB31-B2FB-7399-2329572BCCFB}"/>
              </a:ext>
            </a:extLst>
          </p:cNvPr>
          <p:cNvSpPr txBox="1"/>
          <p:nvPr/>
        </p:nvSpPr>
        <p:spPr>
          <a:xfrm>
            <a:off x="5190910" y="2140087"/>
            <a:ext cx="6898019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Once Happy with Schedule; Highlight the lines you want, Copy Image using the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Copy Picture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tool and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Insert Picture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into your desired location: Power Point, Word, Outlook, or Excel etc.. ( I only use MS Office Products)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B3B8400-0A68-ABDD-AD7F-175EA10557D8}"/>
              </a:ext>
            </a:extLst>
          </p:cNvPr>
          <p:cNvCxnSpPr>
            <a:cxnSpLocks/>
          </p:cNvCxnSpPr>
          <p:nvPr/>
        </p:nvCxnSpPr>
        <p:spPr>
          <a:xfrm flipH="1" flipV="1">
            <a:off x="2867025" y="1152525"/>
            <a:ext cx="5996756" cy="15377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6ABFE5B-16E7-EB82-CCA7-D57B49094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5984" y="4446639"/>
            <a:ext cx="2664409" cy="181488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4D5D8A5-4AAA-B43C-2163-3BA32CF7BD56}"/>
              </a:ext>
            </a:extLst>
          </p:cNvPr>
          <p:cNvCxnSpPr>
            <a:cxnSpLocks/>
          </p:cNvCxnSpPr>
          <p:nvPr/>
        </p:nvCxnSpPr>
        <p:spPr>
          <a:xfrm>
            <a:off x="6968613" y="3296265"/>
            <a:ext cx="3200400" cy="16960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1291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E025D-26AD-CDCB-BDB0-B223364AD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5313E81-4938-22EC-88BB-185A5D6FE9C1}"/>
              </a:ext>
            </a:extLst>
          </p:cNvPr>
          <p:cNvSpPr txBox="1">
            <a:spLocks/>
          </p:cNvSpPr>
          <p:nvPr/>
        </p:nvSpPr>
        <p:spPr>
          <a:xfrm>
            <a:off x="2018145" y="-624059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Adjust Timescale As Desired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66E1085-2388-DEEE-4C9F-7D6C6C206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73"/>
          <a:stretch>
            <a:fillRect/>
          </a:stretch>
        </p:blipFill>
        <p:spPr>
          <a:xfrm>
            <a:off x="108132" y="523019"/>
            <a:ext cx="5730359" cy="32203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43F1663-2CFC-091E-74B2-EFD165E3B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24" y="3029200"/>
            <a:ext cx="3124254" cy="38288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2FE2196-8729-A867-857F-71BC7A35A5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842" y="4151952"/>
            <a:ext cx="3794059" cy="218302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49989B9-33AE-A844-5959-6589DA7DC5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8568" y="920098"/>
            <a:ext cx="3641977" cy="242614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F78EB575-08FF-F88D-94AC-F81F38C71AB7}"/>
              </a:ext>
            </a:extLst>
          </p:cNvPr>
          <p:cNvSpPr txBox="1"/>
          <p:nvPr/>
        </p:nvSpPr>
        <p:spPr>
          <a:xfrm>
            <a:off x="8072158" y="3530806"/>
            <a:ext cx="3208173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Adjust Time Scale to get the Aspect that matches the Slide and keeps the labels from overlapping.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Timescale 70 will yield a very narrow Schedule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Timescale 150 will elongate the schedule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B1735CB-843B-5C29-1275-70441DD3422D}"/>
              </a:ext>
            </a:extLst>
          </p:cNvPr>
          <p:cNvCxnSpPr>
            <a:cxnSpLocks/>
          </p:cNvCxnSpPr>
          <p:nvPr/>
        </p:nvCxnSpPr>
        <p:spPr>
          <a:xfrm flipH="1">
            <a:off x="3438525" y="5243466"/>
            <a:ext cx="2209800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6AFECE8-B968-F16F-1940-60D5F3F0BDD9}"/>
              </a:ext>
            </a:extLst>
          </p:cNvPr>
          <p:cNvCxnSpPr>
            <a:cxnSpLocks/>
          </p:cNvCxnSpPr>
          <p:nvPr/>
        </p:nvCxnSpPr>
        <p:spPr>
          <a:xfrm flipH="1">
            <a:off x="5838491" y="2095071"/>
            <a:ext cx="2233667" cy="16235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94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C14EE-0C64-1E21-1077-BBA9EBD2A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F382772-02A1-DD1B-6BA0-B3D6CB3958AE}"/>
              </a:ext>
            </a:extLst>
          </p:cNvPr>
          <p:cNvSpPr txBox="1">
            <a:spLocks/>
          </p:cNvSpPr>
          <p:nvPr/>
        </p:nvSpPr>
        <p:spPr>
          <a:xfrm>
            <a:off x="1127599" y="-636052"/>
            <a:ext cx="1063238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Clean up &amp; Adjust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Schedule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CD2219-C2C9-FF81-4E18-50186C57A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669" y="493684"/>
            <a:ext cx="9692640" cy="24303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DFA228E-7FDB-7730-8C11-4383190FD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04" y="3254071"/>
            <a:ext cx="6239611" cy="271925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A26AF07-9ECD-7039-F07B-CD94A5AB2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989" y="4118157"/>
            <a:ext cx="5258534" cy="222916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7E6570A-CF0E-5E06-69A5-30473417D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5456" y="3158999"/>
            <a:ext cx="3330551" cy="197866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C6D159C-5E34-611D-442D-2BFE1F887A1E}"/>
              </a:ext>
            </a:extLst>
          </p:cNvPr>
          <p:cNvSpPr txBox="1"/>
          <p:nvPr/>
        </p:nvSpPr>
        <p:spPr>
          <a:xfrm>
            <a:off x="2987590" y="4839551"/>
            <a:ext cx="1447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Right Click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043E5EC-F16A-2384-DDB4-FF3BE027B825}"/>
              </a:ext>
            </a:extLst>
          </p:cNvPr>
          <p:cNvCxnSpPr/>
          <p:nvPr/>
        </p:nvCxnSpPr>
        <p:spPr>
          <a:xfrm flipV="1">
            <a:off x="4063117" y="4613697"/>
            <a:ext cx="143123" cy="27635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6070988F-D2C9-2CD9-44FF-9BE7CDB85418}"/>
              </a:ext>
            </a:extLst>
          </p:cNvPr>
          <p:cNvSpPr/>
          <p:nvPr/>
        </p:nvSpPr>
        <p:spPr>
          <a:xfrm>
            <a:off x="4206240" y="4613697"/>
            <a:ext cx="860729" cy="2258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9BD45F7-3EC5-57EC-F509-62764CEF7C87}"/>
              </a:ext>
            </a:extLst>
          </p:cNvPr>
          <p:cNvCxnSpPr/>
          <p:nvPr/>
        </p:nvCxnSpPr>
        <p:spPr>
          <a:xfrm flipH="1">
            <a:off x="4842344" y="2560320"/>
            <a:ext cx="620202" cy="18924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E5233E9-7AFC-5B60-9D09-7CA258B86C84}"/>
              </a:ext>
            </a:extLst>
          </p:cNvPr>
          <p:cNvCxnSpPr>
            <a:cxnSpLocks/>
          </p:cNvCxnSpPr>
          <p:nvPr/>
        </p:nvCxnSpPr>
        <p:spPr>
          <a:xfrm flipV="1">
            <a:off x="5066969" y="4053770"/>
            <a:ext cx="980110" cy="6376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289332C-F016-20B3-108F-6CE8D1BE1366}"/>
              </a:ext>
            </a:extLst>
          </p:cNvPr>
          <p:cNvCxnSpPr>
            <a:cxnSpLocks/>
          </p:cNvCxnSpPr>
          <p:nvPr/>
        </p:nvCxnSpPr>
        <p:spPr>
          <a:xfrm>
            <a:off x="6321287" y="4118157"/>
            <a:ext cx="3482671" cy="19195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4CF1AD0-3851-BE3C-659B-D25065A4D80B}"/>
              </a:ext>
            </a:extLst>
          </p:cNvPr>
          <p:cNvSpPr txBox="1"/>
          <p:nvPr/>
        </p:nvSpPr>
        <p:spPr>
          <a:xfrm>
            <a:off x="6938789" y="2557033"/>
            <a:ext cx="5043778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modify individual labels &amp; symbols as you see fit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modifications stay with the View until you reset them or change them</a:t>
            </a:r>
          </a:p>
        </p:txBody>
      </p:sp>
    </p:spTree>
    <p:extLst>
      <p:ext uri="{BB962C8B-B14F-4D97-AF65-F5344CB8AC3E}">
        <p14:creationId xmlns:p14="http://schemas.microsoft.com/office/powerpoint/2010/main" val="3381725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34FCE-8B69-0679-5428-BC5D10BF7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6442AF0-2E67-A783-F7F6-5A56A6098211}"/>
              </a:ext>
            </a:extLst>
          </p:cNvPr>
          <p:cNvSpPr txBox="1">
            <a:spLocks/>
          </p:cNvSpPr>
          <p:nvPr/>
        </p:nvSpPr>
        <p:spPr>
          <a:xfrm>
            <a:off x="1434205" y="-682061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Master Schedule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14DAF62-18E9-3A64-6420-ADC50248F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920" y="5771491"/>
            <a:ext cx="1619250" cy="490036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1E8E8CC-FA44-5ECB-EFBD-EBCE77ED57B7}"/>
              </a:ext>
            </a:extLst>
          </p:cNvPr>
          <p:cNvSpPr/>
          <p:nvPr/>
        </p:nvSpPr>
        <p:spPr>
          <a:xfrm>
            <a:off x="155532" y="0"/>
            <a:ext cx="583940" cy="4476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Big Project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D1D94B-5440-A14E-2757-38E2EE5CF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7675"/>
            <a:ext cx="12192000" cy="6275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BDB1BC2-27AF-45F7-A0BC-95CF60EE6BEF}"/>
              </a:ext>
            </a:extLst>
          </p:cNvPr>
          <p:cNvSpPr txBox="1"/>
          <p:nvPr/>
        </p:nvSpPr>
        <p:spPr>
          <a:xfrm>
            <a:off x="5190910" y="2140087"/>
            <a:ext cx="6898019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Once Happy with Schedule; Highlight the lines you want, Copy Image using the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Picture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tool and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 Picture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your desired location: Power Point, Word, Outlook, or Excel etc.. ( I only use MS Office Products)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8B5DBB9-93BB-43A2-1F33-DDFCF2761FD3}"/>
              </a:ext>
            </a:extLst>
          </p:cNvPr>
          <p:cNvCxnSpPr>
            <a:cxnSpLocks/>
          </p:cNvCxnSpPr>
          <p:nvPr/>
        </p:nvCxnSpPr>
        <p:spPr>
          <a:xfrm flipH="1" flipV="1">
            <a:off x="2867025" y="1152525"/>
            <a:ext cx="5996756" cy="15377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C696FD25-BF97-BEDD-3C02-118C660BAD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5984" y="4446639"/>
            <a:ext cx="2664409" cy="181488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DC7B24D-0EE9-781E-1D5E-20DEA9DAB93B}"/>
              </a:ext>
            </a:extLst>
          </p:cNvPr>
          <p:cNvCxnSpPr>
            <a:cxnSpLocks/>
          </p:cNvCxnSpPr>
          <p:nvPr/>
        </p:nvCxnSpPr>
        <p:spPr>
          <a:xfrm>
            <a:off x="6968613" y="3296265"/>
            <a:ext cx="3200400" cy="16960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480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6D99B-1A6D-9C10-CA49-27EDEA8B6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ED4DE8F-F4DB-BD93-636A-F0181F319734}"/>
              </a:ext>
            </a:extLst>
          </p:cNvPr>
          <p:cNvSpPr txBox="1">
            <a:spLocks/>
          </p:cNvSpPr>
          <p:nvPr/>
        </p:nvSpPr>
        <p:spPr>
          <a:xfrm>
            <a:off x="2018145" y="-624059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Clean up Final Product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E17506-DDA1-3466-CD1A-64DFDF444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091"/>
            <a:ext cx="12192000" cy="9144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B7307D9-7A63-D4E4-4989-808EF5E9EA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49"/>
          <a:stretch>
            <a:fillRect/>
          </a:stretch>
        </p:blipFill>
        <p:spPr>
          <a:xfrm>
            <a:off x="-87354" y="1352550"/>
            <a:ext cx="12192000" cy="55054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ectangular Callout 15">
            <a:extLst>
              <a:ext uri="{FF2B5EF4-FFF2-40B4-BE49-F238E27FC236}">
                <a16:creationId xmlns:a16="http://schemas.microsoft.com/office/drawing/2014/main" id="{5E8A2036-7273-0B95-8D9C-3DF0BD9BD08C}"/>
              </a:ext>
            </a:extLst>
          </p:cNvPr>
          <p:cNvSpPr/>
          <p:nvPr/>
        </p:nvSpPr>
        <p:spPr>
          <a:xfrm>
            <a:off x="1332204" y="5056922"/>
            <a:ext cx="3992271" cy="1610577"/>
          </a:xfrm>
          <a:prstGeom prst="wedgeRectCallout">
            <a:avLst>
              <a:gd name="adj1" fmla="val 23751"/>
              <a:gd name="adj2" fmla="val -4716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Once Inserted; Critical Path Lines, legends can be pasted in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501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24F47-3DE2-60DA-C0E6-03799D12E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789AF21-70B9-BF53-E3B1-325889531BCC}"/>
              </a:ext>
            </a:extLst>
          </p:cNvPr>
          <p:cNvSpPr txBox="1">
            <a:spLocks/>
          </p:cNvSpPr>
          <p:nvPr/>
        </p:nvSpPr>
        <p:spPr>
          <a:xfrm>
            <a:off x="2018145" y="-624059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Tailoring Features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A0F79D-E45C-6A21-B7D1-0DD753E519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609"/>
          <a:stretch>
            <a:fillRect/>
          </a:stretch>
        </p:blipFill>
        <p:spPr>
          <a:xfrm>
            <a:off x="0" y="505677"/>
            <a:ext cx="6753225" cy="635232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3B9BD2D-34BA-0158-10B9-F5AD61BF5DA9}"/>
              </a:ext>
            </a:extLst>
          </p:cNvPr>
          <p:cNvCxnSpPr>
            <a:cxnSpLocks/>
          </p:cNvCxnSpPr>
          <p:nvPr/>
        </p:nvCxnSpPr>
        <p:spPr>
          <a:xfrm flipH="1">
            <a:off x="3376612" y="2939753"/>
            <a:ext cx="4066775" cy="40919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84D89EC6-1FEF-B49E-D485-5D127D8C9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465" y="866417"/>
            <a:ext cx="4229690" cy="512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121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2E4C5-1F54-A438-2ED7-CE09D95C6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D4D0112-A409-9A67-7CF2-1C0FBB1F1A3C}"/>
              </a:ext>
            </a:extLst>
          </p:cNvPr>
          <p:cNvSpPr txBox="1">
            <a:spLocks/>
          </p:cNvSpPr>
          <p:nvPr/>
        </p:nvSpPr>
        <p:spPr>
          <a:xfrm>
            <a:off x="2018145" y="-624059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Tailoring Features Con’t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580211-65F1-799F-FA33-B851CDA8C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609"/>
          <a:stretch>
            <a:fillRect/>
          </a:stretch>
        </p:blipFill>
        <p:spPr>
          <a:xfrm>
            <a:off x="0" y="505677"/>
            <a:ext cx="6753225" cy="63523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2B1FF5-563F-00EB-F090-6B5D495C7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631" y="1001911"/>
            <a:ext cx="4210638" cy="499179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3BF1B5F-2B56-1345-1F21-95253ECD6AE4}"/>
              </a:ext>
            </a:extLst>
          </p:cNvPr>
          <p:cNvCxnSpPr>
            <a:cxnSpLocks/>
          </p:cNvCxnSpPr>
          <p:nvPr/>
        </p:nvCxnSpPr>
        <p:spPr>
          <a:xfrm flipH="1">
            <a:off x="6388768" y="3314700"/>
            <a:ext cx="1450307" cy="107682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D8C724D-50A3-80CD-20F9-327C0FF5A2A8}"/>
              </a:ext>
            </a:extLst>
          </p:cNvPr>
          <p:cNvSpPr txBox="1"/>
          <p:nvPr/>
        </p:nvSpPr>
        <p:spPr>
          <a:xfrm>
            <a:off x="7361376" y="522961"/>
            <a:ext cx="4830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Creates Label + Date</a:t>
            </a:r>
          </a:p>
        </p:txBody>
      </p:sp>
    </p:spTree>
    <p:extLst>
      <p:ext uri="{BB962C8B-B14F-4D97-AF65-F5344CB8AC3E}">
        <p14:creationId xmlns:p14="http://schemas.microsoft.com/office/powerpoint/2010/main" val="39947989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AE3BB-8BFB-C313-39C1-EB0F252A4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F9D307-81F3-888C-C791-5D5CDF5C6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6779" y="885470"/>
            <a:ext cx="4229690" cy="508706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DBB0F4F-A6DD-29AB-44E8-7A7C9D71E9D3}"/>
              </a:ext>
            </a:extLst>
          </p:cNvPr>
          <p:cNvSpPr txBox="1">
            <a:spLocks/>
          </p:cNvSpPr>
          <p:nvPr/>
        </p:nvSpPr>
        <p:spPr>
          <a:xfrm>
            <a:off x="2018145" y="-624059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Tailoring Features Con’t</a:t>
            </a:r>
            <a:endParaRPr lang="en-US" sz="27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3C8766-6A41-F824-42F2-7C192FCAD8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4609"/>
          <a:stretch>
            <a:fillRect/>
          </a:stretch>
        </p:blipFill>
        <p:spPr>
          <a:xfrm>
            <a:off x="0" y="505677"/>
            <a:ext cx="6753225" cy="635232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B458E78-D0F6-E0A6-206C-24662583E328}"/>
              </a:ext>
            </a:extLst>
          </p:cNvPr>
          <p:cNvCxnSpPr>
            <a:cxnSpLocks/>
          </p:cNvCxnSpPr>
          <p:nvPr/>
        </p:nvCxnSpPr>
        <p:spPr>
          <a:xfrm flipH="1">
            <a:off x="4150895" y="2057400"/>
            <a:ext cx="3248526" cy="21656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078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4B531-A92E-DAB0-793F-A38F3FACA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5C2CA2A-2544-2708-EB5C-7E33D110382C}"/>
              </a:ext>
            </a:extLst>
          </p:cNvPr>
          <p:cNvSpPr txBox="1">
            <a:spLocks/>
          </p:cNvSpPr>
          <p:nvPr/>
        </p:nvSpPr>
        <p:spPr>
          <a:xfrm>
            <a:off x="1081377" y="-624059"/>
            <a:ext cx="8709168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Examples - Showing Changes from a 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aseline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1D77DB-D677-6CED-1548-480EF2E33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5677"/>
            <a:ext cx="12192000" cy="64199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F59FC4-22F2-86A2-D2AB-3AF095802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511" y="2381250"/>
            <a:ext cx="5958489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73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7EB4C-3C7E-39B3-6B65-67643B29D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9903447-BC7B-EFE3-0BC1-E8BE0BBEEAAB}"/>
              </a:ext>
            </a:extLst>
          </p:cNvPr>
          <p:cNvSpPr txBox="1">
            <a:spLocks/>
          </p:cNvSpPr>
          <p:nvPr/>
        </p:nvSpPr>
        <p:spPr>
          <a:xfrm>
            <a:off x="1081377" y="-624059"/>
            <a:ext cx="8709168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Examples - Summary Critical Path Chart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E0AA7D-B2A8-FA3F-1D42-CF71FA22B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892" y="505677"/>
            <a:ext cx="10697358" cy="62511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F2C2FD-683C-5F9F-4981-DEC4B587F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620" y="3688473"/>
            <a:ext cx="3992880" cy="29597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992477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61AEF-C0C8-1CD5-7956-31AB45FE7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A5EB285-C00A-5794-6FB3-7F83684B13C5}"/>
              </a:ext>
            </a:extLst>
          </p:cNvPr>
          <p:cNvSpPr txBox="1">
            <a:spLocks/>
          </p:cNvSpPr>
          <p:nvPr/>
        </p:nvSpPr>
        <p:spPr>
          <a:xfrm>
            <a:off x="1081377" y="-624059"/>
            <a:ext cx="8709168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Examples - Summary Critical Path Chart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B1A1C8-C955-91C6-D3F8-0FF186A94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" y="505677"/>
            <a:ext cx="11468099" cy="62284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F43381-0FF6-4042-C9A6-86AA44FC7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619926"/>
            <a:ext cx="5120640" cy="282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35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D76DF-104B-339E-C1A5-EAEA9D8D3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52F5270-71C1-F93D-D143-F5A9E11851A3}"/>
              </a:ext>
            </a:extLst>
          </p:cNvPr>
          <p:cNvSpPr txBox="1">
            <a:spLocks/>
          </p:cNvSpPr>
          <p:nvPr/>
        </p:nvSpPr>
        <p:spPr>
          <a:xfrm>
            <a:off x="2018145" y="-624059"/>
            <a:ext cx="7772400" cy="11297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Fields to Remember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BDE677-3F4B-A6C1-B98F-1DB470FD03AE}"/>
              </a:ext>
            </a:extLst>
          </p:cNvPr>
          <p:cNvSpPr txBox="1"/>
          <p:nvPr/>
        </p:nvSpPr>
        <p:spPr>
          <a:xfrm>
            <a:off x="1352550" y="605790"/>
            <a:ext cx="108394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Basic Fields to Remember</a:t>
            </a:r>
          </a:p>
          <a:p>
            <a:r>
              <a:rPr lang="en-US" dirty="0"/>
              <a:t>Text30 - Schedule Codes (master, BUSI, GSI, etc)</a:t>
            </a:r>
          </a:p>
          <a:p>
            <a:r>
              <a:rPr lang="en-US" dirty="0"/>
              <a:t>Text26 - Default Labels Top of Schedule Bar</a:t>
            </a:r>
          </a:p>
          <a:p>
            <a:r>
              <a:rPr lang="en-US" dirty="0"/>
              <a:t>Text27 - Default Bottom of Schedule Bar</a:t>
            </a:r>
          </a:p>
          <a:p>
            <a:r>
              <a:rPr lang="en-US" dirty="0"/>
              <a:t>Start1/Finish1 - Rolls up a Summary Line for the Schedule bar</a:t>
            </a:r>
          </a:p>
          <a:p>
            <a:r>
              <a:rPr lang="en-US" dirty="0"/>
              <a:t>Bar styles: Roll Up, Flag1 - For Master Schedule Triangle Roll ups</a:t>
            </a:r>
          </a:p>
          <a:p>
            <a:r>
              <a:rPr lang="en-US" dirty="0"/>
              <a:t>Bar styles: Roll Up, Flag2 - For rolling up individual activities (Colorize as needed using Format Bar)</a:t>
            </a:r>
          </a:p>
          <a:p>
            <a:r>
              <a:rPr lang="en-US" dirty="0"/>
              <a:t>Bar styles: Roll Up, Flag3 - For Intermediate level Schedule Triangle Roll ups</a:t>
            </a:r>
          </a:p>
          <a:p>
            <a:r>
              <a:rPr lang="en-US" dirty="0"/>
              <a:t>Bar styles: Roll Up, Flag5 - For Master Schedule Up Arrow Roll ups</a:t>
            </a:r>
          </a:p>
          <a:p>
            <a:endParaRPr lang="en-US" dirty="0"/>
          </a:p>
          <a:p>
            <a:r>
              <a:rPr lang="en-US" u="sng" dirty="0"/>
              <a:t>Customizations</a:t>
            </a:r>
          </a:p>
          <a:p>
            <a:r>
              <a:rPr lang="en-US" dirty="0"/>
              <a:t>Finish3 - for shading Bars up to Status Date</a:t>
            </a:r>
          </a:p>
          <a:p>
            <a:r>
              <a:rPr lang="en-US" dirty="0"/>
              <a:t>Text10 - Custom Field to show the Start and Finish Dates</a:t>
            </a:r>
          </a:p>
          <a:p>
            <a:r>
              <a:rPr lang="en-US" dirty="0"/>
              <a:t>Text25 - Custom Field to show Label Top + Finish Date</a:t>
            </a:r>
          </a:p>
        </p:txBody>
      </p:sp>
    </p:spTree>
    <p:extLst>
      <p:ext uri="{BB962C8B-B14F-4D97-AF65-F5344CB8AC3E}">
        <p14:creationId xmlns:p14="http://schemas.microsoft.com/office/powerpoint/2010/main" val="36133729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ome – Moon: NASA Science">
            <a:extLst>
              <a:ext uri="{FF2B5EF4-FFF2-40B4-BE49-F238E27FC236}">
                <a16:creationId xmlns:a16="http://schemas.microsoft.com/office/drawing/2014/main" id="{0685EAB1-5669-4AD8-823D-DB7A4E861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E87F7C8-B6BE-4C7E-9915-E15369954958}"/>
              </a:ext>
            </a:extLst>
          </p:cNvPr>
          <p:cNvSpPr txBox="1">
            <a:spLocks/>
          </p:cNvSpPr>
          <p:nvPr/>
        </p:nvSpPr>
        <p:spPr>
          <a:xfrm>
            <a:off x="1421901" y="0"/>
            <a:ext cx="9636955" cy="10579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Questions &amp; Comments</a:t>
            </a:r>
          </a:p>
        </p:txBody>
      </p:sp>
    </p:spTree>
    <p:extLst>
      <p:ext uri="{BB962C8B-B14F-4D97-AF65-F5344CB8AC3E}">
        <p14:creationId xmlns:p14="http://schemas.microsoft.com/office/powerpoint/2010/main" val="29134797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he End&quot; Images – Browse 14,591 Stock Photos, Vectors, and Video | Adobe  Stock">
            <a:extLst>
              <a:ext uri="{FF2B5EF4-FFF2-40B4-BE49-F238E27FC236}">
                <a16:creationId xmlns:a16="http://schemas.microsoft.com/office/drawing/2014/main" id="{DFF2F316-2E0D-4781-8339-567B790FF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525" y="2734491"/>
            <a:ext cx="9666949" cy="360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6A42778-16DB-0949-4744-8A19A04BE1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MS Project</a:t>
            </a:r>
            <a:b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Master Schedule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707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nal Template" id="{893F52F9-31C0-4B46-817A-E01495822AEA}" vid="{E2D6A41E-4C05-487D-A8F4-306D0BE7B352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nal Template" id="{893F52F9-31C0-4B46-817A-E01495822AEA}" vid="{E2D6A41E-4C05-487D-A8F4-306D0BE7B352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F4D6A0D6D6F46833D1C63605DBB9B" ma:contentTypeVersion="16" ma:contentTypeDescription="Create a new document." ma:contentTypeScope="" ma:versionID="79da6d7de3c862eba1926578e5715d7a">
  <xsd:schema xmlns:xsd="http://www.w3.org/2001/XMLSchema" xmlns:xs="http://www.w3.org/2001/XMLSchema" xmlns:p="http://schemas.microsoft.com/office/2006/metadata/properties" xmlns:ns2="3bf1c7e7-47cc-4ca5-b7c2-6590668a6691" xmlns:ns3="146a1ccf-6564-40e4-8230-710d0e33c420" xmlns:ns4="d900e117-17a0-4b24-9e47-511ef1d02c43" targetNamespace="http://schemas.microsoft.com/office/2006/metadata/properties" ma:root="true" ma:fieldsID="9b0057a33c9e204d7b28530b8a8f5783" ns2:_="" ns3:_="" ns4:_="">
    <xsd:import namespace="3bf1c7e7-47cc-4ca5-b7c2-6590668a6691"/>
    <xsd:import namespace="146a1ccf-6564-40e4-8230-710d0e33c42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1c7e7-47cc-4ca5-b7c2-6590668a6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a1ccf-6564-40e4-8230-710d0e33c4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1688e52-e2f1-43c3-ac43-6eb9467ef337}" ma:internalName="TaxCatchAll" ma:showField="CatchAllData" ma:web="146a1ccf-6564-40e4-8230-710d0e33c4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3bf1c7e7-47cc-4ca5-b7c2-6590668a66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8AFE88A-4C17-40A9-AE47-6FFFB3F69D12}"/>
</file>

<file path=customXml/itemProps2.xml><?xml version="1.0" encoding="utf-8"?>
<ds:datastoreItem xmlns:ds="http://schemas.openxmlformats.org/officeDocument/2006/customXml" ds:itemID="{DDC88B73-C9DF-4682-B536-CCF8B874F00B}"/>
</file>

<file path=customXml/itemProps3.xml><?xml version="1.0" encoding="utf-8"?>
<ds:datastoreItem xmlns:ds="http://schemas.openxmlformats.org/officeDocument/2006/customXml" ds:itemID="{0D159311-4F09-4159-857E-4A06A3127E46}"/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32991</TotalTime>
  <Words>1030</Words>
  <Application>Microsoft Office PowerPoint</Application>
  <PresentationFormat>Widescreen</PresentationFormat>
  <Paragraphs>139</Paragraphs>
  <Slides>29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Office Theme</vt:lpstr>
      <vt:lpstr>2_Office Theme</vt:lpstr>
      <vt:lpstr>3_Office Theme</vt:lpstr>
      <vt:lpstr>The MS Project Master Schedule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MS Project Master Schedule 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Master Schedule</dc:title>
  <dc:creator>Paradis, William G. (GSFC-490.0)[InuTeq, LLC]</dc:creator>
  <cp:lastModifiedBy>Paradis, William G. (GSFC-426.0)[LENTECH, INC.]</cp:lastModifiedBy>
  <cp:revision>69</cp:revision>
  <dcterms:created xsi:type="dcterms:W3CDTF">2015-09-29T01:49:58Z</dcterms:created>
  <dcterms:modified xsi:type="dcterms:W3CDTF">2026-08-15T02:07:05Z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0x0101003E9F4D6A0D6D6F46833D1C63605DBB9B</vt:lpwstr>
  </property>
</Properties>
</file>