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sldIdLst>
    <p:sldId id="282" r:id="rId5"/>
    <p:sldId id="280" r:id="rId6"/>
    <p:sldId id="297" r:id="rId7"/>
    <p:sldId id="288" r:id="rId8"/>
    <p:sldId id="279" r:id="rId9"/>
    <p:sldId id="296" r:id="rId10"/>
    <p:sldId id="285" r:id="rId11"/>
    <p:sldId id="302" r:id="rId12"/>
    <p:sldId id="306" r:id="rId13"/>
    <p:sldId id="293" r:id="rId14"/>
    <p:sldId id="309" r:id="rId15"/>
    <p:sldId id="294" r:id="rId16"/>
    <p:sldId id="308" r:id="rId17"/>
    <p:sldId id="303" r:id="rId18"/>
    <p:sldId id="275"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845D"/>
    <a:srgbClr val="AB1500"/>
    <a:srgbClr val="0328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497" autoAdjust="0"/>
  </p:normalViewPr>
  <p:slideViewPr>
    <p:cSldViewPr snapToGrid="0">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D69914-7D9A-41AD-B6E8-65C6CE3D658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542DF285-9E16-4261-805A-B80567EB8D0F}">
      <dgm:prSet custT="1"/>
      <dgm:spPr/>
      <dgm:t>
        <a:bodyPr/>
        <a:lstStyle/>
        <a:p>
          <a:r>
            <a:rPr lang="en-US" sz="2400" dirty="0">
              <a:latin typeface="Arial" panose="020B0604020202020204" pitchFamily="34" charset="0"/>
              <a:cs typeface="Arial" panose="020B0604020202020204" pitchFamily="34" charset="0"/>
            </a:rPr>
            <a:t>Purpose</a:t>
          </a:r>
        </a:p>
      </dgm:t>
    </dgm:pt>
    <dgm:pt modelId="{551A7953-57DD-4C45-8748-3034C8C571FF}" type="parTrans" cxnId="{B16CBD6D-5B34-465F-9C46-3E16A8DE0A74}">
      <dgm:prSet/>
      <dgm:spPr/>
      <dgm:t>
        <a:bodyPr/>
        <a:lstStyle/>
        <a:p>
          <a:endParaRPr lang="en-US"/>
        </a:p>
      </dgm:t>
    </dgm:pt>
    <dgm:pt modelId="{793B98BB-EE40-4F4E-8647-8D3948760AE5}" type="sibTrans" cxnId="{B16CBD6D-5B34-465F-9C46-3E16A8DE0A74}">
      <dgm:prSet/>
      <dgm:spPr/>
      <dgm:t>
        <a:bodyPr/>
        <a:lstStyle/>
        <a:p>
          <a:endParaRPr lang="en-US"/>
        </a:p>
      </dgm:t>
    </dgm:pt>
    <dgm:pt modelId="{FE731F53-450A-49DF-AFD5-2D578F260D9C}">
      <dgm:prSet custT="1"/>
      <dgm:spPr/>
      <dgm:t>
        <a:bodyPr/>
        <a:lstStyle/>
        <a:p>
          <a:r>
            <a:rPr lang="en-US" sz="2400" dirty="0">
              <a:latin typeface="Arial" panose="020B0604020202020204" pitchFamily="34" charset="0"/>
              <a:cs typeface="Arial" panose="020B0604020202020204" pitchFamily="34" charset="0"/>
            </a:rPr>
            <a:t>Empower Features &amp; Dashboard Overview</a:t>
          </a:r>
        </a:p>
      </dgm:t>
    </dgm:pt>
    <dgm:pt modelId="{F34CCAAC-8496-46DF-89C3-57140EBC24C7}" type="parTrans" cxnId="{DA420E1B-25FE-4FE2-87AD-EB8B9F092D2C}">
      <dgm:prSet/>
      <dgm:spPr/>
      <dgm:t>
        <a:bodyPr/>
        <a:lstStyle/>
        <a:p>
          <a:endParaRPr lang="en-US"/>
        </a:p>
      </dgm:t>
    </dgm:pt>
    <dgm:pt modelId="{E446C318-5900-447B-B118-B93E5351B932}" type="sibTrans" cxnId="{DA420E1B-25FE-4FE2-87AD-EB8B9F092D2C}">
      <dgm:prSet/>
      <dgm:spPr/>
      <dgm:t>
        <a:bodyPr/>
        <a:lstStyle/>
        <a:p>
          <a:endParaRPr lang="en-US"/>
        </a:p>
      </dgm:t>
    </dgm:pt>
    <dgm:pt modelId="{B027AE28-3373-486B-9F9C-B3B8AC4DF136}">
      <dgm:prSet custT="1"/>
      <dgm:spPr/>
      <dgm:t>
        <a:bodyPr/>
        <a:lstStyle/>
        <a:p>
          <a:r>
            <a:rPr lang="en-US" sz="2400" dirty="0">
              <a:latin typeface="Arial" panose="020B0604020202020204" pitchFamily="34" charset="0"/>
              <a:cs typeface="Arial" panose="020B0604020202020204" pitchFamily="34" charset="0"/>
            </a:rPr>
            <a:t>Trend and Variance Analysis</a:t>
          </a:r>
        </a:p>
      </dgm:t>
    </dgm:pt>
    <dgm:pt modelId="{5DC592BB-B7F0-44EE-8D1C-FA4A7B7D5D9E}" type="parTrans" cxnId="{F19853D7-4145-40DA-936D-E8DCE77FAF4D}">
      <dgm:prSet/>
      <dgm:spPr/>
      <dgm:t>
        <a:bodyPr/>
        <a:lstStyle/>
        <a:p>
          <a:endParaRPr lang="en-US"/>
        </a:p>
      </dgm:t>
    </dgm:pt>
    <dgm:pt modelId="{3CD0AC38-53CD-4F4D-BB76-86DD3B62913A}" type="sibTrans" cxnId="{F19853D7-4145-40DA-936D-E8DCE77FAF4D}">
      <dgm:prSet/>
      <dgm:spPr/>
      <dgm:t>
        <a:bodyPr/>
        <a:lstStyle/>
        <a:p>
          <a:endParaRPr lang="en-US"/>
        </a:p>
      </dgm:t>
    </dgm:pt>
    <dgm:pt modelId="{56D402CC-92CC-4816-BF50-5E5D59C9A919}">
      <dgm:prSet custT="1"/>
      <dgm:spPr/>
      <dgm:t>
        <a:bodyPr/>
        <a:lstStyle/>
        <a:p>
          <a:r>
            <a:rPr lang="en-US" sz="2400" dirty="0">
              <a:latin typeface="Arial" panose="020B0604020202020204" pitchFamily="34" charset="0"/>
              <a:cs typeface="Arial" panose="020B0604020202020204" pitchFamily="34" charset="0"/>
            </a:rPr>
            <a:t>Data Quality Metrics</a:t>
          </a:r>
        </a:p>
      </dgm:t>
    </dgm:pt>
    <dgm:pt modelId="{A1E6DEC5-0B94-45A6-8C86-386DCAA5F725}" type="parTrans" cxnId="{DBF75F5B-7D32-47AB-AB97-8C1991CA7811}">
      <dgm:prSet/>
      <dgm:spPr/>
      <dgm:t>
        <a:bodyPr/>
        <a:lstStyle/>
        <a:p>
          <a:endParaRPr lang="en-US"/>
        </a:p>
      </dgm:t>
    </dgm:pt>
    <dgm:pt modelId="{7E2855BF-B0E7-4917-A85F-27CC1C1B7AEA}" type="sibTrans" cxnId="{DBF75F5B-7D32-47AB-AB97-8C1991CA7811}">
      <dgm:prSet/>
      <dgm:spPr/>
      <dgm:t>
        <a:bodyPr/>
        <a:lstStyle/>
        <a:p>
          <a:endParaRPr lang="en-US"/>
        </a:p>
      </dgm:t>
    </dgm:pt>
    <dgm:pt modelId="{CB4B8BBD-9428-40B2-8DF2-325267F01B01}">
      <dgm:prSet custT="1"/>
      <dgm:spPr/>
      <dgm:t>
        <a:bodyPr/>
        <a:lstStyle/>
        <a:p>
          <a:r>
            <a:rPr lang="en-US" sz="2400" dirty="0">
              <a:latin typeface="Arial" panose="020B0604020202020204" pitchFamily="34" charset="0"/>
              <a:cs typeface="Arial" panose="020B0604020202020204" pitchFamily="34" charset="0"/>
            </a:rPr>
            <a:t>EAC Realism</a:t>
          </a:r>
        </a:p>
      </dgm:t>
    </dgm:pt>
    <dgm:pt modelId="{E7A90672-333B-403E-97F4-78A9075DE9C1}" type="parTrans" cxnId="{0371A164-C6E8-4DD3-8376-A57834830581}">
      <dgm:prSet/>
      <dgm:spPr/>
      <dgm:t>
        <a:bodyPr/>
        <a:lstStyle/>
        <a:p>
          <a:endParaRPr lang="en-US"/>
        </a:p>
      </dgm:t>
    </dgm:pt>
    <dgm:pt modelId="{DD75ADF4-97B4-4A1C-93E3-711A90206002}" type="sibTrans" cxnId="{0371A164-C6E8-4DD3-8376-A57834830581}">
      <dgm:prSet/>
      <dgm:spPr/>
      <dgm:t>
        <a:bodyPr/>
        <a:lstStyle/>
        <a:p>
          <a:endParaRPr lang="en-US"/>
        </a:p>
      </dgm:t>
    </dgm:pt>
    <dgm:pt modelId="{7C605DDB-03C5-4BC9-A293-90A78724766F}" type="pres">
      <dgm:prSet presAssocID="{20D69914-7D9A-41AD-B6E8-65C6CE3D6581}" presName="vert0" presStyleCnt="0">
        <dgm:presLayoutVars>
          <dgm:dir/>
          <dgm:animOne val="branch"/>
          <dgm:animLvl val="lvl"/>
        </dgm:presLayoutVars>
      </dgm:prSet>
      <dgm:spPr/>
    </dgm:pt>
    <dgm:pt modelId="{2DA6CD24-5D96-4DBC-8032-93374F8C8509}" type="pres">
      <dgm:prSet presAssocID="{542DF285-9E16-4261-805A-B80567EB8D0F}" presName="thickLine" presStyleLbl="alignNode1" presStyleIdx="0" presStyleCnt="5"/>
      <dgm:spPr/>
    </dgm:pt>
    <dgm:pt modelId="{746BC477-26B0-418A-AFF5-88963080C01D}" type="pres">
      <dgm:prSet presAssocID="{542DF285-9E16-4261-805A-B80567EB8D0F}" presName="horz1" presStyleCnt="0"/>
      <dgm:spPr/>
    </dgm:pt>
    <dgm:pt modelId="{28DC9361-8193-4819-ACBC-EBF09E7705F3}" type="pres">
      <dgm:prSet presAssocID="{542DF285-9E16-4261-805A-B80567EB8D0F}" presName="tx1" presStyleLbl="revTx" presStyleIdx="0" presStyleCnt="5"/>
      <dgm:spPr/>
    </dgm:pt>
    <dgm:pt modelId="{F152A5E1-238B-4BA7-8401-906415E646C9}" type="pres">
      <dgm:prSet presAssocID="{542DF285-9E16-4261-805A-B80567EB8D0F}" presName="vert1" presStyleCnt="0"/>
      <dgm:spPr/>
    </dgm:pt>
    <dgm:pt modelId="{8A7E5E9C-AB11-4EFA-84CA-8ED6CD2275A2}" type="pres">
      <dgm:prSet presAssocID="{FE731F53-450A-49DF-AFD5-2D578F260D9C}" presName="thickLine" presStyleLbl="alignNode1" presStyleIdx="1" presStyleCnt="5"/>
      <dgm:spPr/>
    </dgm:pt>
    <dgm:pt modelId="{537A8AD5-5424-4EEF-967A-4AC8AE1C7E60}" type="pres">
      <dgm:prSet presAssocID="{FE731F53-450A-49DF-AFD5-2D578F260D9C}" presName="horz1" presStyleCnt="0"/>
      <dgm:spPr/>
    </dgm:pt>
    <dgm:pt modelId="{DF2A9661-9123-42FF-9A9D-BEAC51D972A9}" type="pres">
      <dgm:prSet presAssocID="{FE731F53-450A-49DF-AFD5-2D578F260D9C}" presName="tx1" presStyleLbl="revTx" presStyleIdx="1" presStyleCnt="5"/>
      <dgm:spPr/>
    </dgm:pt>
    <dgm:pt modelId="{3C177C8E-9536-4E21-A35F-B8FC3B05571F}" type="pres">
      <dgm:prSet presAssocID="{FE731F53-450A-49DF-AFD5-2D578F260D9C}" presName="vert1" presStyleCnt="0"/>
      <dgm:spPr/>
    </dgm:pt>
    <dgm:pt modelId="{4A4ED576-3490-4BCB-9403-7635853EF588}" type="pres">
      <dgm:prSet presAssocID="{B027AE28-3373-486B-9F9C-B3B8AC4DF136}" presName="thickLine" presStyleLbl="alignNode1" presStyleIdx="2" presStyleCnt="5"/>
      <dgm:spPr/>
    </dgm:pt>
    <dgm:pt modelId="{358E67D1-88AD-4366-85B2-F5F43105F153}" type="pres">
      <dgm:prSet presAssocID="{B027AE28-3373-486B-9F9C-B3B8AC4DF136}" presName="horz1" presStyleCnt="0"/>
      <dgm:spPr/>
    </dgm:pt>
    <dgm:pt modelId="{0912C773-1066-417C-8FBD-F7F641EC4557}" type="pres">
      <dgm:prSet presAssocID="{B027AE28-3373-486B-9F9C-B3B8AC4DF136}" presName="tx1" presStyleLbl="revTx" presStyleIdx="2" presStyleCnt="5"/>
      <dgm:spPr/>
    </dgm:pt>
    <dgm:pt modelId="{B3BB89DE-4562-471C-8759-27AEC016A75F}" type="pres">
      <dgm:prSet presAssocID="{B027AE28-3373-486B-9F9C-B3B8AC4DF136}" presName="vert1" presStyleCnt="0"/>
      <dgm:spPr/>
    </dgm:pt>
    <dgm:pt modelId="{F37CDAE8-E2F8-4E92-8AE3-856D0C2A2E33}" type="pres">
      <dgm:prSet presAssocID="{56D402CC-92CC-4816-BF50-5E5D59C9A919}" presName="thickLine" presStyleLbl="alignNode1" presStyleIdx="3" presStyleCnt="5"/>
      <dgm:spPr/>
    </dgm:pt>
    <dgm:pt modelId="{BA9BE961-26D3-48C6-BC9A-DBEBB94A1464}" type="pres">
      <dgm:prSet presAssocID="{56D402CC-92CC-4816-BF50-5E5D59C9A919}" presName="horz1" presStyleCnt="0"/>
      <dgm:spPr/>
    </dgm:pt>
    <dgm:pt modelId="{7F7F3130-AEB6-4953-A2DB-0907886DB6FD}" type="pres">
      <dgm:prSet presAssocID="{56D402CC-92CC-4816-BF50-5E5D59C9A919}" presName="tx1" presStyleLbl="revTx" presStyleIdx="3" presStyleCnt="5"/>
      <dgm:spPr/>
    </dgm:pt>
    <dgm:pt modelId="{C3A59489-174A-4864-B113-FBC59F6F5D65}" type="pres">
      <dgm:prSet presAssocID="{56D402CC-92CC-4816-BF50-5E5D59C9A919}" presName="vert1" presStyleCnt="0"/>
      <dgm:spPr/>
    </dgm:pt>
    <dgm:pt modelId="{5E304989-F533-4D78-ABD1-F1C8CC0DF259}" type="pres">
      <dgm:prSet presAssocID="{CB4B8BBD-9428-40B2-8DF2-325267F01B01}" presName="thickLine" presStyleLbl="alignNode1" presStyleIdx="4" presStyleCnt="5"/>
      <dgm:spPr/>
    </dgm:pt>
    <dgm:pt modelId="{5D64A67E-E0F9-4444-9A3E-49227C72F716}" type="pres">
      <dgm:prSet presAssocID="{CB4B8BBD-9428-40B2-8DF2-325267F01B01}" presName="horz1" presStyleCnt="0"/>
      <dgm:spPr/>
    </dgm:pt>
    <dgm:pt modelId="{832E6F73-E6C0-4768-9E47-3F16EE7047A6}" type="pres">
      <dgm:prSet presAssocID="{CB4B8BBD-9428-40B2-8DF2-325267F01B01}" presName="tx1" presStyleLbl="revTx" presStyleIdx="4" presStyleCnt="5"/>
      <dgm:spPr/>
    </dgm:pt>
    <dgm:pt modelId="{37CDE1FF-C078-4D37-A1F7-0F684E149F7E}" type="pres">
      <dgm:prSet presAssocID="{CB4B8BBD-9428-40B2-8DF2-325267F01B01}" presName="vert1" presStyleCnt="0"/>
      <dgm:spPr/>
    </dgm:pt>
  </dgm:ptLst>
  <dgm:cxnLst>
    <dgm:cxn modelId="{DA420E1B-25FE-4FE2-87AD-EB8B9F092D2C}" srcId="{20D69914-7D9A-41AD-B6E8-65C6CE3D6581}" destId="{FE731F53-450A-49DF-AFD5-2D578F260D9C}" srcOrd="1" destOrd="0" parTransId="{F34CCAAC-8496-46DF-89C3-57140EBC24C7}" sibTransId="{E446C318-5900-447B-B118-B93E5351B932}"/>
    <dgm:cxn modelId="{A28BAF3C-0C1C-468B-AB0C-1CA2E5F26E02}" type="presOf" srcId="{CB4B8BBD-9428-40B2-8DF2-325267F01B01}" destId="{832E6F73-E6C0-4768-9E47-3F16EE7047A6}" srcOrd="0" destOrd="0" presId="urn:microsoft.com/office/officeart/2008/layout/LinedList"/>
    <dgm:cxn modelId="{DBF75F5B-7D32-47AB-AB97-8C1991CA7811}" srcId="{20D69914-7D9A-41AD-B6E8-65C6CE3D6581}" destId="{56D402CC-92CC-4816-BF50-5E5D59C9A919}" srcOrd="3" destOrd="0" parTransId="{A1E6DEC5-0B94-45A6-8C86-386DCAA5F725}" sibTransId="{7E2855BF-B0E7-4917-A85F-27CC1C1B7AEA}"/>
    <dgm:cxn modelId="{0371A164-C6E8-4DD3-8376-A57834830581}" srcId="{20D69914-7D9A-41AD-B6E8-65C6CE3D6581}" destId="{CB4B8BBD-9428-40B2-8DF2-325267F01B01}" srcOrd="4" destOrd="0" parTransId="{E7A90672-333B-403E-97F4-78A9075DE9C1}" sibTransId="{DD75ADF4-97B4-4A1C-93E3-711A90206002}"/>
    <dgm:cxn modelId="{B16CBD6D-5B34-465F-9C46-3E16A8DE0A74}" srcId="{20D69914-7D9A-41AD-B6E8-65C6CE3D6581}" destId="{542DF285-9E16-4261-805A-B80567EB8D0F}" srcOrd="0" destOrd="0" parTransId="{551A7953-57DD-4C45-8748-3034C8C571FF}" sibTransId="{793B98BB-EE40-4F4E-8647-8D3948760AE5}"/>
    <dgm:cxn modelId="{A137849F-9C43-4EF4-82C8-2711FDD866BD}" type="presOf" srcId="{542DF285-9E16-4261-805A-B80567EB8D0F}" destId="{28DC9361-8193-4819-ACBC-EBF09E7705F3}" srcOrd="0" destOrd="0" presId="urn:microsoft.com/office/officeart/2008/layout/LinedList"/>
    <dgm:cxn modelId="{F19853D7-4145-40DA-936D-E8DCE77FAF4D}" srcId="{20D69914-7D9A-41AD-B6E8-65C6CE3D6581}" destId="{B027AE28-3373-486B-9F9C-B3B8AC4DF136}" srcOrd="2" destOrd="0" parTransId="{5DC592BB-B7F0-44EE-8D1C-FA4A7B7D5D9E}" sibTransId="{3CD0AC38-53CD-4F4D-BB76-86DD3B62913A}"/>
    <dgm:cxn modelId="{F8C688D8-F0B6-4D39-AD31-A511C3D04BB0}" type="presOf" srcId="{FE731F53-450A-49DF-AFD5-2D578F260D9C}" destId="{DF2A9661-9123-42FF-9A9D-BEAC51D972A9}" srcOrd="0" destOrd="0" presId="urn:microsoft.com/office/officeart/2008/layout/LinedList"/>
    <dgm:cxn modelId="{0CC4FAE4-A889-402B-B161-236E39E92D53}" type="presOf" srcId="{56D402CC-92CC-4816-BF50-5E5D59C9A919}" destId="{7F7F3130-AEB6-4953-A2DB-0907886DB6FD}" srcOrd="0" destOrd="0" presId="urn:microsoft.com/office/officeart/2008/layout/LinedList"/>
    <dgm:cxn modelId="{61C6FDF8-C11E-47D8-9121-AED006B32F9D}" type="presOf" srcId="{20D69914-7D9A-41AD-B6E8-65C6CE3D6581}" destId="{7C605DDB-03C5-4BC9-A293-90A78724766F}" srcOrd="0" destOrd="0" presId="urn:microsoft.com/office/officeart/2008/layout/LinedList"/>
    <dgm:cxn modelId="{B6B57FFF-C0E9-4A87-8CB3-C6E81B367EB6}" type="presOf" srcId="{B027AE28-3373-486B-9F9C-B3B8AC4DF136}" destId="{0912C773-1066-417C-8FBD-F7F641EC4557}" srcOrd="0" destOrd="0" presId="urn:microsoft.com/office/officeart/2008/layout/LinedList"/>
    <dgm:cxn modelId="{CA65201F-832B-4CDC-975F-EA60F65B2365}" type="presParOf" srcId="{7C605DDB-03C5-4BC9-A293-90A78724766F}" destId="{2DA6CD24-5D96-4DBC-8032-93374F8C8509}" srcOrd="0" destOrd="0" presId="urn:microsoft.com/office/officeart/2008/layout/LinedList"/>
    <dgm:cxn modelId="{D3655D57-1932-47C3-B228-F54F1017DB17}" type="presParOf" srcId="{7C605DDB-03C5-4BC9-A293-90A78724766F}" destId="{746BC477-26B0-418A-AFF5-88963080C01D}" srcOrd="1" destOrd="0" presId="urn:microsoft.com/office/officeart/2008/layout/LinedList"/>
    <dgm:cxn modelId="{AF138034-66D3-4122-8F74-8FBEDD2E9BCC}" type="presParOf" srcId="{746BC477-26B0-418A-AFF5-88963080C01D}" destId="{28DC9361-8193-4819-ACBC-EBF09E7705F3}" srcOrd="0" destOrd="0" presId="urn:microsoft.com/office/officeart/2008/layout/LinedList"/>
    <dgm:cxn modelId="{1B9CD9B1-C559-4DE7-A08F-D5AEDBCB460E}" type="presParOf" srcId="{746BC477-26B0-418A-AFF5-88963080C01D}" destId="{F152A5E1-238B-4BA7-8401-906415E646C9}" srcOrd="1" destOrd="0" presId="urn:microsoft.com/office/officeart/2008/layout/LinedList"/>
    <dgm:cxn modelId="{00524180-108C-42AC-B44C-93A6711AFEEA}" type="presParOf" srcId="{7C605DDB-03C5-4BC9-A293-90A78724766F}" destId="{8A7E5E9C-AB11-4EFA-84CA-8ED6CD2275A2}" srcOrd="2" destOrd="0" presId="urn:microsoft.com/office/officeart/2008/layout/LinedList"/>
    <dgm:cxn modelId="{00FCA401-1ADA-4B58-9CCF-D52B4890CD46}" type="presParOf" srcId="{7C605DDB-03C5-4BC9-A293-90A78724766F}" destId="{537A8AD5-5424-4EEF-967A-4AC8AE1C7E60}" srcOrd="3" destOrd="0" presId="urn:microsoft.com/office/officeart/2008/layout/LinedList"/>
    <dgm:cxn modelId="{B82CD704-9496-48BE-9BDE-340ABA614DEE}" type="presParOf" srcId="{537A8AD5-5424-4EEF-967A-4AC8AE1C7E60}" destId="{DF2A9661-9123-42FF-9A9D-BEAC51D972A9}" srcOrd="0" destOrd="0" presId="urn:microsoft.com/office/officeart/2008/layout/LinedList"/>
    <dgm:cxn modelId="{44B64EE9-1D40-4947-8F81-19607BCF5B60}" type="presParOf" srcId="{537A8AD5-5424-4EEF-967A-4AC8AE1C7E60}" destId="{3C177C8E-9536-4E21-A35F-B8FC3B05571F}" srcOrd="1" destOrd="0" presId="urn:microsoft.com/office/officeart/2008/layout/LinedList"/>
    <dgm:cxn modelId="{937CE8A7-FC0D-4983-A06C-7B3B584235A5}" type="presParOf" srcId="{7C605DDB-03C5-4BC9-A293-90A78724766F}" destId="{4A4ED576-3490-4BCB-9403-7635853EF588}" srcOrd="4" destOrd="0" presId="urn:microsoft.com/office/officeart/2008/layout/LinedList"/>
    <dgm:cxn modelId="{E31F946A-5EDA-4F33-AE94-2997DBD70412}" type="presParOf" srcId="{7C605DDB-03C5-4BC9-A293-90A78724766F}" destId="{358E67D1-88AD-4366-85B2-F5F43105F153}" srcOrd="5" destOrd="0" presId="urn:microsoft.com/office/officeart/2008/layout/LinedList"/>
    <dgm:cxn modelId="{A4ED7921-1B76-4744-BAF5-F7E176B5C759}" type="presParOf" srcId="{358E67D1-88AD-4366-85B2-F5F43105F153}" destId="{0912C773-1066-417C-8FBD-F7F641EC4557}" srcOrd="0" destOrd="0" presId="urn:microsoft.com/office/officeart/2008/layout/LinedList"/>
    <dgm:cxn modelId="{8816D531-0173-4C92-AEC6-FA6F726C0806}" type="presParOf" srcId="{358E67D1-88AD-4366-85B2-F5F43105F153}" destId="{B3BB89DE-4562-471C-8759-27AEC016A75F}" srcOrd="1" destOrd="0" presId="urn:microsoft.com/office/officeart/2008/layout/LinedList"/>
    <dgm:cxn modelId="{68212B31-AC63-4107-99DA-1E02DBD634B1}" type="presParOf" srcId="{7C605DDB-03C5-4BC9-A293-90A78724766F}" destId="{F37CDAE8-E2F8-4E92-8AE3-856D0C2A2E33}" srcOrd="6" destOrd="0" presId="urn:microsoft.com/office/officeart/2008/layout/LinedList"/>
    <dgm:cxn modelId="{D8991C21-25D1-4CA9-B43C-1D3AABBBED07}" type="presParOf" srcId="{7C605DDB-03C5-4BC9-A293-90A78724766F}" destId="{BA9BE961-26D3-48C6-BC9A-DBEBB94A1464}" srcOrd="7" destOrd="0" presId="urn:microsoft.com/office/officeart/2008/layout/LinedList"/>
    <dgm:cxn modelId="{1C8907BE-4C6F-4BB4-ACBD-7AD40D11BF2D}" type="presParOf" srcId="{BA9BE961-26D3-48C6-BC9A-DBEBB94A1464}" destId="{7F7F3130-AEB6-4953-A2DB-0907886DB6FD}" srcOrd="0" destOrd="0" presId="urn:microsoft.com/office/officeart/2008/layout/LinedList"/>
    <dgm:cxn modelId="{D245EE6C-399C-421C-9ED6-E96D3BD189BE}" type="presParOf" srcId="{BA9BE961-26D3-48C6-BC9A-DBEBB94A1464}" destId="{C3A59489-174A-4864-B113-FBC59F6F5D65}" srcOrd="1" destOrd="0" presId="urn:microsoft.com/office/officeart/2008/layout/LinedList"/>
    <dgm:cxn modelId="{E4226796-8B70-49AE-B1AB-3D0AC96262A0}" type="presParOf" srcId="{7C605DDB-03C5-4BC9-A293-90A78724766F}" destId="{5E304989-F533-4D78-ABD1-F1C8CC0DF259}" srcOrd="8" destOrd="0" presId="urn:microsoft.com/office/officeart/2008/layout/LinedList"/>
    <dgm:cxn modelId="{D27840F0-8B41-4BF6-A9AD-49F0401BCA7F}" type="presParOf" srcId="{7C605DDB-03C5-4BC9-A293-90A78724766F}" destId="{5D64A67E-E0F9-4444-9A3E-49227C72F716}" srcOrd="9" destOrd="0" presId="urn:microsoft.com/office/officeart/2008/layout/LinedList"/>
    <dgm:cxn modelId="{49D5904A-F8F3-42FC-84F1-0F9EE6F605AE}" type="presParOf" srcId="{5D64A67E-E0F9-4444-9A3E-49227C72F716}" destId="{832E6F73-E6C0-4768-9E47-3F16EE7047A6}" srcOrd="0" destOrd="0" presId="urn:microsoft.com/office/officeart/2008/layout/LinedList"/>
    <dgm:cxn modelId="{697FC3B0-8F89-4FBC-94BD-141A970A2B54}" type="presParOf" srcId="{5D64A67E-E0F9-4444-9A3E-49227C72F716}" destId="{37CDE1FF-C078-4D37-A1F7-0F684E149F7E}"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789FDD-404F-4026-99C0-70F0E92FA8A5}"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D88B7E58-CEEA-4F5F-8BAC-B705E147C392}">
      <dgm:prSet custT="1"/>
      <dgm:spPr/>
      <dgm:t>
        <a:bodyPr/>
        <a:lstStyle/>
        <a:p>
          <a:pPr>
            <a:lnSpc>
              <a:spcPct val="100000"/>
            </a:lnSpc>
          </a:pPr>
          <a:r>
            <a:rPr lang="en-US" sz="1600" dirty="0"/>
            <a:t>As Project Leads, you carry the responsibility of keeping complex work moving forward with clarity, confidence and purpose. Empower is a tool designed to support that mission. It gives you immediate access to the information that matters most, so you can anticipate challenges, steer your teams effectively, and make informed decisions backed by real data.</a:t>
          </a:r>
        </a:p>
      </dgm:t>
    </dgm:pt>
    <dgm:pt modelId="{56777EB2-51B1-48D6-833E-8D6E38F910CD}" type="parTrans" cxnId="{BB9C438A-05B0-4C14-9B9B-D4A3F714FC40}">
      <dgm:prSet/>
      <dgm:spPr/>
      <dgm:t>
        <a:bodyPr/>
        <a:lstStyle/>
        <a:p>
          <a:endParaRPr lang="en-US"/>
        </a:p>
      </dgm:t>
    </dgm:pt>
    <dgm:pt modelId="{26685CB8-45E6-41B4-8018-5B1868744AD0}" type="sibTrans" cxnId="{BB9C438A-05B0-4C14-9B9B-D4A3F714FC40}">
      <dgm:prSet/>
      <dgm:spPr/>
      <dgm:t>
        <a:bodyPr/>
        <a:lstStyle/>
        <a:p>
          <a:endParaRPr lang="en-US"/>
        </a:p>
      </dgm:t>
    </dgm:pt>
    <dgm:pt modelId="{58EFD010-2F5A-4872-A077-6FE79605869F}">
      <dgm:prSet custT="1"/>
      <dgm:spPr/>
      <dgm:t>
        <a:bodyPr/>
        <a:lstStyle/>
        <a:p>
          <a:pPr>
            <a:lnSpc>
              <a:spcPct val="100000"/>
            </a:lnSpc>
          </a:pPr>
          <a:r>
            <a:rPr lang="en-US" sz="1600" dirty="0"/>
            <a:t>Think of Empower not as another system to learn, but as a force multiplier. It brings together earned value, schedule, cost and performance data into one clear, intuitive workspace, allowing you to see the full picture of your project’s health at a glance. With Empower, you’re better equipped to navigate uncertainty and maintain control of the plan.</a:t>
          </a:r>
        </a:p>
      </dgm:t>
    </dgm:pt>
    <dgm:pt modelId="{A91E2B2C-DD0E-45FB-8D53-C12E10A37574}" type="parTrans" cxnId="{0CFFBDAD-0D63-48F4-BE21-9D0ED540C1D7}">
      <dgm:prSet/>
      <dgm:spPr/>
      <dgm:t>
        <a:bodyPr/>
        <a:lstStyle/>
        <a:p>
          <a:endParaRPr lang="en-US"/>
        </a:p>
      </dgm:t>
    </dgm:pt>
    <dgm:pt modelId="{6DE81A91-F161-4323-91CF-37C4B69001F3}" type="sibTrans" cxnId="{0CFFBDAD-0D63-48F4-BE21-9D0ED540C1D7}">
      <dgm:prSet/>
      <dgm:spPr/>
      <dgm:t>
        <a:bodyPr/>
        <a:lstStyle/>
        <a:p>
          <a:endParaRPr lang="en-US"/>
        </a:p>
      </dgm:t>
    </dgm:pt>
    <dgm:pt modelId="{FB1D567F-157F-4D7E-BDD2-04FB539F7FCA}">
      <dgm:prSet custT="1"/>
      <dgm:spPr/>
      <dgm:t>
        <a:bodyPr/>
        <a:lstStyle/>
        <a:p>
          <a:pPr>
            <a:lnSpc>
              <a:spcPct val="100000"/>
            </a:lnSpc>
          </a:pPr>
          <a:r>
            <a:rPr lang="en-US" sz="1600" dirty="0"/>
            <a:t>This tool is available to you, to strengthen your leadership and give you the insight to make proactive, confident programmatic decisions. Empower is built to help you lead well – and lead with impact.</a:t>
          </a:r>
        </a:p>
      </dgm:t>
    </dgm:pt>
    <dgm:pt modelId="{2EC22903-7DAB-4098-9F80-9D394A538CAB}" type="parTrans" cxnId="{2B26177F-B73D-4E6A-8093-15BC09DB2D0B}">
      <dgm:prSet/>
      <dgm:spPr/>
      <dgm:t>
        <a:bodyPr/>
        <a:lstStyle/>
        <a:p>
          <a:endParaRPr lang="en-US"/>
        </a:p>
      </dgm:t>
    </dgm:pt>
    <dgm:pt modelId="{38315F58-CF8F-46B7-8E9D-3FDBD1A558DC}" type="sibTrans" cxnId="{2B26177F-B73D-4E6A-8093-15BC09DB2D0B}">
      <dgm:prSet/>
      <dgm:spPr/>
      <dgm:t>
        <a:bodyPr/>
        <a:lstStyle/>
        <a:p>
          <a:endParaRPr lang="en-US"/>
        </a:p>
      </dgm:t>
    </dgm:pt>
    <dgm:pt modelId="{FC1BB531-FB7C-4C5D-A708-E9C9673EA13B}" type="pres">
      <dgm:prSet presAssocID="{33789FDD-404F-4026-99C0-70F0E92FA8A5}" presName="root" presStyleCnt="0">
        <dgm:presLayoutVars>
          <dgm:dir/>
          <dgm:resizeHandles val="exact"/>
        </dgm:presLayoutVars>
      </dgm:prSet>
      <dgm:spPr/>
    </dgm:pt>
    <dgm:pt modelId="{0CCF750A-4827-4AC7-A250-E6B817AF27C7}" type="pres">
      <dgm:prSet presAssocID="{D88B7E58-CEEA-4F5F-8BAC-B705E147C392}" presName="compNode" presStyleCnt="0"/>
      <dgm:spPr/>
    </dgm:pt>
    <dgm:pt modelId="{A654AA9E-0D68-446F-BF35-AC5285A7FF62}" type="pres">
      <dgm:prSet presAssocID="{D88B7E58-CEEA-4F5F-8BAC-B705E147C392}" presName="bgRect" presStyleLbl="bgShp" presStyleIdx="0" presStyleCnt="3" custLinFactNeighborX="-1466" custLinFactNeighborY="-1331"/>
      <dgm:spPr/>
    </dgm:pt>
    <dgm:pt modelId="{CB5DAE1E-9070-4FE0-B526-8A72E065D46F}" type="pres">
      <dgm:prSet presAssocID="{D88B7E58-CEEA-4F5F-8BAC-B705E147C392}"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Captain"/>
        </a:ext>
      </dgm:extLst>
    </dgm:pt>
    <dgm:pt modelId="{8F94BEBE-ABA2-4B2C-8B3F-30043C31C382}" type="pres">
      <dgm:prSet presAssocID="{D88B7E58-CEEA-4F5F-8BAC-B705E147C392}" presName="spaceRect" presStyleCnt="0"/>
      <dgm:spPr/>
    </dgm:pt>
    <dgm:pt modelId="{282D7DC6-EAEA-46AD-B642-B054FACA857F}" type="pres">
      <dgm:prSet presAssocID="{D88B7E58-CEEA-4F5F-8BAC-B705E147C392}" presName="parTx" presStyleLbl="revTx" presStyleIdx="0" presStyleCnt="3">
        <dgm:presLayoutVars>
          <dgm:chMax val="0"/>
          <dgm:chPref val="0"/>
        </dgm:presLayoutVars>
      </dgm:prSet>
      <dgm:spPr/>
    </dgm:pt>
    <dgm:pt modelId="{8EF19DEE-55EC-42B1-8EAB-63C69E556127}" type="pres">
      <dgm:prSet presAssocID="{26685CB8-45E6-41B4-8018-5B1868744AD0}" presName="sibTrans" presStyleCnt="0"/>
      <dgm:spPr/>
    </dgm:pt>
    <dgm:pt modelId="{1DA96A78-DD1F-494A-BD86-7FC48651A6B3}" type="pres">
      <dgm:prSet presAssocID="{58EFD010-2F5A-4872-A077-6FE79605869F}" presName="compNode" presStyleCnt="0"/>
      <dgm:spPr/>
    </dgm:pt>
    <dgm:pt modelId="{754A11EC-5CF6-4F45-A04A-44AA9C601530}" type="pres">
      <dgm:prSet presAssocID="{58EFD010-2F5A-4872-A077-6FE79605869F}" presName="bgRect" presStyleLbl="bgShp" presStyleIdx="1" presStyleCnt="3"/>
      <dgm:spPr/>
    </dgm:pt>
    <dgm:pt modelId="{3F97E0C9-2063-465A-9E1C-AAD1F8859660}" type="pres">
      <dgm:prSet presAssocID="{58EFD010-2F5A-4872-A077-6FE79605869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ight Bulb and Gear"/>
        </a:ext>
      </dgm:extLst>
    </dgm:pt>
    <dgm:pt modelId="{19BA4825-2405-4F4B-AAE8-8452AB8E5405}" type="pres">
      <dgm:prSet presAssocID="{58EFD010-2F5A-4872-A077-6FE79605869F}" presName="spaceRect" presStyleCnt="0"/>
      <dgm:spPr/>
    </dgm:pt>
    <dgm:pt modelId="{7CE7B794-0B83-456D-BA0B-97EE97415E43}" type="pres">
      <dgm:prSet presAssocID="{58EFD010-2F5A-4872-A077-6FE79605869F}" presName="parTx" presStyleLbl="revTx" presStyleIdx="1" presStyleCnt="3">
        <dgm:presLayoutVars>
          <dgm:chMax val="0"/>
          <dgm:chPref val="0"/>
        </dgm:presLayoutVars>
      </dgm:prSet>
      <dgm:spPr/>
    </dgm:pt>
    <dgm:pt modelId="{B03B748E-179E-4B68-A40E-406164F3C959}" type="pres">
      <dgm:prSet presAssocID="{6DE81A91-F161-4323-91CF-37C4B69001F3}" presName="sibTrans" presStyleCnt="0"/>
      <dgm:spPr/>
    </dgm:pt>
    <dgm:pt modelId="{66217E2B-13E6-4A3D-8C8A-43A256F0FAB3}" type="pres">
      <dgm:prSet presAssocID="{FB1D567F-157F-4D7E-BDD2-04FB539F7FCA}" presName="compNode" presStyleCnt="0"/>
      <dgm:spPr/>
    </dgm:pt>
    <dgm:pt modelId="{A2B4A7A8-0F6F-45D1-BE06-0976F638B08A}" type="pres">
      <dgm:prSet presAssocID="{FB1D567F-157F-4D7E-BDD2-04FB539F7FCA}" presName="bgRect" presStyleLbl="bgShp" presStyleIdx="2" presStyleCnt="3"/>
      <dgm:spPr/>
    </dgm:pt>
    <dgm:pt modelId="{338146E8-1D50-4E2C-B9DF-B0980743EDB2}" type="pres">
      <dgm:prSet presAssocID="{FB1D567F-157F-4D7E-BDD2-04FB539F7FCA}"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d with Gears"/>
        </a:ext>
      </dgm:extLst>
    </dgm:pt>
    <dgm:pt modelId="{5647FEDF-85C0-4533-87F7-AF602E1BC9F5}" type="pres">
      <dgm:prSet presAssocID="{FB1D567F-157F-4D7E-BDD2-04FB539F7FCA}" presName="spaceRect" presStyleCnt="0"/>
      <dgm:spPr/>
    </dgm:pt>
    <dgm:pt modelId="{DC2FAC46-7367-4ED7-8FFD-DB5E589B01A1}" type="pres">
      <dgm:prSet presAssocID="{FB1D567F-157F-4D7E-BDD2-04FB539F7FCA}" presName="parTx" presStyleLbl="revTx" presStyleIdx="2" presStyleCnt="3">
        <dgm:presLayoutVars>
          <dgm:chMax val="0"/>
          <dgm:chPref val="0"/>
        </dgm:presLayoutVars>
      </dgm:prSet>
      <dgm:spPr/>
    </dgm:pt>
  </dgm:ptLst>
  <dgm:cxnLst>
    <dgm:cxn modelId="{FFBCC566-6C23-41DE-8570-D72828F56AFB}" type="presOf" srcId="{D88B7E58-CEEA-4F5F-8BAC-B705E147C392}" destId="{282D7DC6-EAEA-46AD-B642-B054FACA857F}" srcOrd="0" destOrd="0" presId="urn:microsoft.com/office/officeart/2018/2/layout/IconVerticalSolidList"/>
    <dgm:cxn modelId="{D9D10678-3537-4DE7-AF6C-856015C0F6F4}" type="presOf" srcId="{58EFD010-2F5A-4872-A077-6FE79605869F}" destId="{7CE7B794-0B83-456D-BA0B-97EE97415E43}" srcOrd="0" destOrd="0" presId="urn:microsoft.com/office/officeart/2018/2/layout/IconVerticalSolidList"/>
    <dgm:cxn modelId="{2B26177F-B73D-4E6A-8093-15BC09DB2D0B}" srcId="{33789FDD-404F-4026-99C0-70F0E92FA8A5}" destId="{FB1D567F-157F-4D7E-BDD2-04FB539F7FCA}" srcOrd="2" destOrd="0" parTransId="{2EC22903-7DAB-4098-9F80-9D394A538CAB}" sibTransId="{38315F58-CF8F-46B7-8E9D-3FDBD1A558DC}"/>
    <dgm:cxn modelId="{BB9C438A-05B0-4C14-9B9B-D4A3F714FC40}" srcId="{33789FDD-404F-4026-99C0-70F0E92FA8A5}" destId="{D88B7E58-CEEA-4F5F-8BAC-B705E147C392}" srcOrd="0" destOrd="0" parTransId="{56777EB2-51B1-48D6-833E-8D6E38F910CD}" sibTransId="{26685CB8-45E6-41B4-8018-5B1868744AD0}"/>
    <dgm:cxn modelId="{0CFFBDAD-0D63-48F4-BE21-9D0ED540C1D7}" srcId="{33789FDD-404F-4026-99C0-70F0E92FA8A5}" destId="{58EFD010-2F5A-4872-A077-6FE79605869F}" srcOrd="1" destOrd="0" parTransId="{A91E2B2C-DD0E-45FB-8D53-C12E10A37574}" sibTransId="{6DE81A91-F161-4323-91CF-37C4B69001F3}"/>
    <dgm:cxn modelId="{64AB1AD3-6343-4227-8477-62E2CB2274FE}" type="presOf" srcId="{FB1D567F-157F-4D7E-BDD2-04FB539F7FCA}" destId="{DC2FAC46-7367-4ED7-8FFD-DB5E589B01A1}" srcOrd="0" destOrd="0" presId="urn:microsoft.com/office/officeart/2018/2/layout/IconVerticalSolidList"/>
    <dgm:cxn modelId="{3DD86FF6-4F6F-4ED9-AE00-1F7333799441}" type="presOf" srcId="{33789FDD-404F-4026-99C0-70F0E92FA8A5}" destId="{FC1BB531-FB7C-4C5D-A708-E9C9673EA13B}" srcOrd="0" destOrd="0" presId="urn:microsoft.com/office/officeart/2018/2/layout/IconVerticalSolidList"/>
    <dgm:cxn modelId="{F8C88788-B85E-46D3-9071-66757778E938}" type="presParOf" srcId="{FC1BB531-FB7C-4C5D-A708-E9C9673EA13B}" destId="{0CCF750A-4827-4AC7-A250-E6B817AF27C7}" srcOrd="0" destOrd="0" presId="urn:microsoft.com/office/officeart/2018/2/layout/IconVerticalSolidList"/>
    <dgm:cxn modelId="{FCF1DC8E-3504-4A67-B0F6-33F2314F7B70}" type="presParOf" srcId="{0CCF750A-4827-4AC7-A250-E6B817AF27C7}" destId="{A654AA9E-0D68-446F-BF35-AC5285A7FF62}" srcOrd="0" destOrd="0" presId="urn:microsoft.com/office/officeart/2018/2/layout/IconVerticalSolidList"/>
    <dgm:cxn modelId="{53EBA084-54E8-4371-9FC2-1090ED4D2600}" type="presParOf" srcId="{0CCF750A-4827-4AC7-A250-E6B817AF27C7}" destId="{CB5DAE1E-9070-4FE0-B526-8A72E065D46F}" srcOrd="1" destOrd="0" presId="urn:microsoft.com/office/officeart/2018/2/layout/IconVerticalSolidList"/>
    <dgm:cxn modelId="{913479A2-8C3F-477F-8FAE-9F5E342D4E1F}" type="presParOf" srcId="{0CCF750A-4827-4AC7-A250-E6B817AF27C7}" destId="{8F94BEBE-ABA2-4B2C-8B3F-30043C31C382}" srcOrd="2" destOrd="0" presId="urn:microsoft.com/office/officeart/2018/2/layout/IconVerticalSolidList"/>
    <dgm:cxn modelId="{542F804D-73F9-49AB-B17E-A8A3FAE37348}" type="presParOf" srcId="{0CCF750A-4827-4AC7-A250-E6B817AF27C7}" destId="{282D7DC6-EAEA-46AD-B642-B054FACA857F}" srcOrd="3" destOrd="0" presId="urn:microsoft.com/office/officeart/2018/2/layout/IconVerticalSolidList"/>
    <dgm:cxn modelId="{BA4D5557-F15C-43A0-84F9-F87DE75EE4CF}" type="presParOf" srcId="{FC1BB531-FB7C-4C5D-A708-E9C9673EA13B}" destId="{8EF19DEE-55EC-42B1-8EAB-63C69E556127}" srcOrd="1" destOrd="0" presId="urn:microsoft.com/office/officeart/2018/2/layout/IconVerticalSolidList"/>
    <dgm:cxn modelId="{5633EE85-407A-435A-AA95-ABF8B383A2B0}" type="presParOf" srcId="{FC1BB531-FB7C-4C5D-A708-E9C9673EA13B}" destId="{1DA96A78-DD1F-494A-BD86-7FC48651A6B3}" srcOrd="2" destOrd="0" presId="urn:microsoft.com/office/officeart/2018/2/layout/IconVerticalSolidList"/>
    <dgm:cxn modelId="{DED7842A-B13A-4461-897F-B3DA7B892FDB}" type="presParOf" srcId="{1DA96A78-DD1F-494A-BD86-7FC48651A6B3}" destId="{754A11EC-5CF6-4F45-A04A-44AA9C601530}" srcOrd="0" destOrd="0" presId="urn:microsoft.com/office/officeart/2018/2/layout/IconVerticalSolidList"/>
    <dgm:cxn modelId="{EC13AA93-94D9-484E-B4AE-303301912040}" type="presParOf" srcId="{1DA96A78-DD1F-494A-BD86-7FC48651A6B3}" destId="{3F97E0C9-2063-465A-9E1C-AAD1F8859660}" srcOrd="1" destOrd="0" presId="urn:microsoft.com/office/officeart/2018/2/layout/IconVerticalSolidList"/>
    <dgm:cxn modelId="{B2FF8130-60A5-4A96-9093-6BC6D16A505A}" type="presParOf" srcId="{1DA96A78-DD1F-494A-BD86-7FC48651A6B3}" destId="{19BA4825-2405-4F4B-AAE8-8452AB8E5405}" srcOrd="2" destOrd="0" presId="urn:microsoft.com/office/officeart/2018/2/layout/IconVerticalSolidList"/>
    <dgm:cxn modelId="{7D9B17C4-6987-49E1-B139-80DC27DE6ABE}" type="presParOf" srcId="{1DA96A78-DD1F-494A-BD86-7FC48651A6B3}" destId="{7CE7B794-0B83-456D-BA0B-97EE97415E43}" srcOrd="3" destOrd="0" presId="urn:microsoft.com/office/officeart/2018/2/layout/IconVerticalSolidList"/>
    <dgm:cxn modelId="{DC39D87A-32A4-4DC6-8B11-9FAEEB565125}" type="presParOf" srcId="{FC1BB531-FB7C-4C5D-A708-E9C9673EA13B}" destId="{B03B748E-179E-4B68-A40E-406164F3C959}" srcOrd="3" destOrd="0" presId="urn:microsoft.com/office/officeart/2018/2/layout/IconVerticalSolidList"/>
    <dgm:cxn modelId="{07C27CBE-D6BD-441E-B136-D87C90CD4180}" type="presParOf" srcId="{FC1BB531-FB7C-4C5D-A708-E9C9673EA13B}" destId="{66217E2B-13E6-4A3D-8C8A-43A256F0FAB3}" srcOrd="4" destOrd="0" presId="urn:microsoft.com/office/officeart/2018/2/layout/IconVerticalSolidList"/>
    <dgm:cxn modelId="{950581AC-A59B-4F1E-9450-2722CF035C94}" type="presParOf" srcId="{66217E2B-13E6-4A3D-8C8A-43A256F0FAB3}" destId="{A2B4A7A8-0F6F-45D1-BE06-0976F638B08A}" srcOrd="0" destOrd="0" presId="urn:microsoft.com/office/officeart/2018/2/layout/IconVerticalSolidList"/>
    <dgm:cxn modelId="{A70AF535-6F63-4318-843F-69C892B7D893}" type="presParOf" srcId="{66217E2B-13E6-4A3D-8C8A-43A256F0FAB3}" destId="{338146E8-1D50-4E2C-B9DF-B0980743EDB2}" srcOrd="1" destOrd="0" presId="urn:microsoft.com/office/officeart/2018/2/layout/IconVerticalSolidList"/>
    <dgm:cxn modelId="{A351A7C1-B9F8-49DA-A27A-4B620C91F921}" type="presParOf" srcId="{66217E2B-13E6-4A3D-8C8A-43A256F0FAB3}" destId="{5647FEDF-85C0-4533-87F7-AF602E1BC9F5}" srcOrd="2" destOrd="0" presId="urn:microsoft.com/office/officeart/2018/2/layout/IconVerticalSolidList"/>
    <dgm:cxn modelId="{ACBC1A53-6B4B-41FC-88B3-CD68FCDCD0AD}" type="presParOf" srcId="{66217E2B-13E6-4A3D-8C8A-43A256F0FAB3}" destId="{DC2FAC46-7367-4ED7-8FFD-DB5E589B01A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6CD24-5D96-4DBC-8032-93374F8C8509}">
      <dsp:nvSpPr>
        <dsp:cNvPr id="0" name=""/>
        <dsp:cNvSpPr/>
      </dsp:nvSpPr>
      <dsp:spPr>
        <a:xfrm>
          <a:off x="0" y="410"/>
          <a:ext cx="726948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DC9361-8193-4819-ACBC-EBF09E7705F3}">
      <dsp:nvSpPr>
        <dsp:cNvPr id="0" name=""/>
        <dsp:cNvSpPr/>
      </dsp:nvSpPr>
      <dsp:spPr>
        <a:xfrm>
          <a:off x="0" y="410"/>
          <a:ext cx="7269480" cy="6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Purpose</a:t>
          </a:r>
        </a:p>
      </dsp:txBody>
      <dsp:txXfrm>
        <a:off x="0" y="410"/>
        <a:ext cx="7269480" cy="671594"/>
      </dsp:txXfrm>
    </dsp:sp>
    <dsp:sp modelId="{8A7E5E9C-AB11-4EFA-84CA-8ED6CD2275A2}">
      <dsp:nvSpPr>
        <dsp:cNvPr id="0" name=""/>
        <dsp:cNvSpPr/>
      </dsp:nvSpPr>
      <dsp:spPr>
        <a:xfrm>
          <a:off x="0" y="672004"/>
          <a:ext cx="726948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2A9661-9123-42FF-9A9D-BEAC51D972A9}">
      <dsp:nvSpPr>
        <dsp:cNvPr id="0" name=""/>
        <dsp:cNvSpPr/>
      </dsp:nvSpPr>
      <dsp:spPr>
        <a:xfrm>
          <a:off x="0" y="672004"/>
          <a:ext cx="7269480" cy="6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Empower Features &amp; Dashboard Overview</a:t>
          </a:r>
        </a:p>
      </dsp:txBody>
      <dsp:txXfrm>
        <a:off x="0" y="672004"/>
        <a:ext cx="7269480" cy="671594"/>
      </dsp:txXfrm>
    </dsp:sp>
    <dsp:sp modelId="{4A4ED576-3490-4BCB-9403-7635853EF588}">
      <dsp:nvSpPr>
        <dsp:cNvPr id="0" name=""/>
        <dsp:cNvSpPr/>
      </dsp:nvSpPr>
      <dsp:spPr>
        <a:xfrm>
          <a:off x="0" y="1343599"/>
          <a:ext cx="726948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12C773-1066-417C-8FBD-F7F641EC4557}">
      <dsp:nvSpPr>
        <dsp:cNvPr id="0" name=""/>
        <dsp:cNvSpPr/>
      </dsp:nvSpPr>
      <dsp:spPr>
        <a:xfrm>
          <a:off x="0" y="1343599"/>
          <a:ext cx="7269480" cy="6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Trend and Variance Analysis</a:t>
          </a:r>
        </a:p>
      </dsp:txBody>
      <dsp:txXfrm>
        <a:off x="0" y="1343599"/>
        <a:ext cx="7269480" cy="671594"/>
      </dsp:txXfrm>
    </dsp:sp>
    <dsp:sp modelId="{F37CDAE8-E2F8-4E92-8AE3-856D0C2A2E33}">
      <dsp:nvSpPr>
        <dsp:cNvPr id="0" name=""/>
        <dsp:cNvSpPr/>
      </dsp:nvSpPr>
      <dsp:spPr>
        <a:xfrm>
          <a:off x="0" y="2015194"/>
          <a:ext cx="726948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7F3130-AEB6-4953-A2DB-0907886DB6FD}">
      <dsp:nvSpPr>
        <dsp:cNvPr id="0" name=""/>
        <dsp:cNvSpPr/>
      </dsp:nvSpPr>
      <dsp:spPr>
        <a:xfrm>
          <a:off x="0" y="2015194"/>
          <a:ext cx="7269480" cy="6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Data Quality Metrics</a:t>
          </a:r>
        </a:p>
      </dsp:txBody>
      <dsp:txXfrm>
        <a:off x="0" y="2015194"/>
        <a:ext cx="7269480" cy="671594"/>
      </dsp:txXfrm>
    </dsp:sp>
    <dsp:sp modelId="{5E304989-F533-4D78-ABD1-F1C8CC0DF259}">
      <dsp:nvSpPr>
        <dsp:cNvPr id="0" name=""/>
        <dsp:cNvSpPr/>
      </dsp:nvSpPr>
      <dsp:spPr>
        <a:xfrm>
          <a:off x="0" y="2686789"/>
          <a:ext cx="726948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2E6F73-E6C0-4768-9E47-3F16EE7047A6}">
      <dsp:nvSpPr>
        <dsp:cNvPr id="0" name=""/>
        <dsp:cNvSpPr/>
      </dsp:nvSpPr>
      <dsp:spPr>
        <a:xfrm>
          <a:off x="0" y="2686789"/>
          <a:ext cx="7269480" cy="671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EAC Realism</a:t>
          </a:r>
        </a:p>
      </dsp:txBody>
      <dsp:txXfrm>
        <a:off x="0" y="2686789"/>
        <a:ext cx="7269480" cy="6715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54AA9E-0D68-446F-BF35-AC5285A7FF62}">
      <dsp:nvSpPr>
        <dsp:cNvPr id="0" name=""/>
        <dsp:cNvSpPr/>
      </dsp:nvSpPr>
      <dsp:spPr>
        <a:xfrm>
          <a:off x="0" y="0"/>
          <a:ext cx="8272429" cy="14015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5DAE1E-9070-4FE0-B526-8A72E065D46F}">
      <dsp:nvSpPr>
        <dsp:cNvPr id="0" name=""/>
        <dsp:cNvSpPr/>
      </dsp:nvSpPr>
      <dsp:spPr>
        <a:xfrm>
          <a:off x="423965" y="319600"/>
          <a:ext cx="771600" cy="7708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2D7DC6-EAEA-46AD-B642-B054FACA857F}">
      <dsp:nvSpPr>
        <dsp:cNvPr id="0" name=""/>
        <dsp:cNvSpPr/>
      </dsp:nvSpPr>
      <dsp:spPr>
        <a:xfrm>
          <a:off x="1619532" y="4253"/>
          <a:ext cx="6546018" cy="140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475" tIns="148475" rIns="148475" bIns="148475" numCol="1" spcCol="1270" anchor="ctr" anchorCtr="0">
          <a:noAutofit/>
        </a:bodyPr>
        <a:lstStyle/>
        <a:p>
          <a:pPr marL="0" lvl="0" indent="0" algn="l" defTabSz="711200">
            <a:lnSpc>
              <a:spcPct val="100000"/>
            </a:lnSpc>
            <a:spcBef>
              <a:spcPct val="0"/>
            </a:spcBef>
            <a:spcAft>
              <a:spcPct val="35000"/>
            </a:spcAft>
            <a:buNone/>
          </a:pPr>
          <a:r>
            <a:rPr lang="en-US" sz="1600" kern="1200" dirty="0"/>
            <a:t>As Project Leads, you carry the responsibility of keeping complex work moving forward with clarity, confidence and purpose. Empower is a tool designed to support that mission. It gives you immediate access to the information that matters most, so you can anticipate challenges, steer your teams effectively, and make informed decisions backed by real data.</a:t>
          </a:r>
        </a:p>
      </dsp:txBody>
      <dsp:txXfrm>
        <a:off x="1619532" y="4253"/>
        <a:ext cx="6546018" cy="1402910"/>
      </dsp:txXfrm>
    </dsp:sp>
    <dsp:sp modelId="{754A11EC-5CF6-4F45-A04A-44AA9C601530}">
      <dsp:nvSpPr>
        <dsp:cNvPr id="0" name=""/>
        <dsp:cNvSpPr/>
      </dsp:nvSpPr>
      <dsp:spPr>
        <a:xfrm>
          <a:off x="0" y="1727829"/>
          <a:ext cx="8272429" cy="14015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97E0C9-2063-465A-9E1C-AAD1F8859660}">
      <dsp:nvSpPr>
        <dsp:cNvPr id="0" name=""/>
        <dsp:cNvSpPr/>
      </dsp:nvSpPr>
      <dsp:spPr>
        <a:xfrm>
          <a:off x="423965" y="2043175"/>
          <a:ext cx="771600" cy="7708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E7B794-0B83-456D-BA0B-97EE97415E43}">
      <dsp:nvSpPr>
        <dsp:cNvPr id="0" name=""/>
        <dsp:cNvSpPr/>
      </dsp:nvSpPr>
      <dsp:spPr>
        <a:xfrm>
          <a:off x="1619532" y="1727829"/>
          <a:ext cx="6546018" cy="140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475" tIns="148475" rIns="148475" bIns="148475" numCol="1" spcCol="1270" anchor="ctr" anchorCtr="0">
          <a:noAutofit/>
        </a:bodyPr>
        <a:lstStyle/>
        <a:p>
          <a:pPr marL="0" lvl="0" indent="0" algn="l" defTabSz="711200">
            <a:lnSpc>
              <a:spcPct val="100000"/>
            </a:lnSpc>
            <a:spcBef>
              <a:spcPct val="0"/>
            </a:spcBef>
            <a:spcAft>
              <a:spcPct val="35000"/>
            </a:spcAft>
            <a:buNone/>
          </a:pPr>
          <a:r>
            <a:rPr lang="en-US" sz="1600" kern="1200" dirty="0"/>
            <a:t>Think of Empower not as another system to learn, but as a force multiplier. It brings together earned value, schedule, cost and performance data into one clear, intuitive workspace, allowing you to see the full picture of your project’s health at a glance. With Empower, you’re better equipped to navigate uncertainty and maintain control of the plan.</a:t>
          </a:r>
        </a:p>
      </dsp:txBody>
      <dsp:txXfrm>
        <a:off x="1619532" y="1727829"/>
        <a:ext cx="6546018" cy="1402910"/>
      </dsp:txXfrm>
    </dsp:sp>
    <dsp:sp modelId="{A2B4A7A8-0F6F-45D1-BE06-0976F638B08A}">
      <dsp:nvSpPr>
        <dsp:cNvPr id="0" name=""/>
        <dsp:cNvSpPr/>
      </dsp:nvSpPr>
      <dsp:spPr>
        <a:xfrm>
          <a:off x="0" y="3451404"/>
          <a:ext cx="8272429" cy="14015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38146E8-1D50-4E2C-B9DF-B0980743EDB2}">
      <dsp:nvSpPr>
        <dsp:cNvPr id="0" name=""/>
        <dsp:cNvSpPr/>
      </dsp:nvSpPr>
      <dsp:spPr>
        <a:xfrm>
          <a:off x="423965" y="3766751"/>
          <a:ext cx="771600" cy="77084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2FAC46-7367-4ED7-8FFD-DB5E589B01A1}">
      <dsp:nvSpPr>
        <dsp:cNvPr id="0" name=""/>
        <dsp:cNvSpPr/>
      </dsp:nvSpPr>
      <dsp:spPr>
        <a:xfrm>
          <a:off x="1619532" y="3451404"/>
          <a:ext cx="6546018" cy="14029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475" tIns="148475" rIns="148475" bIns="148475" numCol="1" spcCol="1270" anchor="ctr" anchorCtr="0">
          <a:noAutofit/>
        </a:bodyPr>
        <a:lstStyle/>
        <a:p>
          <a:pPr marL="0" lvl="0" indent="0" algn="l" defTabSz="711200">
            <a:lnSpc>
              <a:spcPct val="100000"/>
            </a:lnSpc>
            <a:spcBef>
              <a:spcPct val="0"/>
            </a:spcBef>
            <a:spcAft>
              <a:spcPct val="35000"/>
            </a:spcAft>
            <a:buNone/>
          </a:pPr>
          <a:r>
            <a:rPr lang="en-US" sz="1600" kern="1200" dirty="0"/>
            <a:t>This tool is available to you, to strengthen your leadership and give you the insight to make proactive, confident programmatic decisions. Empower is built to help you lead well – and lead with impact.</a:t>
          </a:r>
        </a:p>
      </dsp:txBody>
      <dsp:txXfrm>
        <a:off x="1619532" y="3451404"/>
        <a:ext cx="6546018" cy="140291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AA04E-9953-C449-8AA7-AABDCEF604A6}" type="datetimeFigureOut">
              <a:rPr lang="en-US" smtClean="0"/>
              <a:t>8/10/2026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F3611A-0364-6A4B-81DE-925AAC5F7335}" type="slidenum">
              <a:rPr lang="en-US" smtClean="0"/>
              <a:t>‹#›</a:t>
            </a:fld>
            <a:endParaRPr lang="en-US" dirty="0"/>
          </a:p>
        </p:txBody>
      </p:sp>
    </p:spTree>
    <p:extLst>
      <p:ext uri="{BB962C8B-B14F-4D97-AF65-F5344CB8AC3E}">
        <p14:creationId xmlns:p14="http://schemas.microsoft.com/office/powerpoint/2010/main" val="30120248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1</a:t>
            </a:fld>
            <a:endParaRPr lang="en-US" dirty="0"/>
          </a:p>
        </p:txBody>
      </p:sp>
    </p:spTree>
    <p:extLst>
      <p:ext uri="{BB962C8B-B14F-4D97-AF65-F5344CB8AC3E}">
        <p14:creationId xmlns:p14="http://schemas.microsoft.com/office/powerpoint/2010/main" val="1115406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2</a:t>
            </a:fld>
            <a:endParaRPr lang="en-US" dirty="0"/>
          </a:p>
        </p:txBody>
      </p:sp>
    </p:spTree>
    <p:extLst>
      <p:ext uri="{BB962C8B-B14F-4D97-AF65-F5344CB8AC3E}">
        <p14:creationId xmlns:p14="http://schemas.microsoft.com/office/powerpoint/2010/main" val="1079572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3</a:t>
            </a:fld>
            <a:endParaRPr lang="en-US" dirty="0"/>
          </a:p>
        </p:txBody>
      </p:sp>
    </p:spTree>
    <p:extLst>
      <p:ext uri="{BB962C8B-B14F-4D97-AF65-F5344CB8AC3E}">
        <p14:creationId xmlns:p14="http://schemas.microsoft.com/office/powerpoint/2010/main" val="1514800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4</a:t>
            </a:fld>
            <a:endParaRPr lang="en-US" dirty="0"/>
          </a:p>
        </p:txBody>
      </p:sp>
    </p:spTree>
    <p:extLst>
      <p:ext uri="{BB962C8B-B14F-4D97-AF65-F5344CB8AC3E}">
        <p14:creationId xmlns:p14="http://schemas.microsoft.com/office/powerpoint/2010/main" val="4126719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5</a:t>
            </a:fld>
            <a:endParaRPr lang="en-US" dirty="0"/>
          </a:p>
        </p:txBody>
      </p:sp>
    </p:spTree>
    <p:extLst>
      <p:ext uri="{BB962C8B-B14F-4D97-AF65-F5344CB8AC3E}">
        <p14:creationId xmlns:p14="http://schemas.microsoft.com/office/powerpoint/2010/main" val="1339843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6</a:t>
            </a:fld>
            <a:endParaRPr lang="en-US" dirty="0"/>
          </a:p>
        </p:txBody>
      </p:sp>
    </p:spTree>
    <p:extLst>
      <p:ext uri="{BB962C8B-B14F-4D97-AF65-F5344CB8AC3E}">
        <p14:creationId xmlns:p14="http://schemas.microsoft.com/office/powerpoint/2010/main" val="3055387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7</a:t>
            </a:fld>
            <a:endParaRPr lang="en-US" dirty="0"/>
          </a:p>
        </p:txBody>
      </p:sp>
    </p:spTree>
    <p:extLst>
      <p:ext uri="{BB962C8B-B14F-4D97-AF65-F5344CB8AC3E}">
        <p14:creationId xmlns:p14="http://schemas.microsoft.com/office/powerpoint/2010/main" val="2357789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8</a:t>
            </a:fld>
            <a:endParaRPr lang="en-US" dirty="0"/>
          </a:p>
        </p:txBody>
      </p:sp>
    </p:spTree>
    <p:extLst>
      <p:ext uri="{BB962C8B-B14F-4D97-AF65-F5344CB8AC3E}">
        <p14:creationId xmlns:p14="http://schemas.microsoft.com/office/powerpoint/2010/main" val="4090950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780EE-E6E0-D2FF-FC05-BE368D948F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A8FDF1-A55C-6BDC-96A0-771E952078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7EACFC-83FF-37D1-9577-AF0C07687C63}"/>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4CFFADD0-9366-8C28-A7D3-F3FE95188201}"/>
              </a:ext>
            </a:extLst>
          </p:cNvPr>
          <p:cNvSpPr>
            <a:spLocks noGrp="1"/>
          </p:cNvSpPr>
          <p:nvPr>
            <p:ph type="sldNum" sz="quarter" idx="5"/>
          </p:nvPr>
        </p:nvSpPr>
        <p:spPr/>
        <p:txBody>
          <a:bodyPr/>
          <a:lstStyle/>
          <a:p>
            <a:fld id="{AAF3611A-0364-6A4B-81DE-925AAC5F7335}" type="slidenum">
              <a:rPr lang="en-US" smtClean="0"/>
              <a:t>9</a:t>
            </a:fld>
            <a:endParaRPr lang="en-US" dirty="0"/>
          </a:p>
        </p:txBody>
      </p:sp>
    </p:spTree>
    <p:extLst>
      <p:ext uri="{BB962C8B-B14F-4D97-AF65-F5344CB8AC3E}">
        <p14:creationId xmlns:p14="http://schemas.microsoft.com/office/powerpoint/2010/main" val="4264519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10</a:t>
            </a:fld>
            <a:endParaRPr lang="en-US" dirty="0"/>
          </a:p>
        </p:txBody>
      </p:sp>
    </p:spTree>
    <p:extLst>
      <p:ext uri="{BB962C8B-B14F-4D97-AF65-F5344CB8AC3E}">
        <p14:creationId xmlns:p14="http://schemas.microsoft.com/office/powerpoint/2010/main" val="2408864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22A59-8E52-937C-2C8F-439E7D967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CF9A41-E54E-CB0C-FA05-079FF16579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E16869-0972-F0A1-6D18-592D588CF510}"/>
              </a:ext>
            </a:extLst>
          </p:cNvPr>
          <p:cNvSpPr>
            <a:spLocks noGrp="1"/>
          </p:cNvSpPr>
          <p:nvPr>
            <p:ph type="body" idx="1"/>
          </p:nvPr>
        </p:nvSpPr>
        <p:spPr/>
        <p:txBody>
          <a:bodyPr/>
          <a:lstStyle/>
          <a:p>
            <a:pPr fontAlgn="t"/>
            <a:endParaRPr lang="en-US" dirty="0"/>
          </a:p>
        </p:txBody>
      </p:sp>
      <p:sp>
        <p:nvSpPr>
          <p:cNvPr id="4" name="Slide Number Placeholder 3">
            <a:extLst>
              <a:ext uri="{FF2B5EF4-FFF2-40B4-BE49-F238E27FC236}">
                <a16:creationId xmlns:a16="http://schemas.microsoft.com/office/drawing/2014/main" id="{5617A575-7399-90A9-E178-2AFF9993222D}"/>
              </a:ext>
            </a:extLst>
          </p:cNvPr>
          <p:cNvSpPr>
            <a:spLocks noGrp="1"/>
          </p:cNvSpPr>
          <p:nvPr>
            <p:ph type="sldNum" sz="quarter" idx="5"/>
          </p:nvPr>
        </p:nvSpPr>
        <p:spPr/>
        <p:txBody>
          <a:bodyPr/>
          <a:lstStyle/>
          <a:p>
            <a:fld id="{AAF3611A-0364-6A4B-81DE-925AAC5F7335}" type="slidenum">
              <a:rPr lang="en-US" smtClean="0"/>
              <a:t>11</a:t>
            </a:fld>
            <a:endParaRPr lang="en-US" dirty="0"/>
          </a:p>
        </p:txBody>
      </p:sp>
    </p:spTree>
    <p:extLst>
      <p:ext uri="{BB962C8B-B14F-4D97-AF65-F5344CB8AC3E}">
        <p14:creationId xmlns:p14="http://schemas.microsoft.com/office/powerpoint/2010/main" val="1682374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12</a:t>
            </a:fld>
            <a:endParaRPr lang="en-US" dirty="0"/>
          </a:p>
        </p:txBody>
      </p:sp>
    </p:spTree>
    <p:extLst>
      <p:ext uri="{BB962C8B-B14F-4D97-AF65-F5344CB8AC3E}">
        <p14:creationId xmlns:p14="http://schemas.microsoft.com/office/powerpoint/2010/main" val="1389367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23C4C-275D-AF69-6F19-03648592A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ED93B-EE16-ABCC-6A9D-64AC336556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1411C-0A0E-95C8-90D0-0C0E2BC336A9}"/>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031A31A7-3FFA-C21C-F48B-86F4463D37F6}"/>
              </a:ext>
            </a:extLst>
          </p:cNvPr>
          <p:cNvSpPr>
            <a:spLocks noGrp="1"/>
          </p:cNvSpPr>
          <p:nvPr>
            <p:ph type="sldNum" sz="quarter" idx="5"/>
          </p:nvPr>
        </p:nvSpPr>
        <p:spPr/>
        <p:txBody>
          <a:bodyPr/>
          <a:lstStyle/>
          <a:p>
            <a:fld id="{AAF3611A-0364-6A4B-81DE-925AAC5F7335}" type="slidenum">
              <a:rPr lang="en-US" smtClean="0"/>
              <a:t>13</a:t>
            </a:fld>
            <a:endParaRPr lang="en-US" dirty="0"/>
          </a:p>
        </p:txBody>
      </p:sp>
    </p:spTree>
    <p:extLst>
      <p:ext uri="{BB962C8B-B14F-4D97-AF65-F5344CB8AC3E}">
        <p14:creationId xmlns:p14="http://schemas.microsoft.com/office/powerpoint/2010/main" val="39852163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9106C-C9A6-8D4C-26A5-1E586F727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DF20B6-91AD-3F0C-6F86-93E87F747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6EE4F6-44C5-C5E9-D863-B604C9B62B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BA1A8E-4B74-D730-709D-1C9A4E7E2B08}"/>
              </a:ext>
            </a:extLst>
          </p:cNvPr>
          <p:cNvSpPr>
            <a:spLocks noGrp="1"/>
          </p:cNvSpPr>
          <p:nvPr>
            <p:ph type="sldNum" sz="quarter" idx="5"/>
          </p:nvPr>
        </p:nvSpPr>
        <p:spPr/>
        <p:txBody>
          <a:bodyPr/>
          <a:lstStyle/>
          <a:p>
            <a:fld id="{AAF3611A-0364-6A4B-81DE-925AAC5F7335}" type="slidenum">
              <a:rPr lang="en-US" smtClean="0"/>
              <a:t>14</a:t>
            </a:fld>
            <a:endParaRPr lang="en-US" dirty="0"/>
          </a:p>
        </p:txBody>
      </p:sp>
    </p:spTree>
    <p:extLst>
      <p:ext uri="{BB962C8B-B14F-4D97-AF65-F5344CB8AC3E}">
        <p14:creationId xmlns:p14="http://schemas.microsoft.com/office/powerpoint/2010/main" val="492313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AF3611A-0364-6A4B-81DE-925AAC5F7335}" type="slidenum">
              <a:rPr lang="en-US" smtClean="0"/>
              <a:t>15</a:t>
            </a:fld>
            <a:endParaRPr lang="en-US" dirty="0"/>
          </a:p>
        </p:txBody>
      </p:sp>
    </p:spTree>
    <p:extLst>
      <p:ext uri="{BB962C8B-B14F-4D97-AF65-F5344CB8AC3E}">
        <p14:creationId xmlns:p14="http://schemas.microsoft.com/office/powerpoint/2010/main" val="3877154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Vertical Text">
    <p:spTree>
      <p:nvGrpSpPr>
        <p:cNvPr id="1" name=""/>
        <p:cNvGrpSpPr/>
        <p:nvPr/>
      </p:nvGrpSpPr>
      <p:grpSpPr>
        <a:xfrm>
          <a:off x="0" y="0"/>
          <a:ext cx="0" cy="0"/>
          <a:chOff x="0" y="0"/>
          <a:chExt cx="0" cy="0"/>
        </a:xfrm>
      </p:grpSpPr>
      <p:pic>
        <p:nvPicPr>
          <p:cNvPr id="2" name="Picture 1" descr="A logo of a company&#10;&#10;Description automatically generated">
            <a:extLst>
              <a:ext uri="{FF2B5EF4-FFF2-40B4-BE49-F238E27FC236}">
                <a16:creationId xmlns:a16="http://schemas.microsoft.com/office/drawing/2014/main" id="{57564ACC-5F48-8EAF-E3AC-37D1B435CE33}"/>
              </a:ext>
            </a:extLst>
          </p:cNvPr>
          <p:cNvPicPr>
            <a:picLocks noChangeAspect="1"/>
          </p:cNvPicPr>
          <p:nvPr userDrawn="1"/>
        </p:nvPicPr>
        <p:blipFill rotWithShape="1">
          <a:blip r:embed="rId2"/>
          <a:srcRect b="1745"/>
          <a:stretch/>
        </p:blipFill>
        <p:spPr>
          <a:xfrm>
            <a:off x="0" y="3497800"/>
            <a:ext cx="12192000" cy="3360200"/>
          </a:xfrm>
          <a:prstGeom prst="rect">
            <a:avLst/>
          </a:prstGeom>
        </p:spPr>
      </p:pic>
      <p:sp>
        <p:nvSpPr>
          <p:cNvPr id="6" name="Rectangle 5">
            <a:extLst>
              <a:ext uri="{FF2B5EF4-FFF2-40B4-BE49-F238E27FC236}">
                <a16:creationId xmlns:a16="http://schemas.microsoft.com/office/drawing/2014/main" id="{177F07E8-BD3F-F32B-5341-0BBF1B415060}"/>
              </a:ext>
            </a:extLst>
          </p:cNvPr>
          <p:cNvSpPr/>
          <p:nvPr userDrawn="1"/>
        </p:nvSpPr>
        <p:spPr>
          <a:xfrm>
            <a:off x="0" y="3493008"/>
            <a:ext cx="12192000" cy="3364992"/>
          </a:xfrm>
          <a:prstGeom prst="rect">
            <a:avLst/>
          </a:prstGeom>
          <a:gradFill>
            <a:gsLst>
              <a:gs pos="0">
                <a:srgbClr val="1B587C">
                  <a:lumMod val="89335"/>
                </a:srgbClr>
              </a:gs>
              <a:gs pos="27000">
                <a:srgbClr val="03284A">
                  <a:alpha val="92000"/>
                  <a:lumMod val="97000"/>
                  <a:lumOff val="3000"/>
                </a:srgbClr>
              </a:gs>
              <a:gs pos="0">
                <a:srgbClr val="03284A">
                  <a:lumMod val="95000"/>
                  <a:lumOff val="5000"/>
                  <a:alpha val="77000"/>
                </a:srgbClr>
              </a:gs>
              <a:gs pos="62000">
                <a:srgbClr val="03284A"/>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7" name="object 742">
            <a:extLst>
              <a:ext uri="{FF2B5EF4-FFF2-40B4-BE49-F238E27FC236}">
                <a16:creationId xmlns:a16="http://schemas.microsoft.com/office/drawing/2014/main" id="{A4DA32C1-418D-9003-B5E9-AF990550467E}"/>
              </a:ext>
            </a:extLst>
          </p:cNvPr>
          <p:cNvSpPr/>
          <p:nvPr userDrawn="1"/>
        </p:nvSpPr>
        <p:spPr>
          <a:xfrm>
            <a:off x="10870685" y="278891"/>
            <a:ext cx="0" cy="768985"/>
          </a:xfrm>
          <a:custGeom>
            <a:avLst/>
            <a:gdLst/>
            <a:ahLst/>
            <a:cxnLst/>
            <a:rect l="l" t="t" r="r" b="b"/>
            <a:pathLst>
              <a:path h="768985">
                <a:moveTo>
                  <a:pt x="0" y="0"/>
                </a:moveTo>
                <a:lnTo>
                  <a:pt x="0" y="768464"/>
                </a:lnTo>
              </a:path>
            </a:pathLst>
          </a:custGeom>
          <a:ln w="12700">
            <a:solidFill>
              <a:sysClr val="windowText" lastClr="000000"/>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solidFill>
                  <a:sysClr val="windowText" lastClr="000000"/>
                </a:solidFill>
              </a:ln>
              <a:solidFill>
                <a:prstClr val="white"/>
              </a:solidFill>
              <a:effectLst/>
              <a:uLnTx/>
              <a:uFillTx/>
            </a:endParaRPr>
          </a:p>
        </p:txBody>
      </p:sp>
      <p:sp>
        <p:nvSpPr>
          <p:cNvPr id="8" name="object 743">
            <a:extLst>
              <a:ext uri="{FF2B5EF4-FFF2-40B4-BE49-F238E27FC236}">
                <a16:creationId xmlns:a16="http://schemas.microsoft.com/office/drawing/2014/main" id="{9740CC55-84A4-37BB-74B0-EBB8FFD1481E}"/>
              </a:ext>
            </a:extLst>
          </p:cNvPr>
          <p:cNvSpPr txBox="1"/>
          <p:nvPr userDrawn="1"/>
        </p:nvSpPr>
        <p:spPr>
          <a:xfrm>
            <a:off x="9058275" y="519374"/>
            <a:ext cx="1647825" cy="268663"/>
          </a:xfrm>
          <a:prstGeom prst="rect">
            <a:avLst/>
          </a:prstGeom>
        </p:spPr>
        <p:txBody>
          <a:bodyPr vert="horz" wrap="square" lIns="0" tIns="37465" rIns="0" bIns="0" rtlCol="0">
            <a:spAutoFit/>
          </a:bodyPr>
          <a:lstStyle/>
          <a:p>
            <a:pPr marL="207645" marR="5080" indent="-195580" algn="r">
              <a:lnSpc>
                <a:spcPts val="880"/>
              </a:lnSpc>
              <a:spcBef>
                <a:spcPts val="295"/>
              </a:spcBef>
              <a:defRPr/>
            </a:pPr>
            <a:r>
              <a:rPr sz="900" dirty="0">
                <a:solidFill>
                  <a:prstClr val="black"/>
                </a:solidFill>
                <a:latin typeface="Arial" panose="020B0604020202020204" pitchFamily="34" charset="0"/>
                <a:cs typeface="Arial" panose="020B0604020202020204" pitchFamily="34" charset="0"/>
              </a:rPr>
              <a:t>National Aeronautics and  Space Administration</a:t>
            </a:r>
          </a:p>
        </p:txBody>
      </p:sp>
      <p:sp>
        <p:nvSpPr>
          <p:cNvPr id="9" name="TextBox 8">
            <a:extLst>
              <a:ext uri="{FF2B5EF4-FFF2-40B4-BE49-F238E27FC236}">
                <a16:creationId xmlns:a16="http://schemas.microsoft.com/office/drawing/2014/main" id="{49EE39F8-2528-BC42-0745-FE0136C88C1B}"/>
              </a:ext>
            </a:extLst>
          </p:cNvPr>
          <p:cNvSpPr txBox="1"/>
          <p:nvPr userDrawn="1"/>
        </p:nvSpPr>
        <p:spPr>
          <a:xfrm>
            <a:off x="12671" y="5538916"/>
            <a:ext cx="11534037" cy="1323439"/>
          </a:xfrm>
          <a:prstGeom prst="rect">
            <a:avLst/>
          </a:prstGeom>
          <a:noFill/>
        </p:spPr>
        <p:txBody>
          <a:bodyPr wrap="square" rtlCol="0">
            <a:spAutoFit/>
          </a:bodyPr>
          <a:lstStyle/>
          <a:p>
            <a:pPr>
              <a:defRPr/>
            </a:pPr>
            <a:r>
              <a:rPr lang="en-US" sz="6600" b="1" spc="300" dirty="0">
                <a:solidFill>
                  <a:prstClr val="white"/>
                </a:solidFill>
                <a:latin typeface="Arial" panose="020B0604020202020204" pitchFamily="34" charset="0"/>
                <a:cs typeface="Arial" panose="020B0604020202020204" pitchFamily="34" charset="0"/>
              </a:rPr>
              <a:t>OCFO</a:t>
            </a:r>
          </a:p>
          <a:p>
            <a:pPr marL="65088">
              <a:defRPr/>
            </a:pPr>
            <a:r>
              <a:rPr lang="en-US" sz="1200" spc="560" dirty="0">
                <a:solidFill>
                  <a:prstClr val="white"/>
                </a:solidFill>
                <a:latin typeface="Arial" panose="020B0604020202020204" pitchFamily="34" charset="0"/>
                <a:cs typeface="Arial" panose="020B0604020202020204" pitchFamily="34" charset="0"/>
              </a:rPr>
              <a:t>OFFICE OF THE CHIEF FINANCIAL OFFICER</a:t>
            </a:r>
          </a:p>
        </p:txBody>
      </p:sp>
      <p:sp>
        <p:nvSpPr>
          <p:cNvPr id="10" name="Rectangle 9">
            <a:extLst>
              <a:ext uri="{FF2B5EF4-FFF2-40B4-BE49-F238E27FC236}">
                <a16:creationId xmlns:a16="http://schemas.microsoft.com/office/drawing/2014/main" id="{2F287860-6779-D058-4E72-7E745A228B19}"/>
              </a:ext>
            </a:extLst>
          </p:cNvPr>
          <p:cNvSpPr/>
          <p:nvPr userDrawn="1"/>
        </p:nvSpPr>
        <p:spPr>
          <a:xfrm>
            <a:off x="0" y="3528105"/>
            <a:ext cx="12192001" cy="181588"/>
          </a:xfrm>
          <a:prstGeom prst="rect">
            <a:avLst/>
          </a:prstGeom>
        </p:spPr>
        <p:txBody>
          <a:bodyPr wrap="square" lIns="0" rIns="0">
            <a:spAutoFit/>
          </a:bodyPr>
          <a:lstStyle/>
          <a:p>
            <a:pPr algn="ctr">
              <a:defRPr/>
            </a:pPr>
            <a:r>
              <a:rPr lang="en-US" sz="580" kern="100" cap="all" spc="20" dirty="0">
                <a:solidFill>
                  <a:prstClr val="white"/>
                </a:solidFill>
                <a:latin typeface="Arial" panose="020B0604020202020204" pitchFamily="34" charset="0"/>
                <a:cs typeface="Arial" panose="020B0604020202020204" pitchFamily="34" charset="0"/>
              </a:rPr>
              <a:t>Ames Research Center  |  Armstrong Flight Research Center  |  Glenn Research Center  |  Goddard Space Flight Center  |  Headquarters  |  Johnson Space Center  |  Kennedy Space Center  |  Langley Research Center  |  Marshall Space Flight Center  |  Stennis Space Center</a:t>
            </a:r>
          </a:p>
        </p:txBody>
      </p:sp>
      <p:sp>
        <p:nvSpPr>
          <p:cNvPr id="11" name="Rectangle 10">
            <a:extLst>
              <a:ext uri="{FF2B5EF4-FFF2-40B4-BE49-F238E27FC236}">
                <a16:creationId xmlns:a16="http://schemas.microsoft.com/office/drawing/2014/main" id="{433C225B-FDAF-886C-178B-CBE70FA978B1}"/>
              </a:ext>
            </a:extLst>
          </p:cNvPr>
          <p:cNvSpPr/>
          <p:nvPr userDrawn="1"/>
        </p:nvSpPr>
        <p:spPr>
          <a:xfrm rot="16200000" flipH="1" flipV="1">
            <a:off x="6073140" y="-2600295"/>
            <a:ext cx="45719" cy="12192001"/>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12" name="Picture 11">
            <a:extLst>
              <a:ext uri="{FF2B5EF4-FFF2-40B4-BE49-F238E27FC236}">
                <a16:creationId xmlns:a16="http://schemas.microsoft.com/office/drawing/2014/main" id="{93AD99CA-BADB-76FB-4456-982150B83D18}"/>
              </a:ext>
            </a:extLst>
          </p:cNvPr>
          <p:cNvPicPr>
            <a:picLocks noChangeAspect="1"/>
          </p:cNvPicPr>
          <p:nvPr userDrawn="1"/>
        </p:nvPicPr>
        <p:blipFill>
          <a:blip r:embed="rId3"/>
          <a:stretch>
            <a:fillRect/>
          </a:stretch>
        </p:blipFill>
        <p:spPr>
          <a:xfrm>
            <a:off x="10961116" y="284089"/>
            <a:ext cx="884793" cy="740664"/>
          </a:xfrm>
          <a:prstGeom prst="rect">
            <a:avLst/>
          </a:prstGeom>
        </p:spPr>
      </p:pic>
      <p:sp>
        <p:nvSpPr>
          <p:cNvPr id="13" name="Title 1">
            <a:extLst>
              <a:ext uri="{FF2B5EF4-FFF2-40B4-BE49-F238E27FC236}">
                <a16:creationId xmlns:a16="http://schemas.microsoft.com/office/drawing/2014/main" id="{F89F0B3A-D546-8A5B-2806-B41C41B31444}"/>
              </a:ext>
            </a:extLst>
          </p:cNvPr>
          <p:cNvSpPr>
            <a:spLocks noGrp="1"/>
          </p:cNvSpPr>
          <p:nvPr>
            <p:ph type="ctrTitle" hasCustomPrompt="1"/>
          </p:nvPr>
        </p:nvSpPr>
        <p:spPr>
          <a:xfrm>
            <a:off x="627457" y="1494469"/>
            <a:ext cx="10937087" cy="1056956"/>
          </a:xfrm>
        </p:spPr>
        <p:txBody>
          <a:bodyPr anchor="ctr">
            <a:normAutofit/>
          </a:bodyPr>
          <a:lstStyle>
            <a:lvl1pPr algn="ctr">
              <a:defRPr sz="3200" b="1">
                <a:solidFill>
                  <a:srgbClr val="03284A"/>
                </a:solidFill>
                <a:latin typeface="Arial" panose="020B0604020202020204" pitchFamily="34" charset="0"/>
                <a:cs typeface="Arial" panose="020B0604020202020204" pitchFamily="34" charset="0"/>
              </a:defRPr>
            </a:lvl1pPr>
          </a:lstStyle>
          <a:p>
            <a:r>
              <a:rPr lang="en-US"/>
              <a:t>Presentation Title – Arial Size 32</a:t>
            </a:r>
          </a:p>
        </p:txBody>
      </p:sp>
      <p:sp>
        <p:nvSpPr>
          <p:cNvPr id="14" name="Text Placeholder 2">
            <a:extLst>
              <a:ext uri="{FF2B5EF4-FFF2-40B4-BE49-F238E27FC236}">
                <a16:creationId xmlns:a16="http://schemas.microsoft.com/office/drawing/2014/main" id="{15E6DD56-2955-5A24-0A4E-C1319D198229}"/>
              </a:ext>
            </a:extLst>
          </p:cNvPr>
          <p:cNvSpPr>
            <a:spLocks noGrp="1"/>
          </p:cNvSpPr>
          <p:nvPr>
            <p:ph type="body" idx="1" hasCustomPrompt="1"/>
          </p:nvPr>
        </p:nvSpPr>
        <p:spPr>
          <a:xfrm>
            <a:off x="1524000" y="2589983"/>
            <a:ext cx="9144000" cy="438016"/>
          </a:xfrm>
        </p:spPr>
        <p:txBody>
          <a:bodyPr>
            <a:normAutofit/>
          </a:bodyPr>
          <a:lstStyle>
            <a:lvl1pPr marL="0" indent="0" algn="ctr">
              <a:buNone/>
              <a:defRPr sz="2000">
                <a:solidFill>
                  <a:schemeClr val="tx1">
                    <a:lumMod val="65000"/>
                    <a:lumOff val="35000"/>
                  </a:schemeClr>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Jane M. Doe | August 1, 2024</a:t>
            </a:r>
          </a:p>
        </p:txBody>
      </p:sp>
      <p:sp>
        <p:nvSpPr>
          <p:cNvPr id="4" name="Text Placeholder 3">
            <a:extLst>
              <a:ext uri="{FF2B5EF4-FFF2-40B4-BE49-F238E27FC236}">
                <a16:creationId xmlns:a16="http://schemas.microsoft.com/office/drawing/2014/main" id="{AFABB32E-DD3F-0EA8-D745-768141EEBAF4}"/>
              </a:ext>
            </a:extLst>
          </p:cNvPr>
          <p:cNvSpPr>
            <a:spLocks noGrp="1"/>
          </p:cNvSpPr>
          <p:nvPr>
            <p:ph type="body" sz="quarter" idx="10" hasCustomPrompt="1"/>
          </p:nvPr>
        </p:nvSpPr>
        <p:spPr>
          <a:xfrm>
            <a:off x="2219327" y="0"/>
            <a:ext cx="7753347" cy="363884"/>
          </a:xfrm>
        </p:spPr>
        <p:txBody>
          <a:bodyPr>
            <a:normAutofit/>
          </a:bodyPr>
          <a:lstStyle>
            <a:lvl1pPr marL="0" indent="0" algn="ctr">
              <a:buNone/>
              <a:defRPr sz="1800">
                <a:solidFill>
                  <a:srgbClr val="AB1500"/>
                </a:solidFill>
                <a:latin typeface="Arial" panose="020B0604020202020204" pitchFamily="34" charset="0"/>
                <a:cs typeface="Arial" panose="020B0604020202020204" pitchFamily="34" charset="0"/>
              </a:defRPr>
            </a:lvl1pPr>
            <a:lvl5pPr marL="1828800" indent="0">
              <a:buNone/>
              <a:defRPr/>
            </a:lvl5pPr>
          </a:lstStyle>
          <a:p>
            <a:pPr lvl="0"/>
            <a:r>
              <a:rPr lang="en-US"/>
              <a:t>Informational or Decisional</a:t>
            </a:r>
          </a:p>
        </p:txBody>
      </p:sp>
    </p:spTree>
    <p:extLst>
      <p:ext uri="{BB962C8B-B14F-4D97-AF65-F5344CB8AC3E}">
        <p14:creationId xmlns:p14="http://schemas.microsoft.com/office/powerpoint/2010/main" val="224169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1F99C9-C564-C6B9-EC81-A05E979CFF4A}"/>
              </a:ext>
            </a:extLst>
          </p:cNvPr>
          <p:cNvSpPr/>
          <p:nvPr userDrawn="1"/>
        </p:nvSpPr>
        <p:spPr>
          <a:xfrm>
            <a:off x="0" y="6599278"/>
            <a:ext cx="12192000" cy="262007"/>
          </a:xfrm>
          <a:prstGeom prst="rect">
            <a:avLst/>
          </a:prstGeom>
          <a:gradFill>
            <a:gsLst>
              <a:gs pos="0">
                <a:srgbClr val="03284A">
                  <a:alpha val="95000"/>
                  <a:lumMod val="97000"/>
                  <a:lumOff val="3000"/>
                </a:srgbClr>
              </a:gs>
              <a:gs pos="14000">
                <a:srgbClr val="03284A">
                  <a:alpha val="98000"/>
                  <a:lumMod val="97000"/>
                  <a:lumOff val="3000"/>
                </a:srgbClr>
              </a:gs>
              <a:gs pos="99000">
                <a:srgbClr val="03284A">
                  <a:lumMod val="70000"/>
                </a:srgbClr>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2700000" scaled="1"/>
                <a:tileRect/>
              </a:gradFill>
              <a:effectLst/>
              <a:uLnTx/>
              <a:uFillTx/>
              <a:latin typeface="Calibri"/>
              <a:ea typeface="+mn-ea"/>
              <a:cs typeface="+mn-cs"/>
            </a:endParaRPr>
          </a:p>
        </p:txBody>
      </p:sp>
      <p:sp>
        <p:nvSpPr>
          <p:cNvPr id="6" name="TextBox 5">
            <a:extLst>
              <a:ext uri="{FF2B5EF4-FFF2-40B4-BE49-F238E27FC236}">
                <a16:creationId xmlns:a16="http://schemas.microsoft.com/office/drawing/2014/main" id="{CE685E0A-7F86-7523-93FE-9E0078D44F1E}"/>
              </a:ext>
            </a:extLst>
          </p:cNvPr>
          <p:cNvSpPr txBox="1"/>
          <p:nvPr userDrawn="1"/>
        </p:nvSpPr>
        <p:spPr>
          <a:xfrm>
            <a:off x="4159624" y="6636321"/>
            <a:ext cx="3872753" cy="184666"/>
          </a:xfrm>
          <a:prstGeom prst="rect">
            <a:avLst/>
          </a:prstGeom>
          <a:noFill/>
        </p:spPr>
        <p:txBody>
          <a:bodyPr wrap="square" rtlCol="0">
            <a:spAutoFit/>
          </a:bodyPr>
          <a:lstStyle/>
          <a:p>
            <a:pPr algn="ctr"/>
            <a:r>
              <a:rPr lang="en-US" sz="600" spc="150" baseline="0" dirty="0">
                <a:solidFill>
                  <a:schemeClr val="bg1"/>
                </a:solidFill>
                <a:latin typeface="Arial" panose="020B0604020202020204" pitchFamily="34" charset="0"/>
                <a:cs typeface="Arial" panose="020B0604020202020204" pitchFamily="34" charset="0"/>
              </a:rPr>
              <a:t>OFFICE OF THE CHIEF FINANCIAL OFFICER</a:t>
            </a:r>
          </a:p>
        </p:txBody>
      </p:sp>
      <p:sp>
        <p:nvSpPr>
          <p:cNvPr id="3" name="Slide Number Placeholder 3">
            <a:extLst>
              <a:ext uri="{FF2B5EF4-FFF2-40B4-BE49-F238E27FC236}">
                <a16:creationId xmlns:a16="http://schemas.microsoft.com/office/drawing/2014/main" id="{95477842-6E4A-9920-BE71-FD81D94BC766}"/>
              </a:ext>
            </a:extLst>
          </p:cNvPr>
          <p:cNvSpPr>
            <a:spLocks noGrp="1"/>
          </p:cNvSpPr>
          <p:nvPr>
            <p:ph type="sldNum" sz="quarter" idx="12"/>
          </p:nvPr>
        </p:nvSpPr>
        <p:spPr>
          <a:xfrm>
            <a:off x="9438504" y="6583037"/>
            <a:ext cx="2743200" cy="262007"/>
          </a:xfrm>
          <a:prstGeom prst="rect">
            <a:avLst/>
          </a:prstGeom>
        </p:spPr>
        <p:txBody>
          <a:bodyPr/>
          <a:lstStyle>
            <a:lvl1pPr algn="r">
              <a:defRPr sz="800" b="0" spc="150" baseline="0">
                <a:solidFill>
                  <a:schemeClr val="bg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dirty="0"/>
          </a:p>
        </p:txBody>
      </p:sp>
      <p:sp>
        <p:nvSpPr>
          <p:cNvPr id="7" name="Rectangle 6">
            <a:extLst>
              <a:ext uri="{FF2B5EF4-FFF2-40B4-BE49-F238E27FC236}">
                <a16:creationId xmlns:a16="http://schemas.microsoft.com/office/drawing/2014/main" id="{CF3E2D0E-6137-0E21-A653-B8AA892DDDBC}"/>
              </a:ext>
            </a:extLst>
          </p:cNvPr>
          <p:cNvSpPr/>
          <p:nvPr userDrawn="1"/>
        </p:nvSpPr>
        <p:spPr>
          <a:xfrm rot="5400000" flipV="1">
            <a:off x="6073902" y="489492"/>
            <a:ext cx="45719" cy="12190477"/>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Text Placeholder 6">
            <a:extLst>
              <a:ext uri="{FF2B5EF4-FFF2-40B4-BE49-F238E27FC236}">
                <a16:creationId xmlns:a16="http://schemas.microsoft.com/office/drawing/2014/main" id="{78813F9C-7D40-3D23-A9E2-470E94EAA7ED}"/>
              </a:ext>
            </a:extLst>
          </p:cNvPr>
          <p:cNvSpPr>
            <a:spLocks noGrp="1"/>
          </p:cNvSpPr>
          <p:nvPr>
            <p:ph type="body" sz="quarter" idx="13"/>
          </p:nvPr>
        </p:nvSpPr>
        <p:spPr>
          <a:xfrm>
            <a:off x="285466" y="1262357"/>
            <a:ext cx="11637220" cy="518960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Tx/>
              <a:buNone/>
              <a:tabLst/>
              <a:defRPr sz="1800">
                <a:solidFill>
                  <a:srgbClr val="03284A"/>
                </a:solidFill>
                <a:latin typeface="Arial" panose="020B0604020202020204" pitchFamily="34" charset="0"/>
                <a:cs typeface="Arial" panose="020B0604020202020204" pitchFamily="34" charset="0"/>
              </a:defRPr>
            </a:lvl1pPr>
            <a:lvl2pPr marL="285750" indent="0" algn="ctr">
              <a:buFontTx/>
              <a:buNone/>
              <a:defRPr sz="1600">
                <a:solidFill>
                  <a:srgbClr val="03284A"/>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6">
            <a:extLst>
              <a:ext uri="{FF2B5EF4-FFF2-40B4-BE49-F238E27FC236}">
                <a16:creationId xmlns:a16="http://schemas.microsoft.com/office/drawing/2014/main" id="{A6F390FB-EEF0-32E1-2F4C-D464D0DC9A4C}"/>
              </a:ext>
            </a:extLst>
          </p:cNvPr>
          <p:cNvSpPr>
            <a:spLocks noGrp="1"/>
          </p:cNvSpPr>
          <p:nvPr>
            <p:ph type="body" sz="quarter" idx="11"/>
          </p:nvPr>
        </p:nvSpPr>
        <p:spPr>
          <a:xfrm>
            <a:off x="285466" y="228600"/>
            <a:ext cx="10367220" cy="457200"/>
          </a:xfrm>
          <a:prstGeom prst="rect">
            <a:avLst/>
          </a:prstGeom>
        </p:spPr>
        <p:txBody>
          <a:bodyPr anchor="ctr"/>
          <a:lstStyle>
            <a:lvl1pPr marL="0" indent="0" algn="l">
              <a:lnSpc>
                <a:spcPct val="100000"/>
              </a:lnSpc>
              <a:buNone/>
              <a:defRPr sz="2800" b="1">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6">
            <a:extLst>
              <a:ext uri="{FF2B5EF4-FFF2-40B4-BE49-F238E27FC236}">
                <a16:creationId xmlns:a16="http://schemas.microsoft.com/office/drawing/2014/main" id="{E69D2B04-003E-FD5F-904D-676907537426}"/>
              </a:ext>
            </a:extLst>
          </p:cNvPr>
          <p:cNvSpPr>
            <a:spLocks noGrp="1"/>
          </p:cNvSpPr>
          <p:nvPr>
            <p:ph type="body" sz="quarter" idx="15"/>
          </p:nvPr>
        </p:nvSpPr>
        <p:spPr>
          <a:xfrm>
            <a:off x="285466" y="652522"/>
            <a:ext cx="10367220" cy="365760"/>
          </a:xfrm>
          <a:prstGeom prst="rect">
            <a:avLst/>
          </a:prstGeom>
        </p:spPr>
        <p:txBody>
          <a:bodyPr anchor="t"/>
          <a:lstStyle>
            <a:lvl1pPr marL="0" indent="0" algn="l">
              <a:lnSpc>
                <a:spcPct val="100000"/>
              </a:lnSpc>
              <a:buNone/>
              <a:defRPr sz="1800">
                <a:solidFill>
                  <a:schemeClr val="tx1">
                    <a:lumMod val="65000"/>
                    <a:lumOff val="35000"/>
                  </a:schemeClr>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17" name="Picture 16">
            <a:extLst>
              <a:ext uri="{FF2B5EF4-FFF2-40B4-BE49-F238E27FC236}">
                <a16:creationId xmlns:a16="http://schemas.microsoft.com/office/drawing/2014/main" id="{FF88CF0F-6E76-B55B-5A24-33EBC790ACF1}"/>
              </a:ext>
            </a:extLst>
          </p:cNvPr>
          <p:cNvPicPr>
            <a:picLocks noChangeAspect="1"/>
          </p:cNvPicPr>
          <p:nvPr userDrawn="1"/>
        </p:nvPicPr>
        <p:blipFill>
          <a:blip r:embed="rId2"/>
          <a:stretch>
            <a:fillRect/>
          </a:stretch>
        </p:blipFill>
        <p:spPr>
          <a:xfrm>
            <a:off x="10966820" y="91440"/>
            <a:ext cx="1005840" cy="1005840"/>
          </a:xfrm>
          <a:prstGeom prst="rect">
            <a:avLst/>
          </a:prstGeom>
        </p:spPr>
      </p:pic>
    </p:spTree>
    <p:extLst>
      <p:ext uri="{BB962C8B-B14F-4D97-AF65-F5344CB8AC3E}">
        <p14:creationId xmlns:p14="http://schemas.microsoft.com/office/powerpoint/2010/main" val="184510458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1F99C9-C564-C6B9-EC81-A05E979CFF4A}"/>
              </a:ext>
            </a:extLst>
          </p:cNvPr>
          <p:cNvSpPr/>
          <p:nvPr userDrawn="1"/>
        </p:nvSpPr>
        <p:spPr>
          <a:xfrm>
            <a:off x="0" y="6599278"/>
            <a:ext cx="12192000" cy="262007"/>
          </a:xfrm>
          <a:prstGeom prst="rect">
            <a:avLst/>
          </a:prstGeom>
          <a:gradFill>
            <a:gsLst>
              <a:gs pos="0">
                <a:srgbClr val="03284A">
                  <a:alpha val="95000"/>
                  <a:lumMod val="97000"/>
                  <a:lumOff val="3000"/>
                </a:srgbClr>
              </a:gs>
              <a:gs pos="14000">
                <a:srgbClr val="03284A">
                  <a:alpha val="98000"/>
                  <a:lumMod val="97000"/>
                  <a:lumOff val="3000"/>
                </a:srgbClr>
              </a:gs>
              <a:gs pos="99000">
                <a:srgbClr val="03284A">
                  <a:lumMod val="70000"/>
                </a:srgbClr>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gradFill flip="none" rotWithShape="1">
                <a:gsLst>
                  <a:gs pos="0">
                    <a:prstClr val="white">
                      <a:shade val="30000"/>
                      <a:satMod val="115000"/>
                    </a:prstClr>
                  </a:gs>
                  <a:gs pos="50000">
                    <a:prstClr val="white">
                      <a:shade val="67500"/>
                      <a:satMod val="115000"/>
                    </a:prstClr>
                  </a:gs>
                  <a:gs pos="100000">
                    <a:prstClr val="white">
                      <a:shade val="100000"/>
                      <a:satMod val="115000"/>
                    </a:prstClr>
                  </a:gs>
                </a:gsLst>
                <a:lin ang="2700000" scaled="1"/>
                <a:tileRect/>
              </a:gradFill>
              <a:effectLst/>
              <a:uLnTx/>
              <a:uFillTx/>
              <a:latin typeface="Calibri"/>
              <a:ea typeface="+mn-ea"/>
              <a:cs typeface="+mn-cs"/>
            </a:endParaRPr>
          </a:p>
        </p:txBody>
      </p:sp>
      <p:sp>
        <p:nvSpPr>
          <p:cNvPr id="6" name="TextBox 5">
            <a:extLst>
              <a:ext uri="{FF2B5EF4-FFF2-40B4-BE49-F238E27FC236}">
                <a16:creationId xmlns:a16="http://schemas.microsoft.com/office/drawing/2014/main" id="{CE685E0A-7F86-7523-93FE-9E0078D44F1E}"/>
              </a:ext>
            </a:extLst>
          </p:cNvPr>
          <p:cNvSpPr txBox="1"/>
          <p:nvPr userDrawn="1"/>
        </p:nvSpPr>
        <p:spPr>
          <a:xfrm>
            <a:off x="4159624" y="6636321"/>
            <a:ext cx="3872753" cy="184666"/>
          </a:xfrm>
          <a:prstGeom prst="rect">
            <a:avLst/>
          </a:prstGeom>
          <a:noFill/>
        </p:spPr>
        <p:txBody>
          <a:bodyPr wrap="square" rtlCol="0">
            <a:spAutoFit/>
          </a:bodyPr>
          <a:lstStyle/>
          <a:p>
            <a:pPr algn="ctr"/>
            <a:r>
              <a:rPr lang="en-US" sz="600" spc="150" baseline="0" dirty="0">
                <a:solidFill>
                  <a:schemeClr val="bg1"/>
                </a:solidFill>
                <a:latin typeface="Arial" panose="020B0604020202020204" pitchFamily="34" charset="0"/>
                <a:cs typeface="Arial" panose="020B0604020202020204" pitchFamily="34" charset="0"/>
              </a:rPr>
              <a:t>OFFICE OF THE CHIEF FINANCIAL OFFICER</a:t>
            </a:r>
          </a:p>
        </p:txBody>
      </p:sp>
      <p:sp>
        <p:nvSpPr>
          <p:cNvPr id="3" name="Slide Number Placeholder 3">
            <a:extLst>
              <a:ext uri="{FF2B5EF4-FFF2-40B4-BE49-F238E27FC236}">
                <a16:creationId xmlns:a16="http://schemas.microsoft.com/office/drawing/2014/main" id="{95477842-6E4A-9920-BE71-FD81D94BC766}"/>
              </a:ext>
            </a:extLst>
          </p:cNvPr>
          <p:cNvSpPr>
            <a:spLocks noGrp="1"/>
          </p:cNvSpPr>
          <p:nvPr>
            <p:ph type="sldNum" sz="quarter" idx="12"/>
          </p:nvPr>
        </p:nvSpPr>
        <p:spPr>
          <a:xfrm>
            <a:off x="9438504" y="6583037"/>
            <a:ext cx="2743200" cy="262007"/>
          </a:xfrm>
          <a:prstGeom prst="rect">
            <a:avLst/>
          </a:prstGeom>
        </p:spPr>
        <p:txBody>
          <a:bodyPr/>
          <a:lstStyle>
            <a:lvl1pPr algn="r">
              <a:defRPr sz="800" b="0" spc="150" baseline="0">
                <a:solidFill>
                  <a:schemeClr val="bg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dirty="0"/>
          </a:p>
        </p:txBody>
      </p:sp>
      <p:sp>
        <p:nvSpPr>
          <p:cNvPr id="7" name="Rectangle 6">
            <a:extLst>
              <a:ext uri="{FF2B5EF4-FFF2-40B4-BE49-F238E27FC236}">
                <a16:creationId xmlns:a16="http://schemas.microsoft.com/office/drawing/2014/main" id="{CF3E2D0E-6137-0E21-A653-B8AA892DDDBC}"/>
              </a:ext>
            </a:extLst>
          </p:cNvPr>
          <p:cNvSpPr/>
          <p:nvPr userDrawn="1"/>
        </p:nvSpPr>
        <p:spPr>
          <a:xfrm rot="5400000" flipV="1">
            <a:off x="6073902" y="489492"/>
            <a:ext cx="45719" cy="12190477"/>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Text Placeholder 6">
            <a:extLst>
              <a:ext uri="{FF2B5EF4-FFF2-40B4-BE49-F238E27FC236}">
                <a16:creationId xmlns:a16="http://schemas.microsoft.com/office/drawing/2014/main" id="{78813F9C-7D40-3D23-A9E2-470E94EAA7ED}"/>
              </a:ext>
            </a:extLst>
          </p:cNvPr>
          <p:cNvSpPr>
            <a:spLocks noGrp="1"/>
          </p:cNvSpPr>
          <p:nvPr>
            <p:ph type="body" sz="quarter" idx="13"/>
          </p:nvPr>
        </p:nvSpPr>
        <p:spPr>
          <a:xfrm>
            <a:off x="285466" y="1262357"/>
            <a:ext cx="11637220" cy="518960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a:solidFill>
                  <a:srgbClr val="03284A"/>
                </a:solidFill>
                <a:latin typeface="Arial" panose="020B0604020202020204" pitchFamily="34" charset="0"/>
                <a:cs typeface="Arial" panose="020B0604020202020204" pitchFamily="34" charset="0"/>
              </a:defRPr>
            </a:lvl1pPr>
            <a:lvl2pPr marL="457200" indent="0" algn="ctr">
              <a:buNone/>
              <a:defRPr sz="1600">
                <a:solidFill>
                  <a:srgbClr val="03284A"/>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4" name="Text Placeholder 6">
            <a:extLst>
              <a:ext uri="{FF2B5EF4-FFF2-40B4-BE49-F238E27FC236}">
                <a16:creationId xmlns:a16="http://schemas.microsoft.com/office/drawing/2014/main" id="{A6F390FB-EEF0-32E1-2F4C-D464D0DC9A4C}"/>
              </a:ext>
            </a:extLst>
          </p:cNvPr>
          <p:cNvSpPr>
            <a:spLocks noGrp="1"/>
          </p:cNvSpPr>
          <p:nvPr>
            <p:ph type="body" sz="quarter" idx="11"/>
          </p:nvPr>
        </p:nvSpPr>
        <p:spPr>
          <a:xfrm>
            <a:off x="285466" y="228600"/>
            <a:ext cx="10367220" cy="457200"/>
          </a:xfrm>
          <a:prstGeom prst="rect">
            <a:avLst/>
          </a:prstGeom>
        </p:spPr>
        <p:txBody>
          <a:bodyPr anchor="ctr"/>
          <a:lstStyle>
            <a:lvl1pPr marL="0" indent="0" algn="l">
              <a:lnSpc>
                <a:spcPct val="100000"/>
              </a:lnSpc>
              <a:buNone/>
              <a:defRPr sz="2800" b="1">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5" name="Text Placeholder 6">
            <a:extLst>
              <a:ext uri="{FF2B5EF4-FFF2-40B4-BE49-F238E27FC236}">
                <a16:creationId xmlns:a16="http://schemas.microsoft.com/office/drawing/2014/main" id="{E69D2B04-003E-FD5F-904D-676907537426}"/>
              </a:ext>
            </a:extLst>
          </p:cNvPr>
          <p:cNvSpPr>
            <a:spLocks noGrp="1"/>
          </p:cNvSpPr>
          <p:nvPr>
            <p:ph type="body" sz="quarter" idx="15"/>
          </p:nvPr>
        </p:nvSpPr>
        <p:spPr>
          <a:xfrm>
            <a:off x="285466" y="652522"/>
            <a:ext cx="10367220" cy="365760"/>
          </a:xfrm>
          <a:prstGeom prst="rect">
            <a:avLst/>
          </a:prstGeom>
        </p:spPr>
        <p:txBody>
          <a:bodyPr anchor="t"/>
          <a:lstStyle>
            <a:lvl1pPr marL="0" indent="0" algn="l">
              <a:lnSpc>
                <a:spcPct val="100000"/>
              </a:lnSpc>
              <a:buNone/>
              <a:defRPr sz="1800">
                <a:solidFill>
                  <a:schemeClr val="tx1">
                    <a:lumMod val="65000"/>
                    <a:lumOff val="35000"/>
                  </a:schemeClr>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pic>
        <p:nvPicPr>
          <p:cNvPr id="2" name="Picture 1">
            <a:extLst>
              <a:ext uri="{FF2B5EF4-FFF2-40B4-BE49-F238E27FC236}">
                <a16:creationId xmlns:a16="http://schemas.microsoft.com/office/drawing/2014/main" id="{07702E56-4B2E-B614-6DBA-089823812748}"/>
              </a:ext>
            </a:extLst>
          </p:cNvPr>
          <p:cNvPicPr>
            <a:picLocks noChangeAspect="1"/>
          </p:cNvPicPr>
          <p:nvPr userDrawn="1"/>
        </p:nvPicPr>
        <p:blipFill>
          <a:blip r:embed="rId2"/>
          <a:stretch>
            <a:fillRect/>
          </a:stretch>
        </p:blipFill>
        <p:spPr>
          <a:xfrm>
            <a:off x="11220061" y="132658"/>
            <a:ext cx="884793" cy="740664"/>
          </a:xfrm>
          <a:prstGeom prst="rect">
            <a:avLst/>
          </a:prstGeom>
        </p:spPr>
      </p:pic>
    </p:spTree>
    <p:extLst>
      <p:ext uri="{BB962C8B-B14F-4D97-AF65-F5344CB8AC3E}">
        <p14:creationId xmlns:p14="http://schemas.microsoft.com/office/powerpoint/2010/main" val="12358575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bg1"/>
        </a:solidFill>
        <a:effectLst/>
      </p:bgPr>
    </p:bg>
    <p:spTree>
      <p:nvGrpSpPr>
        <p:cNvPr id="1" name=""/>
        <p:cNvGrpSpPr/>
        <p:nvPr/>
      </p:nvGrpSpPr>
      <p:grpSpPr>
        <a:xfrm>
          <a:off x="0" y="0"/>
          <a:ext cx="0" cy="0"/>
          <a:chOff x="0" y="0"/>
          <a:chExt cx="0" cy="0"/>
        </a:xfrm>
      </p:grpSpPr>
      <p:pic>
        <p:nvPicPr>
          <p:cNvPr id="3" name="Picture 2" descr="A blue and gold rectangular object&#10;&#10;Description automatically generated with medium confidence">
            <a:extLst>
              <a:ext uri="{FF2B5EF4-FFF2-40B4-BE49-F238E27FC236}">
                <a16:creationId xmlns:a16="http://schemas.microsoft.com/office/drawing/2014/main" id="{9E47ADF3-6836-7211-D770-506516E0FCB3}"/>
              </a:ext>
            </a:extLst>
          </p:cNvPr>
          <p:cNvPicPr>
            <a:picLocks noChangeAspect="1"/>
          </p:cNvPicPr>
          <p:nvPr userDrawn="1"/>
        </p:nvPicPr>
        <p:blipFill rotWithShape="1">
          <a:blip r:embed="rId2"/>
          <a:srcRect t="7126" b="16017"/>
          <a:stretch/>
        </p:blipFill>
        <p:spPr>
          <a:xfrm>
            <a:off x="-1" y="0"/>
            <a:ext cx="12192003" cy="1290416"/>
          </a:xfrm>
          <a:prstGeom prst="rect">
            <a:avLst/>
          </a:prstGeom>
        </p:spPr>
      </p:pic>
      <p:sp>
        <p:nvSpPr>
          <p:cNvPr id="4" name="Text Placeholder 6">
            <a:extLst>
              <a:ext uri="{FF2B5EF4-FFF2-40B4-BE49-F238E27FC236}">
                <a16:creationId xmlns:a16="http://schemas.microsoft.com/office/drawing/2014/main" id="{F85319F8-D6D3-5250-56C7-81032303E086}"/>
              </a:ext>
            </a:extLst>
          </p:cNvPr>
          <p:cNvSpPr>
            <a:spLocks noGrp="1"/>
          </p:cNvSpPr>
          <p:nvPr>
            <p:ph type="body" sz="quarter" idx="13"/>
          </p:nvPr>
        </p:nvSpPr>
        <p:spPr>
          <a:xfrm>
            <a:off x="285466" y="1582569"/>
            <a:ext cx="11635188" cy="399215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800">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8" name="Text Placeholder 6">
            <a:extLst>
              <a:ext uri="{FF2B5EF4-FFF2-40B4-BE49-F238E27FC236}">
                <a16:creationId xmlns:a16="http://schemas.microsoft.com/office/drawing/2014/main" id="{A95504C8-0537-022A-6E37-3DFF594C0D81}"/>
              </a:ext>
            </a:extLst>
          </p:cNvPr>
          <p:cNvSpPr>
            <a:spLocks noGrp="1"/>
          </p:cNvSpPr>
          <p:nvPr>
            <p:ph type="body" sz="quarter" idx="14"/>
          </p:nvPr>
        </p:nvSpPr>
        <p:spPr>
          <a:xfrm>
            <a:off x="285466" y="5926870"/>
            <a:ext cx="11635188" cy="481680"/>
          </a:xfrm>
          <a:prstGeom prst="rect">
            <a:avLst/>
          </a:prstGeom>
        </p:spPr>
        <p:txBody>
          <a:bodyPr/>
          <a:lstStyle>
            <a:lvl1pPr marL="0" indent="0" algn="l">
              <a:lnSpc>
                <a:spcPct val="100000"/>
              </a:lnSpc>
              <a:buNone/>
              <a:defRPr sz="1800">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3" name="Slide Number Placeholder 3">
            <a:extLst>
              <a:ext uri="{FF2B5EF4-FFF2-40B4-BE49-F238E27FC236}">
                <a16:creationId xmlns:a16="http://schemas.microsoft.com/office/drawing/2014/main" id="{48054C51-19D8-85B7-D853-4BBDE94FCC2D}"/>
              </a:ext>
            </a:extLst>
          </p:cNvPr>
          <p:cNvSpPr>
            <a:spLocks noGrp="1"/>
          </p:cNvSpPr>
          <p:nvPr>
            <p:ph type="sldNum" sz="quarter" idx="12"/>
          </p:nvPr>
        </p:nvSpPr>
        <p:spPr>
          <a:xfrm>
            <a:off x="7120328" y="6593197"/>
            <a:ext cx="5071536" cy="262007"/>
          </a:xfrm>
          <a:prstGeom prst="rect">
            <a:avLst/>
          </a:prstGeom>
        </p:spPr>
        <p:txBody>
          <a:bodyPr/>
          <a:lstStyle>
            <a:lvl1pPr algn="r">
              <a:defRPr sz="800" b="0" spc="150" baseline="0">
                <a:solidFill>
                  <a:schemeClr val="bg1">
                    <a:lumMod val="50000"/>
                  </a:schemeClr>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dirty="0"/>
          </a:p>
        </p:txBody>
      </p:sp>
      <p:sp>
        <p:nvSpPr>
          <p:cNvPr id="18" name="Text Placeholder 6">
            <a:extLst>
              <a:ext uri="{FF2B5EF4-FFF2-40B4-BE49-F238E27FC236}">
                <a16:creationId xmlns:a16="http://schemas.microsoft.com/office/drawing/2014/main" id="{7E991A8D-FB8F-2B82-9625-6FBBE1D8FF3F}"/>
              </a:ext>
            </a:extLst>
          </p:cNvPr>
          <p:cNvSpPr>
            <a:spLocks noGrp="1"/>
          </p:cNvSpPr>
          <p:nvPr>
            <p:ph type="body" sz="quarter" idx="11"/>
          </p:nvPr>
        </p:nvSpPr>
        <p:spPr>
          <a:xfrm>
            <a:off x="285466" y="226616"/>
            <a:ext cx="10367220" cy="457200"/>
          </a:xfrm>
          <a:prstGeom prst="rect">
            <a:avLst/>
          </a:prstGeom>
        </p:spPr>
        <p:txBody>
          <a:bodyPr anchor="ctr"/>
          <a:lstStyle>
            <a:lvl1pPr marL="0" indent="0" algn="l">
              <a:lnSpc>
                <a:spcPct val="100000"/>
              </a:lnSpc>
              <a:buNone/>
              <a:defRPr sz="28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19" name="Text Placeholder 6">
            <a:extLst>
              <a:ext uri="{FF2B5EF4-FFF2-40B4-BE49-F238E27FC236}">
                <a16:creationId xmlns:a16="http://schemas.microsoft.com/office/drawing/2014/main" id="{3E310D27-30F6-7E9C-56C7-10CD77FE5A61}"/>
              </a:ext>
            </a:extLst>
          </p:cNvPr>
          <p:cNvSpPr>
            <a:spLocks noGrp="1"/>
          </p:cNvSpPr>
          <p:nvPr>
            <p:ph type="body" sz="quarter" idx="15"/>
          </p:nvPr>
        </p:nvSpPr>
        <p:spPr>
          <a:xfrm>
            <a:off x="285466" y="669233"/>
            <a:ext cx="10367220" cy="365760"/>
          </a:xfrm>
          <a:prstGeom prst="rect">
            <a:avLst/>
          </a:prstGeom>
        </p:spPr>
        <p:txBody>
          <a:bodyPr anchor="t"/>
          <a:lstStyle>
            <a:lvl1pPr marL="0" indent="0" algn="l">
              <a:lnSpc>
                <a:spcPct val="100000"/>
              </a:lnSpc>
              <a:buNone/>
              <a:defRPr sz="1800">
                <a:solidFill>
                  <a:srgbClr val="A2845D"/>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2" name="Rectangle 1">
            <a:extLst>
              <a:ext uri="{FF2B5EF4-FFF2-40B4-BE49-F238E27FC236}">
                <a16:creationId xmlns:a16="http://schemas.microsoft.com/office/drawing/2014/main" id="{5E79907C-936C-6B24-5CA0-20D6061C139C}"/>
              </a:ext>
            </a:extLst>
          </p:cNvPr>
          <p:cNvSpPr/>
          <p:nvPr userDrawn="1"/>
        </p:nvSpPr>
        <p:spPr>
          <a:xfrm rot="5400000" flipV="1">
            <a:off x="6070495" y="-4787220"/>
            <a:ext cx="51011" cy="12192002"/>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816382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E96FBB2-68B8-97A6-0959-1A3D05BE851D}"/>
              </a:ext>
            </a:extLst>
          </p:cNvPr>
          <p:cNvPicPr>
            <a:picLocks noChangeAspect="1"/>
          </p:cNvPicPr>
          <p:nvPr userDrawn="1"/>
        </p:nvPicPr>
        <p:blipFill rotWithShape="1">
          <a:blip r:embed="rId2"/>
          <a:srcRect l="9434" r="9200"/>
          <a:stretch/>
        </p:blipFill>
        <p:spPr>
          <a:xfrm>
            <a:off x="-1" y="0"/>
            <a:ext cx="4466123" cy="6858000"/>
          </a:xfrm>
          <a:prstGeom prst="rect">
            <a:avLst/>
          </a:prstGeom>
        </p:spPr>
      </p:pic>
      <p:sp>
        <p:nvSpPr>
          <p:cNvPr id="16" name="Rectangle 15">
            <a:extLst>
              <a:ext uri="{FF2B5EF4-FFF2-40B4-BE49-F238E27FC236}">
                <a16:creationId xmlns:a16="http://schemas.microsoft.com/office/drawing/2014/main" id="{15A17A2E-727D-F957-F2EF-E9FA6293CB81}"/>
              </a:ext>
            </a:extLst>
          </p:cNvPr>
          <p:cNvSpPr/>
          <p:nvPr userDrawn="1"/>
        </p:nvSpPr>
        <p:spPr>
          <a:xfrm rot="10800000" flipV="1">
            <a:off x="4458760" y="0"/>
            <a:ext cx="45719" cy="6861240"/>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8" name="Rectangle 17">
            <a:extLst>
              <a:ext uri="{FF2B5EF4-FFF2-40B4-BE49-F238E27FC236}">
                <a16:creationId xmlns:a16="http://schemas.microsoft.com/office/drawing/2014/main" id="{4353EC74-8416-C1D8-7CFC-669E1ABFED3B}"/>
              </a:ext>
            </a:extLst>
          </p:cNvPr>
          <p:cNvSpPr/>
          <p:nvPr userDrawn="1"/>
        </p:nvSpPr>
        <p:spPr>
          <a:xfrm>
            <a:off x="-6622" y="0"/>
            <a:ext cx="4467664" cy="6860953"/>
          </a:xfrm>
          <a:prstGeom prst="rect">
            <a:avLst/>
          </a:prstGeom>
          <a:gradFill>
            <a:gsLst>
              <a:gs pos="0">
                <a:srgbClr val="03284A">
                  <a:alpha val="82872"/>
                </a:srgbClr>
              </a:gs>
              <a:gs pos="23000">
                <a:srgbClr val="03284A">
                  <a:alpha val="78595"/>
                </a:srgbClr>
              </a:gs>
              <a:gs pos="69000">
                <a:srgbClr val="03284A">
                  <a:alpha val="96000"/>
                </a:srgbClr>
              </a:gs>
              <a:gs pos="97000">
                <a:srgbClr val="03284A"/>
              </a:gs>
            </a:gsLst>
            <a:path path="circle">
              <a:fillToRect l="50000" t="50000" r="50000" b="50000"/>
            </a:path>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9" name="TextBox 18">
            <a:extLst>
              <a:ext uri="{FF2B5EF4-FFF2-40B4-BE49-F238E27FC236}">
                <a16:creationId xmlns:a16="http://schemas.microsoft.com/office/drawing/2014/main" id="{1BF157DA-A0A1-2F7C-299A-F6F34E9E3D1A}"/>
              </a:ext>
            </a:extLst>
          </p:cNvPr>
          <p:cNvSpPr txBox="1"/>
          <p:nvPr userDrawn="1"/>
        </p:nvSpPr>
        <p:spPr>
          <a:xfrm>
            <a:off x="13958" y="278782"/>
            <a:ext cx="4444802" cy="184666"/>
          </a:xfrm>
          <a:prstGeom prst="rect">
            <a:avLst/>
          </a:prstGeom>
          <a:noFill/>
        </p:spPr>
        <p:txBody>
          <a:bodyPr wrap="square" rtlCol="0">
            <a:spAutoFit/>
          </a:bodyPr>
          <a:lstStyle/>
          <a:p>
            <a:pPr algn="ctr"/>
            <a:r>
              <a:rPr lang="en-US" sz="600" spc="150" dirty="0">
                <a:solidFill>
                  <a:prstClr val="white"/>
                </a:solidFill>
                <a:latin typeface="Arial" panose="020B0604020202020204" pitchFamily="34" charset="0"/>
                <a:cs typeface="Arial" panose="020B0604020202020204" pitchFamily="34" charset="0"/>
              </a:rPr>
              <a:t>OFFICE OF THE CHIEF FINANCIAL OFFICER</a:t>
            </a:r>
          </a:p>
        </p:txBody>
      </p:sp>
      <p:sp>
        <p:nvSpPr>
          <p:cNvPr id="2" name="Slide Number Placeholder 3">
            <a:extLst>
              <a:ext uri="{FF2B5EF4-FFF2-40B4-BE49-F238E27FC236}">
                <a16:creationId xmlns:a16="http://schemas.microsoft.com/office/drawing/2014/main" id="{92C30409-595A-9ED5-14E7-87E2F8B3AF8F}"/>
              </a:ext>
            </a:extLst>
          </p:cNvPr>
          <p:cNvSpPr>
            <a:spLocks noGrp="1"/>
          </p:cNvSpPr>
          <p:nvPr>
            <p:ph type="sldNum" sz="quarter" idx="12"/>
          </p:nvPr>
        </p:nvSpPr>
        <p:spPr>
          <a:xfrm>
            <a:off x="9448800" y="6592824"/>
            <a:ext cx="2743200" cy="265176"/>
          </a:xfrm>
        </p:spPr>
        <p:txBody>
          <a:bodyPr/>
          <a:lstStyle>
            <a:lvl1pPr>
              <a:defRPr sz="800" spc="150" baseline="0">
                <a:solidFill>
                  <a:schemeClr val="bg1">
                    <a:lumMod val="50000"/>
                  </a:schemeClr>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dirty="0"/>
          </a:p>
        </p:txBody>
      </p:sp>
      <p:sp>
        <p:nvSpPr>
          <p:cNvPr id="4" name="Text Placeholder 6">
            <a:extLst>
              <a:ext uri="{FF2B5EF4-FFF2-40B4-BE49-F238E27FC236}">
                <a16:creationId xmlns:a16="http://schemas.microsoft.com/office/drawing/2014/main" id="{8EF69B99-DBAB-2811-E20A-FEC9C8787DB6}"/>
              </a:ext>
            </a:extLst>
          </p:cNvPr>
          <p:cNvSpPr>
            <a:spLocks noGrp="1"/>
          </p:cNvSpPr>
          <p:nvPr>
            <p:ph type="body" sz="quarter" idx="11"/>
          </p:nvPr>
        </p:nvSpPr>
        <p:spPr>
          <a:xfrm>
            <a:off x="4724400" y="114760"/>
            <a:ext cx="7269480" cy="457200"/>
          </a:xfrm>
          <a:prstGeom prst="rect">
            <a:avLst/>
          </a:prstGeom>
        </p:spPr>
        <p:txBody>
          <a:bodyPr anchor="ctr"/>
          <a:lstStyle>
            <a:lvl1pPr marL="0" indent="0" algn="l">
              <a:lnSpc>
                <a:spcPct val="100000"/>
              </a:lnSpc>
              <a:buNone/>
              <a:defRPr sz="2800" b="1">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5" name="Text Placeholder 6">
            <a:extLst>
              <a:ext uri="{FF2B5EF4-FFF2-40B4-BE49-F238E27FC236}">
                <a16:creationId xmlns:a16="http://schemas.microsoft.com/office/drawing/2014/main" id="{DC4B84BF-7D77-CE1C-0AC1-231574188AC6}"/>
              </a:ext>
            </a:extLst>
          </p:cNvPr>
          <p:cNvSpPr>
            <a:spLocks noGrp="1"/>
          </p:cNvSpPr>
          <p:nvPr>
            <p:ph type="body" sz="quarter" idx="15"/>
          </p:nvPr>
        </p:nvSpPr>
        <p:spPr>
          <a:xfrm>
            <a:off x="4724400" y="561276"/>
            <a:ext cx="7269480" cy="365760"/>
          </a:xfrm>
          <a:prstGeom prst="rect">
            <a:avLst/>
          </a:prstGeom>
        </p:spPr>
        <p:txBody>
          <a:bodyPr anchor="t"/>
          <a:lstStyle>
            <a:lvl1pPr marL="0" indent="0" algn="l">
              <a:lnSpc>
                <a:spcPct val="100000"/>
              </a:lnSpc>
              <a:buNone/>
              <a:defRPr sz="1800">
                <a:solidFill>
                  <a:schemeClr val="tx1">
                    <a:lumMod val="65000"/>
                    <a:lumOff val="35000"/>
                  </a:schemeClr>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6" name="Text Placeholder 6">
            <a:extLst>
              <a:ext uri="{FF2B5EF4-FFF2-40B4-BE49-F238E27FC236}">
                <a16:creationId xmlns:a16="http://schemas.microsoft.com/office/drawing/2014/main" id="{B81B76F3-92DB-3960-65AD-BE8772D8F928}"/>
              </a:ext>
            </a:extLst>
          </p:cNvPr>
          <p:cNvSpPr>
            <a:spLocks noGrp="1"/>
          </p:cNvSpPr>
          <p:nvPr>
            <p:ph type="body" sz="quarter" idx="16"/>
          </p:nvPr>
        </p:nvSpPr>
        <p:spPr>
          <a:xfrm>
            <a:off x="4724400" y="1307507"/>
            <a:ext cx="7269480" cy="3358794"/>
          </a:xfrm>
          <a:prstGeom prst="rect">
            <a:avLst/>
          </a:prstGeom>
        </p:spPr>
        <p:txBody>
          <a:bodyPr>
            <a:norm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lang="en-US" sz="1800" dirty="0">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n-US"/>
          </a:p>
        </p:txBody>
      </p:sp>
      <p:sp>
        <p:nvSpPr>
          <p:cNvPr id="7" name="Text Placeholder 6">
            <a:extLst>
              <a:ext uri="{FF2B5EF4-FFF2-40B4-BE49-F238E27FC236}">
                <a16:creationId xmlns:a16="http://schemas.microsoft.com/office/drawing/2014/main" id="{5A4273A2-7FEF-F1BC-EBD3-84D3676D07BB}"/>
              </a:ext>
            </a:extLst>
          </p:cNvPr>
          <p:cNvSpPr>
            <a:spLocks noGrp="1"/>
          </p:cNvSpPr>
          <p:nvPr>
            <p:ph type="body" sz="quarter" idx="13"/>
          </p:nvPr>
        </p:nvSpPr>
        <p:spPr>
          <a:xfrm>
            <a:off x="4737064" y="4998618"/>
            <a:ext cx="7269480" cy="481680"/>
          </a:xfrm>
          <a:prstGeom prst="rect">
            <a:avLst/>
          </a:prstGeom>
        </p:spPr>
        <p:txBody>
          <a:bodyPr/>
          <a:lstStyle>
            <a:lvl1pPr marL="0" indent="0" algn="l">
              <a:lnSpc>
                <a:spcPct val="100000"/>
              </a:lnSpc>
              <a:buNone/>
              <a:defRPr sz="1800">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072758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77D0C77-C57C-69D9-D6A0-EE0BDE54487F}"/>
              </a:ext>
            </a:extLst>
          </p:cNvPr>
          <p:cNvSpPr/>
          <p:nvPr userDrawn="1"/>
        </p:nvSpPr>
        <p:spPr>
          <a:xfrm>
            <a:off x="0" y="1900021"/>
            <a:ext cx="12192002" cy="3057958"/>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600" b="1" i="0" u="none" strike="noStrike" kern="0" cap="none" spc="0" normalizeH="0" baseline="0" noProof="0" dirty="0">
              <a:ln>
                <a:noFill/>
              </a:ln>
              <a:solidFill>
                <a:srgbClr val="03284A"/>
              </a:solidFill>
              <a:effectLst/>
              <a:uLnTx/>
              <a:uFillTx/>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7F2BE97-31AE-E55F-63A7-BE5E12FD924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54BA55D1-B99D-3462-47F1-CB5C8C2B3EDB}"/>
              </a:ext>
            </a:extLst>
          </p:cNvPr>
          <p:cNvSpPr txBox="1"/>
          <p:nvPr userDrawn="1"/>
        </p:nvSpPr>
        <p:spPr>
          <a:xfrm>
            <a:off x="3873599" y="113101"/>
            <a:ext cx="4444802" cy="184666"/>
          </a:xfrm>
          <a:prstGeom prst="rect">
            <a:avLst/>
          </a:prstGeom>
          <a:noFill/>
        </p:spPr>
        <p:txBody>
          <a:bodyPr wrap="square" rtlCol="0">
            <a:spAutoFit/>
          </a:bodyPr>
          <a:lstStyle/>
          <a:p>
            <a:pPr algn="ctr"/>
            <a:r>
              <a:rPr lang="en-US" sz="600" spc="150" dirty="0">
                <a:solidFill>
                  <a:schemeClr val="bg1"/>
                </a:solidFill>
                <a:latin typeface="Arial" panose="020B0604020202020204" pitchFamily="34" charset="0"/>
                <a:cs typeface="Arial" panose="020B0604020202020204" pitchFamily="34" charset="0"/>
              </a:rPr>
              <a:t>OFFICE OF THE CHIEF FINANCIAL OFFICER</a:t>
            </a:r>
          </a:p>
        </p:txBody>
      </p:sp>
      <p:pic>
        <p:nvPicPr>
          <p:cNvPr id="15" name="Picture 14">
            <a:extLst>
              <a:ext uri="{FF2B5EF4-FFF2-40B4-BE49-F238E27FC236}">
                <a16:creationId xmlns:a16="http://schemas.microsoft.com/office/drawing/2014/main" id="{AB3207E0-397D-0389-7734-B1EEEFE7D823}"/>
              </a:ext>
            </a:extLst>
          </p:cNvPr>
          <p:cNvPicPr>
            <a:picLocks noChangeAspect="1"/>
          </p:cNvPicPr>
          <p:nvPr userDrawn="1"/>
        </p:nvPicPr>
        <p:blipFill rotWithShape="1">
          <a:blip r:embed="rId3"/>
          <a:srcRect t="32047" b="27706"/>
          <a:stretch/>
        </p:blipFill>
        <p:spPr>
          <a:xfrm>
            <a:off x="0" y="2197788"/>
            <a:ext cx="12192000" cy="2760191"/>
          </a:xfrm>
          <a:prstGeom prst="rect">
            <a:avLst/>
          </a:prstGeom>
        </p:spPr>
      </p:pic>
      <p:sp>
        <p:nvSpPr>
          <p:cNvPr id="16" name="Rectangle 15">
            <a:extLst>
              <a:ext uri="{FF2B5EF4-FFF2-40B4-BE49-F238E27FC236}">
                <a16:creationId xmlns:a16="http://schemas.microsoft.com/office/drawing/2014/main" id="{8B649B80-4A55-8FA8-0EE9-3DCA0FD8DADB}"/>
              </a:ext>
            </a:extLst>
          </p:cNvPr>
          <p:cNvSpPr/>
          <p:nvPr userDrawn="1"/>
        </p:nvSpPr>
        <p:spPr>
          <a:xfrm rot="16200000" flipH="1" flipV="1">
            <a:off x="6073141" y="-3920140"/>
            <a:ext cx="45719" cy="12192001"/>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ndParaRPr>
          </a:p>
        </p:txBody>
      </p:sp>
      <p:sp>
        <p:nvSpPr>
          <p:cNvPr id="17" name="Rectangle 16">
            <a:extLst>
              <a:ext uri="{FF2B5EF4-FFF2-40B4-BE49-F238E27FC236}">
                <a16:creationId xmlns:a16="http://schemas.microsoft.com/office/drawing/2014/main" id="{1FF62505-A8E2-108D-2B78-372E84F61E97}"/>
              </a:ext>
            </a:extLst>
          </p:cNvPr>
          <p:cNvSpPr/>
          <p:nvPr userDrawn="1"/>
        </p:nvSpPr>
        <p:spPr>
          <a:xfrm rot="16200000" flipH="1" flipV="1">
            <a:off x="6073137" y="-1128323"/>
            <a:ext cx="45721" cy="12192003"/>
          </a:xfrm>
          <a:prstGeom prst="rect">
            <a:avLst/>
          </a:prstGeom>
          <a:gradFill flip="none" rotWithShape="1">
            <a:gsLst>
              <a:gs pos="0">
                <a:srgbClr val="C19859">
                  <a:lumMod val="89000"/>
                </a:srgbClr>
              </a:gs>
              <a:gs pos="23000">
                <a:srgbClr val="C19859">
                  <a:lumMod val="89000"/>
                </a:srgbClr>
              </a:gs>
              <a:gs pos="69000">
                <a:srgbClr val="C19859">
                  <a:lumMod val="75000"/>
                </a:srgbClr>
              </a:gs>
              <a:gs pos="97000">
                <a:srgbClr val="C19859">
                  <a:lumMod val="70000"/>
                </a:srgbClr>
              </a:gs>
            </a:gsLst>
            <a:path path="circl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endParaRPr>
          </a:p>
        </p:txBody>
      </p:sp>
      <p:sp>
        <p:nvSpPr>
          <p:cNvPr id="2" name="Text Placeholder 6">
            <a:extLst>
              <a:ext uri="{FF2B5EF4-FFF2-40B4-BE49-F238E27FC236}">
                <a16:creationId xmlns:a16="http://schemas.microsoft.com/office/drawing/2014/main" id="{D612432C-A6BC-3DCE-4B54-9E0F30CAB83A}"/>
              </a:ext>
            </a:extLst>
          </p:cNvPr>
          <p:cNvSpPr>
            <a:spLocks noGrp="1"/>
          </p:cNvSpPr>
          <p:nvPr>
            <p:ph type="body" sz="quarter" idx="11"/>
          </p:nvPr>
        </p:nvSpPr>
        <p:spPr>
          <a:xfrm>
            <a:off x="396978" y="3188160"/>
            <a:ext cx="11414021" cy="690754"/>
          </a:xfrm>
          <a:prstGeom prst="rect">
            <a:avLst/>
          </a:prstGeom>
        </p:spPr>
        <p:txBody>
          <a:bodyPr anchor="ctr"/>
          <a:lstStyle>
            <a:lvl1pPr marL="0" indent="0" algn="ctr">
              <a:lnSpc>
                <a:spcPct val="100000"/>
              </a:lnSpc>
              <a:buNone/>
              <a:defRPr sz="3600" b="1">
                <a:solidFill>
                  <a:srgbClr val="03284A"/>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 name="Slide Number Placeholder 3">
            <a:extLst>
              <a:ext uri="{FF2B5EF4-FFF2-40B4-BE49-F238E27FC236}">
                <a16:creationId xmlns:a16="http://schemas.microsoft.com/office/drawing/2014/main" id="{2DDB7573-0C8B-E658-DBD2-B356089398C7}"/>
              </a:ext>
            </a:extLst>
          </p:cNvPr>
          <p:cNvSpPr>
            <a:spLocks noGrp="1"/>
          </p:cNvSpPr>
          <p:nvPr>
            <p:ph type="sldNum" sz="quarter" idx="12"/>
          </p:nvPr>
        </p:nvSpPr>
        <p:spPr>
          <a:xfrm>
            <a:off x="9438504" y="6583037"/>
            <a:ext cx="2743200" cy="262007"/>
          </a:xfrm>
          <a:prstGeom prst="rect">
            <a:avLst/>
          </a:prstGeom>
        </p:spPr>
        <p:txBody>
          <a:bodyPr/>
          <a:lstStyle>
            <a:lvl1pPr algn="r">
              <a:defRPr sz="800" b="0" spc="150" baseline="0">
                <a:solidFill>
                  <a:schemeClr val="bg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dirty="0"/>
          </a:p>
        </p:txBody>
      </p:sp>
    </p:spTree>
    <p:extLst>
      <p:ext uri="{BB962C8B-B14F-4D97-AF65-F5344CB8AC3E}">
        <p14:creationId xmlns:p14="http://schemas.microsoft.com/office/powerpoint/2010/main" val="2821254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0181BE9-8BB9-1072-9580-12C9CBFCBAC7}"/>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extBox 9">
            <a:extLst>
              <a:ext uri="{FF2B5EF4-FFF2-40B4-BE49-F238E27FC236}">
                <a16:creationId xmlns:a16="http://schemas.microsoft.com/office/drawing/2014/main" id="{5CE00B44-3970-7F7C-9EC0-29E65D3D4A5D}"/>
              </a:ext>
            </a:extLst>
          </p:cNvPr>
          <p:cNvSpPr txBox="1"/>
          <p:nvPr userDrawn="1"/>
        </p:nvSpPr>
        <p:spPr>
          <a:xfrm>
            <a:off x="3873599" y="113101"/>
            <a:ext cx="4444802" cy="184666"/>
          </a:xfrm>
          <a:prstGeom prst="rect">
            <a:avLst/>
          </a:prstGeom>
          <a:noFill/>
        </p:spPr>
        <p:txBody>
          <a:bodyPr wrap="square" rtlCol="0">
            <a:spAutoFit/>
          </a:bodyPr>
          <a:lstStyle/>
          <a:p>
            <a:pPr algn="ctr"/>
            <a:r>
              <a:rPr lang="en-US" sz="600" spc="150" dirty="0">
                <a:solidFill>
                  <a:schemeClr val="bg1"/>
                </a:solidFill>
                <a:latin typeface="Arial" panose="020B0604020202020204" pitchFamily="34" charset="0"/>
                <a:cs typeface="Arial" panose="020B0604020202020204" pitchFamily="34" charset="0"/>
              </a:rPr>
              <a:t>OFFICE OF THE CHIEF FINANCIAL OFFICER</a:t>
            </a:r>
          </a:p>
        </p:txBody>
      </p:sp>
      <p:sp>
        <p:nvSpPr>
          <p:cNvPr id="2" name="Text Placeholder 6">
            <a:extLst>
              <a:ext uri="{FF2B5EF4-FFF2-40B4-BE49-F238E27FC236}">
                <a16:creationId xmlns:a16="http://schemas.microsoft.com/office/drawing/2014/main" id="{039C594F-4CC4-AB39-5B1F-6EA818E30FF2}"/>
              </a:ext>
            </a:extLst>
          </p:cNvPr>
          <p:cNvSpPr>
            <a:spLocks noGrp="1"/>
          </p:cNvSpPr>
          <p:nvPr>
            <p:ph type="body" sz="quarter" idx="11"/>
          </p:nvPr>
        </p:nvSpPr>
        <p:spPr>
          <a:xfrm>
            <a:off x="396978" y="3042605"/>
            <a:ext cx="11414021" cy="700243"/>
          </a:xfrm>
          <a:prstGeom prst="rect">
            <a:avLst/>
          </a:prstGeom>
        </p:spPr>
        <p:txBody>
          <a:bodyPr anchor="ctr"/>
          <a:lstStyle>
            <a:lvl1pPr marL="0" indent="0" algn="ctr">
              <a:lnSpc>
                <a:spcPct val="100000"/>
              </a:lnSpc>
              <a:buNone/>
              <a:defRPr sz="3600" b="1">
                <a:solidFill>
                  <a:schemeClr val="bg1"/>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3" name="Text Placeholder 6">
            <a:extLst>
              <a:ext uri="{FF2B5EF4-FFF2-40B4-BE49-F238E27FC236}">
                <a16:creationId xmlns:a16="http://schemas.microsoft.com/office/drawing/2014/main" id="{04E8A05E-A042-62FA-F9C7-3485DC17FFF6}"/>
              </a:ext>
            </a:extLst>
          </p:cNvPr>
          <p:cNvSpPr>
            <a:spLocks noGrp="1"/>
          </p:cNvSpPr>
          <p:nvPr>
            <p:ph type="body" sz="quarter" idx="15"/>
          </p:nvPr>
        </p:nvSpPr>
        <p:spPr>
          <a:xfrm>
            <a:off x="396977" y="3742848"/>
            <a:ext cx="11414021" cy="481680"/>
          </a:xfrm>
          <a:prstGeom prst="rect">
            <a:avLst/>
          </a:prstGeom>
        </p:spPr>
        <p:txBody>
          <a:bodyPr anchor="ctr"/>
          <a:lstStyle>
            <a:lvl1pPr marL="0" indent="0" algn="ctr">
              <a:lnSpc>
                <a:spcPct val="100000"/>
              </a:lnSpc>
              <a:buNone/>
              <a:defRPr sz="1800" spc="0">
                <a:solidFill>
                  <a:srgbClr val="A2845D"/>
                </a:solidFill>
                <a:latin typeface="Arial" panose="020B0604020202020204" pitchFamily="34" charset="0"/>
                <a:cs typeface="Arial" panose="020B0604020202020204" pitchFamily="34" charset="0"/>
              </a:defRPr>
            </a:lvl1pPr>
            <a:lvl2pPr marL="457200" indent="0" algn="ctr">
              <a:buNone/>
              <a:defRPr>
                <a:solidFill>
                  <a:schemeClr val="bg1"/>
                </a:solidFill>
                <a:latin typeface="Arial" panose="020B0604020202020204" pitchFamily="34" charset="0"/>
                <a:cs typeface="Arial" panose="020B0604020202020204" pitchFamily="34" charset="0"/>
              </a:defRPr>
            </a:lvl2pPr>
            <a:lvl3pPr marL="914400" indent="0" algn="ctr">
              <a:buNone/>
              <a:defRPr>
                <a:solidFill>
                  <a:schemeClr val="bg1"/>
                </a:solidFill>
                <a:latin typeface="Arial" panose="020B0604020202020204" pitchFamily="34" charset="0"/>
                <a:cs typeface="Arial" panose="020B0604020202020204" pitchFamily="34" charset="0"/>
              </a:defRPr>
            </a:lvl3pPr>
            <a:lvl4pPr marL="1371600" indent="0" algn="ctr">
              <a:buNone/>
              <a:defRPr>
                <a:solidFill>
                  <a:schemeClr val="bg1"/>
                </a:solidFill>
                <a:latin typeface="Arial" panose="020B0604020202020204" pitchFamily="34" charset="0"/>
                <a:cs typeface="Arial" panose="020B0604020202020204" pitchFamily="34" charset="0"/>
              </a:defRPr>
            </a:lvl4pPr>
            <a:lvl5pPr marL="1828800" indent="0" algn="ctr">
              <a:buNone/>
              <a:defRPr>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p:txBody>
      </p:sp>
      <p:sp>
        <p:nvSpPr>
          <p:cNvPr id="4" name="Slide Number Placeholder 3">
            <a:extLst>
              <a:ext uri="{FF2B5EF4-FFF2-40B4-BE49-F238E27FC236}">
                <a16:creationId xmlns:a16="http://schemas.microsoft.com/office/drawing/2014/main" id="{BDA66806-583A-27A5-BC83-98BD238C2C7F}"/>
              </a:ext>
            </a:extLst>
          </p:cNvPr>
          <p:cNvSpPr>
            <a:spLocks noGrp="1"/>
          </p:cNvSpPr>
          <p:nvPr>
            <p:ph type="sldNum" sz="quarter" idx="12"/>
          </p:nvPr>
        </p:nvSpPr>
        <p:spPr>
          <a:xfrm>
            <a:off x="9438504" y="6583037"/>
            <a:ext cx="2743200" cy="262007"/>
          </a:xfrm>
          <a:prstGeom prst="rect">
            <a:avLst/>
          </a:prstGeom>
        </p:spPr>
        <p:txBody>
          <a:bodyPr/>
          <a:lstStyle>
            <a:lvl1pPr algn="r">
              <a:defRPr sz="800" b="0" spc="150" baseline="0">
                <a:solidFill>
                  <a:schemeClr val="bg1"/>
                </a:solidFill>
                <a:latin typeface="Arial" panose="020B0604020202020204" pitchFamily="34" charset="0"/>
                <a:cs typeface="Arial" panose="020B0604020202020204" pitchFamily="34" charset="0"/>
              </a:defRPr>
            </a:lvl1pPr>
          </a:lstStyle>
          <a:p>
            <a:fld id="{BAB45287-AC89-4E8A-892C-56ADCCC59CE1}" type="slidenum">
              <a:rPr lang="en-US" smtClean="0"/>
              <a:pPr/>
              <a:t>‹#›</a:t>
            </a:fld>
            <a:endParaRPr lang="en-US" dirty="0"/>
          </a:p>
        </p:txBody>
      </p:sp>
    </p:spTree>
    <p:extLst>
      <p:ext uri="{BB962C8B-B14F-4D97-AF65-F5344CB8AC3E}">
        <p14:creationId xmlns:p14="http://schemas.microsoft.com/office/powerpoint/2010/main" val="1059254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1CD735-EA06-FB5D-27BC-925AE46ABA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B45790-A0A3-BB19-7D2C-D83D52C32F4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43A546-0E0F-87A8-88C8-6C135A4AA8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F527DEA-CADF-2CEA-CFA5-1DD60604BE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2D55C07-645F-85B6-042F-F67C1D5ACA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7DD83-B175-9349-BDF8-D1571685DD28}" type="slidenum">
              <a:rPr lang="en-US" smtClean="0"/>
              <a:t>‹#›</a:t>
            </a:fld>
            <a:endParaRPr lang="en-US" dirty="0"/>
          </a:p>
        </p:txBody>
      </p:sp>
    </p:spTree>
    <p:extLst>
      <p:ext uri="{BB962C8B-B14F-4D97-AF65-F5344CB8AC3E}">
        <p14:creationId xmlns:p14="http://schemas.microsoft.com/office/powerpoint/2010/main" val="1251194723"/>
      </p:ext>
    </p:extLst>
  </p:cSld>
  <p:clrMap bg1="lt1" tx1="dk1" bg2="lt2" tx2="dk2" accent1="accent1" accent2="accent2" accent3="accent3" accent4="accent4" accent5="accent5" accent6="accent6" hlink="hlink" folHlink="folHlink"/>
  <p:sldLayoutIdLst>
    <p:sldLayoutId id="2147483652" r:id="rId1"/>
    <p:sldLayoutId id="2147483658" r:id="rId2"/>
    <p:sldLayoutId id="2147483659" r:id="rId3"/>
    <p:sldLayoutId id="2147483657" r:id="rId4"/>
    <p:sldLayoutId id="2147483654" r:id="rId5"/>
    <p:sldLayoutId id="2147483651" r:id="rId6"/>
    <p:sldLayoutId id="2147483655"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hyperlink" Target="mailto:patrick.jordan@nasa.gov" TargetMode="External"/><Relationship Id="rId7"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mailto:hq-dl-evm-tools-admin@mail.nasa.gov" TargetMode="External"/><Relationship Id="rId5" Type="http://schemas.openxmlformats.org/officeDocument/2006/relationships/hyperlink" Target="mailto:briannah.n.smith@nasa.gov" TargetMode="External"/><Relationship Id="rId4" Type="http://schemas.openxmlformats.org/officeDocument/2006/relationships/hyperlink" Target="mailto:Crysta.m.bouldin@nasa.gov"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B405C-B694-59D4-3796-7A2109C9D43E}"/>
              </a:ext>
            </a:extLst>
          </p:cNvPr>
          <p:cNvSpPr>
            <a:spLocks noGrp="1"/>
          </p:cNvSpPr>
          <p:nvPr>
            <p:ph type="ctrTitle"/>
          </p:nvPr>
        </p:nvSpPr>
        <p:spPr>
          <a:xfrm>
            <a:off x="627456" y="1268328"/>
            <a:ext cx="10937087" cy="1056956"/>
          </a:xfrm>
        </p:spPr>
        <p:txBody>
          <a:bodyPr>
            <a:normAutofit fontScale="90000"/>
          </a:bodyPr>
          <a:lstStyle/>
          <a:p>
            <a:r>
              <a:rPr lang="en-US" dirty="0">
                <a:latin typeface="Arial"/>
                <a:cs typeface="Arial"/>
              </a:rPr>
              <a:t>Empowering Project Leads:</a:t>
            </a:r>
            <a:br>
              <a:rPr lang="en-US" dirty="0">
                <a:latin typeface="Arial"/>
                <a:cs typeface="Arial"/>
              </a:rPr>
            </a:br>
            <a:r>
              <a:rPr lang="en-US" dirty="0">
                <a:latin typeface="Arial"/>
                <a:cs typeface="Arial"/>
              </a:rPr>
              <a:t>Enhancing EVM Data Integrity and Analysis </a:t>
            </a:r>
            <a:br>
              <a:rPr lang="en-US" dirty="0">
                <a:latin typeface="Arial"/>
                <a:cs typeface="Arial"/>
              </a:rPr>
            </a:br>
            <a:r>
              <a:rPr lang="en-US" dirty="0">
                <a:latin typeface="Arial"/>
                <a:cs typeface="Arial"/>
              </a:rPr>
              <a:t>Across NASA Programs</a:t>
            </a:r>
            <a:endParaRPr lang="en-US" b="0" dirty="0"/>
          </a:p>
        </p:txBody>
      </p:sp>
      <p:sp>
        <p:nvSpPr>
          <p:cNvPr id="3" name="Text Placeholder 2">
            <a:extLst>
              <a:ext uri="{FF2B5EF4-FFF2-40B4-BE49-F238E27FC236}">
                <a16:creationId xmlns:a16="http://schemas.microsoft.com/office/drawing/2014/main" id="{AA06A86F-B6B5-4EA9-3958-1925AFD3D141}"/>
              </a:ext>
            </a:extLst>
          </p:cNvPr>
          <p:cNvSpPr>
            <a:spLocks noGrp="1"/>
          </p:cNvSpPr>
          <p:nvPr>
            <p:ph type="body" idx="1"/>
          </p:nvPr>
        </p:nvSpPr>
        <p:spPr/>
        <p:txBody>
          <a:bodyPr vert="horz" lIns="91440" tIns="45720" rIns="91440" bIns="45720" rtlCol="0" anchor="t">
            <a:normAutofit/>
          </a:bodyPr>
          <a:lstStyle/>
          <a:p>
            <a:r>
              <a:rPr lang="en-US" dirty="0">
                <a:latin typeface="Arial"/>
                <a:cs typeface="Arial"/>
              </a:rPr>
              <a:t>Office of the Chief Financial Officer | August 2026</a:t>
            </a:r>
            <a:endParaRPr lang="en-US" dirty="0"/>
          </a:p>
        </p:txBody>
      </p:sp>
    </p:spTree>
    <p:extLst>
      <p:ext uri="{BB962C8B-B14F-4D97-AF65-F5344CB8AC3E}">
        <p14:creationId xmlns:p14="http://schemas.microsoft.com/office/powerpoint/2010/main" val="2680780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1773FB-891E-DBB6-C86A-2DC9EBE55967}"/>
              </a:ext>
            </a:extLst>
          </p:cNvPr>
          <p:cNvSpPr>
            <a:spLocks noGrp="1"/>
          </p:cNvSpPr>
          <p:nvPr>
            <p:ph type="sldNum" sz="quarter" idx="12"/>
          </p:nvPr>
        </p:nvSpPr>
        <p:spPr/>
        <p:txBody>
          <a:bodyPr/>
          <a:lstStyle/>
          <a:p>
            <a:fld id="{BAB45287-AC89-4E8A-892C-56ADCCC59CE1}" type="slidenum">
              <a:rPr lang="en-US" smtClean="0"/>
              <a:pPr/>
              <a:t>2</a:t>
            </a:fld>
            <a:endParaRPr lang="en-US" dirty="0"/>
          </a:p>
        </p:txBody>
      </p:sp>
      <p:sp>
        <p:nvSpPr>
          <p:cNvPr id="3" name="Text Placeholder 2">
            <a:extLst>
              <a:ext uri="{FF2B5EF4-FFF2-40B4-BE49-F238E27FC236}">
                <a16:creationId xmlns:a16="http://schemas.microsoft.com/office/drawing/2014/main" id="{A623DEDA-35EB-80B2-33D0-E34D33329F7F}"/>
              </a:ext>
            </a:extLst>
          </p:cNvPr>
          <p:cNvSpPr>
            <a:spLocks noGrp="1"/>
          </p:cNvSpPr>
          <p:nvPr>
            <p:ph type="body" sz="quarter" idx="11"/>
          </p:nvPr>
        </p:nvSpPr>
        <p:spPr>
          <a:xfrm>
            <a:off x="4719484" y="321237"/>
            <a:ext cx="7269480" cy="457200"/>
          </a:xfrm>
        </p:spPr>
        <p:txBody>
          <a:bodyPr>
            <a:normAutofit fontScale="85000" lnSpcReduction="20000"/>
          </a:bodyPr>
          <a:lstStyle/>
          <a:p>
            <a:r>
              <a:rPr lang="en-US" sz="3500" dirty="0"/>
              <a:t>Contents/Agenda</a:t>
            </a:r>
            <a:endParaRPr lang="en-US" dirty="0"/>
          </a:p>
        </p:txBody>
      </p:sp>
      <p:graphicFrame>
        <p:nvGraphicFramePr>
          <p:cNvPr id="7" name="Text Placeholder 4">
            <a:extLst>
              <a:ext uri="{FF2B5EF4-FFF2-40B4-BE49-F238E27FC236}">
                <a16:creationId xmlns:a16="http://schemas.microsoft.com/office/drawing/2014/main" id="{1FDA4760-B1A9-5121-17DF-90CE205A2753}"/>
              </a:ext>
            </a:extLst>
          </p:cNvPr>
          <p:cNvGraphicFramePr/>
          <p:nvPr>
            <p:extLst>
              <p:ext uri="{D42A27DB-BD31-4B8C-83A1-F6EECF244321}">
                <p14:modId xmlns:p14="http://schemas.microsoft.com/office/powerpoint/2010/main" val="3459549599"/>
              </p:ext>
            </p:extLst>
          </p:nvPr>
        </p:nvGraphicFramePr>
        <p:xfrm>
          <a:off x="4719484" y="1110862"/>
          <a:ext cx="7269480" cy="3358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3285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DDD34-7485-07A2-5F64-806A0416D39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D70552-62C4-FDB1-55D2-F40DACF3FBA2}"/>
              </a:ext>
            </a:extLst>
          </p:cNvPr>
          <p:cNvSpPr>
            <a:spLocks noGrp="1"/>
          </p:cNvSpPr>
          <p:nvPr>
            <p:ph type="body" sz="quarter" idx="13"/>
          </p:nvPr>
        </p:nvSpPr>
        <p:spPr>
          <a:xfrm>
            <a:off x="-694248" y="2179728"/>
            <a:ext cx="11635188" cy="3992157"/>
          </a:xfrm>
        </p:spPr>
        <p:txBody>
          <a:bodyPr/>
          <a:lstStyle/>
          <a:p>
            <a:pPr fontAlgn="t">
              <a:lnSpc>
                <a:spcPts val="1500"/>
              </a:lnSpc>
            </a:pPr>
            <a:endParaRPr lang="en-US" sz="2000" dirty="0"/>
          </a:p>
          <a:p>
            <a:pPr fontAlgn="t">
              <a:lnSpc>
                <a:spcPts val="1500"/>
              </a:lnSpc>
            </a:pPr>
            <a:endParaRPr lang="en-US" sz="2000" dirty="0"/>
          </a:p>
          <a:p>
            <a:endParaRPr lang="en-US" dirty="0">
              <a:latin typeface="Arial"/>
              <a:cs typeface="Arial"/>
            </a:endParaRPr>
          </a:p>
        </p:txBody>
      </p:sp>
      <p:sp>
        <p:nvSpPr>
          <p:cNvPr id="4" name="Slide Number Placeholder 3">
            <a:extLst>
              <a:ext uri="{FF2B5EF4-FFF2-40B4-BE49-F238E27FC236}">
                <a16:creationId xmlns:a16="http://schemas.microsoft.com/office/drawing/2014/main" id="{C935365F-91AC-EA54-0BD2-8D791569445E}"/>
              </a:ext>
            </a:extLst>
          </p:cNvPr>
          <p:cNvSpPr>
            <a:spLocks noGrp="1"/>
          </p:cNvSpPr>
          <p:nvPr>
            <p:ph type="sldNum" sz="quarter" idx="12"/>
          </p:nvPr>
        </p:nvSpPr>
        <p:spPr/>
        <p:txBody>
          <a:bodyPr/>
          <a:lstStyle/>
          <a:p>
            <a:fld id="{BAB45287-AC89-4E8A-892C-56ADCCC59CE1}" type="slidenum">
              <a:rPr lang="en-US" smtClean="0"/>
              <a:pPr/>
              <a:t>3</a:t>
            </a:fld>
            <a:endParaRPr lang="en-US" dirty="0"/>
          </a:p>
        </p:txBody>
      </p:sp>
      <p:sp>
        <p:nvSpPr>
          <p:cNvPr id="5" name="Text Placeholder 4">
            <a:extLst>
              <a:ext uri="{FF2B5EF4-FFF2-40B4-BE49-F238E27FC236}">
                <a16:creationId xmlns:a16="http://schemas.microsoft.com/office/drawing/2014/main" id="{CA12F842-9FCE-FBB8-61C7-7A9DF16CCA7D}"/>
              </a:ext>
            </a:extLst>
          </p:cNvPr>
          <p:cNvSpPr>
            <a:spLocks noGrp="1"/>
          </p:cNvSpPr>
          <p:nvPr>
            <p:ph type="body" sz="quarter" idx="11"/>
          </p:nvPr>
        </p:nvSpPr>
        <p:spPr/>
        <p:txBody>
          <a:bodyPr>
            <a:noAutofit/>
          </a:bodyPr>
          <a:lstStyle/>
          <a:p>
            <a:r>
              <a:rPr lang="en-US" sz="3000" dirty="0"/>
              <a:t>Purpose	</a:t>
            </a:r>
          </a:p>
        </p:txBody>
      </p:sp>
      <p:graphicFrame>
        <p:nvGraphicFramePr>
          <p:cNvPr id="14" name="Text Placeholder 2">
            <a:extLst>
              <a:ext uri="{FF2B5EF4-FFF2-40B4-BE49-F238E27FC236}">
                <a16:creationId xmlns:a16="http://schemas.microsoft.com/office/drawing/2014/main" id="{3FD0AD58-C8E0-7AB2-A2B7-46C89236A912}"/>
              </a:ext>
            </a:extLst>
          </p:cNvPr>
          <p:cNvGraphicFramePr/>
          <p:nvPr>
            <p:extLst>
              <p:ext uri="{D42A27DB-BD31-4B8C-83A1-F6EECF244321}">
                <p14:modId xmlns:p14="http://schemas.microsoft.com/office/powerpoint/2010/main" val="1353531794"/>
              </p:ext>
            </p:extLst>
          </p:nvPr>
        </p:nvGraphicFramePr>
        <p:xfrm>
          <a:off x="416123" y="1604864"/>
          <a:ext cx="8272429" cy="48585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Picture 15">
            <a:extLst>
              <a:ext uri="{FF2B5EF4-FFF2-40B4-BE49-F238E27FC236}">
                <a16:creationId xmlns:a16="http://schemas.microsoft.com/office/drawing/2014/main" id="{8CE2BB31-E2AB-4436-09C5-46FE2B9D3B03}"/>
              </a:ext>
            </a:extLst>
          </p:cNvPr>
          <p:cNvPicPr>
            <a:picLocks noChangeAspect="1"/>
          </p:cNvPicPr>
          <p:nvPr/>
        </p:nvPicPr>
        <p:blipFill>
          <a:blip r:embed="rId8"/>
          <a:stretch>
            <a:fillRect/>
          </a:stretch>
        </p:blipFill>
        <p:spPr>
          <a:xfrm>
            <a:off x="9330578" y="1770923"/>
            <a:ext cx="2233668" cy="2141443"/>
          </a:xfrm>
          <a:prstGeom prst="rect">
            <a:avLst/>
          </a:prstGeom>
        </p:spPr>
      </p:pic>
      <p:pic>
        <p:nvPicPr>
          <p:cNvPr id="6" name="Picture 5">
            <a:extLst>
              <a:ext uri="{FF2B5EF4-FFF2-40B4-BE49-F238E27FC236}">
                <a16:creationId xmlns:a16="http://schemas.microsoft.com/office/drawing/2014/main" id="{C2807953-26ED-E016-0E04-B64167A7E100}"/>
              </a:ext>
            </a:extLst>
          </p:cNvPr>
          <p:cNvPicPr>
            <a:picLocks noChangeAspect="1"/>
          </p:cNvPicPr>
          <p:nvPr/>
        </p:nvPicPr>
        <p:blipFill>
          <a:blip r:embed="rId9"/>
          <a:stretch>
            <a:fillRect/>
          </a:stretch>
        </p:blipFill>
        <p:spPr>
          <a:xfrm>
            <a:off x="9330578" y="4426222"/>
            <a:ext cx="2352005" cy="1875427"/>
          </a:xfrm>
          <a:prstGeom prst="rect">
            <a:avLst/>
          </a:prstGeom>
        </p:spPr>
      </p:pic>
    </p:spTree>
    <p:extLst>
      <p:ext uri="{BB962C8B-B14F-4D97-AF65-F5344CB8AC3E}">
        <p14:creationId xmlns:p14="http://schemas.microsoft.com/office/powerpoint/2010/main" val="213313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6FCA1-FE57-A7B4-082F-AA30EAFFB3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05EEA40-112D-9DE6-7B3A-0B6EB51B237A}"/>
              </a:ext>
            </a:extLst>
          </p:cNvPr>
          <p:cNvSpPr>
            <a:spLocks noGrp="1"/>
          </p:cNvSpPr>
          <p:nvPr>
            <p:ph type="body" sz="quarter" idx="13"/>
          </p:nvPr>
        </p:nvSpPr>
        <p:spPr>
          <a:xfrm>
            <a:off x="285466" y="1582569"/>
            <a:ext cx="11635188" cy="5162360"/>
          </a:xfrm>
        </p:spPr>
        <p:txBody>
          <a:bodyPr>
            <a:normAutofit/>
          </a:bodyPr>
          <a:lstStyle/>
          <a:p>
            <a:pPr marL="285750" indent="-285750">
              <a:buFont typeface="Arial" panose="020B0604020202020204" pitchFamily="34" charset="0"/>
              <a:buChar char="•"/>
            </a:pPr>
            <a:r>
              <a:rPr lang="en-US" dirty="0">
                <a:latin typeface="Arial"/>
                <a:cs typeface="Arial"/>
              </a:rPr>
              <a:t>A </a:t>
            </a:r>
            <a:r>
              <a:rPr lang="en-US" sz="2000" b="1" u="sng" dirty="0">
                <a:latin typeface="Arial"/>
                <a:cs typeface="Arial"/>
              </a:rPr>
              <a:t>Dashboard</a:t>
            </a:r>
            <a:r>
              <a:rPr lang="en-US" dirty="0">
                <a:latin typeface="Arial"/>
                <a:cs typeface="Arial"/>
              </a:rPr>
              <a:t> stores and recalls the state of</a:t>
            </a:r>
          </a:p>
          <a:p>
            <a:r>
              <a:rPr lang="en-US" dirty="0">
                <a:latin typeface="Arial"/>
                <a:cs typeface="Arial"/>
              </a:rPr>
              <a:t>     your Empower tri-pane view</a:t>
            </a:r>
          </a:p>
          <a:p>
            <a:pPr marL="285750" indent="-285750">
              <a:buFont typeface="Arial" panose="020B0604020202020204" pitchFamily="34" charset="0"/>
              <a:buChar char="•"/>
            </a:pPr>
            <a:r>
              <a:rPr lang="en-US" dirty="0">
                <a:latin typeface="Arial"/>
                <a:cs typeface="Arial"/>
              </a:rPr>
              <a:t>Retains the location and size of charts and reports</a:t>
            </a:r>
          </a:p>
          <a:p>
            <a:pPr marL="285750" indent="-285750">
              <a:buFont typeface="Arial" panose="020B0604020202020204" pitchFamily="34" charset="0"/>
              <a:buChar char="•"/>
            </a:pPr>
            <a:r>
              <a:rPr lang="en-US" dirty="0">
                <a:latin typeface="Arial"/>
                <a:cs typeface="Arial"/>
              </a:rPr>
              <a:t>Export as “User Items” to share with other users</a:t>
            </a:r>
          </a:p>
          <a:p>
            <a:endParaRPr lang="en-US" dirty="0">
              <a:latin typeface="Arial"/>
              <a:cs typeface="Arial"/>
            </a:endParaRPr>
          </a:p>
          <a:p>
            <a:r>
              <a:rPr lang="en-US" dirty="0">
                <a:latin typeface="Arial"/>
                <a:cs typeface="Arial"/>
              </a:rPr>
              <a:t>Saves the stored settings for the following:.</a:t>
            </a:r>
          </a:p>
          <a:p>
            <a:pPr marL="285750" indent="-285750">
              <a:buFont typeface="Arial" panose="020B0604020202020204" pitchFamily="34" charset="0"/>
              <a:buChar char="•"/>
            </a:pPr>
            <a:r>
              <a:rPr lang="en-US" sz="2000" b="1" u="sng" dirty="0">
                <a:latin typeface="Arial"/>
                <a:cs typeface="Arial"/>
              </a:rPr>
              <a:t>Sort Window</a:t>
            </a:r>
          </a:p>
          <a:p>
            <a:r>
              <a:rPr lang="en-US" dirty="0">
                <a:latin typeface="Arial"/>
                <a:cs typeface="Arial"/>
              </a:rPr>
              <a:t>     - Selected View and size/location on the screen</a:t>
            </a:r>
          </a:p>
          <a:p>
            <a:r>
              <a:rPr lang="en-US" dirty="0">
                <a:latin typeface="Arial"/>
                <a:cs typeface="Arial"/>
              </a:rPr>
              <a:t>     - Sort order</a:t>
            </a:r>
          </a:p>
          <a:p>
            <a:r>
              <a:rPr lang="en-US" dirty="0">
                <a:latin typeface="Arial"/>
                <a:cs typeface="Arial"/>
              </a:rPr>
              <a:t>     - Interactive Filters and Prefilters</a:t>
            </a:r>
          </a:p>
          <a:p>
            <a:pPr marL="285750" indent="-285750">
              <a:buFont typeface="Arial" panose="020B0604020202020204" pitchFamily="34" charset="0"/>
              <a:buChar char="•"/>
            </a:pPr>
            <a:r>
              <a:rPr lang="en-US" sz="2000" b="1" u="sng" dirty="0">
                <a:latin typeface="Arial"/>
                <a:cs typeface="Arial"/>
              </a:rPr>
              <a:t>Charts</a:t>
            </a:r>
            <a:endParaRPr lang="en-US" b="1" u="sng" dirty="0">
              <a:latin typeface="Arial"/>
              <a:cs typeface="Arial"/>
            </a:endParaRPr>
          </a:p>
          <a:p>
            <a:r>
              <a:rPr lang="en-US" dirty="0">
                <a:latin typeface="Arial"/>
                <a:cs typeface="Arial"/>
              </a:rPr>
              <a:t>     - Selected Chart and settings</a:t>
            </a:r>
          </a:p>
          <a:p>
            <a:r>
              <a:rPr lang="en-US" dirty="0">
                <a:latin typeface="Arial"/>
                <a:cs typeface="Arial"/>
              </a:rPr>
              <a:t>     - Prefilters selected on Gantt chart</a:t>
            </a:r>
          </a:p>
          <a:p>
            <a:pPr marL="285750" indent="-285750">
              <a:buFont typeface="Arial" panose="020B0604020202020204" pitchFamily="34" charset="0"/>
              <a:buChar char="•"/>
            </a:pPr>
            <a:r>
              <a:rPr lang="en-US" sz="2000" b="1" u="sng" dirty="0">
                <a:latin typeface="Arial"/>
                <a:cs typeface="Arial"/>
              </a:rPr>
              <a:t>Reports</a:t>
            </a:r>
            <a:endParaRPr lang="en-US" b="1" u="sng" dirty="0">
              <a:latin typeface="Arial"/>
              <a:cs typeface="Arial"/>
            </a:endParaRPr>
          </a:p>
          <a:p>
            <a:r>
              <a:rPr lang="en-US" dirty="0">
                <a:latin typeface="Arial"/>
                <a:cs typeface="Arial"/>
              </a:rPr>
              <a:t>     - Selected Report and settings</a:t>
            </a:r>
          </a:p>
          <a:p>
            <a:endParaRPr lang="en-US" dirty="0">
              <a:latin typeface="Arial"/>
              <a:cs typeface="Arial"/>
            </a:endParaRPr>
          </a:p>
          <a:p>
            <a:endParaRPr lang="en-US" dirty="0">
              <a:latin typeface="Arial"/>
              <a:cs typeface="Arial"/>
            </a:endParaRPr>
          </a:p>
          <a:p>
            <a:pPr marL="285750" indent="-285750">
              <a:buFont typeface="Arial" panose="020B0604020202020204" pitchFamily="34" charset="0"/>
              <a:buChar char="•"/>
            </a:pPr>
            <a:endParaRPr lang="en-US" dirty="0">
              <a:latin typeface="Arial"/>
              <a:cs typeface="Arial"/>
            </a:endParaRPr>
          </a:p>
        </p:txBody>
      </p:sp>
      <p:sp>
        <p:nvSpPr>
          <p:cNvPr id="4" name="Slide Number Placeholder 3">
            <a:extLst>
              <a:ext uri="{FF2B5EF4-FFF2-40B4-BE49-F238E27FC236}">
                <a16:creationId xmlns:a16="http://schemas.microsoft.com/office/drawing/2014/main" id="{AF8E73E5-9BC2-56AC-1B9C-D5687EEFDED7}"/>
              </a:ext>
            </a:extLst>
          </p:cNvPr>
          <p:cNvSpPr>
            <a:spLocks noGrp="1"/>
          </p:cNvSpPr>
          <p:nvPr>
            <p:ph type="sldNum" sz="quarter" idx="12"/>
          </p:nvPr>
        </p:nvSpPr>
        <p:spPr/>
        <p:txBody>
          <a:bodyPr/>
          <a:lstStyle/>
          <a:p>
            <a:fld id="{BAB45287-AC89-4E8A-892C-56ADCCC59CE1}" type="slidenum">
              <a:rPr lang="en-US" smtClean="0"/>
              <a:pPr/>
              <a:t>4</a:t>
            </a:fld>
            <a:endParaRPr lang="en-US" dirty="0"/>
          </a:p>
        </p:txBody>
      </p:sp>
      <p:sp>
        <p:nvSpPr>
          <p:cNvPr id="5" name="Text Placeholder 4">
            <a:extLst>
              <a:ext uri="{FF2B5EF4-FFF2-40B4-BE49-F238E27FC236}">
                <a16:creationId xmlns:a16="http://schemas.microsoft.com/office/drawing/2014/main" id="{03F4D11C-32D9-FB00-AB3C-D0516B30571B}"/>
              </a:ext>
            </a:extLst>
          </p:cNvPr>
          <p:cNvSpPr>
            <a:spLocks noGrp="1"/>
          </p:cNvSpPr>
          <p:nvPr>
            <p:ph type="body" sz="quarter" idx="11"/>
          </p:nvPr>
        </p:nvSpPr>
        <p:spPr/>
        <p:txBody>
          <a:bodyPr>
            <a:noAutofit/>
          </a:bodyPr>
          <a:lstStyle/>
          <a:p>
            <a:r>
              <a:rPr lang="en-US" sz="3000" dirty="0"/>
              <a:t>Empower Dashboard Overview</a:t>
            </a:r>
          </a:p>
        </p:txBody>
      </p:sp>
      <p:pic>
        <p:nvPicPr>
          <p:cNvPr id="8" name="Picture 7">
            <a:extLst>
              <a:ext uri="{FF2B5EF4-FFF2-40B4-BE49-F238E27FC236}">
                <a16:creationId xmlns:a16="http://schemas.microsoft.com/office/drawing/2014/main" id="{80979EAE-698D-7209-53C5-7143F125D082}"/>
              </a:ext>
            </a:extLst>
          </p:cNvPr>
          <p:cNvPicPr>
            <a:picLocks noChangeAspect="1"/>
          </p:cNvPicPr>
          <p:nvPr/>
        </p:nvPicPr>
        <p:blipFill>
          <a:blip r:embed="rId3"/>
          <a:stretch>
            <a:fillRect/>
          </a:stretch>
        </p:blipFill>
        <p:spPr>
          <a:xfrm>
            <a:off x="5905500" y="1645881"/>
            <a:ext cx="6001034" cy="4497939"/>
          </a:xfrm>
          <a:prstGeom prst="rect">
            <a:avLst/>
          </a:prstGeom>
        </p:spPr>
      </p:pic>
    </p:spTree>
    <p:extLst>
      <p:ext uri="{BB962C8B-B14F-4D97-AF65-F5344CB8AC3E}">
        <p14:creationId xmlns:p14="http://schemas.microsoft.com/office/powerpoint/2010/main" val="1178681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F0D17F-4939-540E-44D4-8ECB65CC2A47}"/>
              </a:ext>
            </a:extLst>
          </p:cNvPr>
          <p:cNvSpPr>
            <a:spLocks noGrp="1"/>
          </p:cNvSpPr>
          <p:nvPr>
            <p:ph type="body" sz="quarter" idx="13"/>
          </p:nvPr>
        </p:nvSpPr>
        <p:spPr>
          <a:xfrm>
            <a:off x="285466" y="1582569"/>
            <a:ext cx="11635188" cy="4703931"/>
          </a:xfrm>
        </p:spPr>
        <p:txBody>
          <a:bodyPr>
            <a:normAutofit lnSpcReduction="10000"/>
          </a:bodyPr>
          <a:lstStyle/>
          <a:p>
            <a:r>
              <a:rPr lang="en-US" sz="2400" b="1" dirty="0">
                <a:latin typeface="Arial"/>
                <a:cs typeface="Arial"/>
              </a:rPr>
              <a:t>WHAT CAN A TREND TELL YOU?</a:t>
            </a:r>
          </a:p>
          <a:p>
            <a:pPr marL="285750" indent="-285750">
              <a:buFont typeface="Arial" panose="020B0604020202020204" pitchFamily="34" charset="0"/>
              <a:buChar char="•"/>
            </a:pPr>
            <a:r>
              <a:rPr lang="en-US" sz="2400" dirty="0">
                <a:latin typeface="Arial"/>
                <a:cs typeface="Arial"/>
              </a:rPr>
              <a:t>Trends can identify reoccurrence of the same variance</a:t>
            </a:r>
          </a:p>
          <a:p>
            <a:pPr marL="285750" indent="-285750">
              <a:buFont typeface="Arial" panose="020B0604020202020204" pitchFamily="34" charset="0"/>
              <a:buChar char="•"/>
            </a:pPr>
            <a:r>
              <a:rPr lang="en-US" sz="2400" dirty="0">
                <a:latin typeface="Arial"/>
                <a:cs typeface="Arial"/>
              </a:rPr>
              <a:t>Trends can identify if corrective actions have been effective</a:t>
            </a:r>
          </a:p>
          <a:p>
            <a:pPr marL="285750" indent="-285750">
              <a:buFont typeface="Arial" panose="020B0604020202020204" pitchFamily="34" charset="0"/>
              <a:buChar char="•"/>
            </a:pPr>
            <a:r>
              <a:rPr lang="en-US" sz="2400" dirty="0">
                <a:latin typeface="Arial"/>
                <a:cs typeface="Arial"/>
              </a:rPr>
              <a:t>Trend can identify emerging problems by observing:</a:t>
            </a:r>
          </a:p>
          <a:p>
            <a:r>
              <a:rPr lang="en-US" sz="2400" dirty="0">
                <a:latin typeface="Arial"/>
                <a:cs typeface="Arial"/>
              </a:rPr>
              <a:t>     - Improving trends or trending up</a:t>
            </a:r>
          </a:p>
          <a:p>
            <a:r>
              <a:rPr lang="en-US" sz="2400" dirty="0">
                <a:latin typeface="Arial"/>
                <a:cs typeface="Arial"/>
              </a:rPr>
              <a:t>     - No change or “flat” trends</a:t>
            </a:r>
          </a:p>
          <a:p>
            <a:r>
              <a:rPr lang="en-US" sz="2400" dirty="0">
                <a:latin typeface="Arial"/>
                <a:cs typeface="Arial"/>
              </a:rPr>
              <a:t>     - Trend deteriorating or trending down</a:t>
            </a:r>
          </a:p>
          <a:p>
            <a:endParaRPr lang="en-US" sz="2000" dirty="0">
              <a:latin typeface="Arial"/>
              <a:cs typeface="Arial"/>
            </a:endParaRPr>
          </a:p>
          <a:p>
            <a:r>
              <a:rPr lang="en-US" sz="2400" b="1" dirty="0">
                <a:latin typeface="Arial"/>
                <a:cs typeface="Arial"/>
              </a:rPr>
              <a:t>AS YOU ANALYZE THE DATA, </a:t>
            </a:r>
          </a:p>
          <a:p>
            <a:r>
              <a:rPr lang="en-US" sz="2400" b="1" dirty="0">
                <a:latin typeface="Arial"/>
                <a:cs typeface="Arial"/>
              </a:rPr>
              <a:t>ASK YOURSELF:</a:t>
            </a:r>
          </a:p>
          <a:p>
            <a:pPr marL="342900" indent="-342900">
              <a:buFont typeface="Arial" panose="020B0604020202020204" pitchFamily="34" charset="0"/>
              <a:buChar char="•"/>
            </a:pPr>
            <a:r>
              <a:rPr lang="en-US" sz="2400" dirty="0">
                <a:latin typeface="Arial"/>
                <a:cs typeface="Arial"/>
              </a:rPr>
              <a:t>What do the trends indicate over time?</a:t>
            </a:r>
          </a:p>
          <a:p>
            <a:pPr marL="285750" indent="-285750">
              <a:buFont typeface="Arial" panose="020B0604020202020204" pitchFamily="34" charset="0"/>
              <a:buChar char="•"/>
            </a:pPr>
            <a:r>
              <a:rPr lang="en-US" sz="2400" dirty="0">
                <a:latin typeface="Arial"/>
                <a:cs typeface="Arial"/>
              </a:rPr>
              <a:t>Is this trending going to continue and why?</a:t>
            </a:r>
          </a:p>
          <a:p>
            <a:pPr marL="285750" indent="-285750">
              <a:buFont typeface="Arial" panose="020B0604020202020204" pitchFamily="34" charset="0"/>
              <a:buChar char="•"/>
            </a:pPr>
            <a:r>
              <a:rPr lang="en-US" sz="2400" dirty="0">
                <a:latin typeface="Arial"/>
                <a:cs typeface="Arial"/>
              </a:rPr>
              <a:t>What future performance is expected?</a:t>
            </a:r>
          </a:p>
          <a:p>
            <a:endParaRPr lang="en-US" dirty="0"/>
          </a:p>
        </p:txBody>
      </p:sp>
      <p:sp>
        <p:nvSpPr>
          <p:cNvPr id="4" name="Slide Number Placeholder 3">
            <a:extLst>
              <a:ext uri="{FF2B5EF4-FFF2-40B4-BE49-F238E27FC236}">
                <a16:creationId xmlns:a16="http://schemas.microsoft.com/office/drawing/2014/main" id="{DB9FDA69-7229-CE68-70F6-528B888489F0}"/>
              </a:ext>
            </a:extLst>
          </p:cNvPr>
          <p:cNvSpPr>
            <a:spLocks noGrp="1"/>
          </p:cNvSpPr>
          <p:nvPr>
            <p:ph type="sldNum" sz="quarter" idx="12"/>
          </p:nvPr>
        </p:nvSpPr>
        <p:spPr/>
        <p:txBody>
          <a:bodyPr/>
          <a:lstStyle/>
          <a:p>
            <a:fld id="{BAB45287-AC89-4E8A-892C-56ADCCC59CE1}" type="slidenum">
              <a:rPr lang="en-US" smtClean="0"/>
              <a:pPr/>
              <a:t>5</a:t>
            </a:fld>
            <a:endParaRPr lang="en-US" dirty="0"/>
          </a:p>
        </p:txBody>
      </p:sp>
      <p:sp>
        <p:nvSpPr>
          <p:cNvPr id="5" name="Text Placeholder 4">
            <a:extLst>
              <a:ext uri="{FF2B5EF4-FFF2-40B4-BE49-F238E27FC236}">
                <a16:creationId xmlns:a16="http://schemas.microsoft.com/office/drawing/2014/main" id="{F70B6506-4CA6-6B85-7A21-3E117FB68CAC}"/>
              </a:ext>
            </a:extLst>
          </p:cNvPr>
          <p:cNvSpPr>
            <a:spLocks noGrp="1"/>
          </p:cNvSpPr>
          <p:nvPr>
            <p:ph type="body" sz="quarter" idx="11"/>
          </p:nvPr>
        </p:nvSpPr>
        <p:spPr/>
        <p:txBody>
          <a:bodyPr>
            <a:noAutofit/>
          </a:bodyPr>
          <a:lstStyle/>
          <a:p>
            <a:r>
              <a:rPr lang="en-US" sz="3000" dirty="0"/>
              <a:t>Trend Analysis	</a:t>
            </a:r>
          </a:p>
        </p:txBody>
      </p:sp>
      <p:pic>
        <p:nvPicPr>
          <p:cNvPr id="9" name="Picture 8">
            <a:extLst>
              <a:ext uri="{FF2B5EF4-FFF2-40B4-BE49-F238E27FC236}">
                <a16:creationId xmlns:a16="http://schemas.microsoft.com/office/drawing/2014/main" id="{4C3AEB4D-C3D1-86A7-9CFE-8F3D18A29135}"/>
              </a:ext>
            </a:extLst>
          </p:cNvPr>
          <p:cNvPicPr>
            <a:picLocks noChangeAspect="1"/>
          </p:cNvPicPr>
          <p:nvPr/>
        </p:nvPicPr>
        <p:blipFill>
          <a:blip r:embed="rId3"/>
          <a:stretch>
            <a:fillRect/>
          </a:stretch>
        </p:blipFill>
        <p:spPr>
          <a:xfrm>
            <a:off x="7300378" y="3494513"/>
            <a:ext cx="4461778" cy="3098684"/>
          </a:xfrm>
          <a:prstGeom prst="rect">
            <a:avLst/>
          </a:prstGeom>
        </p:spPr>
      </p:pic>
    </p:spTree>
    <p:extLst>
      <p:ext uri="{BB962C8B-B14F-4D97-AF65-F5344CB8AC3E}">
        <p14:creationId xmlns:p14="http://schemas.microsoft.com/office/powerpoint/2010/main" val="2425966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50865-DAC0-F43C-7241-6B96B243454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DB3B663-8FA1-2A78-A315-784C0B5BB141}"/>
              </a:ext>
            </a:extLst>
          </p:cNvPr>
          <p:cNvSpPr>
            <a:spLocks noGrp="1"/>
          </p:cNvSpPr>
          <p:nvPr>
            <p:ph type="body" sz="quarter" idx="13"/>
          </p:nvPr>
        </p:nvSpPr>
        <p:spPr>
          <a:xfrm>
            <a:off x="285466" y="1582569"/>
            <a:ext cx="11635188" cy="5010628"/>
          </a:xfrm>
        </p:spPr>
        <p:txBody>
          <a:bodyPr numCol="2">
            <a:normAutofit/>
          </a:bodyPr>
          <a:lstStyle/>
          <a:p>
            <a:pPr marL="285750" indent="-285750">
              <a:buFont typeface="Arial" panose="020B0604020202020204" pitchFamily="34" charset="0"/>
              <a:buChar char="•"/>
            </a:pPr>
            <a:r>
              <a:rPr lang="en-US" sz="2000" b="1" dirty="0"/>
              <a:t>Color Coded Field </a:t>
            </a:r>
            <a:r>
              <a:rPr lang="en-US" sz="2000" dirty="0"/>
              <a:t>– identifies how favorable or unfavorable the variance is:</a:t>
            </a:r>
          </a:p>
          <a:p>
            <a:r>
              <a:rPr lang="en-US" sz="2000" dirty="0"/>
              <a:t>     - R – Red – Unsatisfactory</a:t>
            </a:r>
          </a:p>
          <a:p>
            <a:r>
              <a:rPr lang="en-US" sz="2000" dirty="0"/>
              <a:t>     - Y – Yellow – Marginal</a:t>
            </a:r>
          </a:p>
          <a:p>
            <a:r>
              <a:rPr lang="en-US" sz="2000" dirty="0"/>
              <a:t>     - G – Green – Satisfactory</a:t>
            </a:r>
          </a:p>
          <a:p>
            <a:r>
              <a:rPr lang="en-US" sz="2000" dirty="0"/>
              <a:t>     - B – Blue – Exceptional</a:t>
            </a:r>
          </a:p>
          <a:p>
            <a:r>
              <a:rPr lang="en-US" sz="2000" dirty="0"/>
              <a:t>     - No Color – No data</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pPr marL="285750" indent="-285750">
              <a:buFont typeface="Arial" panose="020B0604020202020204" pitchFamily="34" charset="0"/>
              <a:buChar char="•"/>
            </a:pPr>
            <a:r>
              <a:rPr lang="en-US" sz="2000" b="1" dirty="0"/>
              <a:t>Trend Arrows </a:t>
            </a:r>
            <a:r>
              <a:rPr lang="en-US" sz="2000" dirty="0"/>
              <a:t>– identifies if the trend from the previous month is:</a:t>
            </a:r>
          </a:p>
          <a:p>
            <a:r>
              <a:rPr lang="en-US" sz="2000" dirty="0"/>
              <a:t>     - Down Arrow – Worse than last month</a:t>
            </a:r>
          </a:p>
          <a:p>
            <a:r>
              <a:rPr lang="en-US" sz="2000" dirty="0"/>
              <a:t>     - Horizontal Line – No change</a:t>
            </a:r>
          </a:p>
          <a:p>
            <a:r>
              <a:rPr lang="en-US" sz="2000" dirty="0"/>
              <a:t>     - Up Arrow – Better than last month </a:t>
            </a:r>
          </a:p>
          <a:p>
            <a:r>
              <a:rPr lang="en-US" sz="2000" dirty="0"/>
              <a:t>     - No Arrow – Need two periods</a:t>
            </a:r>
          </a:p>
        </p:txBody>
      </p:sp>
      <p:sp>
        <p:nvSpPr>
          <p:cNvPr id="4" name="Slide Number Placeholder 3">
            <a:extLst>
              <a:ext uri="{FF2B5EF4-FFF2-40B4-BE49-F238E27FC236}">
                <a16:creationId xmlns:a16="http://schemas.microsoft.com/office/drawing/2014/main" id="{DD285EBA-9572-E090-7337-E50B755CA72F}"/>
              </a:ext>
            </a:extLst>
          </p:cNvPr>
          <p:cNvSpPr>
            <a:spLocks noGrp="1"/>
          </p:cNvSpPr>
          <p:nvPr>
            <p:ph type="sldNum" sz="quarter" idx="12"/>
          </p:nvPr>
        </p:nvSpPr>
        <p:spPr/>
        <p:txBody>
          <a:bodyPr/>
          <a:lstStyle/>
          <a:p>
            <a:fld id="{BAB45287-AC89-4E8A-892C-56ADCCC59CE1}" type="slidenum">
              <a:rPr lang="en-US" smtClean="0"/>
              <a:pPr/>
              <a:t>6</a:t>
            </a:fld>
            <a:endParaRPr lang="en-US" dirty="0"/>
          </a:p>
        </p:txBody>
      </p:sp>
      <p:sp>
        <p:nvSpPr>
          <p:cNvPr id="5" name="Text Placeholder 4">
            <a:extLst>
              <a:ext uri="{FF2B5EF4-FFF2-40B4-BE49-F238E27FC236}">
                <a16:creationId xmlns:a16="http://schemas.microsoft.com/office/drawing/2014/main" id="{5AC642E4-9ED1-421D-FF2A-5E3F2203EB0D}"/>
              </a:ext>
            </a:extLst>
          </p:cNvPr>
          <p:cNvSpPr>
            <a:spLocks noGrp="1"/>
          </p:cNvSpPr>
          <p:nvPr>
            <p:ph type="body" sz="quarter" idx="11"/>
          </p:nvPr>
        </p:nvSpPr>
        <p:spPr/>
        <p:txBody>
          <a:bodyPr>
            <a:noAutofit/>
          </a:bodyPr>
          <a:lstStyle/>
          <a:p>
            <a:r>
              <a:rPr lang="en-US" sz="3000" dirty="0"/>
              <a:t>Trend Analysis</a:t>
            </a:r>
          </a:p>
        </p:txBody>
      </p:sp>
      <p:pic>
        <p:nvPicPr>
          <p:cNvPr id="8" name="Picture 7">
            <a:extLst>
              <a:ext uri="{FF2B5EF4-FFF2-40B4-BE49-F238E27FC236}">
                <a16:creationId xmlns:a16="http://schemas.microsoft.com/office/drawing/2014/main" id="{B8682E34-924B-DA57-2BE4-F103FC86C7C0}"/>
              </a:ext>
            </a:extLst>
          </p:cNvPr>
          <p:cNvPicPr>
            <a:picLocks noChangeAspect="1"/>
          </p:cNvPicPr>
          <p:nvPr/>
        </p:nvPicPr>
        <p:blipFill>
          <a:blip r:embed="rId3"/>
          <a:stretch>
            <a:fillRect/>
          </a:stretch>
        </p:blipFill>
        <p:spPr>
          <a:xfrm>
            <a:off x="638823" y="3991844"/>
            <a:ext cx="10914354" cy="2053777"/>
          </a:xfrm>
          <a:prstGeom prst="rect">
            <a:avLst/>
          </a:prstGeom>
        </p:spPr>
      </p:pic>
      <p:sp>
        <p:nvSpPr>
          <p:cNvPr id="3" name="Text Placeholder 5">
            <a:extLst>
              <a:ext uri="{FF2B5EF4-FFF2-40B4-BE49-F238E27FC236}">
                <a16:creationId xmlns:a16="http://schemas.microsoft.com/office/drawing/2014/main" id="{B7E06B71-63A8-8E25-FBB3-6C58088AA89A}"/>
              </a:ext>
            </a:extLst>
          </p:cNvPr>
          <p:cNvSpPr txBox="1">
            <a:spLocks/>
          </p:cNvSpPr>
          <p:nvPr/>
        </p:nvSpPr>
        <p:spPr>
          <a:xfrm>
            <a:off x="285466" y="669233"/>
            <a:ext cx="10367220" cy="365760"/>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rgbClr val="A2845D"/>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bg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Sort Window</a:t>
            </a:r>
          </a:p>
        </p:txBody>
      </p:sp>
    </p:spTree>
    <p:extLst>
      <p:ext uri="{BB962C8B-B14F-4D97-AF65-F5344CB8AC3E}">
        <p14:creationId xmlns:p14="http://schemas.microsoft.com/office/powerpoint/2010/main" val="6358233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4A0D0-E624-CADC-D58F-524A9FA31C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B8E359-9B0F-D703-5F52-47C202239B48}"/>
              </a:ext>
            </a:extLst>
          </p:cNvPr>
          <p:cNvSpPr>
            <a:spLocks noGrp="1"/>
          </p:cNvSpPr>
          <p:nvPr>
            <p:ph type="body" sz="quarter" idx="13"/>
          </p:nvPr>
        </p:nvSpPr>
        <p:spPr>
          <a:xfrm>
            <a:off x="285466" y="1593455"/>
            <a:ext cx="11635188" cy="5048815"/>
          </a:xfrm>
        </p:spPr>
        <p:txBody>
          <a:bodyPr/>
          <a:lstStyle/>
          <a:p>
            <a:pPr marL="285750" indent="-285750">
              <a:buFont typeface="Arial" panose="020B0604020202020204" pitchFamily="34" charset="0"/>
              <a:buChar char="•"/>
            </a:pPr>
            <a:r>
              <a:rPr lang="en-US" sz="2000" dirty="0"/>
              <a:t>Charts are a great way to identify trending conditions over time</a:t>
            </a:r>
          </a:p>
          <a:p>
            <a:r>
              <a:rPr lang="en-US" sz="2000" dirty="0"/>
              <a:t>     - Look for downward, upward or flat performance over time</a:t>
            </a:r>
          </a:p>
          <a:p>
            <a:r>
              <a:rPr lang="en-US" sz="2000" dirty="0"/>
              <a:t>     - Look for peaks (high and lows) that is also a trend – instability, volatility</a:t>
            </a:r>
          </a:p>
          <a:p>
            <a:r>
              <a:rPr lang="en-US" sz="2000" dirty="0"/>
              <a:t>     - Look for color conditions (Performance)</a:t>
            </a:r>
          </a:p>
          <a:p>
            <a:pPr marL="285750" indent="-285750">
              <a:buFont typeface="Arial" panose="020B0604020202020204" pitchFamily="34" charset="0"/>
              <a:buChar char="•"/>
            </a:pPr>
            <a:r>
              <a:rPr lang="en-US" sz="2000" dirty="0"/>
              <a:t>Flat trending can also be an indicator that the current under performing data is not improving, or Corrective Action plan is not working</a:t>
            </a:r>
          </a:p>
          <a:p>
            <a:endParaRPr lang="en-US" dirty="0"/>
          </a:p>
        </p:txBody>
      </p:sp>
      <p:sp>
        <p:nvSpPr>
          <p:cNvPr id="4" name="Slide Number Placeholder 3">
            <a:extLst>
              <a:ext uri="{FF2B5EF4-FFF2-40B4-BE49-F238E27FC236}">
                <a16:creationId xmlns:a16="http://schemas.microsoft.com/office/drawing/2014/main" id="{E1A67BD9-B2C4-FEE8-CA32-31C8B2CD7211}"/>
              </a:ext>
            </a:extLst>
          </p:cNvPr>
          <p:cNvSpPr>
            <a:spLocks noGrp="1"/>
          </p:cNvSpPr>
          <p:nvPr>
            <p:ph type="sldNum" sz="quarter" idx="12"/>
          </p:nvPr>
        </p:nvSpPr>
        <p:spPr/>
        <p:txBody>
          <a:bodyPr/>
          <a:lstStyle/>
          <a:p>
            <a:fld id="{BAB45287-AC89-4E8A-892C-56ADCCC59CE1}" type="slidenum">
              <a:rPr lang="en-US" smtClean="0"/>
              <a:pPr/>
              <a:t>7</a:t>
            </a:fld>
            <a:endParaRPr lang="en-US" dirty="0"/>
          </a:p>
        </p:txBody>
      </p:sp>
      <p:sp>
        <p:nvSpPr>
          <p:cNvPr id="5" name="Text Placeholder 4">
            <a:extLst>
              <a:ext uri="{FF2B5EF4-FFF2-40B4-BE49-F238E27FC236}">
                <a16:creationId xmlns:a16="http://schemas.microsoft.com/office/drawing/2014/main" id="{40213F72-9C7D-1392-81E9-0716AE466652}"/>
              </a:ext>
            </a:extLst>
          </p:cNvPr>
          <p:cNvSpPr>
            <a:spLocks noGrp="1"/>
          </p:cNvSpPr>
          <p:nvPr>
            <p:ph type="body" sz="quarter" idx="11"/>
          </p:nvPr>
        </p:nvSpPr>
        <p:spPr/>
        <p:txBody>
          <a:bodyPr>
            <a:noAutofit/>
          </a:bodyPr>
          <a:lstStyle/>
          <a:p>
            <a:r>
              <a:rPr lang="en-US" sz="3000" dirty="0"/>
              <a:t>Trend Analysis</a:t>
            </a:r>
          </a:p>
        </p:txBody>
      </p:sp>
      <p:sp>
        <p:nvSpPr>
          <p:cNvPr id="6" name="Text Placeholder 5">
            <a:extLst>
              <a:ext uri="{FF2B5EF4-FFF2-40B4-BE49-F238E27FC236}">
                <a16:creationId xmlns:a16="http://schemas.microsoft.com/office/drawing/2014/main" id="{0DD75458-5936-CB5F-8BAB-2DAF88AA3183}"/>
              </a:ext>
            </a:extLst>
          </p:cNvPr>
          <p:cNvSpPr>
            <a:spLocks noGrp="1"/>
          </p:cNvSpPr>
          <p:nvPr>
            <p:ph type="body" sz="quarter" idx="15"/>
          </p:nvPr>
        </p:nvSpPr>
        <p:spPr/>
        <p:txBody>
          <a:bodyPr/>
          <a:lstStyle/>
          <a:p>
            <a:r>
              <a:rPr lang="en-US" dirty="0"/>
              <a:t>Chart Window</a:t>
            </a:r>
          </a:p>
        </p:txBody>
      </p:sp>
      <p:pic>
        <p:nvPicPr>
          <p:cNvPr id="10" name="Picture 9">
            <a:extLst>
              <a:ext uri="{FF2B5EF4-FFF2-40B4-BE49-F238E27FC236}">
                <a16:creationId xmlns:a16="http://schemas.microsoft.com/office/drawing/2014/main" id="{250B617D-9987-510E-0935-1DD956D33618}"/>
              </a:ext>
            </a:extLst>
          </p:cNvPr>
          <p:cNvPicPr>
            <a:picLocks noChangeAspect="1"/>
          </p:cNvPicPr>
          <p:nvPr/>
        </p:nvPicPr>
        <p:blipFill>
          <a:blip r:embed="rId3"/>
          <a:stretch>
            <a:fillRect/>
          </a:stretch>
        </p:blipFill>
        <p:spPr>
          <a:xfrm>
            <a:off x="4623496" y="4002839"/>
            <a:ext cx="3375952" cy="1954699"/>
          </a:xfrm>
          <a:prstGeom prst="rect">
            <a:avLst/>
          </a:prstGeom>
        </p:spPr>
      </p:pic>
      <p:pic>
        <p:nvPicPr>
          <p:cNvPr id="16" name="Picture 15">
            <a:extLst>
              <a:ext uri="{FF2B5EF4-FFF2-40B4-BE49-F238E27FC236}">
                <a16:creationId xmlns:a16="http://schemas.microsoft.com/office/drawing/2014/main" id="{ECEEE34C-CCA0-E3B8-CA72-FBFDEE50685E}"/>
              </a:ext>
            </a:extLst>
          </p:cNvPr>
          <p:cNvPicPr>
            <a:picLocks noChangeAspect="1"/>
          </p:cNvPicPr>
          <p:nvPr/>
        </p:nvPicPr>
        <p:blipFill>
          <a:blip r:embed="rId4"/>
          <a:stretch>
            <a:fillRect/>
          </a:stretch>
        </p:blipFill>
        <p:spPr>
          <a:xfrm>
            <a:off x="8438575" y="4002839"/>
            <a:ext cx="3467959" cy="2037426"/>
          </a:xfrm>
          <a:prstGeom prst="rect">
            <a:avLst/>
          </a:prstGeom>
        </p:spPr>
      </p:pic>
      <p:pic>
        <p:nvPicPr>
          <p:cNvPr id="18" name="Picture 17">
            <a:extLst>
              <a:ext uri="{FF2B5EF4-FFF2-40B4-BE49-F238E27FC236}">
                <a16:creationId xmlns:a16="http://schemas.microsoft.com/office/drawing/2014/main" id="{B61E6A60-6AD0-0329-77C6-CB6560A394EE}"/>
              </a:ext>
            </a:extLst>
          </p:cNvPr>
          <p:cNvPicPr>
            <a:picLocks noChangeAspect="1"/>
          </p:cNvPicPr>
          <p:nvPr/>
        </p:nvPicPr>
        <p:blipFill>
          <a:blip r:embed="rId5"/>
          <a:stretch>
            <a:fillRect/>
          </a:stretch>
        </p:blipFill>
        <p:spPr>
          <a:xfrm>
            <a:off x="724595" y="4002839"/>
            <a:ext cx="3467959" cy="1954699"/>
          </a:xfrm>
          <a:prstGeom prst="rect">
            <a:avLst/>
          </a:prstGeom>
        </p:spPr>
      </p:pic>
    </p:spTree>
    <p:extLst>
      <p:ext uri="{BB962C8B-B14F-4D97-AF65-F5344CB8AC3E}">
        <p14:creationId xmlns:p14="http://schemas.microsoft.com/office/powerpoint/2010/main" val="1788928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148D1-58C9-0307-C317-050B711D34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F7070A2-FA2F-E3ED-8A21-C33203A262CB}"/>
              </a:ext>
            </a:extLst>
          </p:cNvPr>
          <p:cNvSpPr>
            <a:spLocks noGrp="1"/>
          </p:cNvSpPr>
          <p:nvPr>
            <p:ph type="body" sz="quarter" idx="13"/>
          </p:nvPr>
        </p:nvSpPr>
        <p:spPr>
          <a:xfrm>
            <a:off x="285466" y="1593455"/>
            <a:ext cx="11635188" cy="5048815"/>
          </a:xfrm>
        </p:spPr>
        <p:txBody>
          <a:bodyPr>
            <a:normAutofit/>
          </a:bodyPr>
          <a:lstStyle/>
          <a:p>
            <a:r>
              <a:rPr lang="en-US" sz="2000" dirty="0"/>
              <a:t>Reports can identify trends of performance over time:</a:t>
            </a:r>
          </a:p>
          <a:p>
            <a:r>
              <a:rPr lang="en-US" sz="2000" b="1" dirty="0"/>
              <a:t>Six Period Summary Report </a:t>
            </a:r>
          </a:p>
          <a:p>
            <a:pPr marL="285750" indent="-285750">
              <a:buFont typeface="Arial" panose="020B0604020202020204" pitchFamily="34" charset="0"/>
              <a:buChar char="•"/>
            </a:pPr>
            <a:r>
              <a:rPr lang="en-US" sz="2000" dirty="0"/>
              <a:t>Up to six periods of prior data represented by period (column)</a:t>
            </a:r>
          </a:p>
          <a:p>
            <a:pPr marL="285750" indent="-285750">
              <a:buFont typeface="Arial" panose="020B0604020202020204" pitchFamily="34" charset="0"/>
              <a:buChar char="•"/>
            </a:pPr>
            <a:r>
              <a:rPr lang="en-US" sz="2000" dirty="0"/>
              <a:t>Each calculation (SPI, CPI, etc.) is shown for each period</a:t>
            </a:r>
          </a:p>
          <a:p>
            <a:pPr marL="285750" indent="-285750">
              <a:buFont typeface="Arial" panose="020B0604020202020204" pitchFamily="34" charset="0"/>
              <a:buChar char="•"/>
            </a:pPr>
            <a:r>
              <a:rPr lang="en-US" sz="2000" dirty="0"/>
              <a:t>Shows both current (lighter) and cumulative (darker) data by period </a:t>
            </a:r>
          </a:p>
        </p:txBody>
      </p:sp>
      <p:sp>
        <p:nvSpPr>
          <p:cNvPr id="4" name="Slide Number Placeholder 3">
            <a:extLst>
              <a:ext uri="{FF2B5EF4-FFF2-40B4-BE49-F238E27FC236}">
                <a16:creationId xmlns:a16="http://schemas.microsoft.com/office/drawing/2014/main" id="{B6CE36A5-1C45-A2F7-5B64-CD9ACBC8F2F2}"/>
              </a:ext>
            </a:extLst>
          </p:cNvPr>
          <p:cNvSpPr>
            <a:spLocks noGrp="1"/>
          </p:cNvSpPr>
          <p:nvPr>
            <p:ph type="sldNum" sz="quarter" idx="12"/>
          </p:nvPr>
        </p:nvSpPr>
        <p:spPr/>
        <p:txBody>
          <a:bodyPr/>
          <a:lstStyle/>
          <a:p>
            <a:fld id="{BAB45287-AC89-4E8A-892C-56ADCCC59CE1}" type="slidenum">
              <a:rPr lang="en-US" smtClean="0"/>
              <a:pPr/>
              <a:t>8</a:t>
            </a:fld>
            <a:endParaRPr lang="en-US" dirty="0"/>
          </a:p>
        </p:txBody>
      </p:sp>
      <p:sp>
        <p:nvSpPr>
          <p:cNvPr id="5" name="Text Placeholder 4">
            <a:extLst>
              <a:ext uri="{FF2B5EF4-FFF2-40B4-BE49-F238E27FC236}">
                <a16:creationId xmlns:a16="http://schemas.microsoft.com/office/drawing/2014/main" id="{B8AB9410-F9E4-7579-17FA-D4F53FFE066E}"/>
              </a:ext>
            </a:extLst>
          </p:cNvPr>
          <p:cNvSpPr>
            <a:spLocks noGrp="1"/>
          </p:cNvSpPr>
          <p:nvPr>
            <p:ph type="body" sz="quarter" idx="11"/>
          </p:nvPr>
        </p:nvSpPr>
        <p:spPr/>
        <p:txBody>
          <a:bodyPr>
            <a:noAutofit/>
          </a:bodyPr>
          <a:lstStyle/>
          <a:p>
            <a:r>
              <a:rPr lang="en-US" sz="3000" dirty="0"/>
              <a:t>Trend Analysis</a:t>
            </a:r>
          </a:p>
        </p:txBody>
      </p:sp>
      <p:sp>
        <p:nvSpPr>
          <p:cNvPr id="6" name="Text Placeholder 5">
            <a:extLst>
              <a:ext uri="{FF2B5EF4-FFF2-40B4-BE49-F238E27FC236}">
                <a16:creationId xmlns:a16="http://schemas.microsoft.com/office/drawing/2014/main" id="{AB97F18F-3C16-9C60-8C57-2B1DB9E1CC6D}"/>
              </a:ext>
            </a:extLst>
          </p:cNvPr>
          <p:cNvSpPr>
            <a:spLocks noGrp="1"/>
          </p:cNvSpPr>
          <p:nvPr>
            <p:ph type="body" sz="quarter" idx="15"/>
          </p:nvPr>
        </p:nvSpPr>
        <p:spPr/>
        <p:txBody>
          <a:bodyPr/>
          <a:lstStyle/>
          <a:p>
            <a:r>
              <a:rPr lang="en-US" dirty="0"/>
              <a:t>Report Window</a:t>
            </a:r>
          </a:p>
        </p:txBody>
      </p:sp>
      <p:pic>
        <p:nvPicPr>
          <p:cNvPr id="10" name="Picture 9">
            <a:extLst>
              <a:ext uri="{FF2B5EF4-FFF2-40B4-BE49-F238E27FC236}">
                <a16:creationId xmlns:a16="http://schemas.microsoft.com/office/drawing/2014/main" id="{FC1B581A-F873-327D-9790-7A1976F95FD6}"/>
              </a:ext>
            </a:extLst>
          </p:cNvPr>
          <p:cNvPicPr>
            <a:picLocks noChangeAspect="1"/>
          </p:cNvPicPr>
          <p:nvPr/>
        </p:nvPicPr>
        <p:blipFill>
          <a:blip r:embed="rId3"/>
          <a:stretch>
            <a:fillRect/>
          </a:stretch>
        </p:blipFill>
        <p:spPr>
          <a:xfrm>
            <a:off x="271346" y="3353623"/>
            <a:ext cx="5824654" cy="2835144"/>
          </a:xfrm>
          <a:prstGeom prst="rect">
            <a:avLst/>
          </a:prstGeom>
        </p:spPr>
      </p:pic>
      <p:pic>
        <p:nvPicPr>
          <p:cNvPr id="12" name="Picture 11">
            <a:extLst>
              <a:ext uri="{FF2B5EF4-FFF2-40B4-BE49-F238E27FC236}">
                <a16:creationId xmlns:a16="http://schemas.microsoft.com/office/drawing/2014/main" id="{EABD0D87-4815-234C-18D6-FE691541C588}"/>
              </a:ext>
            </a:extLst>
          </p:cNvPr>
          <p:cNvPicPr>
            <a:picLocks noChangeAspect="1"/>
          </p:cNvPicPr>
          <p:nvPr/>
        </p:nvPicPr>
        <p:blipFill>
          <a:blip r:embed="rId4"/>
          <a:stretch>
            <a:fillRect/>
          </a:stretch>
        </p:blipFill>
        <p:spPr>
          <a:xfrm>
            <a:off x="6414993" y="3353623"/>
            <a:ext cx="5453364" cy="2835144"/>
          </a:xfrm>
          <a:prstGeom prst="rect">
            <a:avLst/>
          </a:prstGeom>
        </p:spPr>
      </p:pic>
    </p:spTree>
    <p:extLst>
      <p:ext uri="{BB962C8B-B14F-4D97-AF65-F5344CB8AC3E}">
        <p14:creationId xmlns:p14="http://schemas.microsoft.com/office/powerpoint/2010/main" val="12843326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9C9EB-E41E-34A2-4FB2-34AAF0F4F14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20D1B41-3A37-0962-59A0-31E09047173B}"/>
              </a:ext>
            </a:extLst>
          </p:cNvPr>
          <p:cNvSpPr>
            <a:spLocks noGrp="1"/>
          </p:cNvSpPr>
          <p:nvPr>
            <p:ph type="body" sz="quarter" idx="13"/>
          </p:nvPr>
        </p:nvSpPr>
        <p:spPr>
          <a:xfrm>
            <a:off x="285466" y="1582569"/>
            <a:ext cx="11635188" cy="5162360"/>
          </a:xfrm>
        </p:spPr>
        <p:txBody>
          <a:bodyPr>
            <a:normAutofit/>
          </a:bodyPr>
          <a:lstStyle/>
          <a:p>
            <a:pPr algn="ctr"/>
            <a:endParaRPr lang="en-US" sz="6000" dirty="0">
              <a:latin typeface="Arial"/>
              <a:cs typeface="Arial"/>
            </a:endParaRPr>
          </a:p>
          <a:p>
            <a:pPr algn="ctr"/>
            <a:r>
              <a:rPr lang="en-US" sz="6000" dirty="0">
                <a:latin typeface="Arial"/>
                <a:cs typeface="Arial"/>
              </a:rPr>
              <a:t>Empower Demo</a:t>
            </a:r>
          </a:p>
          <a:p>
            <a:endParaRPr lang="en-US" dirty="0">
              <a:latin typeface="Arial"/>
              <a:cs typeface="Arial"/>
            </a:endParaRPr>
          </a:p>
        </p:txBody>
      </p:sp>
      <p:sp>
        <p:nvSpPr>
          <p:cNvPr id="4" name="Slide Number Placeholder 3">
            <a:extLst>
              <a:ext uri="{FF2B5EF4-FFF2-40B4-BE49-F238E27FC236}">
                <a16:creationId xmlns:a16="http://schemas.microsoft.com/office/drawing/2014/main" id="{72BBEC2C-AE93-5A07-D4F3-4495C5E8603C}"/>
              </a:ext>
            </a:extLst>
          </p:cNvPr>
          <p:cNvSpPr>
            <a:spLocks noGrp="1"/>
          </p:cNvSpPr>
          <p:nvPr>
            <p:ph type="sldNum" sz="quarter" idx="12"/>
          </p:nvPr>
        </p:nvSpPr>
        <p:spPr/>
        <p:txBody>
          <a:bodyPr/>
          <a:lstStyle/>
          <a:p>
            <a:fld id="{BAB45287-AC89-4E8A-892C-56ADCCC59CE1}" type="slidenum">
              <a:rPr lang="en-US" smtClean="0"/>
              <a:pPr/>
              <a:t>9</a:t>
            </a:fld>
            <a:endParaRPr lang="en-US" dirty="0"/>
          </a:p>
        </p:txBody>
      </p:sp>
      <p:sp>
        <p:nvSpPr>
          <p:cNvPr id="5" name="Text Placeholder 4">
            <a:extLst>
              <a:ext uri="{FF2B5EF4-FFF2-40B4-BE49-F238E27FC236}">
                <a16:creationId xmlns:a16="http://schemas.microsoft.com/office/drawing/2014/main" id="{E00E0998-9A1A-9378-768B-AAABD7C77C20}"/>
              </a:ext>
            </a:extLst>
          </p:cNvPr>
          <p:cNvSpPr>
            <a:spLocks noGrp="1"/>
          </p:cNvSpPr>
          <p:nvPr>
            <p:ph type="body" sz="quarter" idx="11"/>
          </p:nvPr>
        </p:nvSpPr>
        <p:spPr/>
        <p:txBody>
          <a:bodyPr>
            <a:noAutofit/>
          </a:bodyPr>
          <a:lstStyle/>
          <a:p>
            <a:r>
              <a:rPr lang="en-US" sz="3000" dirty="0"/>
              <a:t>Trend Analysis</a:t>
            </a:r>
          </a:p>
        </p:txBody>
      </p:sp>
    </p:spTree>
    <p:extLst>
      <p:ext uri="{BB962C8B-B14F-4D97-AF65-F5344CB8AC3E}">
        <p14:creationId xmlns:p14="http://schemas.microsoft.com/office/powerpoint/2010/main" val="1020653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68770-E245-2BF5-26A0-DBAEE5A6540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D0219E-7AFA-1E75-2D22-3139CE7DBAA4}"/>
              </a:ext>
            </a:extLst>
          </p:cNvPr>
          <p:cNvSpPr>
            <a:spLocks noGrp="1"/>
          </p:cNvSpPr>
          <p:nvPr>
            <p:ph type="body" sz="quarter" idx="13"/>
          </p:nvPr>
        </p:nvSpPr>
        <p:spPr>
          <a:xfrm>
            <a:off x="278406" y="1432921"/>
            <a:ext cx="11635188" cy="3992157"/>
          </a:xfrm>
        </p:spPr>
        <p:txBody>
          <a:bodyPr>
            <a:normAutofit/>
          </a:bodyPr>
          <a:lstStyle/>
          <a:p>
            <a:r>
              <a:rPr lang="en-US" sz="2800" b="1" dirty="0">
                <a:latin typeface="Arial"/>
                <a:cs typeface="Arial"/>
              </a:rPr>
              <a:t>WHY IS DATA QUALITY IMPORTANT?</a:t>
            </a:r>
          </a:p>
          <a:p>
            <a:r>
              <a:rPr lang="en-US" sz="2400" dirty="0">
                <a:latin typeface="Arial"/>
                <a:cs typeface="Arial"/>
              </a:rPr>
              <a:t>“Bad data in, bad decisions out.”</a:t>
            </a:r>
          </a:p>
        </p:txBody>
      </p:sp>
      <p:sp>
        <p:nvSpPr>
          <p:cNvPr id="4" name="Slide Number Placeholder 3">
            <a:extLst>
              <a:ext uri="{FF2B5EF4-FFF2-40B4-BE49-F238E27FC236}">
                <a16:creationId xmlns:a16="http://schemas.microsoft.com/office/drawing/2014/main" id="{33D076CA-CBE8-C921-3579-C458025750CB}"/>
              </a:ext>
            </a:extLst>
          </p:cNvPr>
          <p:cNvSpPr>
            <a:spLocks noGrp="1"/>
          </p:cNvSpPr>
          <p:nvPr>
            <p:ph type="sldNum" sz="quarter" idx="12"/>
          </p:nvPr>
        </p:nvSpPr>
        <p:spPr/>
        <p:txBody>
          <a:bodyPr/>
          <a:lstStyle/>
          <a:p>
            <a:fld id="{BAB45287-AC89-4E8A-892C-56ADCCC59CE1}" type="slidenum">
              <a:rPr lang="en-US" smtClean="0"/>
              <a:pPr/>
              <a:t>10</a:t>
            </a:fld>
            <a:endParaRPr lang="en-US" dirty="0"/>
          </a:p>
        </p:txBody>
      </p:sp>
      <p:sp>
        <p:nvSpPr>
          <p:cNvPr id="5" name="Text Placeholder 4">
            <a:extLst>
              <a:ext uri="{FF2B5EF4-FFF2-40B4-BE49-F238E27FC236}">
                <a16:creationId xmlns:a16="http://schemas.microsoft.com/office/drawing/2014/main" id="{BDED865C-02AF-4739-4E15-8137AAEA94EB}"/>
              </a:ext>
            </a:extLst>
          </p:cNvPr>
          <p:cNvSpPr>
            <a:spLocks noGrp="1"/>
          </p:cNvSpPr>
          <p:nvPr>
            <p:ph type="body" sz="quarter" idx="11"/>
          </p:nvPr>
        </p:nvSpPr>
        <p:spPr/>
        <p:txBody>
          <a:bodyPr>
            <a:noAutofit/>
          </a:bodyPr>
          <a:lstStyle/>
          <a:p>
            <a:r>
              <a:rPr lang="en-US" sz="3000" dirty="0"/>
              <a:t>Data Quality Indicators	</a:t>
            </a:r>
          </a:p>
        </p:txBody>
      </p:sp>
      <p:pic>
        <p:nvPicPr>
          <p:cNvPr id="10" name="Picture 9">
            <a:extLst>
              <a:ext uri="{FF2B5EF4-FFF2-40B4-BE49-F238E27FC236}">
                <a16:creationId xmlns:a16="http://schemas.microsoft.com/office/drawing/2014/main" id="{BBCBA387-563B-5D8D-1DF0-47D911492CBA}"/>
              </a:ext>
            </a:extLst>
          </p:cNvPr>
          <p:cNvPicPr>
            <a:picLocks noChangeAspect="1"/>
          </p:cNvPicPr>
          <p:nvPr/>
        </p:nvPicPr>
        <p:blipFill>
          <a:blip r:embed="rId3"/>
          <a:stretch>
            <a:fillRect/>
          </a:stretch>
        </p:blipFill>
        <p:spPr>
          <a:xfrm>
            <a:off x="174023" y="2363090"/>
            <a:ext cx="8180786" cy="3301150"/>
          </a:xfrm>
          <a:prstGeom prst="rect">
            <a:avLst/>
          </a:prstGeom>
        </p:spPr>
      </p:pic>
      <p:pic>
        <p:nvPicPr>
          <p:cNvPr id="9" name="Picture 8">
            <a:extLst>
              <a:ext uri="{FF2B5EF4-FFF2-40B4-BE49-F238E27FC236}">
                <a16:creationId xmlns:a16="http://schemas.microsoft.com/office/drawing/2014/main" id="{53CA0A6C-B553-6E1F-0366-47B5196C1C1D}"/>
              </a:ext>
            </a:extLst>
          </p:cNvPr>
          <p:cNvPicPr>
            <a:picLocks noChangeAspect="1"/>
          </p:cNvPicPr>
          <p:nvPr/>
        </p:nvPicPr>
        <p:blipFill>
          <a:blip r:embed="rId4"/>
          <a:stretch>
            <a:fillRect/>
          </a:stretch>
        </p:blipFill>
        <p:spPr>
          <a:xfrm>
            <a:off x="8518689" y="4802499"/>
            <a:ext cx="3499288" cy="1723481"/>
          </a:xfrm>
          <a:prstGeom prst="rect">
            <a:avLst/>
          </a:prstGeom>
        </p:spPr>
      </p:pic>
    </p:spTree>
    <p:extLst>
      <p:ext uri="{BB962C8B-B14F-4D97-AF65-F5344CB8AC3E}">
        <p14:creationId xmlns:p14="http://schemas.microsoft.com/office/powerpoint/2010/main" val="494826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064DF-6BC5-6019-307D-BCD7DF20F5F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367FB4D-BAE2-CADD-4E53-3AE94FCDD4FA}"/>
              </a:ext>
            </a:extLst>
          </p:cNvPr>
          <p:cNvSpPr>
            <a:spLocks noGrp="1"/>
          </p:cNvSpPr>
          <p:nvPr>
            <p:ph type="body" sz="quarter" idx="13"/>
          </p:nvPr>
        </p:nvSpPr>
        <p:spPr>
          <a:xfrm>
            <a:off x="278406" y="1432921"/>
            <a:ext cx="11635188" cy="5030941"/>
          </a:xfrm>
        </p:spPr>
        <p:txBody>
          <a:bodyPr>
            <a:normAutofit fontScale="92500" lnSpcReduction="10000"/>
          </a:bodyPr>
          <a:lstStyle/>
          <a:p>
            <a:pPr marL="342900" indent="-342900">
              <a:buFont typeface="Arial" panose="020B0604020202020204" pitchFamily="34" charset="0"/>
              <a:buChar char="•"/>
            </a:pPr>
            <a:r>
              <a:rPr lang="en-US" sz="2400" dirty="0">
                <a:latin typeface="Arial"/>
                <a:cs typeface="Arial"/>
              </a:rPr>
              <a:t>The quality checks are grouped into four categories, along with the letter codes Empower uses to identify them:</a:t>
            </a:r>
          </a:p>
          <a:p>
            <a:r>
              <a:rPr lang="en-US" sz="2400" dirty="0">
                <a:latin typeface="Arial"/>
                <a:cs typeface="Arial"/>
              </a:rPr>
              <a:t>     -  </a:t>
            </a:r>
            <a:r>
              <a:rPr lang="en-US" sz="2400" b="1" dirty="0">
                <a:latin typeface="Arial"/>
                <a:cs typeface="Arial"/>
              </a:rPr>
              <a:t>E – Earned value anomalies</a:t>
            </a:r>
          </a:p>
          <a:p>
            <a:r>
              <a:rPr lang="en-US" sz="2400" dirty="0">
                <a:latin typeface="Arial"/>
                <a:cs typeface="Arial"/>
              </a:rPr>
              <a:t>     -  </a:t>
            </a:r>
            <a:r>
              <a:rPr lang="en-US" sz="2400" b="1" dirty="0">
                <a:latin typeface="Arial"/>
                <a:cs typeface="Arial"/>
              </a:rPr>
              <a:t>S – Schedule anomalies</a:t>
            </a:r>
          </a:p>
          <a:p>
            <a:r>
              <a:rPr lang="en-US" sz="2400" dirty="0">
                <a:latin typeface="Arial"/>
                <a:cs typeface="Arial"/>
              </a:rPr>
              <a:t>     -  </a:t>
            </a:r>
            <a:r>
              <a:rPr lang="en-US" sz="2400" b="1" dirty="0">
                <a:latin typeface="Arial"/>
                <a:cs typeface="Arial"/>
              </a:rPr>
              <a:t>F – Forecast/EAC reasonableness anomalies</a:t>
            </a:r>
          </a:p>
          <a:p>
            <a:r>
              <a:rPr lang="en-US" sz="2400" dirty="0">
                <a:latin typeface="Arial"/>
                <a:cs typeface="Arial"/>
              </a:rPr>
              <a:t>     -  </a:t>
            </a:r>
            <a:r>
              <a:rPr lang="en-US" sz="2400" b="1" dirty="0">
                <a:latin typeface="Arial"/>
                <a:cs typeface="Arial"/>
              </a:rPr>
              <a:t>I – Cost/Schedule integration anomalies</a:t>
            </a:r>
          </a:p>
          <a:p>
            <a:pPr marL="342900" indent="-342900">
              <a:buFont typeface="Arial" panose="020B0604020202020204" pitchFamily="34" charset="0"/>
              <a:buChar char="•"/>
            </a:pPr>
            <a:r>
              <a:rPr lang="en-US" sz="2400" dirty="0">
                <a:latin typeface="Arial"/>
                <a:cs typeface="Arial"/>
              </a:rPr>
              <a:t>The DQI column will contain a </a:t>
            </a:r>
          </a:p>
          <a:p>
            <a:r>
              <a:rPr lang="en-US" sz="2400" dirty="0">
                <a:latin typeface="Arial"/>
                <a:cs typeface="Arial"/>
              </a:rPr>
              <a:t>combination of these code letters that </a:t>
            </a:r>
          </a:p>
          <a:p>
            <a:r>
              <a:rPr lang="en-US" sz="2400" dirty="0">
                <a:latin typeface="Arial"/>
                <a:cs typeface="Arial"/>
              </a:rPr>
              <a:t>indicate which categories of data quality</a:t>
            </a:r>
          </a:p>
          <a:p>
            <a:r>
              <a:rPr lang="en-US" sz="2400" dirty="0">
                <a:latin typeface="Arial"/>
                <a:cs typeface="Arial"/>
              </a:rPr>
              <a:t>checks have been violated.</a:t>
            </a:r>
          </a:p>
          <a:p>
            <a:pPr marL="342900" indent="-342900">
              <a:buFont typeface="Arial" panose="020B0604020202020204" pitchFamily="34" charset="0"/>
              <a:buChar char="•"/>
            </a:pPr>
            <a:r>
              <a:rPr lang="en-US" sz="2400" dirty="0">
                <a:latin typeface="Arial"/>
                <a:cs typeface="Arial"/>
              </a:rPr>
              <a:t>To filter on the DQI field, enter one </a:t>
            </a:r>
          </a:p>
          <a:p>
            <a:r>
              <a:rPr lang="en-US" sz="2400" dirty="0">
                <a:latin typeface="Arial"/>
                <a:cs typeface="Arial"/>
              </a:rPr>
              <a:t>or more of the four code letters, in any </a:t>
            </a:r>
          </a:p>
          <a:p>
            <a:r>
              <a:rPr lang="en-US" sz="2400" dirty="0">
                <a:latin typeface="Arial"/>
                <a:cs typeface="Arial"/>
              </a:rPr>
              <a:t>order. Any element whose DQI field </a:t>
            </a:r>
          </a:p>
          <a:p>
            <a:r>
              <a:rPr lang="en-US" sz="2400" dirty="0">
                <a:latin typeface="Arial"/>
                <a:cs typeface="Arial"/>
              </a:rPr>
              <a:t>contains any of the letters entered will be </a:t>
            </a:r>
          </a:p>
          <a:p>
            <a:r>
              <a:rPr lang="en-US" sz="2400" dirty="0">
                <a:latin typeface="Arial"/>
                <a:cs typeface="Arial"/>
              </a:rPr>
              <a:t>shown.</a:t>
            </a:r>
          </a:p>
        </p:txBody>
      </p:sp>
      <p:sp>
        <p:nvSpPr>
          <p:cNvPr id="4" name="Slide Number Placeholder 3">
            <a:extLst>
              <a:ext uri="{FF2B5EF4-FFF2-40B4-BE49-F238E27FC236}">
                <a16:creationId xmlns:a16="http://schemas.microsoft.com/office/drawing/2014/main" id="{4490171B-AE06-6B16-051E-85B495A671FD}"/>
              </a:ext>
            </a:extLst>
          </p:cNvPr>
          <p:cNvSpPr>
            <a:spLocks noGrp="1"/>
          </p:cNvSpPr>
          <p:nvPr>
            <p:ph type="sldNum" sz="quarter" idx="12"/>
          </p:nvPr>
        </p:nvSpPr>
        <p:spPr/>
        <p:txBody>
          <a:bodyPr/>
          <a:lstStyle/>
          <a:p>
            <a:fld id="{BAB45287-AC89-4E8A-892C-56ADCCC59CE1}" type="slidenum">
              <a:rPr lang="en-US" smtClean="0"/>
              <a:pPr/>
              <a:t>11</a:t>
            </a:fld>
            <a:endParaRPr lang="en-US" dirty="0"/>
          </a:p>
        </p:txBody>
      </p:sp>
      <p:sp>
        <p:nvSpPr>
          <p:cNvPr id="5" name="Text Placeholder 4">
            <a:extLst>
              <a:ext uri="{FF2B5EF4-FFF2-40B4-BE49-F238E27FC236}">
                <a16:creationId xmlns:a16="http://schemas.microsoft.com/office/drawing/2014/main" id="{0AB1A1A1-F577-7D5F-0662-A6B16E2140A0}"/>
              </a:ext>
            </a:extLst>
          </p:cNvPr>
          <p:cNvSpPr>
            <a:spLocks noGrp="1"/>
          </p:cNvSpPr>
          <p:nvPr>
            <p:ph type="body" sz="quarter" idx="11"/>
          </p:nvPr>
        </p:nvSpPr>
        <p:spPr/>
        <p:txBody>
          <a:bodyPr>
            <a:noAutofit/>
          </a:bodyPr>
          <a:lstStyle/>
          <a:p>
            <a:r>
              <a:rPr lang="en-US" sz="3000" dirty="0"/>
              <a:t>Data Quality Indicators	</a:t>
            </a:r>
          </a:p>
        </p:txBody>
      </p:sp>
      <p:pic>
        <p:nvPicPr>
          <p:cNvPr id="6" name="Picture 5">
            <a:extLst>
              <a:ext uri="{FF2B5EF4-FFF2-40B4-BE49-F238E27FC236}">
                <a16:creationId xmlns:a16="http://schemas.microsoft.com/office/drawing/2014/main" id="{8F5EA6BE-0EF2-2947-981B-1A165165212E}"/>
              </a:ext>
            </a:extLst>
          </p:cNvPr>
          <p:cNvPicPr>
            <a:picLocks noChangeAspect="1"/>
          </p:cNvPicPr>
          <p:nvPr/>
        </p:nvPicPr>
        <p:blipFill>
          <a:blip r:embed="rId3"/>
          <a:stretch>
            <a:fillRect/>
          </a:stretch>
        </p:blipFill>
        <p:spPr>
          <a:xfrm>
            <a:off x="5969876" y="3429000"/>
            <a:ext cx="5523304" cy="2910058"/>
          </a:xfrm>
          <a:prstGeom prst="rect">
            <a:avLst/>
          </a:prstGeom>
        </p:spPr>
      </p:pic>
    </p:spTree>
    <p:extLst>
      <p:ext uri="{BB962C8B-B14F-4D97-AF65-F5344CB8AC3E}">
        <p14:creationId xmlns:p14="http://schemas.microsoft.com/office/powerpoint/2010/main" val="23499894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D9848-A1EF-4D95-FDC7-300169BABEC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7B2F17-3358-373B-98B1-E24AC60C2F98}"/>
              </a:ext>
            </a:extLst>
          </p:cNvPr>
          <p:cNvSpPr>
            <a:spLocks noGrp="1"/>
          </p:cNvSpPr>
          <p:nvPr>
            <p:ph type="sldNum" sz="quarter" idx="12"/>
          </p:nvPr>
        </p:nvSpPr>
        <p:spPr/>
        <p:txBody>
          <a:bodyPr/>
          <a:lstStyle/>
          <a:p>
            <a:fld id="{BAB45287-AC89-4E8A-892C-56ADCCC59CE1}" type="slidenum">
              <a:rPr lang="en-US" smtClean="0"/>
              <a:pPr/>
              <a:t>12</a:t>
            </a:fld>
            <a:endParaRPr lang="en-US" dirty="0"/>
          </a:p>
        </p:txBody>
      </p:sp>
      <p:sp>
        <p:nvSpPr>
          <p:cNvPr id="5" name="Text Placeholder 4">
            <a:extLst>
              <a:ext uri="{FF2B5EF4-FFF2-40B4-BE49-F238E27FC236}">
                <a16:creationId xmlns:a16="http://schemas.microsoft.com/office/drawing/2014/main" id="{3F65D1FE-BCF0-89C9-5B49-AB84D55D8006}"/>
              </a:ext>
            </a:extLst>
          </p:cNvPr>
          <p:cNvSpPr>
            <a:spLocks noGrp="1"/>
          </p:cNvSpPr>
          <p:nvPr>
            <p:ph type="body" sz="quarter" idx="11"/>
          </p:nvPr>
        </p:nvSpPr>
        <p:spPr/>
        <p:txBody>
          <a:bodyPr>
            <a:noAutofit/>
          </a:bodyPr>
          <a:lstStyle/>
          <a:p>
            <a:r>
              <a:rPr lang="en-US" sz="3000" dirty="0"/>
              <a:t>EAC Realism</a:t>
            </a:r>
          </a:p>
        </p:txBody>
      </p:sp>
      <p:pic>
        <p:nvPicPr>
          <p:cNvPr id="8" name="Picture 7">
            <a:extLst>
              <a:ext uri="{FF2B5EF4-FFF2-40B4-BE49-F238E27FC236}">
                <a16:creationId xmlns:a16="http://schemas.microsoft.com/office/drawing/2014/main" id="{00C93C44-F15A-6373-0291-5CC83398A0E4}"/>
              </a:ext>
            </a:extLst>
          </p:cNvPr>
          <p:cNvPicPr>
            <a:picLocks noChangeAspect="1"/>
          </p:cNvPicPr>
          <p:nvPr/>
        </p:nvPicPr>
        <p:blipFill>
          <a:blip r:embed="rId3"/>
          <a:stretch>
            <a:fillRect/>
          </a:stretch>
        </p:blipFill>
        <p:spPr>
          <a:xfrm>
            <a:off x="8653361" y="2672972"/>
            <a:ext cx="2527987" cy="3146040"/>
          </a:xfrm>
          <a:prstGeom prst="rect">
            <a:avLst/>
          </a:prstGeom>
        </p:spPr>
      </p:pic>
      <p:sp>
        <p:nvSpPr>
          <p:cNvPr id="10" name="TextBox 9">
            <a:extLst>
              <a:ext uri="{FF2B5EF4-FFF2-40B4-BE49-F238E27FC236}">
                <a16:creationId xmlns:a16="http://schemas.microsoft.com/office/drawing/2014/main" id="{14835B95-FE32-9512-B612-848232A4D673}"/>
              </a:ext>
            </a:extLst>
          </p:cNvPr>
          <p:cNvSpPr txBox="1"/>
          <p:nvPr/>
        </p:nvSpPr>
        <p:spPr>
          <a:xfrm>
            <a:off x="433361" y="1874728"/>
            <a:ext cx="8476674" cy="3170099"/>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WHY IS AN ACCURATE EAC IMPORTANT?</a:t>
            </a:r>
          </a:p>
          <a:p>
            <a:pPr marL="34290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Provides a forward-looking cost forecast</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Strengthens proactive decision-making</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Highlights emerging risks early</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Improves communication with stakeholders</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Supports planning for remaining work</a:t>
            </a:r>
          </a:p>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Enhances accountability</a:t>
            </a:r>
          </a:p>
        </p:txBody>
      </p:sp>
    </p:spTree>
    <p:extLst>
      <p:ext uri="{BB962C8B-B14F-4D97-AF65-F5344CB8AC3E}">
        <p14:creationId xmlns:p14="http://schemas.microsoft.com/office/powerpoint/2010/main" val="2868315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7C48A-4B68-07A9-DB18-0BA05F0077C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3C5C33-E5E7-5F4A-038F-6E7CA8FA9150}"/>
              </a:ext>
            </a:extLst>
          </p:cNvPr>
          <p:cNvSpPr>
            <a:spLocks noGrp="1"/>
          </p:cNvSpPr>
          <p:nvPr>
            <p:ph type="body" sz="quarter" idx="13"/>
          </p:nvPr>
        </p:nvSpPr>
        <p:spPr>
          <a:xfrm>
            <a:off x="278406" y="1469024"/>
            <a:ext cx="11635188" cy="5162360"/>
          </a:xfrm>
        </p:spPr>
        <p:txBody>
          <a:bodyPr>
            <a:normAutofit/>
          </a:bodyPr>
          <a:lstStyle/>
          <a:p>
            <a:r>
              <a:rPr lang="en-US" sz="3200" b="1" dirty="0">
                <a:latin typeface="Arial"/>
                <a:cs typeface="Arial"/>
              </a:rPr>
              <a:t>Evaluating EAC Realism in Empower</a:t>
            </a:r>
          </a:p>
          <a:p>
            <a:pPr marL="285750" indent="-285750">
              <a:buFont typeface="Arial" panose="020B0604020202020204" pitchFamily="34" charset="0"/>
              <a:buChar char="•"/>
            </a:pPr>
            <a:r>
              <a:rPr lang="en-US" sz="2400" dirty="0"/>
              <a:t>CPI vs. TCPI Comparisons</a:t>
            </a:r>
          </a:p>
          <a:p>
            <a:pPr marL="285750" indent="-285750">
              <a:buFont typeface="Arial" panose="020B0604020202020204" pitchFamily="34" charset="0"/>
              <a:buChar char="•"/>
            </a:pPr>
            <a:r>
              <a:rPr lang="en-US" sz="2400" dirty="0"/>
              <a:t>Independent Statistical EACs (IEAC)</a:t>
            </a:r>
          </a:p>
          <a:p>
            <a:pPr marL="285750" indent="-285750">
              <a:buFont typeface="Arial" panose="020B0604020202020204" pitchFamily="34" charset="0"/>
              <a:buChar char="•"/>
            </a:pPr>
            <a:r>
              <a:rPr lang="en-US" sz="2400" dirty="0"/>
              <a:t>CV vs. VAC Trends</a:t>
            </a:r>
          </a:p>
          <a:p>
            <a:pPr marL="285750" indent="-285750">
              <a:buFont typeface="Arial" panose="020B0604020202020204" pitchFamily="34" charset="0"/>
              <a:buChar char="•"/>
            </a:pPr>
            <a:r>
              <a:rPr lang="en-US" sz="2400" dirty="0"/>
              <a:t>Element of Cost (EOC) Breakdowns</a:t>
            </a:r>
            <a:endParaRPr lang="en-US" sz="2400" dirty="0">
              <a:latin typeface="Arial"/>
              <a:cs typeface="Arial"/>
            </a:endParaRPr>
          </a:p>
        </p:txBody>
      </p:sp>
      <p:sp>
        <p:nvSpPr>
          <p:cNvPr id="4" name="Slide Number Placeholder 3">
            <a:extLst>
              <a:ext uri="{FF2B5EF4-FFF2-40B4-BE49-F238E27FC236}">
                <a16:creationId xmlns:a16="http://schemas.microsoft.com/office/drawing/2014/main" id="{51F6D2C6-04C5-5523-77D8-B7C24B5F83AD}"/>
              </a:ext>
            </a:extLst>
          </p:cNvPr>
          <p:cNvSpPr>
            <a:spLocks noGrp="1"/>
          </p:cNvSpPr>
          <p:nvPr>
            <p:ph type="sldNum" sz="quarter" idx="12"/>
          </p:nvPr>
        </p:nvSpPr>
        <p:spPr/>
        <p:txBody>
          <a:bodyPr/>
          <a:lstStyle/>
          <a:p>
            <a:fld id="{BAB45287-AC89-4E8A-892C-56ADCCC59CE1}" type="slidenum">
              <a:rPr lang="en-US" smtClean="0"/>
              <a:pPr/>
              <a:t>13</a:t>
            </a:fld>
            <a:endParaRPr lang="en-US" dirty="0"/>
          </a:p>
        </p:txBody>
      </p:sp>
      <p:sp>
        <p:nvSpPr>
          <p:cNvPr id="5" name="Text Placeholder 4">
            <a:extLst>
              <a:ext uri="{FF2B5EF4-FFF2-40B4-BE49-F238E27FC236}">
                <a16:creationId xmlns:a16="http://schemas.microsoft.com/office/drawing/2014/main" id="{1E9CF51A-1A78-6E14-37CA-87D93F62EED2}"/>
              </a:ext>
            </a:extLst>
          </p:cNvPr>
          <p:cNvSpPr>
            <a:spLocks noGrp="1"/>
          </p:cNvSpPr>
          <p:nvPr>
            <p:ph type="body" sz="quarter" idx="11"/>
          </p:nvPr>
        </p:nvSpPr>
        <p:spPr/>
        <p:txBody>
          <a:bodyPr>
            <a:noAutofit/>
          </a:bodyPr>
          <a:lstStyle/>
          <a:p>
            <a:r>
              <a:rPr lang="en-US" sz="3000" dirty="0"/>
              <a:t>EAC Realism</a:t>
            </a:r>
          </a:p>
        </p:txBody>
      </p:sp>
      <p:pic>
        <p:nvPicPr>
          <p:cNvPr id="10" name="Picture 9">
            <a:extLst>
              <a:ext uri="{FF2B5EF4-FFF2-40B4-BE49-F238E27FC236}">
                <a16:creationId xmlns:a16="http://schemas.microsoft.com/office/drawing/2014/main" id="{5B56E1F8-8F48-1ECD-3787-B305358261C0}"/>
              </a:ext>
            </a:extLst>
          </p:cNvPr>
          <p:cNvPicPr>
            <a:picLocks noChangeAspect="1"/>
          </p:cNvPicPr>
          <p:nvPr/>
        </p:nvPicPr>
        <p:blipFill>
          <a:blip r:embed="rId3"/>
          <a:stretch>
            <a:fillRect/>
          </a:stretch>
        </p:blipFill>
        <p:spPr>
          <a:xfrm>
            <a:off x="285466" y="3959175"/>
            <a:ext cx="7710075" cy="2672209"/>
          </a:xfrm>
          <a:prstGeom prst="rect">
            <a:avLst/>
          </a:prstGeom>
        </p:spPr>
      </p:pic>
      <p:pic>
        <p:nvPicPr>
          <p:cNvPr id="8" name="Picture 7">
            <a:extLst>
              <a:ext uri="{FF2B5EF4-FFF2-40B4-BE49-F238E27FC236}">
                <a16:creationId xmlns:a16="http://schemas.microsoft.com/office/drawing/2014/main" id="{9FD2BFB0-2A9E-38F2-BB52-418CAAFC29AF}"/>
              </a:ext>
            </a:extLst>
          </p:cNvPr>
          <p:cNvPicPr>
            <a:picLocks noChangeAspect="1"/>
          </p:cNvPicPr>
          <p:nvPr/>
        </p:nvPicPr>
        <p:blipFill>
          <a:blip r:embed="rId4"/>
          <a:stretch>
            <a:fillRect/>
          </a:stretch>
        </p:blipFill>
        <p:spPr>
          <a:xfrm>
            <a:off x="6841390" y="2184458"/>
            <a:ext cx="4800326" cy="1713687"/>
          </a:xfrm>
          <a:prstGeom prst="rect">
            <a:avLst/>
          </a:prstGeom>
        </p:spPr>
      </p:pic>
      <p:pic>
        <p:nvPicPr>
          <p:cNvPr id="12" name="Picture 11">
            <a:extLst>
              <a:ext uri="{FF2B5EF4-FFF2-40B4-BE49-F238E27FC236}">
                <a16:creationId xmlns:a16="http://schemas.microsoft.com/office/drawing/2014/main" id="{5D5A48D6-AC00-7DF9-276A-4756C49E4E14}"/>
              </a:ext>
            </a:extLst>
          </p:cNvPr>
          <p:cNvPicPr>
            <a:picLocks noChangeAspect="1"/>
          </p:cNvPicPr>
          <p:nvPr/>
        </p:nvPicPr>
        <p:blipFill>
          <a:blip r:embed="rId5"/>
          <a:stretch>
            <a:fillRect/>
          </a:stretch>
        </p:blipFill>
        <p:spPr>
          <a:xfrm>
            <a:off x="8196083" y="3959175"/>
            <a:ext cx="3710451" cy="2420934"/>
          </a:xfrm>
          <a:prstGeom prst="rect">
            <a:avLst/>
          </a:prstGeom>
        </p:spPr>
      </p:pic>
    </p:spTree>
    <p:extLst>
      <p:ext uri="{BB962C8B-B14F-4D97-AF65-F5344CB8AC3E}">
        <p14:creationId xmlns:p14="http://schemas.microsoft.com/office/powerpoint/2010/main" val="2994005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71705-0D5F-AC51-874A-5F3B5C58D6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37A753-739C-B93B-48EC-0FA2B5D6B44B}"/>
              </a:ext>
            </a:extLst>
          </p:cNvPr>
          <p:cNvSpPr>
            <a:spLocks noGrp="1"/>
          </p:cNvSpPr>
          <p:nvPr>
            <p:ph type="body" sz="quarter" idx="13"/>
          </p:nvPr>
        </p:nvSpPr>
        <p:spPr/>
        <p:txBody>
          <a:bodyPr>
            <a:normAutofit fontScale="77500" lnSpcReduction="20000"/>
          </a:bodyPr>
          <a:lstStyle/>
          <a:p>
            <a:r>
              <a:rPr lang="en-US" sz="3600" b="1" dirty="0"/>
              <a:t>Patrick Jordan</a:t>
            </a:r>
          </a:p>
          <a:p>
            <a:r>
              <a:rPr lang="en-US" sz="3100" dirty="0"/>
              <a:t>EVM System Administrator</a:t>
            </a:r>
          </a:p>
          <a:p>
            <a:r>
              <a:rPr lang="en-US" sz="3100" dirty="0">
                <a:hlinkClick r:id="rId3"/>
              </a:rPr>
              <a:t>patrick.jordan@nasa.gov</a:t>
            </a:r>
            <a:endParaRPr lang="en-US" sz="3100" dirty="0"/>
          </a:p>
          <a:p>
            <a:endParaRPr lang="en-US" sz="4800" dirty="0"/>
          </a:p>
          <a:p>
            <a:r>
              <a:rPr lang="en-US" sz="3600" b="1" dirty="0"/>
              <a:t>Crysta Bouldin</a:t>
            </a:r>
          </a:p>
          <a:p>
            <a:r>
              <a:rPr lang="en-US" sz="3100" dirty="0"/>
              <a:t>Deputy EVM System Administrator</a:t>
            </a:r>
          </a:p>
          <a:p>
            <a:r>
              <a:rPr lang="en-US" sz="3100" dirty="0">
                <a:hlinkClick r:id="rId4"/>
              </a:rPr>
              <a:t>Crysta.m.bouldin@nasa.gov</a:t>
            </a:r>
            <a:endParaRPr lang="en-US" sz="3100" dirty="0"/>
          </a:p>
          <a:p>
            <a:endParaRPr lang="en-US" sz="4800" dirty="0"/>
          </a:p>
          <a:p>
            <a:r>
              <a:rPr lang="en-US" sz="3600" b="1" dirty="0"/>
              <a:t>Briannah Smith</a:t>
            </a:r>
          </a:p>
          <a:p>
            <a:r>
              <a:rPr lang="en-US" sz="3100" dirty="0"/>
              <a:t>EVM Tools Team</a:t>
            </a:r>
          </a:p>
          <a:p>
            <a:r>
              <a:rPr lang="en-US" sz="3200" dirty="0">
                <a:hlinkClick r:id="rId5"/>
              </a:rPr>
              <a:t>briannah.n.smith@nasa.gov</a:t>
            </a:r>
            <a:endParaRPr lang="en-US" sz="3200" dirty="0"/>
          </a:p>
          <a:p>
            <a:endParaRPr lang="en-US" sz="3400" b="1" dirty="0">
              <a:solidFill>
                <a:srgbClr val="FF0000"/>
              </a:solidFill>
            </a:endParaRPr>
          </a:p>
        </p:txBody>
      </p:sp>
      <p:sp>
        <p:nvSpPr>
          <p:cNvPr id="3" name="Text Placeholder 2">
            <a:extLst>
              <a:ext uri="{FF2B5EF4-FFF2-40B4-BE49-F238E27FC236}">
                <a16:creationId xmlns:a16="http://schemas.microsoft.com/office/drawing/2014/main" id="{1E19AB16-2E69-728F-9D30-ED58C0AA58CA}"/>
              </a:ext>
            </a:extLst>
          </p:cNvPr>
          <p:cNvSpPr>
            <a:spLocks noGrp="1"/>
          </p:cNvSpPr>
          <p:nvPr>
            <p:ph type="body" sz="quarter" idx="14"/>
          </p:nvPr>
        </p:nvSpPr>
        <p:spPr/>
        <p:txBody>
          <a:bodyPr>
            <a:normAutofit fontScale="92500" lnSpcReduction="20000"/>
          </a:bodyPr>
          <a:lstStyle/>
          <a:p>
            <a:r>
              <a:rPr lang="en-US" sz="3200" dirty="0">
                <a:hlinkClick r:id="rId6"/>
              </a:rPr>
              <a:t>hq-dl-evm-tools-admin@mail.nasa.gov</a:t>
            </a:r>
            <a:endParaRPr lang="en-US" sz="3200" dirty="0"/>
          </a:p>
          <a:p>
            <a:endParaRPr lang="en-US" sz="3200" dirty="0"/>
          </a:p>
        </p:txBody>
      </p:sp>
      <p:sp>
        <p:nvSpPr>
          <p:cNvPr id="4" name="Slide Number Placeholder 3">
            <a:extLst>
              <a:ext uri="{FF2B5EF4-FFF2-40B4-BE49-F238E27FC236}">
                <a16:creationId xmlns:a16="http://schemas.microsoft.com/office/drawing/2014/main" id="{5AEE916F-E205-6FB7-BB68-B238CD435122}"/>
              </a:ext>
            </a:extLst>
          </p:cNvPr>
          <p:cNvSpPr>
            <a:spLocks noGrp="1"/>
          </p:cNvSpPr>
          <p:nvPr>
            <p:ph type="sldNum" sz="quarter" idx="12"/>
          </p:nvPr>
        </p:nvSpPr>
        <p:spPr/>
        <p:txBody>
          <a:bodyPr/>
          <a:lstStyle/>
          <a:p>
            <a:fld id="{BAB45287-AC89-4E8A-892C-56ADCCC59CE1}" type="slidenum">
              <a:rPr lang="en-US" smtClean="0"/>
              <a:pPr/>
              <a:t>14</a:t>
            </a:fld>
            <a:endParaRPr lang="en-US" dirty="0"/>
          </a:p>
        </p:txBody>
      </p:sp>
      <p:pic>
        <p:nvPicPr>
          <p:cNvPr id="8" name="Picture 7">
            <a:extLst>
              <a:ext uri="{FF2B5EF4-FFF2-40B4-BE49-F238E27FC236}">
                <a16:creationId xmlns:a16="http://schemas.microsoft.com/office/drawing/2014/main" id="{89E31FDE-0536-0FA1-EC78-0C47055CBC73}"/>
              </a:ext>
            </a:extLst>
          </p:cNvPr>
          <p:cNvPicPr>
            <a:picLocks noChangeAspect="1"/>
          </p:cNvPicPr>
          <p:nvPr/>
        </p:nvPicPr>
        <p:blipFill>
          <a:blip r:embed="rId7"/>
          <a:stretch>
            <a:fillRect/>
          </a:stretch>
        </p:blipFill>
        <p:spPr>
          <a:xfrm>
            <a:off x="6235700" y="1428201"/>
            <a:ext cx="3993304" cy="4146525"/>
          </a:xfrm>
          <a:prstGeom prst="rect">
            <a:avLst/>
          </a:prstGeom>
        </p:spPr>
      </p:pic>
      <p:sp>
        <p:nvSpPr>
          <p:cNvPr id="11" name="Text Placeholder 4">
            <a:extLst>
              <a:ext uri="{FF2B5EF4-FFF2-40B4-BE49-F238E27FC236}">
                <a16:creationId xmlns:a16="http://schemas.microsoft.com/office/drawing/2014/main" id="{23A40AE8-273A-9269-11FC-4C1A98A07D02}"/>
              </a:ext>
            </a:extLst>
          </p:cNvPr>
          <p:cNvSpPr>
            <a:spLocks noGrp="1"/>
          </p:cNvSpPr>
          <p:nvPr>
            <p:ph type="body" sz="quarter" idx="11"/>
          </p:nvPr>
        </p:nvSpPr>
        <p:spPr>
          <a:xfrm>
            <a:off x="285466" y="226616"/>
            <a:ext cx="10367220" cy="457200"/>
          </a:xfrm>
        </p:spPr>
        <p:txBody>
          <a:bodyPr>
            <a:noAutofit/>
          </a:bodyPr>
          <a:lstStyle/>
          <a:p>
            <a:r>
              <a:rPr lang="en-US" sz="3000" dirty="0"/>
              <a:t>EVM Tools Team</a:t>
            </a:r>
          </a:p>
        </p:txBody>
      </p:sp>
    </p:spTree>
    <p:extLst>
      <p:ext uri="{BB962C8B-B14F-4D97-AF65-F5344CB8AC3E}">
        <p14:creationId xmlns:p14="http://schemas.microsoft.com/office/powerpoint/2010/main" val="4177331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BAA19F-41F6-D59D-0F9B-8789955928D1}"/>
              </a:ext>
            </a:extLst>
          </p:cNvPr>
          <p:cNvSpPr>
            <a:spLocks noGrp="1"/>
          </p:cNvSpPr>
          <p:nvPr>
            <p:ph type="sldNum" sz="quarter" idx="12"/>
          </p:nvPr>
        </p:nvSpPr>
        <p:spPr/>
        <p:txBody>
          <a:bodyPr/>
          <a:lstStyle/>
          <a:p>
            <a:fld id="{BAB45287-AC89-4E8A-892C-56ADCCC59CE1}" type="slidenum">
              <a:rPr lang="en-US" smtClean="0"/>
              <a:pPr/>
              <a:t>15</a:t>
            </a:fld>
            <a:endParaRPr lang="en-US" dirty="0"/>
          </a:p>
        </p:txBody>
      </p:sp>
    </p:spTree>
    <p:extLst>
      <p:ext uri="{BB962C8B-B14F-4D97-AF65-F5344CB8AC3E}">
        <p14:creationId xmlns:p14="http://schemas.microsoft.com/office/powerpoint/2010/main" val="11744560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3bf1c7e7-47cc-4ca5-b7c2-6590668a66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9F4D6A0D6D6F46833D1C63605DBB9B" ma:contentTypeVersion="16" ma:contentTypeDescription="Create a new document." ma:contentTypeScope="" ma:versionID="79da6d7de3c862eba1926578e5715d7a">
  <xsd:schema xmlns:xsd="http://www.w3.org/2001/XMLSchema" xmlns:xs="http://www.w3.org/2001/XMLSchema" xmlns:p="http://schemas.microsoft.com/office/2006/metadata/properties" xmlns:ns2="3bf1c7e7-47cc-4ca5-b7c2-6590668a6691" xmlns:ns3="146a1ccf-6564-40e4-8230-710d0e33c420" xmlns:ns4="d900e117-17a0-4b24-9e47-511ef1d02c43" targetNamespace="http://schemas.microsoft.com/office/2006/metadata/properties" ma:root="true" ma:fieldsID="9b0057a33c9e204d7b28530b8a8f5783" ns2:_="" ns3:_="" ns4:_="">
    <xsd:import namespace="3bf1c7e7-47cc-4ca5-b7c2-6590668a6691"/>
    <xsd:import namespace="146a1ccf-6564-40e4-8230-710d0e33c420"/>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4:TaxCatchAll"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f1c7e7-47cc-4ca5-b7c2-6590668a6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6a1ccf-6564-40e4-8230-710d0e33c4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61688e52-e2f1-43c3-ac43-6eb9467ef337}" ma:internalName="TaxCatchAll" ma:showField="CatchAllData" ma:web="146a1ccf-6564-40e4-8230-710d0e33c4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54406F-94A8-4208-B62B-94DA22D73B84}">
  <ds:schemaRefs>
    <ds:schemaRef ds:uri="http://schemas.microsoft.com/office/infopath/2007/PartnerControls"/>
    <ds:schemaRef ds:uri="16f0a485-92e7-4cbe-add7-a04b426a58d4"/>
    <ds:schemaRef ds:uri="http://purl.org/dc/dcmitype/"/>
    <ds:schemaRef ds:uri="http://schemas.openxmlformats.org/package/2006/metadata/core-properties"/>
    <ds:schemaRef ds:uri="http://schemas.microsoft.com/office/2006/documentManagement/types"/>
    <ds:schemaRef ds:uri="a1587534-b69e-4017-8cbe-37bd8e5a2754"/>
    <ds:schemaRef ds:uri="d900e117-17a0-4b24-9e47-511ef1d02c43"/>
    <ds:schemaRef ds:uri="http://www.w3.org/XML/1998/namespace"/>
    <ds:schemaRef ds:uri="http://schemas.microsoft.com/office/2006/metadata/properties"/>
    <ds:schemaRef ds:uri="http://purl.org/dc/terms/"/>
    <ds:schemaRef ds:uri="http://purl.org/dc/elements/1.1/"/>
  </ds:schemaRefs>
</ds:datastoreItem>
</file>

<file path=customXml/itemProps2.xml><?xml version="1.0" encoding="utf-8"?>
<ds:datastoreItem xmlns:ds="http://schemas.openxmlformats.org/officeDocument/2006/customXml" ds:itemID="{7838C1F8-5FA9-4B6E-BF45-CD36E7561760}">
  <ds:schemaRefs>
    <ds:schemaRef ds:uri="http://schemas.microsoft.com/sharepoint/v3/contenttype/forms"/>
  </ds:schemaRefs>
</ds:datastoreItem>
</file>

<file path=customXml/itemProps3.xml><?xml version="1.0" encoding="utf-8"?>
<ds:datastoreItem xmlns:ds="http://schemas.openxmlformats.org/officeDocument/2006/customXml" ds:itemID="{2F34D9A8-4BED-470D-A83B-AF74BABB6EF3}"/>
</file>

<file path=docProps/app.xml><?xml version="1.0" encoding="utf-8"?>
<Properties xmlns="http://schemas.openxmlformats.org/officeDocument/2006/extended-properties" xmlns:vt="http://schemas.openxmlformats.org/officeDocument/2006/docPropsVTypes">
  <TotalTime>19373</TotalTime>
  <Words>903</Words>
  <Application>Microsoft Office PowerPoint</Application>
  <PresentationFormat>Widescreen</PresentationFormat>
  <Paragraphs>157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Empowering Project Leads: Enhancing EVM Data Integrity and Analysis  Across NASA Programs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Back, Kyle W. (HQ-IR000)</dc:creator>
  <cp:lastModifiedBy>Bouldin, Crysta M. (MSFC-IN001)[SME Task Order]</cp:lastModifiedBy>
  <cp:revision>172</cp:revision>
  <dcterms:created xsi:type="dcterms:W3CDTF">2023-09-13T20:43:14Z</dcterms:created>
  <dcterms:modified xsi:type="dcterms:W3CDTF">2026-08-17T20:01:49Z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0x0101003E9F4D6A0D6D6F46833D1C63605DBB9B</vt:lpwstr>
  </property>
  <property fmtid="{D5CDD505-2E9C-101B-9397-08002B2CF9AE}" pid="3" name="MediaServiceImageTags">
    <vt:lpwstr/>
  </property>
</Properties>
</file>