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80" r:id="rId5"/>
    <p:sldId id="282" r:id="rId6"/>
    <p:sldId id="283" r:id="rId7"/>
    <p:sldId id="304" r:id="rId8"/>
    <p:sldId id="284" r:id="rId9"/>
    <p:sldId id="298" r:id="rId10"/>
    <p:sldId id="297" r:id="rId11"/>
    <p:sldId id="299" r:id="rId12"/>
    <p:sldId id="300" r:id="rId13"/>
    <p:sldId id="301" r:id="rId14"/>
    <p:sldId id="302" r:id="rId15"/>
    <p:sldId id="303" r:id="rId16"/>
    <p:sldId id="292" r:id="rId17"/>
    <p:sldId id="2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788550-22B6-451D-B24B-66B516D47BCB}" v="9" dt="2026-08-25T18:10:23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60"/>
    <p:restoredTop sz="94762"/>
  </p:normalViewPr>
  <p:slideViewPr>
    <p:cSldViewPr snapToGrid="0">
      <p:cViewPr varScale="1">
        <p:scale>
          <a:sx n="105" d="100"/>
          <a:sy n="105" d="100"/>
        </p:scale>
        <p:origin x="10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nping Liang" userId="b1e60ca0-aa24-48e7-883f-eb0dc5db1641" providerId="ADAL" clId="{5CA5EF34-4FCA-4E36-90C2-5BDE393E7A64}"/>
    <pc:docChg chg="undo custSel addSld delSld modSld">
      <pc:chgData name="Yunping Liang" userId="b1e60ca0-aa24-48e7-883f-eb0dc5db1641" providerId="ADAL" clId="{5CA5EF34-4FCA-4E36-90C2-5BDE393E7A64}" dt="2026-08-25T18:11:03.946" v="2080" actId="22"/>
      <pc:docMkLst>
        <pc:docMk/>
      </pc:docMkLst>
      <pc:sldChg chg="modSp mod">
        <pc:chgData name="Yunping Liang" userId="b1e60ca0-aa24-48e7-883f-eb0dc5db1641" providerId="ADAL" clId="{5CA5EF34-4FCA-4E36-90C2-5BDE393E7A64}" dt="2026-08-17T19:24:45.379" v="78" actId="768"/>
        <pc:sldMkLst>
          <pc:docMk/>
          <pc:sldMk cId="3158467544" sldId="280"/>
        </pc:sldMkLst>
        <pc:spChg chg="mod">
          <ac:chgData name="Yunping Liang" userId="b1e60ca0-aa24-48e7-883f-eb0dc5db1641" providerId="ADAL" clId="{5CA5EF34-4FCA-4E36-90C2-5BDE393E7A64}" dt="2026-08-17T19:23:57.309" v="17" actId="404"/>
          <ac:spMkLst>
            <pc:docMk/>
            <pc:sldMk cId="3158467544" sldId="280"/>
            <ac:spMk id="2" creationId="{D3BDD5A4-2606-B1BF-3844-1DE9F992865B}"/>
          </ac:spMkLst>
        </pc:spChg>
        <pc:spChg chg="mod">
          <ac:chgData name="Yunping Liang" userId="b1e60ca0-aa24-48e7-883f-eb0dc5db1641" providerId="ADAL" clId="{5CA5EF34-4FCA-4E36-90C2-5BDE393E7A64}" dt="2026-08-17T19:24:05.351" v="19"/>
          <ac:spMkLst>
            <pc:docMk/>
            <pc:sldMk cId="3158467544" sldId="280"/>
            <ac:spMk id="3" creationId="{75972810-5D32-407D-E83B-F04A1177AF9C}"/>
          </ac:spMkLst>
        </pc:spChg>
        <pc:spChg chg="mod">
          <ac:chgData name="Yunping Liang" userId="b1e60ca0-aa24-48e7-883f-eb0dc5db1641" providerId="ADAL" clId="{5CA5EF34-4FCA-4E36-90C2-5BDE393E7A64}" dt="2026-08-17T19:24:20.149" v="54" actId="20577"/>
          <ac:spMkLst>
            <pc:docMk/>
            <pc:sldMk cId="3158467544" sldId="280"/>
            <ac:spMk id="4" creationId="{7BD10273-0A3F-B589-6866-B60B84F82585}"/>
          </ac:spMkLst>
        </pc:spChg>
        <pc:spChg chg="mod">
          <ac:chgData name="Yunping Liang" userId="b1e60ca0-aa24-48e7-883f-eb0dc5db1641" providerId="ADAL" clId="{5CA5EF34-4FCA-4E36-90C2-5BDE393E7A64}" dt="2026-08-17T19:24:26.483" v="61" actId="20577"/>
          <ac:spMkLst>
            <pc:docMk/>
            <pc:sldMk cId="3158467544" sldId="280"/>
            <ac:spMk id="5" creationId="{7F8BF81C-1DBC-86DA-D3FB-99286992251C}"/>
          </ac:spMkLst>
        </pc:spChg>
        <pc:spChg chg="mod">
          <ac:chgData name="Yunping Liang" userId="b1e60ca0-aa24-48e7-883f-eb0dc5db1641" providerId="ADAL" clId="{5CA5EF34-4FCA-4E36-90C2-5BDE393E7A64}" dt="2026-08-17T19:24:45.379" v="78" actId="768"/>
          <ac:spMkLst>
            <pc:docMk/>
            <pc:sldMk cId="3158467544" sldId="280"/>
            <ac:spMk id="6" creationId="{E3293333-FB54-A05C-C10B-58E1D054BC4F}"/>
          </ac:spMkLst>
        </pc:spChg>
      </pc:sldChg>
      <pc:sldChg chg="addSp delSp modSp mod">
        <pc:chgData name="Yunping Liang" userId="b1e60ca0-aa24-48e7-883f-eb0dc5db1641" providerId="ADAL" clId="{5CA5EF34-4FCA-4E36-90C2-5BDE393E7A64}" dt="2026-08-17T20:10:37.241" v="719" actId="1076"/>
        <pc:sldMkLst>
          <pc:docMk/>
          <pc:sldMk cId="1891334326" sldId="282"/>
        </pc:sldMkLst>
        <pc:spChg chg="mod">
          <ac:chgData name="Yunping Liang" userId="b1e60ca0-aa24-48e7-883f-eb0dc5db1641" providerId="ADAL" clId="{5CA5EF34-4FCA-4E36-90C2-5BDE393E7A64}" dt="2026-08-17T19:25:42.439" v="82" actId="20577"/>
          <ac:spMkLst>
            <pc:docMk/>
            <pc:sldMk cId="1891334326" sldId="282"/>
            <ac:spMk id="2" creationId="{4A001CB3-02E4-656E-7359-8115174CF4EA}"/>
          </ac:spMkLst>
        </pc:spChg>
        <pc:spChg chg="add mod">
          <ac:chgData name="Yunping Liang" userId="b1e60ca0-aa24-48e7-883f-eb0dc5db1641" providerId="ADAL" clId="{5CA5EF34-4FCA-4E36-90C2-5BDE393E7A64}" dt="2026-08-17T20:10:37.241" v="719" actId="1076"/>
          <ac:spMkLst>
            <pc:docMk/>
            <pc:sldMk cId="1891334326" sldId="282"/>
            <ac:spMk id="33" creationId="{BAA45AF3-59E7-A478-DEB2-AB90BB8CFFA1}"/>
          </ac:spMkLst>
        </pc:spChg>
        <pc:spChg chg="add mod">
          <ac:chgData name="Yunping Liang" userId="b1e60ca0-aa24-48e7-883f-eb0dc5db1641" providerId="ADAL" clId="{5CA5EF34-4FCA-4E36-90C2-5BDE393E7A64}" dt="2026-08-17T20:10:01.907" v="710" actId="14100"/>
          <ac:spMkLst>
            <pc:docMk/>
            <pc:sldMk cId="1891334326" sldId="282"/>
            <ac:spMk id="37" creationId="{1D6C71CB-8C92-2F94-8DF7-488B09C1A299}"/>
          </ac:spMkLst>
        </pc:spChg>
        <pc:spChg chg="add mod">
          <ac:chgData name="Yunping Liang" userId="b1e60ca0-aa24-48e7-883f-eb0dc5db1641" providerId="ADAL" clId="{5CA5EF34-4FCA-4E36-90C2-5BDE393E7A64}" dt="2026-08-17T20:10:16.330" v="713" actId="14100"/>
          <ac:spMkLst>
            <pc:docMk/>
            <pc:sldMk cId="1891334326" sldId="282"/>
            <ac:spMk id="39" creationId="{190B3848-3D55-221A-51E3-56882A2842E6}"/>
          </ac:spMkLst>
        </pc:spChg>
        <pc:spChg chg="add mod">
          <ac:chgData name="Yunping Liang" userId="b1e60ca0-aa24-48e7-883f-eb0dc5db1641" providerId="ADAL" clId="{5CA5EF34-4FCA-4E36-90C2-5BDE393E7A64}" dt="2026-08-17T20:09:18.096" v="702" actId="1076"/>
          <ac:spMkLst>
            <pc:docMk/>
            <pc:sldMk cId="1891334326" sldId="282"/>
            <ac:spMk id="41" creationId="{514D6E2D-66C8-7FAF-B4A6-D616F68962BE}"/>
          </ac:spMkLst>
        </pc:spChg>
        <pc:spChg chg="add mod">
          <ac:chgData name="Yunping Liang" userId="b1e60ca0-aa24-48e7-883f-eb0dc5db1641" providerId="ADAL" clId="{5CA5EF34-4FCA-4E36-90C2-5BDE393E7A64}" dt="2026-08-17T20:09:22.943" v="704" actId="403"/>
          <ac:spMkLst>
            <pc:docMk/>
            <pc:sldMk cId="1891334326" sldId="282"/>
            <ac:spMk id="43" creationId="{45F68592-8247-9A91-C309-9438A4A977D1}"/>
          </ac:spMkLst>
        </pc:spChg>
        <pc:spChg chg="add mod">
          <ac:chgData name="Yunping Liang" userId="b1e60ca0-aa24-48e7-883f-eb0dc5db1641" providerId="ADAL" clId="{5CA5EF34-4FCA-4E36-90C2-5BDE393E7A64}" dt="2026-08-17T20:10:20.357" v="714" actId="14100"/>
          <ac:spMkLst>
            <pc:docMk/>
            <pc:sldMk cId="1891334326" sldId="282"/>
            <ac:spMk id="45" creationId="{0E2F8566-3271-CDE0-74EB-BF061537B26A}"/>
          </ac:spMkLst>
        </pc:spChg>
        <pc:spChg chg="add mod">
          <ac:chgData name="Yunping Liang" userId="b1e60ca0-aa24-48e7-883f-eb0dc5db1641" providerId="ADAL" clId="{5CA5EF34-4FCA-4E36-90C2-5BDE393E7A64}" dt="2026-08-17T20:10:32.188" v="718" actId="14100"/>
          <ac:spMkLst>
            <pc:docMk/>
            <pc:sldMk cId="1891334326" sldId="282"/>
            <ac:spMk id="47" creationId="{C1A019CC-0CF7-E457-9E2E-B4F0C7B6731D}"/>
          </ac:spMkLst>
        </pc:spChg>
        <pc:spChg chg="add mod">
          <ac:chgData name="Yunping Liang" userId="b1e60ca0-aa24-48e7-883f-eb0dc5db1641" providerId="ADAL" clId="{5CA5EF34-4FCA-4E36-90C2-5BDE393E7A64}" dt="2026-08-17T20:09:18.096" v="702" actId="1076"/>
          <ac:spMkLst>
            <pc:docMk/>
            <pc:sldMk cId="1891334326" sldId="282"/>
            <ac:spMk id="49" creationId="{C311271E-999E-4864-2AA9-B9E7C3E4F769}"/>
          </ac:spMkLst>
        </pc:spChg>
        <pc:spChg chg="add mod">
          <ac:chgData name="Yunping Liang" userId="b1e60ca0-aa24-48e7-883f-eb0dc5db1641" providerId="ADAL" clId="{5CA5EF34-4FCA-4E36-90C2-5BDE393E7A64}" dt="2026-08-17T20:09:50.848" v="707" actId="255"/>
          <ac:spMkLst>
            <pc:docMk/>
            <pc:sldMk cId="1891334326" sldId="282"/>
            <ac:spMk id="51" creationId="{96A49723-62C2-4DEB-CD4A-51A17AD425BB}"/>
          </ac:spMkLst>
        </pc:spChg>
        <pc:spChg chg="add mod">
          <ac:chgData name="Yunping Liang" userId="b1e60ca0-aa24-48e7-883f-eb0dc5db1641" providerId="ADAL" clId="{5CA5EF34-4FCA-4E36-90C2-5BDE393E7A64}" dt="2026-08-17T20:10:23.151" v="715" actId="14100"/>
          <ac:spMkLst>
            <pc:docMk/>
            <pc:sldMk cId="1891334326" sldId="282"/>
            <ac:spMk id="53" creationId="{D73D384F-EAD5-5FAE-12DF-876DC0D46097}"/>
          </ac:spMkLst>
        </pc:spChg>
        <pc:spChg chg="mod">
          <ac:chgData name="Yunping Liang" userId="b1e60ca0-aa24-48e7-883f-eb0dc5db1641" providerId="ADAL" clId="{5CA5EF34-4FCA-4E36-90C2-5BDE393E7A64}" dt="2026-08-17T20:10:28.778" v="717" actId="14100"/>
          <ac:spMkLst>
            <pc:docMk/>
            <pc:sldMk cId="1891334326" sldId="282"/>
            <ac:spMk id="55" creationId="{448138F1-D46F-4498-C602-82526939C17E}"/>
          </ac:spMkLst>
        </pc:spChg>
        <pc:spChg chg="add mod">
          <ac:chgData name="Yunping Liang" userId="b1e60ca0-aa24-48e7-883f-eb0dc5db1641" providerId="ADAL" clId="{5CA5EF34-4FCA-4E36-90C2-5BDE393E7A64}" dt="2026-08-17T20:09:58.001" v="709" actId="255"/>
          <ac:spMkLst>
            <pc:docMk/>
            <pc:sldMk cId="1891334326" sldId="282"/>
            <ac:spMk id="59" creationId="{322D9046-BCD0-1F1F-6409-A4ACC0FCF10F}"/>
          </ac:spMkLst>
        </pc:spChg>
      </pc:sldChg>
      <pc:sldChg chg="delSp modSp mod">
        <pc:chgData name="Yunping Liang" userId="b1e60ca0-aa24-48e7-883f-eb0dc5db1641" providerId="ADAL" clId="{5CA5EF34-4FCA-4E36-90C2-5BDE393E7A64}" dt="2026-08-17T19:56:44.529" v="444" actId="404"/>
        <pc:sldMkLst>
          <pc:docMk/>
          <pc:sldMk cId="1487272782" sldId="283"/>
        </pc:sldMkLst>
        <pc:spChg chg="mod">
          <ac:chgData name="Yunping Liang" userId="b1e60ca0-aa24-48e7-883f-eb0dc5db1641" providerId="ADAL" clId="{5CA5EF34-4FCA-4E36-90C2-5BDE393E7A64}" dt="2026-08-17T19:53:18.414" v="371" actId="20577"/>
          <ac:spMkLst>
            <pc:docMk/>
            <pc:sldMk cId="1487272782" sldId="283"/>
            <ac:spMk id="2" creationId="{F21B3252-C425-084A-E08B-FF4EEF2C08F0}"/>
          </ac:spMkLst>
        </pc:spChg>
        <pc:spChg chg="mod">
          <ac:chgData name="Yunping Liang" userId="b1e60ca0-aa24-48e7-883f-eb0dc5db1641" providerId="ADAL" clId="{5CA5EF34-4FCA-4E36-90C2-5BDE393E7A64}" dt="2026-08-17T19:56:44.529" v="444" actId="404"/>
          <ac:spMkLst>
            <pc:docMk/>
            <pc:sldMk cId="1487272782" sldId="283"/>
            <ac:spMk id="3" creationId="{912E46B6-87AF-DBCA-7443-CEF032B13458}"/>
          </ac:spMkLst>
        </pc:spChg>
      </pc:sldChg>
      <pc:sldChg chg="addSp delSp modSp mod">
        <pc:chgData name="Yunping Liang" userId="b1e60ca0-aa24-48e7-883f-eb0dc5db1641" providerId="ADAL" clId="{5CA5EF34-4FCA-4E36-90C2-5BDE393E7A64}" dt="2026-08-17T20:12:33.066" v="738" actId="1076"/>
        <pc:sldMkLst>
          <pc:docMk/>
          <pc:sldMk cId="3739191251" sldId="284"/>
        </pc:sldMkLst>
        <pc:spChg chg="mod">
          <ac:chgData name="Yunping Liang" userId="b1e60ca0-aa24-48e7-883f-eb0dc5db1641" providerId="ADAL" clId="{5CA5EF34-4FCA-4E36-90C2-5BDE393E7A64}" dt="2026-08-17T19:58:24.429" v="534" actId="20577"/>
          <ac:spMkLst>
            <pc:docMk/>
            <pc:sldMk cId="3739191251" sldId="284"/>
            <ac:spMk id="2" creationId="{C24C5C17-E31D-ACD5-6E7E-626119FBFE81}"/>
          </ac:spMkLst>
        </pc:spChg>
        <pc:spChg chg="mod">
          <ac:chgData name="Yunping Liang" userId="b1e60ca0-aa24-48e7-883f-eb0dc5db1641" providerId="ADAL" clId="{5CA5EF34-4FCA-4E36-90C2-5BDE393E7A64}" dt="2026-08-17T20:11:11.313" v="721" actId="108"/>
          <ac:spMkLst>
            <pc:docMk/>
            <pc:sldMk cId="3739191251" sldId="284"/>
            <ac:spMk id="10" creationId="{9DC7C87D-E8C8-DDFC-91E5-ADCD6C4742C2}"/>
          </ac:spMkLst>
        </pc:spChg>
        <pc:spChg chg="add mod">
          <ac:chgData name="Yunping Liang" userId="b1e60ca0-aa24-48e7-883f-eb0dc5db1641" providerId="ADAL" clId="{5CA5EF34-4FCA-4E36-90C2-5BDE393E7A64}" dt="2026-08-17T20:12:33.066" v="738" actId="1076"/>
          <ac:spMkLst>
            <pc:docMk/>
            <pc:sldMk cId="3739191251" sldId="284"/>
            <ac:spMk id="12" creationId="{482EA9D3-6836-A4A7-9B13-A7741F00C526}"/>
          </ac:spMkLst>
        </pc:spChg>
        <pc:spChg chg="mod">
          <ac:chgData name="Yunping Liang" userId="b1e60ca0-aa24-48e7-883f-eb0dc5db1641" providerId="ADAL" clId="{5CA5EF34-4FCA-4E36-90C2-5BDE393E7A64}" dt="2026-08-17T20:12:33.066" v="738" actId="1076"/>
          <ac:spMkLst>
            <pc:docMk/>
            <pc:sldMk cId="3739191251" sldId="284"/>
            <ac:spMk id="14" creationId="{63695AF4-B3A8-4D03-C796-01927530618F}"/>
          </ac:spMkLst>
        </pc:spChg>
        <pc:spChg chg="add mod">
          <ac:chgData name="Yunping Liang" userId="b1e60ca0-aa24-48e7-883f-eb0dc5db1641" providerId="ADAL" clId="{5CA5EF34-4FCA-4E36-90C2-5BDE393E7A64}" dt="2026-08-17T20:12:33.066" v="738" actId="1076"/>
          <ac:spMkLst>
            <pc:docMk/>
            <pc:sldMk cId="3739191251" sldId="284"/>
            <ac:spMk id="16" creationId="{ECD9E25D-F720-BE40-B58D-ECEA395D8C0D}"/>
          </ac:spMkLst>
        </pc:spChg>
        <pc:spChg chg="add mod">
          <ac:chgData name="Yunping Liang" userId="b1e60ca0-aa24-48e7-883f-eb0dc5db1641" providerId="ADAL" clId="{5CA5EF34-4FCA-4E36-90C2-5BDE393E7A64}" dt="2026-08-17T20:12:33.066" v="738" actId="1076"/>
          <ac:spMkLst>
            <pc:docMk/>
            <pc:sldMk cId="3739191251" sldId="284"/>
            <ac:spMk id="18" creationId="{A8EC28FF-4CDC-6B19-1768-7FAC2DF6C44C}"/>
          </ac:spMkLst>
        </pc:spChg>
        <pc:spChg chg="mod">
          <ac:chgData name="Yunping Liang" userId="b1e60ca0-aa24-48e7-883f-eb0dc5db1641" providerId="ADAL" clId="{5CA5EF34-4FCA-4E36-90C2-5BDE393E7A64}" dt="2026-08-17T20:12:05.003" v="733" actId="14100"/>
          <ac:spMkLst>
            <pc:docMk/>
            <pc:sldMk cId="3739191251" sldId="284"/>
            <ac:spMk id="20" creationId="{4A267886-1027-FC40-719F-283E5F6B126F}"/>
          </ac:spMkLst>
        </pc:spChg>
        <pc:spChg chg="add mod">
          <ac:chgData name="Yunping Liang" userId="b1e60ca0-aa24-48e7-883f-eb0dc5db1641" providerId="ADAL" clId="{5CA5EF34-4FCA-4E36-90C2-5BDE393E7A64}" dt="2026-08-17T20:12:10.307" v="735" actId="14100"/>
          <ac:spMkLst>
            <pc:docMk/>
            <pc:sldMk cId="3739191251" sldId="284"/>
            <ac:spMk id="22" creationId="{D4FAB266-75B7-1658-308D-70C9ABA546EC}"/>
          </ac:spMkLst>
        </pc:spChg>
        <pc:spChg chg="mod">
          <ac:chgData name="Yunping Liang" userId="b1e60ca0-aa24-48e7-883f-eb0dc5db1641" providerId="ADAL" clId="{5CA5EF34-4FCA-4E36-90C2-5BDE393E7A64}" dt="2026-08-17T20:12:16.137" v="736" actId="255"/>
          <ac:spMkLst>
            <pc:docMk/>
            <pc:sldMk cId="3739191251" sldId="284"/>
            <ac:spMk id="24" creationId="{6A1CB557-73CF-F8D3-D4C5-2719EA40F752}"/>
          </ac:spMkLst>
        </pc:spChg>
        <pc:spChg chg="add mod">
          <ac:chgData name="Yunping Liang" userId="b1e60ca0-aa24-48e7-883f-eb0dc5db1641" providerId="ADAL" clId="{5CA5EF34-4FCA-4E36-90C2-5BDE393E7A64}" dt="2026-08-17T20:12:24.057" v="737" actId="255"/>
          <ac:spMkLst>
            <pc:docMk/>
            <pc:sldMk cId="3739191251" sldId="284"/>
            <ac:spMk id="26" creationId="{A6173DC2-B47C-8353-8AC7-386DB7F56EC6}"/>
          </ac:spMkLst>
        </pc:spChg>
      </pc:sldChg>
      <pc:sldChg chg="addSp delSp modSp mod">
        <pc:chgData name="Yunping Liang" userId="b1e60ca0-aa24-48e7-883f-eb0dc5db1641" providerId="ADAL" clId="{5CA5EF34-4FCA-4E36-90C2-5BDE393E7A64}" dt="2026-08-18T00:58:34.923" v="1276" actId="1076"/>
        <pc:sldMkLst>
          <pc:docMk/>
          <pc:sldMk cId="1019225165" sldId="292"/>
        </pc:sldMkLst>
        <pc:spChg chg="mod">
          <ac:chgData name="Yunping Liang" userId="b1e60ca0-aa24-48e7-883f-eb0dc5db1641" providerId="ADAL" clId="{5CA5EF34-4FCA-4E36-90C2-5BDE393E7A64}" dt="2026-08-18T00:52:17.947" v="953" actId="20577"/>
          <ac:spMkLst>
            <pc:docMk/>
            <pc:sldMk cId="1019225165" sldId="292"/>
            <ac:spMk id="3" creationId="{FC4DFB28-8716-D6FF-6AA2-C84955C0B2B0}"/>
          </ac:spMkLst>
        </pc:spChg>
        <pc:spChg chg="mod">
          <ac:chgData name="Yunping Liang" userId="b1e60ca0-aa24-48e7-883f-eb0dc5db1641" providerId="ADAL" clId="{5CA5EF34-4FCA-4E36-90C2-5BDE393E7A64}" dt="2026-08-18T00:58:28.983" v="1275" actId="20577"/>
          <ac:spMkLst>
            <pc:docMk/>
            <pc:sldMk cId="1019225165" sldId="292"/>
            <ac:spMk id="4" creationId="{DB18BE12-C7D2-DE86-208F-B9A503C7A9B8}"/>
          </ac:spMkLst>
        </pc:spChg>
        <pc:picChg chg="add mod">
          <ac:chgData name="Yunping Liang" userId="b1e60ca0-aa24-48e7-883f-eb0dc5db1641" providerId="ADAL" clId="{5CA5EF34-4FCA-4E36-90C2-5BDE393E7A64}" dt="2026-08-18T00:57:23.100" v="1233" actId="14100"/>
          <ac:picMkLst>
            <pc:docMk/>
            <pc:sldMk cId="1019225165" sldId="292"/>
            <ac:picMk id="8" creationId="{7BC3E701-69BD-0757-3F74-62459C26C3E2}"/>
          </ac:picMkLst>
        </pc:picChg>
        <pc:picChg chg="add mod">
          <ac:chgData name="Yunping Liang" userId="b1e60ca0-aa24-48e7-883f-eb0dc5db1641" providerId="ADAL" clId="{5CA5EF34-4FCA-4E36-90C2-5BDE393E7A64}" dt="2026-08-18T00:58:34.923" v="1276" actId="1076"/>
          <ac:picMkLst>
            <pc:docMk/>
            <pc:sldMk cId="1019225165" sldId="292"/>
            <ac:picMk id="10" creationId="{EFFFF33C-8462-9280-255A-4863A2D1ED1D}"/>
          </ac:picMkLst>
        </pc:picChg>
      </pc:sldChg>
      <pc:sldChg chg="addSp modSp add mod">
        <pc:chgData name="Yunping Liang" userId="b1e60ca0-aa24-48e7-883f-eb0dc5db1641" providerId="ADAL" clId="{5CA5EF34-4FCA-4E36-90C2-5BDE393E7A64}" dt="2026-08-17T20:14:46.320" v="772" actId="14100"/>
        <pc:sldMkLst>
          <pc:docMk/>
          <pc:sldMk cId="3298518178" sldId="297"/>
        </pc:sldMkLst>
        <pc:spChg chg="mod">
          <ac:chgData name="Yunping Liang" userId="b1e60ca0-aa24-48e7-883f-eb0dc5db1641" providerId="ADAL" clId="{5CA5EF34-4FCA-4E36-90C2-5BDE393E7A64}" dt="2026-08-17T20:06:14.129" v="687" actId="20577"/>
          <ac:spMkLst>
            <pc:docMk/>
            <pc:sldMk cId="3298518178" sldId="297"/>
            <ac:spMk id="2" creationId="{355ED347-5AB2-9E4E-EB44-ED4854143693}"/>
          </ac:spMkLst>
        </pc:spChg>
        <pc:spChg chg="mod">
          <ac:chgData name="Yunping Liang" userId="b1e60ca0-aa24-48e7-883f-eb0dc5db1641" providerId="ADAL" clId="{5CA5EF34-4FCA-4E36-90C2-5BDE393E7A64}" dt="2026-08-17T20:08:07.145" v="694" actId="20577"/>
          <ac:spMkLst>
            <pc:docMk/>
            <pc:sldMk cId="3298518178" sldId="297"/>
            <ac:spMk id="3" creationId="{CEC44F75-593F-3715-A3BC-A6DF56AB0DDC}"/>
          </ac:spMkLst>
        </pc:spChg>
        <pc:spChg chg="add mod">
          <ac:chgData name="Yunping Liang" userId="b1e60ca0-aa24-48e7-883f-eb0dc5db1641" providerId="ADAL" clId="{5CA5EF34-4FCA-4E36-90C2-5BDE393E7A64}" dt="2026-08-17T20:14:43.558" v="771" actId="14100"/>
          <ac:spMkLst>
            <pc:docMk/>
            <pc:sldMk cId="3298518178" sldId="297"/>
            <ac:spMk id="7" creationId="{40E8B791-6DAE-8D64-A269-51A3AABC043B}"/>
          </ac:spMkLst>
        </pc:spChg>
        <pc:spChg chg="add mod">
          <ac:chgData name="Yunping Liang" userId="b1e60ca0-aa24-48e7-883f-eb0dc5db1641" providerId="ADAL" clId="{5CA5EF34-4FCA-4E36-90C2-5BDE393E7A64}" dt="2026-08-17T20:14:46.320" v="772" actId="14100"/>
          <ac:spMkLst>
            <pc:docMk/>
            <pc:sldMk cId="3298518178" sldId="297"/>
            <ac:spMk id="9" creationId="{AE64AC6B-F484-3ABC-D10B-ED2854801D01}"/>
          </ac:spMkLst>
        </pc:spChg>
        <pc:spChg chg="add mod">
          <ac:chgData name="Yunping Liang" userId="b1e60ca0-aa24-48e7-883f-eb0dc5db1641" providerId="ADAL" clId="{5CA5EF34-4FCA-4E36-90C2-5BDE393E7A64}" dt="2026-08-17T20:08:36.107" v="696" actId="1076"/>
          <ac:spMkLst>
            <pc:docMk/>
            <pc:sldMk cId="3298518178" sldId="297"/>
            <ac:spMk id="11" creationId="{1CA94310-E9C1-1B4F-A26A-EF2A5B21EBAA}"/>
          </ac:spMkLst>
        </pc:spChg>
        <pc:spChg chg="add mod">
          <ac:chgData name="Yunping Liang" userId="b1e60ca0-aa24-48e7-883f-eb0dc5db1641" providerId="ADAL" clId="{5CA5EF34-4FCA-4E36-90C2-5BDE393E7A64}" dt="2026-08-17T20:14:12.210" v="764" actId="255"/>
          <ac:spMkLst>
            <pc:docMk/>
            <pc:sldMk cId="3298518178" sldId="297"/>
            <ac:spMk id="13" creationId="{D3710C1C-0D67-1AE6-7D63-1811D70AE2AF}"/>
          </ac:spMkLst>
        </pc:spChg>
        <pc:spChg chg="add mod">
          <ac:chgData name="Yunping Liang" userId="b1e60ca0-aa24-48e7-883f-eb0dc5db1641" providerId="ADAL" clId="{5CA5EF34-4FCA-4E36-90C2-5BDE393E7A64}" dt="2026-08-17T20:14:29.566" v="767" actId="14100"/>
          <ac:spMkLst>
            <pc:docMk/>
            <pc:sldMk cId="3298518178" sldId="297"/>
            <ac:spMk id="15" creationId="{53899D73-CF5A-E0B8-7D9E-112471F6A6E1}"/>
          </ac:spMkLst>
        </pc:spChg>
        <pc:spChg chg="add mod">
          <ac:chgData name="Yunping Liang" userId="b1e60ca0-aa24-48e7-883f-eb0dc5db1641" providerId="ADAL" clId="{5CA5EF34-4FCA-4E36-90C2-5BDE393E7A64}" dt="2026-08-17T20:14:33.917" v="768" actId="14100"/>
          <ac:spMkLst>
            <pc:docMk/>
            <pc:sldMk cId="3298518178" sldId="297"/>
            <ac:spMk id="17" creationId="{2867B168-DBF2-4060-2D3E-1D1500A55ECF}"/>
          </ac:spMkLst>
        </pc:spChg>
        <pc:spChg chg="add mod">
          <ac:chgData name="Yunping Liang" userId="b1e60ca0-aa24-48e7-883f-eb0dc5db1641" providerId="ADAL" clId="{5CA5EF34-4FCA-4E36-90C2-5BDE393E7A64}" dt="2026-08-17T20:14:18.405" v="765" actId="255"/>
          <ac:spMkLst>
            <pc:docMk/>
            <pc:sldMk cId="3298518178" sldId="297"/>
            <ac:spMk id="21" creationId="{362724A2-C639-A822-9BF4-77EDB8A6EF79}"/>
          </ac:spMkLst>
        </pc:spChg>
        <pc:spChg chg="add mod">
          <ac:chgData name="Yunping Liang" userId="b1e60ca0-aa24-48e7-883f-eb0dc5db1641" providerId="ADAL" clId="{5CA5EF34-4FCA-4E36-90C2-5BDE393E7A64}" dt="2026-08-17T20:14:37.188" v="769" actId="14100"/>
          <ac:spMkLst>
            <pc:docMk/>
            <pc:sldMk cId="3298518178" sldId="297"/>
            <ac:spMk id="23" creationId="{29FB9437-D9D6-EBFB-0833-9D6A1738CB82}"/>
          </ac:spMkLst>
        </pc:spChg>
        <pc:spChg chg="add mod">
          <ac:chgData name="Yunping Liang" userId="b1e60ca0-aa24-48e7-883f-eb0dc5db1641" providerId="ADAL" clId="{5CA5EF34-4FCA-4E36-90C2-5BDE393E7A64}" dt="2026-08-17T20:14:40.826" v="770" actId="14100"/>
          <ac:spMkLst>
            <pc:docMk/>
            <pc:sldMk cId="3298518178" sldId="297"/>
            <ac:spMk id="25" creationId="{697CE0F4-8949-8B8B-8D80-8EF30038AA99}"/>
          </ac:spMkLst>
        </pc:spChg>
        <pc:spChg chg="add mod">
          <ac:chgData name="Yunping Liang" userId="b1e60ca0-aa24-48e7-883f-eb0dc5db1641" providerId="ADAL" clId="{5CA5EF34-4FCA-4E36-90C2-5BDE393E7A64}" dt="2026-08-17T20:14:23.701" v="766" actId="255"/>
          <ac:spMkLst>
            <pc:docMk/>
            <pc:sldMk cId="3298518178" sldId="297"/>
            <ac:spMk id="29" creationId="{4EB1667F-9359-B361-2AA3-FAE926F0D29F}"/>
          </ac:spMkLst>
        </pc:spChg>
      </pc:sldChg>
      <pc:sldChg chg="delSp modSp add mod">
        <pc:chgData name="Yunping Liang" userId="b1e60ca0-aa24-48e7-883f-eb0dc5db1641" providerId="ADAL" clId="{5CA5EF34-4FCA-4E36-90C2-5BDE393E7A64}" dt="2026-08-17T20:14:01.979" v="763" actId="255"/>
        <pc:sldMkLst>
          <pc:docMk/>
          <pc:sldMk cId="3950994838" sldId="298"/>
        </pc:sldMkLst>
        <pc:spChg chg="mod">
          <ac:chgData name="Yunping Liang" userId="b1e60ca0-aa24-48e7-883f-eb0dc5db1641" providerId="ADAL" clId="{5CA5EF34-4FCA-4E36-90C2-5BDE393E7A64}" dt="2026-08-17T20:13:07.348" v="755" actId="404"/>
          <ac:spMkLst>
            <pc:docMk/>
            <pc:sldMk cId="3950994838" sldId="298"/>
            <ac:spMk id="2" creationId="{37F13C7C-A168-AD29-5644-989B7306C015}"/>
          </ac:spMkLst>
        </pc:spChg>
        <pc:spChg chg="mod">
          <ac:chgData name="Yunping Liang" userId="b1e60ca0-aa24-48e7-883f-eb0dc5db1641" providerId="ADAL" clId="{5CA5EF34-4FCA-4E36-90C2-5BDE393E7A64}" dt="2026-08-17T20:13:35.800" v="759" actId="14100"/>
          <ac:spMkLst>
            <pc:docMk/>
            <pc:sldMk cId="3950994838" sldId="298"/>
            <ac:spMk id="28" creationId="{28E56FDE-B6C2-7E60-C6CC-66846EA951A7}"/>
          </ac:spMkLst>
        </pc:spChg>
        <pc:spChg chg="mod">
          <ac:chgData name="Yunping Liang" userId="b1e60ca0-aa24-48e7-883f-eb0dc5db1641" providerId="ADAL" clId="{5CA5EF34-4FCA-4E36-90C2-5BDE393E7A64}" dt="2026-08-17T20:13:38.636" v="760" actId="14100"/>
          <ac:spMkLst>
            <pc:docMk/>
            <pc:sldMk cId="3950994838" sldId="298"/>
            <ac:spMk id="30" creationId="{5BE607B9-C75B-2A01-25A0-6AAC4878FA38}"/>
          </ac:spMkLst>
        </pc:spChg>
        <pc:spChg chg="mod">
          <ac:chgData name="Yunping Liang" userId="b1e60ca0-aa24-48e7-883f-eb0dc5db1641" providerId="ADAL" clId="{5CA5EF34-4FCA-4E36-90C2-5BDE393E7A64}" dt="2026-08-17T20:13:25.193" v="757" actId="255"/>
          <ac:spMkLst>
            <pc:docMk/>
            <pc:sldMk cId="3950994838" sldId="298"/>
            <ac:spMk id="32" creationId="{E246DA31-104A-CE50-957A-EBB60234730E}"/>
          </ac:spMkLst>
        </pc:spChg>
        <pc:spChg chg="mod">
          <ac:chgData name="Yunping Liang" userId="b1e60ca0-aa24-48e7-883f-eb0dc5db1641" providerId="ADAL" clId="{5CA5EF34-4FCA-4E36-90C2-5BDE393E7A64}" dt="2026-08-17T20:13:30.878" v="758" actId="255"/>
          <ac:spMkLst>
            <pc:docMk/>
            <pc:sldMk cId="3950994838" sldId="298"/>
            <ac:spMk id="34" creationId="{3416D078-6AE0-A8B0-A178-F16407141772}"/>
          </ac:spMkLst>
        </pc:spChg>
        <pc:spChg chg="mod">
          <ac:chgData name="Yunping Liang" userId="b1e60ca0-aa24-48e7-883f-eb0dc5db1641" providerId="ADAL" clId="{5CA5EF34-4FCA-4E36-90C2-5BDE393E7A64}" dt="2026-08-17T20:13:52.504" v="761" actId="1076"/>
          <ac:spMkLst>
            <pc:docMk/>
            <pc:sldMk cId="3950994838" sldId="298"/>
            <ac:spMk id="36" creationId="{B36C7B79-F4E8-63FE-6B44-689802150CFB}"/>
          </ac:spMkLst>
        </pc:spChg>
        <pc:spChg chg="mod">
          <ac:chgData name="Yunping Liang" userId="b1e60ca0-aa24-48e7-883f-eb0dc5db1641" providerId="ADAL" clId="{5CA5EF34-4FCA-4E36-90C2-5BDE393E7A64}" dt="2026-08-17T20:14:01.979" v="763" actId="255"/>
          <ac:spMkLst>
            <pc:docMk/>
            <pc:sldMk cId="3950994838" sldId="298"/>
            <ac:spMk id="38" creationId="{8C2182EF-9516-BF8D-8BCC-9BAC99786FD4}"/>
          </ac:spMkLst>
        </pc:spChg>
        <pc:spChg chg="mod">
          <ac:chgData name="Yunping Liang" userId="b1e60ca0-aa24-48e7-883f-eb0dc5db1641" providerId="ADAL" clId="{5CA5EF34-4FCA-4E36-90C2-5BDE393E7A64}" dt="2026-08-17T20:13:56.648" v="762" actId="255"/>
          <ac:spMkLst>
            <pc:docMk/>
            <pc:sldMk cId="3950994838" sldId="298"/>
            <ac:spMk id="40" creationId="{72F827C7-5F58-91DB-637A-87E4446B67A2}"/>
          </ac:spMkLst>
        </pc:spChg>
      </pc:sldChg>
      <pc:sldChg chg="addSp delSp modSp add mod">
        <pc:chgData name="Yunping Liang" userId="b1e60ca0-aa24-48e7-883f-eb0dc5db1641" providerId="ADAL" clId="{5CA5EF34-4FCA-4E36-90C2-5BDE393E7A64}" dt="2026-08-25T18:10:41.646" v="2078" actId="1076"/>
        <pc:sldMkLst>
          <pc:docMk/>
          <pc:sldMk cId="3435827092" sldId="299"/>
        </pc:sldMkLst>
        <pc:spChg chg="mod">
          <ac:chgData name="Yunping Liang" userId="b1e60ca0-aa24-48e7-883f-eb0dc5db1641" providerId="ADAL" clId="{5CA5EF34-4FCA-4E36-90C2-5BDE393E7A64}" dt="2026-08-17T20:15:50.172" v="792" actId="404"/>
          <ac:spMkLst>
            <pc:docMk/>
            <pc:sldMk cId="3435827092" sldId="299"/>
            <ac:spMk id="2" creationId="{FF305C01-F74A-3D4F-488E-D01B505A946D}"/>
          </ac:spMkLst>
        </pc:spChg>
        <pc:spChg chg="add mod">
          <ac:chgData name="Yunping Liang" userId="b1e60ca0-aa24-48e7-883f-eb0dc5db1641" providerId="ADAL" clId="{5CA5EF34-4FCA-4E36-90C2-5BDE393E7A64}" dt="2026-08-25T18:09:22.552" v="2073" actId="20577"/>
          <ac:spMkLst>
            <pc:docMk/>
            <pc:sldMk cId="3435827092" sldId="299"/>
            <ac:spMk id="3" creationId="{76D2CB1D-071C-462E-6532-84B1B24E67B4}"/>
          </ac:spMkLst>
        </pc:spChg>
        <pc:spChg chg="add mod">
          <ac:chgData name="Yunping Liang" userId="b1e60ca0-aa24-48e7-883f-eb0dc5db1641" providerId="ADAL" clId="{5CA5EF34-4FCA-4E36-90C2-5BDE393E7A64}" dt="2026-08-17T20:23:26.849" v="813" actId="14100"/>
          <ac:spMkLst>
            <pc:docMk/>
            <pc:sldMk cId="3435827092" sldId="299"/>
            <ac:spMk id="12" creationId="{D7CA4932-7FAC-EC29-9162-96A00BA7FFCC}"/>
          </ac:spMkLst>
        </pc:spChg>
        <pc:spChg chg="add mod">
          <ac:chgData name="Yunping Liang" userId="b1e60ca0-aa24-48e7-883f-eb0dc5db1641" providerId="ADAL" clId="{5CA5EF34-4FCA-4E36-90C2-5BDE393E7A64}" dt="2026-08-17T20:17:58.643" v="807" actId="20577"/>
          <ac:spMkLst>
            <pc:docMk/>
            <pc:sldMk cId="3435827092" sldId="299"/>
            <ac:spMk id="16" creationId="{A07F2557-2D52-51E3-33EE-DA8B97C4781E}"/>
          </ac:spMkLst>
        </pc:spChg>
        <pc:spChg chg="mod">
          <ac:chgData name="Yunping Liang" userId="b1e60ca0-aa24-48e7-883f-eb0dc5db1641" providerId="ADAL" clId="{5CA5EF34-4FCA-4E36-90C2-5BDE393E7A64}" dt="2026-08-17T20:23:17.713" v="812" actId="1076"/>
          <ac:spMkLst>
            <pc:docMk/>
            <pc:sldMk cId="3435827092" sldId="299"/>
            <ac:spMk id="20" creationId="{B1CF967F-57D7-DA10-6A1F-93BDAC078C36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24" creationId="{A00665DD-1B44-AD76-20DD-EDA4362E1D42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28" creationId="{FFDE05D2-2314-9727-ABD9-564C2E212AD7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31" creationId="{9CF958B9-6A73-C0B4-40C8-90E98EBA8CA0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33" creationId="{3B8A3B95-5BC9-1C8A-ABF1-66C2A70F20CF}"/>
          </ac:spMkLst>
        </pc:spChg>
        <pc:spChg chg="mod">
          <ac:chgData name="Yunping Liang" userId="b1e60ca0-aa24-48e7-883f-eb0dc5db1641" providerId="ADAL" clId="{5CA5EF34-4FCA-4E36-90C2-5BDE393E7A64}" dt="2026-08-17T20:23:07.229" v="811" actId="1076"/>
          <ac:spMkLst>
            <pc:docMk/>
            <pc:sldMk cId="3435827092" sldId="299"/>
            <ac:spMk id="35" creationId="{FDBFC784-0D56-9A2B-05CD-A563EF87D1EA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37" creationId="{A7454DEE-3858-C43B-4307-5EBC2068F62A}"/>
          </ac:spMkLst>
        </pc:spChg>
        <pc:spChg chg="mod">
          <ac:chgData name="Yunping Liang" userId="b1e60ca0-aa24-48e7-883f-eb0dc5db1641" providerId="ADAL" clId="{5CA5EF34-4FCA-4E36-90C2-5BDE393E7A64}" dt="2026-08-17T20:23:07.229" v="811" actId="1076"/>
          <ac:spMkLst>
            <pc:docMk/>
            <pc:sldMk cId="3435827092" sldId="299"/>
            <ac:spMk id="39" creationId="{3CB28896-1D07-BC56-BEF5-65AEAE0F99E7}"/>
          </ac:spMkLst>
        </pc:spChg>
        <pc:spChg chg="mod">
          <ac:chgData name="Yunping Liang" userId="b1e60ca0-aa24-48e7-883f-eb0dc5db1641" providerId="ADAL" clId="{5CA5EF34-4FCA-4E36-90C2-5BDE393E7A64}" dt="2026-08-17T20:22:55.729" v="810" actId="1076"/>
          <ac:spMkLst>
            <pc:docMk/>
            <pc:sldMk cId="3435827092" sldId="299"/>
            <ac:spMk id="41" creationId="{1F746686-FE19-22D6-93B2-2FAA22CC2A02}"/>
          </ac:spMkLst>
        </pc:spChg>
        <pc:spChg chg="mod">
          <ac:chgData name="Yunping Liang" userId="b1e60ca0-aa24-48e7-883f-eb0dc5db1641" providerId="ADAL" clId="{5CA5EF34-4FCA-4E36-90C2-5BDE393E7A64}" dt="2026-08-17T20:22:55.729" v="810" actId="1076"/>
          <ac:spMkLst>
            <pc:docMk/>
            <pc:sldMk cId="3435827092" sldId="299"/>
            <ac:spMk id="43" creationId="{4ABE437E-7D7A-284A-DE9A-E0CC9BF1BF15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45" creationId="{66FAF952-2247-34A8-3467-CF7B2CC77FF6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47" creationId="{F47878E4-4105-5A6D-D809-F1DBAE12B3BB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49" creationId="{59823A62-4582-B1CB-4BBD-50FD18C69F1C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51" creationId="{4F5CBA7C-E34C-EDB7-A648-18D07F43C30F}"/>
          </ac:spMkLst>
        </pc:spChg>
        <pc:spChg chg="add mod">
          <ac:chgData name="Yunping Liang" userId="b1e60ca0-aa24-48e7-883f-eb0dc5db1641" providerId="ADAL" clId="{5CA5EF34-4FCA-4E36-90C2-5BDE393E7A64}" dt="2026-08-18T01:09:08.898" v="1300" actId="1076"/>
          <ac:spMkLst>
            <pc:docMk/>
            <pc:sldMk cId="3435827092" sldId="299"/>
            <ac:spMk id="53" creationId="{79095A59-CB28-D852-4C6F-645F398FC6A6}"/>
          </ac:spMkLst>
        </pc:spChg>
        <pc:spChg chg="add mod ord">
          <ac:chgData name="Yunping Liang" userId="b1e60ca0-aa24-48e7-883f-eb0dc5db1641" providerId="ADAL" clId="{5CA5EF34-4FCA-4E36-90C2-5BDE393E7A64}" dt="2026-08-18T00:45:58.751" v="828" actId="1076"/>
          <ac:spMkLst>
            <pc:docMk/>
            <pc:sldMk cId="3435827092" sldId="299"/>
            <ac:spMk id="55" creationId="{2DF63044-4514-40CD-9887-F9B7BD76B6EF}"/>
          </ac:spMkLst>
        </pc:spChg>
        <pc:spChg chg="add mod">
          <ac:chgData name="Yunping Liang" userId="b1e60ca0-aa24-48e7-883f-eb0dc5db1641" providerId="ADAL" clId="{5CA5EF34-4FCA-4E36-90C2-5BDE393E7A64}" dt="2026-08-18T01:09:13.689" v="1301" actId="1076"/>
          <ac:spMkLst>
            <pc:docMk/>
            <pc:sldMk cId="3435827092" sldId="299"/>
            <ac:spMk id="57" creationId="{BB07C2F3-749D-A07B-00F1-3BF300EEE621}"/>
          </ac:spMkLst>
        </pc:spChg>
        <pc:picChg chg="add mod">
          <ac:chgData name="Yunping Liang" userId="b1e60ca0-aa24-48e7-883f-eb0dc5db1641" providerId="ADAL" clId="{5CA5EF34-4FCA-4E36-90C2-5BDE393E7A64}" dt="2026-08-25T18:10:41.646" v="2078" actId="1076"/>
          <ac:picMkLst>
            <pc:docMk/>
            <pc:sldMk cId="3435827092" sldId="299"/>
            <ac:picMk id="4" creationId="{E209FF67-A3C3-BAC1-8162-A53F86175A29}"/>
          </ac:picMkLst>
        </pc:picChg>
      </pc:sldChg>
      <pc:sldChg chg="addSp delSp modSp add mod">
        <pc:chgData name="Yunping Liang" userId="b1e60ca0-aa24-48e7-883f-eb0dc5db1641" providerId="ADAL" clId="{5CA5EF34-4FCA-4E36-90C2-5BDE393E7A64}" dt="2026-08-18T01:06:45.307" v="1285" actId="1076"/>
        <pc:sldMkLst>
          <pc:docMk/>
          <pc:sldMk cId="1584901514" sldId="300"/>
        </pc:sldMkLst>
        <pc:spChg chg="mod">
          <ac:chgData name="Yunping Liang" userId="b1e60ca0-aa24-48e7-883f-eb0dc5db1641" providerId="ADAL" clId="{5CA5EF34-4FCA-4E36-90C2-5BDE393E7A64}" dt="2026-08-18T00:58:57.101" v="1279" actId="20577"/>
          <ac:spMkLst>
            <pc:docMk/>
            <pc:sldMk cId="1584901514" sldId="300"/>
            <ac:spMk id="2" creationId="{0C25A231-ECA1-0C70-66EC-59FEF73A4F42}"/>
          </ac:spMkLst>
        </pc:spChg>
        <pc:spChg chg="mod">
          <ac:chgData name="Yunping Liang" userId="b1e60ca0-aa24-48e7-883f-eb0dc5db1641" providerId="ADAL" clId="{5CA5EF34-4FCA-4E36-90C2-5BDE393E7A64}" dt="2026-08-18T01:06:09.837" v="1282" actId="20577"/>
          <ac:spMkLst>
            <pc:docMk/>
            <pc:sldMk cId="1584901514" sldId="300"/>
            <ac:spMk id="3" creationId="{D9603832-73FE-6581-A80C-D251596571A8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8" creationId="{56F0E476-0577-5D89-63CB-1955AF35B384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12" creationId="{F11D4A33-2F54-A001-1084-14F996EABFD4}"/>
          </ac:spMkLst>
        </pc:spChg>
        <pc:spChg chg="add">
          <ac:chgData name="Yunping Liang" userId="b1e60ca0-aa24-48e7-883f-eb0dc5db1641" providerId="ADAL" clId="{5CA5EF34-4FCA-4E36-90C2-5BDE393E7A64}" dt="2026-08-18T01:06:38.462" v="1284" actId="22"/>
          <ac:spMkLst>
            <pc:docMk/>
            <pc:sldMk cId="1584901514" sldId="300"/>
            <ac:spMk id="16" creationId="{D863247D-BB1A-8D60-560A-F19ABB162FA5}"/>
          </ac:spMkLst>
        </pc:spChg>
        <pc:spChg chg="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20" creationId="{998FF42D-B2C3-B403-178C-CBCB81BCEE26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28" creationId="{4224387D-5049-8131-F61D-61CEA1CF4897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31" creationId="{239DA8C3-7EC6-5459-012A-E34A674D5932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33" creationId="{6198CFD8-DA0F-05CE-B275-6A80DB37FCEF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35" creationId="{1CF2B776-248A-0628-25E3-00C7FA83FD3B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37" creationId="{ECFB3BFD-91A9-E6A4-0378-350DCC6B7819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39" creationId="{90413F6E-5765-6D5F-5D6D-FAB68A30DF54}"/>
          </ac:spMkLst>
        </pc:spChg>
        <pc:spChg chg="add mod">
          <ac:chgData name="Yunping Liang" userId="b1e60ca0-aa24-48e7-883f-eb0dc5db1641" providerId="ADAL" clId="{5CA5EF34-4FCA-4E36-90C2-5BDE393E7A64}" dt="2026-08-18T01:06:45.307" v="1285" actId="1076"/>
          <ac:spMkLst>
            <pc:docMk/>
            <pc:sldMk cId="1584901514" sldId="300"/>
            <ac:spMk id="41" creationId="{D7E7AEE7-34CB-59E5-A9FB-C3DF8233D91F}"/>
          </ac:spMkLst>
        </pc:spChg>
      </pc:sldChg>
      <pc:sldChg chg="addSp delSp modSp add mod">
        <pc:chgData name="Yunping Liang" userId="b1e60ca0-aa24-48e7-883f-eb0dc5db1641" providerId="ADAL" clId="{5CA5EF34-4FCA-4E36-90C2-5BDE393E7A64}" dt="2026-08-25T18:10:59.427" v="2079" actId="22"/>
        <pc:sldMkLst>
          <pc:docMk/>
          <pc:sldMk cId="577749360" sldId="301"/>
        </pc:sldMkLst>
        <pc:spChg chg="mod">
          <ac:chgData name="Yunping Liang" userId="b1e60ca0-aa24-48e7-883f-eb0dc5db1641" providerId="ADAL" clId="{5CA5EF34-4FCA-4E36-90C2-5BDE393E7A64}" dt="2026-08-18T01:09:38.179" v="1303"/>
          <ac:spMkLst>
            <pc:docMk/>
            <pc:sldMk cId="577749360" sldId="301"/>
            <ac:spMk id="2" creationId="{64F96CC3-CA6E-1625-D497-71789FEDE984}"/>
          </ac:spMkLst>
        </pc:spChg>
        <pc:spChg chg="mod">
          <ac:chgData name="Yunping Liang" userId="b1e60ca0-aa24-48e7-883f-eb0dc5db1641" providerId="ADAL" clId="{5CA5EF34-4FCA-4E36-90C2-5BDE393E7A64}" dt="2026-08-18T01:11:17.198" v="1313" actId="14100"/>
          <ac:spMkLst>
            <pc:docMk/>
            <pc:sldMk cId="577749360" sldId="301"/>
            <ac:spMk id="4" creationId="{219E8672-952C-166E-D772-BF6CEACCBC09}"/>
          </ac:spMkLst>
        </pc:spChg>
        <pc:spChg chg="add">
          <ac:chgData name="Yunping Liang" userId="b1e60ca0-aa24-48e7-883f-eb0dc5db1641" providerId="ADAL" clId="{5CA5EF34-4FCA-4E36-90C2-5BDE393E7A64}" dt="2026-08-25T18:10:59.427" v="2079" actId="22"/>
          <ac:spMkLst>
            <pc:docMk/>
            <pc:sldMk cId="577749360" sldId="301"/>
            <ac:spMk id="7" creationId="{2894B168-D2D1-7DE7-0917-FBEEA057727E}"/>
          </ac:spMkLst>
        </pc:spChg>
        <pc:spChg chg="add mod">
          <ac:chgData name="Yunping Liang" userId="b1e60ca0-aa24-48e7-883f-eb0dc5db1641" providerId="ADAL" clId="{5CA5EF34-4FCA-4E36-90C2-5BDE393E7A64}" dt="2026-08-18T01:11:20.093" v="1314" actId="14100"/>
          <ac:spMkLst>
            <pc:docMk/>
            <pc:sldMk cId="577749360" sldId="301"/>
            <ac:spMk id="8" creationId="{201BA212-EE14-409D-CD99-8E6D36E5B44B}"/>
          </ac:spMkLst>
        </pc:spChg>
        <pc:spChg chg="add mod">
          <ac:chgData name="Yunping Liang" userId="b1e60ca0-aa24-48e7-883f-eb0dc5db1641" providerId="ADAL" clId="{5CA5EF34-4FCA-4E36-90C2-5BDE393E7A64}" dt="2026-08-18T01:08:43.831" v="1296" actId="1076"/>
          <ac:spMkLst>
            <pc:docMk/>
            <pc:sldMk cId="577749360" sldId="301"/>
            <ac:spMk id="10" creationId="{50BBE979-776C-459F-B9C3-8C55CC6D1FFE}"/>
          </ac:spMkLst>
        </pc:spChg>
        <pc:spChg chg="add mod">
          <ac:chgData name="Yunping Liang" userId="b1e60ca0-aa24-48e7-883f-eb0dc5db1641" providerId="ADAL" clId="{5CA5EF34-4FCA-4E36-90C2-5BDE393E7A64}" dt="2026-08-18T01:08:43.831" v="1296" actId="1076"/>
          <ac:spMkLst>
            <pc:docMk/>
            <pc:sldMk cId="577749360" sldId="301"/>
            <ac:spMk id="13" creationId="{77E2F17E-6192-3302-5D3F-822F4FD802AF}"/>
          </ac:spMkLst>
        </pc:spChg>
        <pc:spChg chg="mod">
          <ac:chgData name="Yunping Liang" userId="b1e60ca0-aa24-48e7-883f-eb0dc5db1641" providerId="ADAL" clId="{5CA5EF34-4FCA-4E36-90C2-5BDE393E7A64}" dt="2026-08-18T01:11:31.765" v="1315" actId="14100"/>
          <ac:spMkLst>
            <pc:docMk/>
            <pc:sldMk cId="577749360" sldId="301"/>
            <ac:spMk id="15" creationId="{26B631E8-D45A-EE9B-ED82-E028604BC273}"/>
          </ac:spMkLst>
        </pc:spChg>
        <pc:spChg chg="mod">
          <ac:chgData name="Yunping Liang" userId="b1e60ca0-aa24-48e7-883f-eb0dc5db1641" providerId="ADAL" clId="{5CA5EF34-4FCA-4E36-90C2-5BDE393E7A64}" dt="2026-08-18T01:08:00.616" v="1289"/>
          <ac:spMkLst>
            <pc:docMk/>
            <pc:sldMk cId="577749360" sldId="301"/>
            <ac:spMk id="16" creationId="{61B12522-F12E-51ED-2933-9AE391540BCD}"/>
          </ac:spMkLst>
        </pc:spChg>
        <pc:spChg chg="add mod">
          <ac:chgData name="Yunping Liang" userId="b1e60ca0-aa24-48e7-883f-eb0dc5db1641" providerId="ADAL" clId="{5CA5EF34-4FCA-4E36-90C2-5BDE393E7A64}" dt="2026-08-18T01:08:43.831" v="1296" actId="1076"/>
          <ac:spMkLst>
            <pc:docMk/>
            <pc:sldMk cId="577749360" sldId="301"/>
            <ac:spMk id="21" creationId="{6416D8DC-6100-5F21-F5E7-7D69C2E6BC3D}"/>
          </ac:spMkLst>
        </pc:spChg>
        <pc:spChg chg="add mod">
          <ac:chgData name="Yunping Liang" userId="b1e60ca0-aa24-48e7-883f-eb0dc5db1641" providerId="ADAL" clId="{5CA5EF34-4FCA-4E36-90C2-5BDE393E7A64}" dt="2026-08-18T01:08:43.831" v="1296" actId="1076"/>
          <ac:spMkLst>
            <pc:docMk/>
            <pc:sldMk cId="577749360" sldId="301"/>
            <ac:spMk id="23" creationId="{D0BA93A5-2AE8-2BB7-3A90-05D15C5A5C2A}"/>
          </ac:spMkLst>
        </pc:spChg>
        <pc:spChg chg="add mod">
          <ac:chgData name="Yunping Liang" userId="b1e60ca0-aa24-48e7-883f-eb0dc5db1641" providerId="ADAL" clId="{5CA5EF34-4FCA-4E36-90C2-5BDE393E7A64}" dt="2026-08-18T01:11:33.737" v="1316" actId="14100"/>
          <ac:spMkLst>
            <pc:docMk/>
            <pc:sldMk cId="577749360" sldId="301"/>
            <ac:spMk id="26" creationId="{3C7D29D2-D15E-518D-CB93-136E42D66C41}"/>
          </ac:spMkLst>
        </pc:spChg>
        <pc:spChg chg="add mod">
          <ac:chgData name="Yunping Liang" userId="b1e60ca0-aa24-48e7-883f-eb0dc5db1641" providerId="ADAL" clId="{5CA5EF34-4FCA-4E36-90C2-5BDE393E7A64}" dt="2026-08-18T01:08:43.831" v="1296" actId="1076"/>
          <ac:spMkLst>
            <pc:docMk/>
            <pc:sldMk cId="577749360" sldId="301"/>
            <ac:spMk id="32" creationId="{C6445AE6-C456-77B6-3960-5F043DB0A024}"/>
          </ac:spMkLst>
        </pc:spChg>
        <pc:spChg chg="add mod">
          <ac:chgData name="Yunping Liang" userId="b1e60ca0-aa24-48e7-883f-eb0dc5db1641" providerId="ADAL" clId="{5CA5EF34-4FCA-4E36-90C2-5BDE393E7A64}" dt="2026-08-18T01:08:43.831" v="1296" actId="1076"/>
          <ac:spMkLst>
            <pc:docMk/>
            <pc:sldMk cId="577749360" sldId="301"/>
            <ac:spMk id="36" creationId="{3147FDF4-D2B9-0028-C9E1-0CC2BEC3B7FF}"/>
          </ac:spMkLst>
        </pc:spChg>
        <pc:spChg chg="mod">
          <ac:chgData name="Yunping Liang" userId="b1e60ca0-aa24-48e7-883f-eb0dc5db1641" providerId="ADAL" clId="{5CA5EF34-4FCA-4E36-90C2-5BDE393E7A64}" dt="2026-08-18T01:11:35.803" v="1317" actId="14100"/>
          <ac:spMkLst>
            <pc:docMk/>
            <pc:sldMk cId="577749360" sldId="301"/>
            <ac:spMk id="40" creationId="{AFA0AAC9-E287-8778-A7D7-799835F4A896}"/>
          </ac:spMkLst>
        </pc:spChg>
        <pc:spChg chg="add mod">
          <ac:chgData name="Yunping Liang" userId="b1e60ca0-aa24-48e7-883f-eb0dc5db1641" providerId="ADAL" clId="{5CA5EF34-4FCA-4E36-90C2-5BDE393E7A64}" dt="2026-08-18T01:08:43.831" v="1296" actId="1076"/>
          <ac:spMkLst>
            <pc:docMk/>
            <pc:sldMk cId="577749360" sldId="301"/>
            <ac:spMk id="48" creationId="{52D6E25D-AD67-B930-650E-74D5AD3BBFA4}"/>
          </ac:spMkLst>
        </pc:spChg>
        <pc:spChg chg="add mod">
          <ac:chgData name="Yunping Liang" userId="b1e60ca0-aa24-48e7-883f-eb0dc5db1641" providerId="ADAL" clId="{5CA5EF34-4FCA-4E36-90C2-5BDE393E7A64}" dt="2026-08-18T01:12:04.836" v="1325" actId="1076"/>
          <ac:spMkLst>
            <pc:docMk/>
            <pc:sldMk cId="577749360" sldId="301"/>
            <ac:spMk id="56" creationId="{9383336F-A483-7B6B-12DD-7FB19D078B73}"/>
          </ac:spMkLst>
        </pc:spChg>
        <pc:spChg chg="add mod">
          <ac:chgData name="Yunping Liang" userId="b1e60ca0-aa24-48e7-883f-eb0dc5db1641" providerId="ADAL" clId="{5CA5EF34-4FCA-4E36-90C2-5BDE393E7A64}" dt="2026-08-18T01:12:25.095" v="1330" actId="1076"/>
          <ac:spMkLst>
            <pc:docMk/>
            <pc:sldMk cId="577749360" sldId="301"/>
            <ac:spMk id="59" creationId="{D8C4A239-B3FB-4EE3-8B47-B5FEC7069AFD}"/>
          </ac:spMkLst>
        </pc:spChg>
        <pc:spChg chg="add mod">
          <ac:chgData name="Yunping Liang" userId="b1e60ca0-aa24-48e7-883f-eb0dc5db1641" providerId="ADAL" clId="{5CA5EF34-4FCA-4E36-90C2-5BDE393E7A64}" dt="2026-08-18T01:12:21.248" v="1329" actId="1076"/>
          <ac:spMkLst>
            <pc:docMk/>
            <pc:sldMk cId="577749360" sldId="301"/>
            <ac:spMk id="61" creationId="{B4B53C1E-6AE3-5217-390A-B1EB34F8A468}"/>
          </ac:spMkLst>
        </pc:spChg>
        <pc:picChg chg="add">
          <ac:chgData name="Yunping Liang" userId="b1e60ca0-aa24-48e7-883f-eb0dc5db1641" providerId="ADAL" clId="{5CA5EF34-4FCA-4E36-90C2-5BDE393E7A64}" dt="2026-08-25T18:10:59.427" v="2079" actId="22"/>
          <ac:picMkLst>
            <pc:docMk/>
            <pc:sldMk cId="577749360" sldId="301"/>
            <ac:picMk id="11" creationId="{F18E5EF7-5F37-752D-D2D6-73CD2905F9F5}"/>
          </ac:picMkLst>
        </pc:picChg>
      </pc:sldChg>
      <pc:sldChg chg="addSp delSp modSp add mod">
        <pc:chgData name="Yunping Liang" userId="b1e60ca0-aa24-48e7-883f-eb0dc5db1641" providerId="ADAL" clId="{5CA5EF34-4FCA-4E36-90C2-5BDE393E7A64}" dt="2026-08-25T18:11:03.946" v="2080" actId="22"/>
        <pc:sldMkLst>
          <pc:docMk/>
          <pc:sldMk cId="2630334127" sldId="302"/>
        </pc:sldMkLst>
        <pc:spChg chg="mod">
          <ac:chgData name="Yunping Liang" userId="b1e60ca0-aa24-48e7-883f-eb0dc5db1641" providerId="ADAL" clId="{5CA5EF34-4FCA-4E36-90C2-5BDE393E7A64}" dt="2026-08-18T01:10:04.999" v="1307"/>
          <ac:spMkLst>
            <pc:docMk/>
            <pc:sldMk cId="2630334127" sldId="302"/>
            <ac:spMk id="2" creationId="{A283F050-3931-A081-A439-0D0A92A8D1BA}"/>
          </ac:spMkLst>
        </pc:spChg>
        <pc:spChg chg="add">
          <ac:chgData name="Yunping Liang" userId="b1e60ca0-aa24-48e7-883f-eb0dc5db1641" providerId="ADAL" clId="{5CA5EF34-4FCA-4E36-90C2-5BDE393E7A64}" dt="2026-08-25T18:11:03.946" v="2080" actId="22"/>
          <ac:spMkLst>
            <pc:docMk/>
            <pc:sldMk cId="2630334127" sldId="302"/>
            <ac:spMk id="4" creationId="{2FB04DD7-AA94-2ED8-7B7D-95251F3DF480}"/>
          </ac:spMkLst>
        </pc:spChg>
        <pc:spChg chg="add mod">
          <ac:chgData name="Yunping Liang" userId="b1e60ca0-aa24-48e7-883f-eb0dc5db1641" providerId="ADAL" clId="{5CA5EF34-4FCA-4E36-90C2-5BDE393E7A64}" dt="2026-08-18T01:12:30.730" v="1331" actId="14100"/>
          <ac:spMkLst>
            <pc:docMk/>
            <pc:sldMk cId="2630334127" sldId="302"/>
            <ac:spMk id="7" creationId="{24B109D2-F8E6-3C8A-CC28-2C0450C4DB2D}"/>
          </ac:spMkLst>
        </pc:spChg>
        <pc:spChg chg="add mod">
          <ac:chgData name="Yunping Liang" userId="b1e60ca0-aa24-48e7-883f-eb0dc5db1641" providerId="ADAL" clId="{5CA5EF34-4FCA-4E36-90C2-5BDE393E7A64}" dt="2026-08-18T01:12:49.479" v="1336" actId="14100"/>
          <ac:spMkLst>
            <pc:docMk/>
            <pc:sldMk cId="2630334127" sldId="302"/>
            <ac:spMk id="11" creationId="{F271BB5B-4439-939B-DF2E-673CC9A91414}"/>
          </ac:spMkLst>
        </pc:spChg>
        <pc:spChg chg="mod">
          <ac:chgData name="Yunping Liang" userId="b1e60ca0-aa24-48e7-883f-eb0dc5db1641" providerId="ADAL" clId="{5CA5EF34-4FCA-4E36-90C2-5BDE393E7A64}" dt="2026-08-18T01:10:22.186" v="1309" actId="1076"/>
          <ac:spMkLst>
            <pc:docMk/>
            <pc:sldMk cId="2630334127" sldId="302"/>
            <ac:spMk id="16" creationId="{42FC767B-EF5C-A643-EFF9-9DA85206642D}"/>
          </ac:spMkLst>
        </pc:spChg>
        <pc:spChg chg="add mod">
          <ac:chgData name="Yunping Liang" userId="b1e60ca0-aa24-48e7-883f-eb0dc5db1641" providerId="ADAL" clId="{5CA5EF34-4FCA-4E36-90C2-5BDE393E7A64}" dt="2026-08-18T01:11:09.741" v="1312" actId="1076"/>
          <ac:spMkLst>
            <pc:docMk/>
            <pc:sldMk cId="2630334127" sldId="302"/>
            <ac:spMk id="20" creationId="{41CB0C5D-D486-97BE-4042-CF27C30D534B}"/>
          </ac:spMkLst>
        </pc:spChg>
        <pc:spChg chg="mod">
          <ac:chgData name="Yunping Liang" userId="b1e60ca0-aa24-48e7-883f-eb0dc5db1641" providerId="ADAL" clId="{5CA5EF34-4FCA-4E36-90C2-5BDE393E7A64}" dt="2026-08-18T01:12:33.383" v="1332" actId="14100"/>
          <ac:spMkLst>
            <pc:docMk/>
            <pc:sldMk cId="2630334127" sldId="302"/>
            <ac:spMk id="24" creationId="{368C800C-7498-ADAC-B3AB-214BA670360C}"/>
          </ac:spMkLst>
        </pc:spChg>
        <pc:spChg chg="mod">
          <ac:chgData name="Yunping Liang" userId="b1e60ca0-aa24-48e7-883f-eb0dc5db1641" providerId="ADAL" clId="{5CA5EF34-4FCA-4E36-90C2-5BDE393E7A64}" dt="2026-08-18T01:12:36.335" v="1333" actId="14100"/>
          <ac:spMkLst>
            <pc:docMk/>
            <pc:sldMk cId="2630334127" sldId="302"/>
            <ac:spMk id="35" creationId="{9376862E-C241-3785-CB53-5C4BF724CA4F}"/>
          </ac:spMkLst>
        </pc:spChg>
        <pc:spChg chg="add mod">
          <ac:chgData name="Yunping Liang" userId="b1e60ca0-aa24-48e7-883f-eb0dc5db1641" providerId="ADAL" clId="{5CA5EF34-4FCA-4E36-90C2-5BDE393E7A64}" dt="2026-08-18T01:11:09.741" v="1312" actId="1076"/>
          <ac:spMkLst>
            <pc:docMk/>
            <pc:sldMk cId="2630334127" sldId="302"/>
            <ac:spMk id="41" creationId="{58CE9970-B3CB-DF4D-3B48-E69B881532E4}"/>
          </ac:spMkLst>
        </pc:spChg>
        <pc:spChg chg="add mod">
          <ac:chgData name="Yunping Liang" userId="b1e60ca0-aa24-48e7-883f-eb0dc5db1641" providerId="ADAL" clId="{5CA5EF34-4FCA-4E36-90C2-5BDE393E7A64}" dt="2026-08-18T01:11:09.741" v="1312" actId="1076"/>
          <ac:spMkLst>
            <pc:docMk/>
            <pc:sldMk cId="2630334127" sldId="302"/>
            <ac:spMk id="43" creationId="{7DDA46A2-09CD-C8AE-C707-1930E669A899}"/>
          </ac:spMkLst>
        </pc:spChg>
        <pc:spChg chg="mod">
          <ac:chgData name="Yunping Liang" userId="b1e60ca0-aa24-48e7-883f-eb0dc5db1641" providerId="ADAL" clId="{5CA5EF34-4FCA-4E36-90C2-5BDE393E7A64}" dt="2026-08-18T01:12:38.748" v="1334" actId="14100"/>
          <ac:spMkLst>
            <pc:docMk/>
            <pc:sldMk cId="2630334127" sldId="302"/>
            <ac:spMk id="46" creationId="{8D904226-99AD-ACF4-7191-E5AA20101B99}"/>
          </ac:spMkLst>
        </pc:spChg>
        <pc:spChg chg="add mod">
          <ac:chgData name="Yunping Liang" userId="b1e60ca0-aa24-48e7-883f-eb0dc5db1641" providerId="ADAL" clId="{5CA5EF34-4FCA-4E36-90C2-5BDE393E7A64}" dt="2026-08-18T01:11:09.741" v="1312" actId="1076"/>
          <ac:spMkLst>
            <pc:docMk/>
            <pc:sldMk cId="2630334127" sldId="302"/>
            <ac:spMk id="51" creationId="{520AD45A-90D2-007F-751B-7160DAD82544}"/>
          </ac:spMkLst>
        </pc:spChg>
        <pc:spChg chg="add mod">
          <ac:chgData name="Yunping Liang" userId="b1e60ca0-aa24-48e7-883f-eb0dc5db1641" providerId="ADAL" clId="{5CA5EF34-4FCA-4E36-90C2-5BDE393E7A64}" dt="2026-08-18T01:11:09.741" v="1312" actId="1076"/>
          <ac:spMkLst>
            <pc:docMk/>
            <pc:sldMk cId="2630334127" sldId="302"/>
            <ac:spMk id="54" creationId="{4C2FDEF2-F76B-B7AC-3006-98F9D56F8F14}"/>
          </ac:spMkLst>
        </pc:spChg>
        <pc:spChg chg="add mod">
          <ac:chgData name="Yunping Liang" userId="b1e60ca0-aa24-48e7-883f-eb0dc5db1641" providerId="ADAL" clId="{5CA5EF34-4FCA-4E36-90C2-5BDE393E7A64}" dt="2026-08-18T01:13:02.690" v="1341" actId="1076"/>
          <ac:spMkLst>
            <pc:docMk/>
            <pc:sldMk cId="2630334127" sldId="302"/>
            <ac:spMk id="56" creationId="{27395413-A2B4-D4C9-096A-CC3F6E6332A7}"/>
          </ac:spMkLst>
        </pc:spChg>
        <pc:spChg chg="add mod">
          <ac:chgData name="Yunping Liang" userId="b1e60ca0-aa24-48e7-883f-eb0dc5db1641" providerId="ADAL" clId="{5CA5EF34-4FCA-4E36-90C2-5BDE393E7A64}" dt="2026-08-18T01:13:09.900" v="1343" actId="1076"/>
          <ac:spMkLst>
            <pc:docMk/>
            <pc:sldMk cId="2630334127" sldId="302"/>
            <ac:spMk id="58" creationId="{C503D4AF-4419-8DA7-8971-3369ACF7CE44}"/>
          </ac:spMkLst>
        </pc:spChg>
        <pc:spChg chg="add mod">
          <ac:chgData name="Yunping Liang" userId="b1e60ca0-aa24-48e7-883f-eb0dc5db1641" providerId="ADAL" clId="{5CA5EF34-4FCA-4E36-90C2-5BDE393E7A64}" dt="2026-08-18T01:13:19.511" v="1345" actId="1076"/>
          <ac:spMkLst>
            <pc:docMk/>
            <pc:sldMk cId="2630334127" sldId="302"/>
            <ac:spMk id="60" creationId="{BDEEEDED-6C5C-FF76-4EC0-3E133A5E1CB9}"/>
          </ac:spMkLst>
        </pc:spChg>
        <pc:picChg chg="add">
          <ac:chgData name="Yunping Liang" userId="b1e60ca0-aa24-48e7-883f-eb0dc5db1641" providerId="ADAL" clId="{5CA5EF34-4FCA-4E36-90C2-5BDE393E7A64}" dt="2026-08-25T18:11:03.946" v="2080" actId="22"/>
          <ac:picMkLst>
            <pc:docMk/>
            <pc:sldMk cId="2630334127" sldId="302"/>
            <ac:picMk id="9" creationId="{2FB9CEDF-9CB9-9C1D-5482-739F4F4586C5}"/>
          </ac:picMkLst>
        </pc:picChg>
      </pc:sldChg>
      <pc:sldChg chg="addSp delSp modSp add mod">
        <pc:chgData name="Yunping Liang" userId="b1e60ca0-aa24-48e7-883f-eb0dc5db1641" providerId="ADAL" clId="{5CA5EF34-4FCA-4E36-90C2-5BDE393E7A64}" dt="2026-08-18T01:16:09.023" v="1426" actId="113"/>
        <pc:sldMkLst>
          <pc:docMk/>
          <pc:sldMk cId="703293859" sldId="303"/>
        </pc:sldMkLst>
        <pc:spChg chg="mod">
          <ac:chgData name="Yunping Liang" userId="b1e60ca0-aa24-48e7-883f-eb0dc5db1641" providerId="ADAL" clId="{5CA5EF34-4FCA-4E36-90C2-5BDE393E7A64}" dt="2026-08-18T01:14:31.361" v="1381" actId="20577"/>
          <ac:spMkLst>
            <pc:docMk/>
            <pc:sldMk cId="703293859" sldId="303"/>
            <ac:spMk id="2" creationId="{D8E735D6-D5CF-FE37-84C0-E15B6B542FDB}"/>
          </ac:spMkLst>
        </pc:spChg>
        <pc:spChg chg="add mod">
          <ac:chgData name="Yunping Liang" userId="b1e60ca0-aa24-48e7-883f-eb0dc5db1641" providerId="ADAL" clId="{5CA5EF34-4FCA-4E36-90C2-5BDE393E7A64}" dt="2026-08-18T01:15:05.357" v="1387" actId="1076"/>
          <ac:spMkLst>
            <pc:docMk/>
            <pc:sldMk cId="703293859" sldId="303"/>
            <ac:spMk id="9" creationId="{8E78052A-5880-B0CC-8ECB-E86635BD961B}"/>
          </ac:spMkLst>
        </pc:spChg>
        <pc:spChg chg="mod">
          <ac:chgData name="Yunping Liang" userId="b1e60ca0-aa24-48e7-883f-eb0dc5db1641" providerId="ADAL" clId="{5CA5EF34-4FCA-4E36-90C2-5BDE393E7A64}" dt="2026-08-18T01:15:34.385" v="1400" actId="20577"/>
          <ac:spMkLst>
            <pc:docMk/>
            <pc:sldMk cId="703293859" sldId="303"/>
            <ac:spMk id="13" creationId="{92DBE733-9F19-2F27-2FB4-60F831737265}"/>
          </ac:spMkLst>
        </pc:spChg>
        <pc:spChg chg="add mod">
          <ac:chgData name="Yunping Liang" userId="b1e60ca0-aa24-48e7-883f-eb0dc5db1641" providerId="ADAL" clId="{5CA5EF34-4FCA-4E36-90C2-5BDE393E7A64}" dt="2026-08-18T01:15:05.357" v="1387" actId="1076"/>
          <ac:spMkLst>
            <pc:docMk/>
            <pc:sldMk cId="703293859" sldId="303"/>
            <ac:spMk id="15" creationId="{076DA295-2E16-A177-6217-A7E542314D01}"/>
          </ac:spMkLst>
        </pc:spChg>
        <pc:spChg chg="add mod">
          <ac:chgData name="Yunping Liang" userId="b1e60ca0-aa24-48e7-883f-eb0dc5db1641" providerId="ADAL" clId="{5CA5EF34-4FCA-4E36-90C2-5BDE393E7A64}" dt="2026-08-18T01:15:05.357" v="1387" actId="1076"/>
          <ac:spMkLst>
            <pc:docMk/>
            <pc:sldMk cId="703293859" sldId="303"/>
            <ac:spMk id="19" creationId="{28751ED5-09A1-6D30-0F98-9DCD6ACB0CAA}"/>
          </ac:spMkLst>
        </pc:spChg>
        <pc:spChg chg="add mod">
          <ac:chgData name="Yunping Liang" userId="b1e60ca0-aa24-48e7-883f-eb0dc5db1641" providerId="ADAL" clId="{5CA5EF34-4FCA-4E36-90C2-5BDE393E7A64}" dt="2026-08-18T01:15:05.357" v="1387" actId="1076"/>
          <ac:spMkLst>
            <pc:docMk/>
            <pc:sldMk cId="703293859" sldId="303"/>
            <ac:spMk id="22" creationId="{A6ED457F-5AAE-E381-2C0C-852EBC945B4D}"/>
          </ac:spMkLst>
        </pc:spChg>
        <pc:spChg chg="add mod">
          <ac:chgData name="Yunping Liang" userId="b1e60ca0-aa24-48e7-883f-eb0dc5db1641" providerId="ADAL" clId="{5CA5EF34-4FCA-4E36-90C2-5BDE393E7A64}" dt="2026-08-18T01:15:41.878" v="1403" actId="20577"/>
          <ac:spMkLst>
            <pc:docMk/>
            <pc:sldMk cId="703293859" sldId="303"/>
            <ac:spMk id="25" creationId="{E99145AE-B43C-632C-3735-97CD97E050CC}"/>
          </ac:spMkLst>
        </pc:spChg>
        <pc:spChg chg="add mod">
          <ac:chgData name="Yunping Liang" userId="b1e60ca0-aa24-48e7-883f-eb0dc5db1641" providerId="ADAL" clId="{5CA5EF34-4FCA-4E36-90C2-5BDE393E7A64}" dt="2026-08-18T01:15:05.357" v="1387" actId="1076"/>
          <ac:spMkLst>
            <pc:docMk/>
            <pc:sldMk cId="703293859" sldId="303"/>
            <ac:spMk id="27" creationId="{049DE8C6-ECE4-0961-985B-EF5981BDA724}"/>
          </ac:spMkLst>
        </pc:spChg>
        <pc:spChg chg="add mod">
          <ac:chgData name="Yunping Liang" userId="b1e60ca0-aa24-48e7-883f-eb0dc5db1641" providerId="ADAL" clId="{5CA5EF34-4FCA-4E36-90C2-5BDE393E7A64}" dt="2026-08-18T01:15:05.357" v="1387" actId="1076"/>
          <ac:spMkLst>
            <pc:docMk/>
            <pc:sldMk cId="703293859" sldId="303"/>
            <ac:spMk id="29" creationId="{BD73FEF5-E0AF-1E5F-8365-33035CA3B99B}"/>
          </ac:spMkLst>
        </pc:spChg>
        <pc:spChg chg="add mod">
          <ac:chgData name="Yunping Liang" userId="b1e60ca0-aa24-48e7-883f-eb0dc5db1641" providerId="ADAL" clId="{5CA5EF34-4FCA-4E36-90C2-5BDE393E7A64}" dt="2026-08-18T01:15:46.321" v="1406" actId="20577"/>
          <ac:spMkLst>
            <pc:docMk/>
            <pc:sldMk cId="703293859" sldId="303"/>
            <ac:spMk id="36" creationId="{74F8D114-CC4F-9887-8D34-9614E83CBE0E}"/>
          </ac:spMkLst>
        </pc:spChg>
        <pc:spChg chg="add mod">
          <ac:chgData name="Yunping Liang" userId="b1e60ca0-aa24-48e7-883f-eb0dc5db1641" providerId="ADAL" clId="{5CA5EF34-4FCA-4E36-90C2-5BDE393E7A64}" dt="2026-08-18T01:15:05.357" v="1387" actId="1076"/>
          <ac:spMkLst>
            <pc:docMk/>
            <pc:sldMk cId="703293859" sldId="303"/>
            <ac:spMk id="38" creationId="{0EA7848F-FE3B-5425-C5DB-8BA0759E0AC6}"/>
          </ac:spMkLst>
        </pc:spChg>
        <pc:spChg chg="mod">
          <ac:chgData name="Yunping Liang" userId="b1e60ca0-aa24-48e7-883f-eb0dc5db1641" providerId="ADAL" clId="{5CA5EF34-4FCA-4E36-90C2-5BDE393E7A64}" dt="2026-08-18T01:16:03.661" v="1425" actId="1076"/>
          <ac:spMkLst>
            <pc:docMk/>
            <pc:sldMk cId="703293859" sldId="303"/>
            <ac:spMk id="40" creationId="{3BAE8BEC-5715-6EA4-B5A4-80B130AE1801}"/>
          </ac:spMkLst>
        </pc:spChg>
        <pc:spChg chg="add mod">
          <ac:chgData name="Yunping Liang" userId="b1e60ca0-aa24-48e7-883f-eb0dc5db1641" providerId="ADAL" clId="{5CA5EF34-4FCA-4E36-90C2-5BDE393E7A64}" dt="2026-08-18T01:15:05.357" v="1387" actId="1076"/>
          <ac:spMkLst>
            <pc:docMk/>
            <pc:sldMk cId="703293859" sldId="303"/>
            <ac:spMk id="44" creationId="{76AF5FD9-594C-D35F-40E4-E80C88B805AF}"/>
          </ac:spMkLst>
        </pc:spChg>
        <pc:spChg chg="mod">
          <ac:chgData name="Yunping Liang" userId="b1e60ca0-aa24-48e7-883f-eb0dc5db1641" providerId="ADAL" clId="{5CA5EF34-4FCA-4E36-90C2-5BDE393E7A64}" dt="2026-08-18T01:16:09.023" v="1426" actId="113"/>
          <ac:spMkLst>
            <pc:docMk/>
            <pc:sldMk cId="703293859" sldId="303"/>
            <ac:spMk id="47" creationId="{CBD16351-DEE7-0897-196B-335C0B3FCFF2}"/>
          </ac:spMkLst>
        </pc:spChg>
      </pc:sldChg>
      <pc:sldChg chg="modSp add mod">
        <pc:chgData name="Yunping Liang" userId="b1e60ca0-aa24-48e7-883f-eb0dc5db1641" providerId="ADAL" clId="{5CA5EF34-4FCA-4E36-90C2-5BDE393E7A64}" dt="2026-08-19T19:51:18.310" v="2022" actId="108"/>
        <pc:sldMkLst>
          <pc:docMk/>
          <pc:sldMk cId="2749304571" sldId="304"/>
        </pc:sldMkLst>
        <pc:spChg chg="mod">
          <ac:chgData name="Yunping Liang" userId="b1e60ca0-aa24-48e7-883f-eb0dc5db1641" providerId="ADAL" clId="{5CA5EF34-4FCA-4E36-90C2-5BDE393E7A64}" dt="2026-08-18T20:28:50.457" v="1436" actId="20577"/>
          <ac:spMkLst>
            <pc:docMk/>
            <pc:sldMk cId="2749304571" sldId="304"/>
            <ac:spMk id="2" creationId="{7F43D4AB-614F-6069-EAD5-7A76962DDAC1}"/>
          </ac:spMkLst>
        </pc:spChg>
        <pc:spChg chg="mod">
          <ac:chgData name="Yunping Liang" userId="b1e60ca0-aa24-48e7-883f-eb0dc5db1641" providerId="ADAL" clId="{5CA5EF34-4FCA-4E36-90C2-5BDE393E7A64}" dt="2026-08-19T19:51:18.310" v="2022" actId="108"/>
          <ac:spMkLst>
            <pc:docMk/>
            <pc:sldMk cId="2749304571" sldId="304"/>
            <ac:spMk id="3" creationId="{8FE69E17-02BE-5E16-7D09-774AEC4D704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Chart Title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E7-A641-B6D9-409EB383C4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E7-A641-B6D9-409EB383C4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3E7-A641-B6D9-409EB383C4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3E7-A641-B6D9-409EB383C47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F300DD5-E1D0-7244-9E1D-8061F4D3F5B1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3E7-A641-B6D9-409EB383C47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D31745-9792-9D43-937D-B274C95ED62B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3E7-A641-B6D9-409EB383C47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5EC3818-4525-B841-8CE9-D2CDCED8D440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3E7-A641-B6D9-409EB383C47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5BBE9F5-998C-574B-BF8C-1964F3296F85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3E7-A641-B6D9-409EB383C4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7-A641-B6D9-409EB383C47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AC-EC40-960B-D32EAB82FBC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AC-EC40-960B-D32EAB82FBC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0109B35-6B2E-9F49-A8CF-9813752DF210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AAC-EC40-960B-D32EAB82F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AC-EC40-960B-D32EAB82FBC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6DC21-349C-644F-A3BA-650281FCBAE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98F-0CF5-A749-AD60-7DEFB6203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2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2A7F84A0-32F4-9463-3901-8D8174BF1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2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519CFDE5-CE9E-8A94-E5EF-A967899AAF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698"/>
          <a:stretch/>
        </p:blipFill>
        <p:spPr>
          <a:xfrm>
            <a:off x="0" y="6220047"/>
            <a:ext cx="12192000" cy="637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64FF22-E12C-7E5B-CE9A-21F971DFF2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26398"/>
            <a:ext cx="9144000" cy="22589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7200" b="0" i="0" spc="0">
                <a:solidFill>
                  <a:schemeClr val="tx2"/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82FF0-813E-EB2F-4E89-48263C2EBC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77429"/>
            <a:ext cx="9144000" cy="129940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08C55407-B2AB-B015-9108-2BA39C6B01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1" y="5206004"/>
            <a:ext cx="9144000" cy="176654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6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Presenter Name: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84C267B-F002-F043-981C-6C7C01751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511302"/>
            <a:ext cx="9144000" cy="186810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6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Presentation Location: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FDAF813-EE81-38B1-6924-F7EF6D907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1" y="5816600"/>
            <a:ext cx="9144000" cy="186810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6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Presentation Date:</a:t>
            </a:r>
          </a:p>
        </p:txBody>
      </p:sp>
      <p:pic>
        <p:nvPicPr>
          <p:cNvPr id="9" name="Picture 8" descr="A red and white sign&#10;&#10;Description automatically generated with low confidence">
            <a:extLst>
              <a:ext uri="{FF2B5EF4-FFF2-40B4-BE49-F238E27FC236}">
                <a16:creationId xmlns:a16="http://schemas.microsoft.com/office/drawing/2014/main" id="{A9495507-9B61-569A-EE61-C88B4593A0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846" y="269223"/>
            <a:ext cx="725656" cy="6763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2D893D-C09F-AAC5-0EF9-D8A1441522C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50850" y="409543"/>
            <a:ext cx="1055304" cy="3957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D296F6-1ECC-9C1C-EF92-62533CDF971D}"/>
              </a:ext>
            </a:extLst>
          </p:cNvPr>
          <p:cNvSpPr/>
          <p:nvPr userDrawn="1"/>
        </p:nvSpPr>
        <p:spPr>
          <a:xfrm>
            <a:off x="0" y="1220505"/>
            <a:ext cx="12192000" cy="27432"/>
          </a:xfrm>
          <a:prstGeom prst="rect">
            <a:avLst/>
          </a:prstGeom>
          <a:solidFill>
            <a:srgbClr val="EBEB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346A39-75B0-0A20-05B5-193026D193F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65327" y="488825"/>
            <a:ext cx="1851298" cy="24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72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519CFDE5-CE9E-8A94-E5EF-A967899AAF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698"/>
          <a:stretch/>
        </p:blipFill>
        <p:spPr>
          <a:xfrm>
            <a:off x="0" y="6220047"/>
            <a:ext cx="12192000" cy="637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64FF22-E12C-7E5B-CE9A-21F971DFF2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41400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7200" b="0" i="0" spc="0">
                <a:solidFill>
                  <a:schemeClr val="tx2"/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82FF0-813E-EB2F-4E89-48263C2EBC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21075"/>
            <a:ext cx="9144000" cy="129940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08C55407-B2AB-B015-9108-2BA39C6B01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1" y="5206004"/>
            <a:ext cx="9144000" cy="176654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6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Presenter Name: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84C267B-F002-F043-981C-6C7C01751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001" y="5511302"/>
            <a:ext cx="9144000" cy="176654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6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Presentation Location: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FDAF813-EE81-38B1-6924-F7EF6D907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1" y="5816600"/>
            <a:ext cx="9144000" cy="176654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6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Presentation Date: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8EC8F7-C54C-CCFD-CD0F-5100D8610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285847" y="279212"/>
            <a:ext cx="3644708" cy="14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66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6841DAB0-4625-9F7D-3B84-F94D44DA0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698"/>
          <a:stretch/>
        </p:blipFill>
        <p:spPr>
          <a:xfrm>
            <a:off x="0" y="6220047"/>
            <a:ext cx="12192000" cy="63795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27617EE-2FF8-6A9E-76D0-2270E1DEF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41400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6000" b="0" i="0" spc="0">
                <a:solidFill>
                  <a:schemeClr val="tx2"/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6CD8306-DE0D-D08A-91E3-C3A3E88221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21075"/>
            <a:ext cx="9144000" cy="1655762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Subtitle. Do Not Use this Slide for the Main Title.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6891A7-2C97-C21F-6958-4164DFFD84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285847" y="279212"/>
            <a:ext cx="3644708" cy="14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3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C6F14-E1FC-740A-524E-0E9BFB7E7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888FA-56D6-8A21-E771-FDA87881212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 marL="457200" indent="-4572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>
              <a:lnSpc>
                <a:spcPct val="120000"/>
              </a:lnSpc>
              <a:buClr>
                <a:schemeClr val="tx1"/>
              </a:buClr>
              <a:defRPr/>
            </a:lvl2pPr>
            <a:lvl3pPr>
              <a:lnSpc>
                <a:spcPct val="120000"/>
              </a:lnSpc>
              <a:buClr>
                <a:schemeClr val="tx1"/>
              </a:buClr>
              <a:defRPr/>
            </a:lvl3pPr>
            <a:lvl4pPr>
              <a:lnSpc>
                <a:spcPct val="120000"/>
              </a:lnSpc>
              <a:buClr>
                <a:schemeClr val="tx1"/>
              </a:buClr>
              <a:defRPr/>
            </a:lvl4pPr>
            <a:lvl5pPr marL="2114550" indent="-28575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Bullet Level Two</a:t>
            </a:r>
          </a:p>
          <a:p>
            <a:pPr lvl="2"/>
            <a:r>
              <a:rPr lang="en-US" dirty="0"/>
              <a:t>Bullet Level Three</a:t>
            </a:r>
          </a:p>
          <a:p>
            <a:pPr lvl="3"/>
            <a:r>
              <a:rPr lang="en-US" dirty="0"/>
              <a:t>Bullet Level Four</a:t>
            </a:r>
          </a:p>
          <a:p>
            <a:pPr lvl="4"/>
            <a:r>
              <a:rPr lang="en-US" dirty="0"/>
              <a:t>Bullet Level Five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74A5EC2-A649-29F4-04EF-D6B22028F2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48BD5-326E-2AC1-0127-DD2DC3A6FC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718113-18E6-5DC4-A0DB-3316CBF1E5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71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74A88-2BD7-CF22-2033-FE298AE5A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72F1E-C087-4E7D-9697-2D6216AB3C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  <a:p>
            <a:pPr lvl="4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9E4936-25A1-5E56-9BBD-D715D13E1B5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6E81969-76C6-EEBB-8EF2-AF934C523B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60435-E389-5567-5F66-5EDED4EC8E2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9BE892-409C-7F26-0B87-E85E72A050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62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373B7-3B92-83AE-9052-5359925F3C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6D3ED-33F4-4F0A-8EED-70D526A3C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90688"/>
            <a:ext cx="5157787" cy="782487"/>
          </a:xfrm>
        </p:spPr>
        <p:txBody>
          <a:bodyPr anchor="b">
            <a:noAutofit/>
          </a:bodyPr>
          <a:lstStyle>
            <a:lvl1pPr marL="0" indent="0">
              <a:lnSpc>
                <a:spcPct val="120000"/>
              </a:lnSpc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08A0FD-3EEF-D305-6A92-0250CBC0385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600"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200"/>
            </a:lvl2pPr>
            <a:lvl3pPr>
              <a:lnSpc>
                <a:spcPct val="120000"/>
              </a:lnSpc>
              <a:buClr>
                <a:schemeClr val="tx1"/>
              </a:buClr>
              <a:defRPr/>
            </a:lvl3pPr>
            <a:lvl4pPr>
              <a:lnSpc>
                <a:spcPct val="120000"/>
              </a:lnSpc>
              <a:buClr>
                <a:schemeClr val="tx1"/>
              </a:buClr>
              <a:defRPr/>
            </a:lvl4pPr>
            <a:lvl5pPr>
              <a:lnSpc>
                <a:spcPct val="120000"/>
              </a:lnSpc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  <a:p>
            <a:pPr lvl="4"/>
            <a:endParaRPr lang="en-US"/>
          </a:p>
          <a:p>
            <a:pPr lvl="4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7BA25-3F6E-1EF7-4DF1-24AE401C6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90688"/>
            <a:ext cx="5183188" cy="782487"/>
          </a:xfrm>
        </p:spPr>
        <p:txBody>
          <a:bodyPr anchor="b">
            <a:noAutofit/>
          </a:bodyPr>
          <a:lstStyle>
            <a:lvl1pPr marL="0" indent="0">
              <a:lnSpc>
                <a:spcPct val="120000"/>
              </a:lnSpc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E7BEBB2-BD2E-DDDA-CFF0-50F25C94745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169027" y="2505075"/>
            <a:ext cx="5183187" cy="3684588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600"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2200"/>
            </a:lvl2pPr>
            <a:lvl3pPr>
              <a:lnSpc>
                <a:spcPct val="120000"/>
              </a:lnSpc>
              <a:buClr>
                <a:schemeClr val="tx1"/>
              </a:buClr>
              <a:defRPr/>
            </a:lvl3pPr>
            <a:lvl4pPr>
              <a:lnSpc>
                <a:spcPct val="120000"/>
              </a:lnSpc>
              <a:buClr>
                <a:schemeClr val="tx1"/>
              </a:buClr>
              <a:defRPr/>
            </a:lvl4pPr>
            <a:lvl5pPr>
              <a:lnSpc>
                <a:spcPct val="120000"/>
              </a:lnSpc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  <a:p>
            <a:pPr lvl="4"/>
            <a:endParaRPr lang="en-US"/>
          </a:p>
          <a:p>
            <a:pPr lvl="4"/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DA3832B-5F1F-9D68-A6BE-99B6AD6216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09F899A-7C6B-8F0B-8013-5A25158B4F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7A9688-D6CD-875A-57DE-8A3E8F1A05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82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5AFEF0A-97D1-2595-0C46-A6A53FE1E8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1042" y="0"/>
            <a:ext cx="5450958" cy="6858000"/>
          </a:xfrm>
          <a:solidFill>
            <a:schemeClr val="bg2">
              <a:alpha val="50247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74B8AA-53F7-8B80-C456-54E01C14E0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2425"/>
            <a:ext cx="52578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42A00CB-4DB1-4119-5E78-0383406C56D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38200" y="1825625"/>
            <a:ext cx="5257800" cy="4351338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  <a:p>
            <a:pPr lvl="4"/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4C0F373-3A7E-2F76-FC39-D411F27766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6959D99-5AAA-7EE6-9EDE-05BFF83BC2D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B2075A-CB55-1FC3-B0F0-065D637F0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7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5AFEF0A-97D1-2595-0C46-A6A53FE1E8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1042" y="3520440"/>
            <a:ext cx="5450958" cy="3337560"/>
          </a:xfrm>
          <a:solidFill>
            <a:schemeClr val="bg2">
              <a:alpha val="50247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48E264C0-10FE-435C-223E-E4E9D31CB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1042" y="0"/>
            <a:ext cx="5450958" cy="3337560"/>
          </a:xfrm>
          <a:solidFill>
            <a:schemeClr val="bg2">
              <a:alpha val="50247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B63A91-2A49-36FB-3EA9-4EB3524B6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2425"/>
            <a:ext cx="52578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F253BD2-2A10-40DD-76B2-3554310CFCC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257800" cy="4351338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  <a:p>
            <a:pPr lvl="4"/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EFFC1DE-63A5-1707-D02A-E5F5CC433C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32A3599-A902-2F8B-672F-2071C3E3C7A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1A79B5-5C01-1139-1F3A-9C611ECDF7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66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F1662E-002A-46D4-C9D2-0662CB193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alpha val="50000"/>
            </a:schemeClr>
          </a:solidFill>
          <a:ln>
            <a:noFill/>
          </a:ln>
        </p:spPr>
        <p:txBody>
          <a:bodyPr anchor="t"/>
          <a:lstStyle>
            <a:lvl1pPr marL="0" indent="0" algn="l">
              <a:buNone/>
              <a:defRPr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3BD11C0-328D-795F-2D68-BF048E621E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1CCD701-C420-B8A3-810F-E70139052ED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823BB3-D5C8-CE34-1494-8F923E1961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9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F1662E-002A-46D4-C9D2-0662CB193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alpha val="50000"/>
            </a:schemeClr>
          </a:solidFill>
          <a:ln>
            <a:noFill/>
          </a:ln>
        </p:spPr>
        <p:txBody>
          <a:bodyPr anchor="t"/>
          <a:lstStyle>
            <a:lvl1pPr marL="0" indent="0" algn="l">
              <a:buNone/>
              <a:defRPr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D7EF6-ED70-D62D-D2C0-198F84FADF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429000"/>
            <a:ext cx="91440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6000" b="0" i="0" spc="0">
                <a:solidFill>
                  <a:schemeClr val="bg1"/>
                </a:solidFill>
                <a:effectLst>
                  <a:outerShdw blurRad="1004565" dir="5400000" sx="100397" sy="100397" algn="ctr" rotWithShape="0">
                    <a:schemeClr val="tx1">
                      <a:alpha val="25191"/>
                    </a:schemeClr>
                  </a:outerShdw>
                </a:effectLst>
                <a:latin typeface="+mj-lt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38E2C5F3-6D32-DD6B-8CAF-F29335EC1D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AAF58E2-B4B6-88EC-7A45-652C66AC5AF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5F1AC2-F679-3396-95EC-13A25B37FA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5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2242-5759-B152-CAD6-902EFE1217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BD803556-2D1D-5BB0-4801-DE4C5C1DD8BD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2279984" y="1832223"/>
            <a:ext cx="7632032" cy="4293018"/>
          </a:xfrm>
          <a:solidFill>
            <a:schemeClr val="bg2">
              <a:alpha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video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EE01AA6-5534-E9A7-C062-7627B3F71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B65020-EE68-1E7F-0A3F-B992F37E43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145622-F78A-7234-B182-83ED9133CA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10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2242-5759-B152-CAD6-902EFE1217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BD803556-2D1D-5BB0-4801-DE4C5C1DD8BD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4094328" y="1835151"/>
            <a:ext cx="7259472" cy="4083453"/>
          </a:xfrm>
          <a:solidFill>
            <a:schemeClr val="bg2">
              <a:alpha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video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FB0556-953E-5CC9-F8D4-4C96C118783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3106003" cy="4083453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  <a:p>
            <a:pPr lvl="4"/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FAAE93E-9903-7A7C-481D-0853554128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72545EC-8FCC-E58A-BA3B-E8B66CB32F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2728D7-1F0C-3F2A-6B47-E5580942DE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37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Vertical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529A7C1-D8F2-FE8A-B103-E9AD8B710B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2425"/>
            <a:ext cx="677725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Media Placeholder 6">
            <a:extLst>
              <a:ext uri="{FF2B5EF4-FFF2-40B4-BE49-F238E27FC236}">
                <a16:creationId xmlns:a16="http://schemas.microsoft.com/office/drawing/2014/main" id="{1BB848F1-DF35-F924-D6BE-577E8859420A}"/>
              </a:ext>
            </a:extLst>
          </p:cNvPr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7964091" y="352425"/>
            <a:ext cx="3389709" cy="6026150"/>
          </a:xfrm>
          <a:solidFill>
            <a:schemeClr val="bg2">
              <a:alpha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video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AE30ECB-7E52-7BD6-F0EC-393CB54AAAA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8199" y="1825625"/>
            <a:ext cx="6777249" cy="4552950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  <a:p>
            <a:pPr lvl="4"/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F0926DE-1536-6339-C652-1340024EBE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8115F22-8850-A88D-1106-2C059E7AF3E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18D912-5E63-FF03-6457-2261AE8A6E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40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C6D3099D-67F2-1697-692B-B4367ED2590D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489700" y="352425"/>
            <a:ext cx="5092700" cy="6026150"/>
          </a:xfrm>
          <a:solidFill>
            <a:schemeClr val="bg2">
              <a:alpha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5A2A01A-6FEC-CCCD-4A36-8AE0305F5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2425"/>
            <a:ext cx="550065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BC8D117-7CA7-EF44-BF14-13A7738FA62C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38199" y="1825625"/>
            <a:ext cx="5500651" cy="4552950"/>
          </a:xfrm>
        </p:spPr>
        <p:txBody>
          <a:bodyPr>
            <a:noAutofit/>
          </a:bodyPr>
          <a:lstStyle>
            <a:lvl1pPr marL="457200" indent="-45720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  <a:lvl2pPr marL="800100" indent="-342900">
              <a:lnSpc>
                <a:spcPct val="12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lnSpc>
                <a:spcPct val="120000"/>
              </a:lnSpc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Level Two</a:t>
            </a:r>
          </a:p>
          <a:p>
            <a:pPr lvl="2"/>
            <a:r>
              <a:rPr lang="en-US"/>
              <a:t>Bullet Level Three</a:t>
            </a:r>
          </a:p>
          <a:p>
            <a:pPr lvl="3"/>
            <a:r>
              <a:rPr lang="en-US"/>
              <a:t>Bullet Level Four</a:t>
            </a:r>
          </a:p>
          <a:p>
            <a:pPr lvl="4"/>
            <a:r>
              <a:rPr lang="en-US"/>
              <a:t>Bullet Level Five</a:t>
            </a:r>
          </a:p>
          <a:p>
            <a:pPr lvl="4"/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C9E53D32-E5B2-DFD2-B088-589DA8A4ED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32C0827-583E-B293-47E9-D0DBE564B23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643789-547A-17AB-5E64-BED3078EB0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857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laying Metric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654C7-19E5-B626-A9F6-5958F3173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D4E49AB-764B-9683-A5A9-C57C37FE88CC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957315023"/>
              </p:ext>
            </p:extLst>
          </p:nvPr>
        </p:nvGraphicFramePr>
        <p:xfrm>
          <a:off x="838200" y="2573079"/>
          <a:ext cx="2881004" cy="3565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4468BC0-B4ED-7F4D-94A4-95227470AEA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064768960"/>
              </p:ext>
            </p:extLst>
          </p:nvPr>
        </p:nvGraphicFramePr>
        <p:xfrm>
          <a:off x="4210681" y="2573079"/>
          <a:ext cx="2689849" cy="3565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FF96A7-BD28-2519-AC79-D1DD9079B613}"/>
              </a:ext>
            </a:extLst>
          </p:cNvPr>
          <p:cNvSpPr txBox="1"/>
          <p:nvPr userDrawn="1"/>
        </p:nvSpPr>
        <p:spPr>
          <a:xfrm>
            <a:off x="8215745" y="2410691"/>
            <a:ext cx="313805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tx2"/>
                </a:solidFill>
              </a:rPr>
              <a:t>XX%</a:t>
            </a:r>
          </a:p>
          <a:p>
            <a:r>
              <a:rPr lang="en-US" sz="2000" b="0" dirty="0">
                <a:solidFill>
                  <a:schemeClr val="tx1"/>
                </a:solidFill>
              </a:rPr>
              <a:t>Metric description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22F50C-9783-C2AC-F7F1-9EC79EE0D72F}"/>
              </a:ext>
            </a:extLst>
          </p:cNvPr>
          <p:cNvSpPr txBox="1"/>
          <p:nvPr userDrawn="1"/>
        </p:nvSpPr>
        <p:spPr>
          <a:xfrm>
            <a:off x="8215744" y="4128242"/>
            <a:ext cx="313805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accent1"/>
                </a:solidFill>
              </a:rPr>
              <a:t>XX%</a:t>
            </a:r>
          </a:p>
          <a:p>
            <a:r>
              <a:rPr lang="en-US" sz="2000" b="0" dirty="0">
                <a:solidFill>
                  <a:schemeClr val="tx1"/>
                </a:solidFill>
              </a:rPr>
              <a:t>Metric description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52FFB3-FBDD-74E7-11DE-4E4D815270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38D84DD-990A-DC3B-7D1C-585B2A641B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A2D1A73-E83C-3A35-548A-E6BF5528022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43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Placeholder 11">
            <a:extLst>
              <a:ext uri="{FF2B5EF4-FFF2-40B4-BE49-F238E27FC236}">
                <a16:creationId xmlns:a16="http://schemas.microsoft.com/office/drawing/2014/main" id="{37020F62-B894-E379-21C8-B2F952502490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38200" y="1835151"/>
            <a:ext cx="5257800" cy="4543423"/>
          </a:xfrm>
          <a:solidFill>
            <a:schemeClr val="bg2">
              <a:alpha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C6D3099D-67F2-1697-692B-B4367ED2590D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489700" y="352425"/>
            <a:ext cx="5092700" cy="6026150"/>
          </a:xfrm>
          <a:solidFill>
            <a:schemeClr val="bg2">
              <a:alpha val="5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11012C-8656-BB88-01EE-C9ADB3AA37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2425"/>
            <a:ext cx="52578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DFAD4FB-C339-2FB6-1E9A-4BB6EF8DF1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CB6E697-4C7A-3F6E-B022-5D1841A4F22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E2139D-2516-EDCA-C4BC-72A4177C60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9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5E9E5-C0A3-25DA-DBDD-330BFFE72F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12C11574-B905-C01B-F56B-CC89C4F7743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38200" y="1866900"/>
            <a:ext cx="10515600" cy="4483100"/>
          </a:xfrm>
          <a:solidFill>
            <a:schemeClr val="bg2">
              <a:alpha val="5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3BD1B54-80BF-1B95-B677-0C1D94F29F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904C280-9CE2-1493-0B78-4C0193F454F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5EE819-EDCE-DABA-CE4E-D63404E91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71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D8F0C07-8D9F-9C0D-6654-ACE06901CB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DBF2883-05D0-9499-8C9F-11918649744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C4E978-E765-017E-F787-093CEA48A5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90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 Our Grit, Our Gl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9FDF8F-3EFB-6375-01F6-8743E35C1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990" y="1527660"/>
            <a:ext cx="6256020" cy="3802679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5BDA3EC-0CC0-3883-1715-53623F415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6376338"/>
            <a:ext cx="7818780" cy="365125"/>
          </a:xfrm>
          <a:noFill/>
        </p:spPr>
        <p:txBody>
          <a:bodyPr anchor="ctr">
            <a:normAutofit/>
          </a:bodyPr>
          <a:lstStyle>
            <a:lvl1pPr marL="0" indent="0">
              <a:buNone/>
              <a:defRPr sz="120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Optional Section Indicator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137A415-3449-18D9-8B6A-8507620A1DB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544" y="6376338"/>
            <a:ext cx="725656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59FCF2-DB09-A2F7-A730-09B1A59597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8748215" y="6537219"/>
            <a:ext cx="3220873" cy="12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59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nd Contact Inf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519CFDE5-CE9E-8A94-E5EF-A967899AAF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698"/>
          <a:stretch/>
        </p:blipFill>
        <p:spPr>
          <a:xfrm>
            <a:off x="0" y="6220047"/>
            <a:ext cx="12192000" cy="6379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F5E67AE-30EA-29B7-3949-1415DBE3DD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044"/>
            <a:ext cx="9144000" cy="22589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7200" b="0" i="0" spc="0">
                <a:solidFill>
                  <a:schemeClr val="tx2"/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CD46D1B-10B8-F5B0-D366-D916F6F268F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21076"/>
            <a:ext cx="9144000" cy="99331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9D4BD038-5F7A-2D26-55BA-DEDCAFBD51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4602056"/>
            <a:ext cx="9144000" cy="376252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8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Presenter Name: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D802DCE-FD26-016F-BF04-06AFA6C0A9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3999" y="5065834"/>
            <a:ext cx="9144000" cy="376252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8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Email: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D6417C0-3C17-6B28-A087-9A62B446E9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3999" y="5529612"/>
            <a:ext cx="9144000" cy="376252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8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Phone Number: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1D03DA-A514-114D-182D-B58788DDFB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285847" y="279212"/>
            <a:ext cx="3644708" cy="14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12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nd 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8D8119-A1B4-C49C-D77E-E01CA26F46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5327" y="488825"/>
            <a:ext cx="1851298" cy="241078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519CFDE5-CE9E-8A94-E5EF-A967899AAF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698"/>
          <a:stretch/>
        </p:blipFill>
        <p:spPr>
          <a:xfrm>
            <a:off x="0" y="6220047"/>
            <a:ext cx="12192000" cy="637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64FF22-E12C-7E5B-CE9A-21F971DFF2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326398"/>
            <a:ext cx="9144000" cy="22589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7200" b="0" i="0" spc="0">
                <a:solidFill>
                  <a:schemeClr val="tx2"/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82FF0-813E-EB2F-4E89-48263C2EBC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77430"/>
            <a:ext cx="9144000" cy="99331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08C55407-B2AB-B015-9108-2BA39C6B01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4758410"/>
            <a:ext cx="9144000" cy="376252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8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Presenter Name: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84C267B-F002-F043-981C-6C7C01751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3999" y="5222188"/>
            <a:ext cx="9144000" cy="376252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8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Email: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EFDAF813-EE81-38B1-6924-F7EF6D907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3999" y="5685966"/>
            <a:ext cx="9144000" cy="376252"/>
          </a:xfrm>
          <a:noFill/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1800" i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Phone Number:</a:t>
            </a:r>
          </a:p>
        </p:txBody>
      </p:sp>
      <p:pic>
        <p:nvPicPr>
          <p:cNvPr id="9" name="Picture 8" descr="A red and white sign&#10;&#10;Description automatically generated with low confidence">
            <a:extLst>
              <a:ext uri="{FF2B5EF4-FFF2-40B4-BE49-F238E27FC236}">
                <a16:creationId xmlns:a16="http://schemas.microsoft.com/office/drawing/2014/main" id="{A9495507-9B61-569A-EE61-C88B4593A0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5846" y="269223"/>
            <a:ext cx="725656" cy="6763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2D893D-C09F-AAC5-0EF9-D8A1441522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50850" y="409543"/>
            <a:ext cx="1055304" cy="3957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D296F6-1ECC-9C1C-EF92-62533CDF971D}"/>
              </a:ext>
            </a:extLst>
          </p:cNvPr>
          <p:cNvSpPr/>
          <p:nvPr userDrawn="1"/>
        </p:nvSpPr>
        <p:spPr>
          <a:xfrm>
            <a:off x="0" y="1220505"/>
            <a:ext cx="12192000" cy="27432"/>
          </a:xfrm>
          <a:prstGeom prst="rect">
            <a:avLst/>
          </a:prstGeom>
          <a:solidFill>
            <a:srgbClr val="EBEBE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8785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5D7D2CBA-C5C1-887A-2C15-C6CE907D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3DC7B8-BD85-782C-C34A-FF915ABEB0D9}"/>
              </a:ext>
            </a:extLst>
          </p:cNvPr>
          <p:cNvSpPr txBox="1"/>
          <p:nvPr/>
        </p:nvSpPr>
        <p:spPr>
          <a:xfrm>
            <a:off x="6191536" y="6349624"/>
            <a:ext cx="5825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  <a:effectLst/>
              </a:rPr>
              <a:t>The University of Nebraska does not discriminate based upon any protected status. Please see </a:t>
            </a:r>
            <a:r>
              <a:rPr lang="en-US" sz="800" err="1">
                <a:solidFill>
                  <a:schemeClr val="bg1"/>
                </a:solidFill>
                <a:effectLst/>
              </a:rPr>
              <a:t>go.unl.edu</a:t>
            </a:r>
            <a:r>
              <a:rPr lang="en-US" sz="800">
                <a:solidFill>
                  <a:schemeClr val="bg1"/>
                </a:solidFill>
                <a:effectLst/>
              </a:rPr>
              <a:t>/nondiscrimination. </a:t>
            </a:r>
            <a:br>
              <a:rPr lang="en-US" sz="800">
                <a:solidFill>
                  <a:schemeClr val="bg1"/>
                </a:solidFill>
                <a:effectLst/>
              </a:rPr>
            </a:br>
            <a:r>
              <a:rPr lang="en-US" sz="800">
                <a:solidFill>
                  <a:schemeClr val="bg1"/>
                </a:solidFill>
                <a:effectLst/>
              </a:rPr>
              <a:t>©2023. The Board of Regents of the University of Nebraska.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91279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58CEE-410D-A0D2-8EAF-B8CBFB7F9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B0427-A9BC-8BEC-9079-4C39DF473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1CC79-1CE9-9BCB-EEEA-CA8D20BEF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D1718-43F4-B94E-88B3-915AE71D28D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DFC69254-A89A-F882-2B37-11BC63D15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052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1" r:id="rId2"/>
    <p:sldLayoutId id="2147483649" r:id="rId3"/>
    <p:sldLayoutId id="2147483654" r:id="rId4"/>
    <p:sldLayoutId id="2147483650" r:id="rId5"/>
    <p:sldLayoutId id="2147483652" r:id="rId6"/>
    <p:sldLayoutId id="2147483653" r:id="rId7"/>
    <p:sldLayoutId id="2147483656" r:id="rId8"/>
    <p:sldLayoutId id="2147483662" r:id="rId9"/>
    <p:sldLayoutId id="2147483651" r:id="rId10"/>
    <p:sldLayoutId id="2147483663" r:id="rId11"/>
    <p:sldLayoutId id="2147483667" r:id="rId12"/>
    <p:sldLayoutId id="2147483669" r:id="rId13"/>
    <p:sldLayoutId id="2147483668" r:id="rId14"/>
    <p:sldLayoutId id="2147483657" r:id="rId15"/>
    <p:sldLayoutId id="2147483673" r:id="rId16"/>
    <p:sldLayoutId id="2147483664" r:id="rId17"/>
    <p:sldLayoutId id="2147483665" r:id="rId18"/>
    <p:sldLayoutId id="2147483655" r:id="rId19"/>
    <p:sldLayoutId id="2147483666" r:id="rId20"/>
    <p:sldLayoutId id="2147483670" r:id="rId21"/>
    <p:sldLayoutId id="2147483672" r:id="rId22"/>
    <p:sldLayoutId id="2147483661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knott3@huskers.unl.edu" TargetMode="External"/><Relationship Id="rId2" Type="http://schemas.openxmlformats.org/officeDocument/2006/relationships/hyperlink" Target="mailto:yliang17@unl.edu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D5A4-2606-B1BF-3844-1DE9F99286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Grounding Future Decision Support</a:t>
            </a:r>
            <a:br>
              <a:rPr lang="en-US" sz="4000" dirty="0"/>
            </a:br>
            <a:r>
              <a:rPr lang="en-US" sz="4000" dirty="0"/>
              <a:t>for NASA Cost &amp; Schedule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972810-5D32-407D-E83B-F04A1177AF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practice-informed co-design discussion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10273-0A3F-B589-6866-B60B84F825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Yunping Liang, Ph.D., Justin Knot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8BF81C-1DBC-86DA-D3FB-9928699225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Virtual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293333-FB54-A05C-C10B-58E1D054B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8/17/2026</a:t>
            </a:r>
          </a:p>
        </p:txBody>
      </p:sp>
    </p:spTree>
    <p:extLst>
      <p:ext uri="{BB962C8B-B14F-4D97-AF65-F5344CB8AC3E}">
        <p14:creationId xmlns:p14="http://schemas.microsoft.com/office/powerpoint/2010/main" val="315846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1CB3-02E4-656E-7359-8115174CF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will use these 30 minutes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41AEE-C66B-3A9E-4291-03D1DE2AF6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0A798-8FD8-1806-137C-5725BEB3436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A45AF3-59E7-A478-DEB2-AB90BB8CFFA1}"/>
              </a:ext>
            </a:extLst>
          </p:cNvPr>
          <p:cNvSpPr txBox="1"/>
          <p:nvPr/>
        </p:nvSpPr>
        <p:spPr>
          <a:xfrm>
            <a:off x="838200" y="3630803"/>
            <a:ext cx="10515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purpose is to validate researcher-observed, literature-derived opportunities with practitioners by identifying short-term actionable tasks and long-term visions.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also hope to make connections for future collaboration.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It is not a product pitch, a replacement proposal, or a formal assessment</a:t>
            </a:r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1D6C71CB-8C92-2F94-8DF7-488B09C1A299}"/>
              </a:ext>
            </a:extLst>
          </p:cNvPr>
          <p:cNvSpPr/>
          <p:nvPr/>
        </p:nvSpPr>
        <p:spPr>
          <a:xfrm>
            <a:off x="838200" y="1915019"/>
            <a:ext cx="3520440" cy="1399568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">
            <a:extLst>
              <a:ext uri="{FF2B5EF4-FFF2-40B4-BE49-F238E27FC236}">
                <a16:creationId xmlns:a16="http://schemas.microsoft.com/office/drawing/2014/main" id="{190B3848-3D55-221A-51E3-56882A2842E6}"/>
              </a:ext>
            </a:extLst>
          </p:cNvPr>
          <p:cNvSpPr/>
          <p:nvPr/>
        </p:nvSpPr>
        <p:spPr>
          <a:xfrm>
            <a:off x="838200" y="1915019"/>
            <a:ext cx="45719" cy="1399568"/>
          </a:xfrm>
          <a:prstGeom prst="rect">
            <a:avLst/>
          </a:prstGeom>
          <a:solidFill>
            <a:srgbClr val="2E6F9E"/>
          </a:solidFill>
          <a:ln w="12700">
            <a:solidFill>
              <a:srgbClr val="2E6F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4">
            <a:extLst>
              <a:ext uri="{FF2B5EF4-FFF2-40B4-BE49-F238E27FC236}">
                <a16:creationId xmlns:a16="http://schemas.microsoft.com/office/drawing/2014/main" id="{514D6E2D-66C8-7FAF-B4A6-D616F68962BE}"/>
              </a:ext>
            </a:extLst>
          </p:cNvPr>
          <p:cNvSpPr/>
          <p:nvPr/>
        </p:nvSpPr>
        <p:spPr>
          <a:xfrm>
            <a:off x="1066800" y="209789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1  Establish context</a:t>
            </a:r>
            <a:endParaRPr lang="en-US" sz="1500" dirty="0"/>
          </a:p>
        </p:txBody>
      </p:sp>
      <p:sp>
        <p:nvSpPr>
          <p:cNvPr id="43" name="Text 5">
            <a:extLst>
              <a:ext uri="{FF2B5EF4-FFF2-40B4-BE49-F238E27FC236}">
                <a16:creationId xmlns:a16="http://schemas.microsoft.com/office/drawing/2014/main" id="{45F68592-8247-9A91-C309-9438A4A977D1}"/>
              </a:ext>
            </a:extLst>
          </p:cNvPr>
          <p:cNvSpPr/>
          <p:nvPr/>
        </p:nvSpPr>
        <p:spPr>
          <a:xfrm>
            <a:off x="1066800" y="2536811"/>
            <a:ext cx="3081528" cy="53846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D6E7E"/>
                </a:solidFill>
              </a:rPr>
              <a:t>Briefly report the project and the homework conducted (0-5 min).</a:t>
            </a:r>
            <a:endParaRPr lang="en-US" sz="1600" dirty="0"/>
          </a:p>
        </p:txBody>
      </p:sp>
      <p:sp>
        <p:nvSpPr>
          <p:cNvPr id="45" name="Shape 6">
            <a:extLst>
              <a:ext uri="{FF2B5EF4-FFF2-40B4-BE49-F238E27FC236}">
                <a16:creationId xmlns:a16="http://schemas.microsoft.com/office/drawing/2014/main" id="{0E2F8566-3271-CDE0-74EB-BF061537B26A}"/>
              </a:ext>
            </a:extLst>
          </p:cNvPr>
          <p:cNvSpPr/>
          <p:nvPr/>
        </p:nvSpPr>
        <p:spPr>
          <a:xfrm>
            <a:off x="4486656" y="1915019"/>
            <a:ext cx="3520440" cy="1399568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7" name="Shape 7">
            <a:extLst>
              <a:ext uri="{FF2B5EF4-FFF2-40B4-BE49-F238E27FC236}">
                <a16:creationId xmlns:a16="http://schemas.microsoft.com/office/drawing/2014/main" id="{C1A019CC-0CF7-E457-9E2E-B4F0C7B6731D}"/>
              </a:ext>
            </a:extLst>
          </p:cNvPr>
          <p:cNvSpPr/>
          <p:nvPr/>
        </p:nvSpPr>
        <p:spPr>
          <a:xfrm>
            <a:off x="4486656" y="1915019"/>
            <a:ext cx="54864" cy="1399568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8">
            <a:extLst>
              <a:ext uri="{FF2B5EF4-FFF2-40B4-BE49-F238E27FC236}">
                <a16:creationId xmlns:a16="http://schemas.microsoft.com/office/drawing/2014/main" id="{C311271E-999E-4864-2AA9-B9E7C3E4F769}"/>
              </a:ext>
            </a:extLst>
          </p:cNvPr>
          <p:cNvSpPr/>
          <p:nvPr/>
        </p:nvSpPr>
        <p:spPr>
          <a:xfrm>
            <a:off x="4715256" y="209789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2  Test review-derived gaps</a:t>
            </a:r>
            <a:endParaRPr lang="en-US" sz="1500" dirty="0"/>
          </a:p>
        </p:txBody>
      </p:sp>
      <p:sp>
        <p:nvSpPr>
          <p:cNvPr id="51" name="Text 9">
            <a:extLst>
              <a:ext uri="{FF2B5EF4-FFF2-40B4-BE49-F238E27FC236}">
                <a16:creationId xmlns:a16="http://schemas.microsoft.com/office/drawing/2014/main" id="{96A49723-62C2-4DEB-CD4A-51A17AD425BB}"/>
              </a:ext>
            </a:extLst>
          </p:cNvPr>
          <p:cNvSpPr/>
          <p:nvPr/>
        </p:nvSpPr>
        <p:spPr>
          <a:xfrm>
            <a:off x="4715256" y="2536811"/>
            <a:ext cx="3081528" cy="53846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Understand research needs and expectations with three homework-derived prompts (5-20 min)</a:t>
            </a:r>
            <a:endParaRPr lang="en-US" sz="1500" dirty="0"/>
          </a:p>
        </p:txBody>
      </p:sp>
      <p:sp>
        <p:nvSpPr>
          <p:cNvPr id="53" name="Shape 10">
            <a:extLst>
              <a:ext uri="{FF2B5EF4-FFF2-40B4-BE49-F238E27FC236}">
                <a16:creationId xmlns:a16="http://schemas.microsoft.com/office/drawing/2014/main" id="{D73D384F-EAD5-5FAE-12DF-876DC0D46097}"/>
              </a:ext>
            </a:extLst>
          </p:cNvPr>
          <p:cNvSpPr/>
          <p:nvPr/>
        </p:nvSpPr>
        <p:spPr>
          <a:xfrm>
            <a:off x="8135112" y="1915019"/>
            <a:ext cx="3520440" cy="1399568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5" name="Shape 11">
            <a:extLst>
              <a:ext uri="{FF2B5EF4-FFF2-40B4-BE49-F238E27FC236}">
                <a16:creationId xmlns:a16="http://schemas.microsoft.com/office/drawing/2014/main" id="{448138F1-D46F-4498-C602-82526939C17E}"/>
              </a:ext>
            </a:extLst>
          </p:cNvPr>
          <p:cNvSpPr/>
          <p:nvPr/>
        </p:nvSpPr>
        <p:spPr>
          <a:xfrm>
            <a:off x="8135112" y="1915019"/>
            <a:ext cx="54864" cy="1399568"/>
          </a:xfrm>
          <a:prstGeom prst="rect">
            <a:avLst/>
          </a:prstGeom>
          <a:solidFill>
            <a:srgbClr val="2B8A78"/>
          </a:solidFill>
          <a:ln w="12700">
            <a:solidFill>
              <a:srgbClr val="2B8A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12">
            <a:extLst>
              <a:ext uri="{FF2B5EF4-FFF2-40B4-BE49-F238E27FC236}">
                <a16:creationId xmlns:a16="http://schemas.microsoft.com/office/drawing/2014/main" id="{BD4182F2-432D-33C9-73E6-2BD51B33ED22}"/>
              </a:ext>
            </a:extLst>
          </p:cNvPr>
          <p:cNvSpPr/>
          <p:nvPr/>
        </p:nvSpPr>
        <p:spPr>
          <a:xfrm>
            <a:off x="8363712" y="209789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3  Reflect back</a:t>
            </a:r>
            <a:endParaRPr lang="en-US" sz="1500" dirty="0"/>
          </a:p>
        </p:txBody>
      </p:sp>
      <p:sp>
        <p:nvSpPr>
          <p:cNvPr id="59" name="Text 13">
            <a:extLst>
              <a:ext uri="{FF2B5EF4-FFF2-40B4-BE49-F238E27FC236}">
                <a16:creationId xmlns:a16="http://schemas.microsoft.com/office/drawing/2014/main" id="{322D9046-BCD0-1F1F-6409-A4ACC0FCF10F}"/>
              </a:ext>
            </a:extLst>
          </p:cNvPr>
          <p:cNvSpPr/>
          <p:nvPr/>
        </p:nvSpPr>
        <p:spPr>
          <a:xfrm>
            <a:off x="8363712" y="2536811"/>
            <a:ext cx="3081528" cy="53846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Synthesize short-term needs and long-term visions (20-30 min)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89133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3252-C425-084A-E08B-FF4EEF2C0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E46B6-87AF-DBCA-7443-CEF032B13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Innovating NASA's Project Cost and Schedule Management to Align with Modern Stewardship Standards, NASA Nebraska </a:t>
            </a:r>
            <a:r>
              <a:rPr lang="en-US" sz="2400" dirty="0" err="1"/>
              <a:t>EPSCoR</a:t>
            </a:r>
            <a:r>
              <a:rPr lang="en-US" sz="2400" dirty="0"/>
              <a:t> 2026 Mini-Grant</a:t>
            </a:r>
          </a:p>
          <a:p>
            <a:pPr lvl="1"/>
            <a:r>
              <a:rPr lang="en-US" sz="2000" dirty="0"/>
              <a:t>Systematically examine NASA's current practices and challenges in enhancing project cost and schedule control, particularly under funding uncertainty;</a:t>
            </a:r>
          </a:p>
          <a:p>
            <a:pPr lvl="1"/>
            <a:r>
              <a:rPr lang="en-US" sz="2000" dirty="0"/>
              <a:t>Establish a sustainable framework for future NASA collaboration focused on targeted challenges pertinent to project control, project delivery, as well as financial management and dispute resolution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D6D659-DEFB-5F4E-771C-EDD306C95D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6D038-9B2E-BDD1-C1CB-AF504CEAD8A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7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73D7E-879E-956F-EF5E-05B50BB69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3D4AB-614F-6069-EAD5-7A76962DD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presenter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69E17-02BE-5E16-7D09-774AEC4D7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Faculty at University of Nebraska-Lincoln</a:t>
            </a:r>
          </a:p>
          <a:p>
            <a:r>
              <a:rPr lang="en-US" sz="2400" dirty="0"/>
              <a:t>Experience in leading the development of data-driven cost and schedule management tools for transportation agencies</a:t>
            </a:r>
          </a:p>
          <a:p>
            <a:pPr lvl="1"/>
            <a:r>
              <a:rPr lang="en-US" sz="1500" dirty="0"/>
              <a:t>A Guide for Weather-Resilient Airport Infrastructure Investments in Airports, Transportation Research Board, 2026</a:t>
            </a:r>
          </a:p>
          <a:p>
            <a:pPr lvl="1"/>
            <a:r>
              <a:rPr lang="en-US" sz="1500" dirty="0"/>
              <a:t>Nebraska Risk-Informed Construction Scheduling and Impact Analysis, Nebraska Department of Transportation, 2026</a:t>
            </a:r>
          </a:p>
          <a:p>
            <a:pPr lvl="1"/>
            <a:r>
              <a:rPr lang="en-US" sz="1500" dirty="0"/>
              <a:t>Developing a New Cash Flow Expenditures Model Considering the Flexibilities Offered by the Design–Build–Finance (DBF) and Public–Private Partnership (P3)Project Delivery Methods, Georgia Department of Transportation, 2020</a:t>
            </a:r>
          </a:p>
          <a:p>
            <a:r>
              <a:rPr lang="en-US" sz="2400" dirty="0"/>
              <a:t>Lecturer for International Civic Aviation Organization</a:t>
            </a:r>
          </a:p>
          <a:p>
            <a:r>
              <a:rPr lang="en-US" sz="2400" dirty="0"/>
              <a:t>Editor of the American Society of Civil Engineer’s flagship journal – Journal of Construction Engineering and Management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4C9D94-1C84-5421-E311-22D596A0E8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9D9FE-08E0-6E5D-B611-3BDC1D84B1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04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5C17-E31D-ACD5-6E7E-626119FBF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completed before this session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CEA711-49EB-722C-6DCB-B2F7BB6EE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A80781-C66F-93A4-4A90-E9FD2637796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9DC7C87D-E8C8-DDFC-91E5-ADCD6C4742C2}"/>
              </a:ext>
            </a:extLst>
          </p:cNvPr>
          <p:cNvSpPr/>
          <p:nvPr/>
        </p:nvSpPr>
        <p:spPr>
          <a:xfrm>
            <a:off x="621792" y="1783314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/>
              <a:t>We have thoroughly reviewed:</a:t>
            </a:r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482EA9D3-6836-A4A7-9B13-A7741F00C526}"/>
              </a:ext>
            </a:extLst>
          </p:cNvPr>
          <p:cNvSpPr/>
          <p:nvPr/>
        </p:nvSpPr>
        <p:spPr>
          <a:xfrm>
            <a:off x="609600" y="2291272"/>
            <a:ext cx="10972800" cy="1213766"/>
          </a:xfrm>
          <a:prstGeom prst="roundRect">
            <a:avLst>
              <a:gd name="adj" fmla="val 4630"/>
            </a:avLst>
          </a:prstGeom>
          <a:solidFill>
            <a:srgbClr val="FFFFFF"/>
          </a:solidFill>
          <a:ln w="12700">
            <a:solidFill>
              <a:srgbClr val="CF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63695AF4-B3A8-4D03-C796-01927530618F}"/>
              </a:ext>
            </a:extLst>
          </p:cNvPr>
          <p:cNvSpPr/>
          <p:nvPr/>
        </p:nvSpPr>
        <p:spPr>
          <a:xfrm>
            <a:off x="609600" y="2291271"/>
            <a:ext cx="79248" cy="1213765"/>
          </a:xfrm>
          <a:prstGeom prst="rect">
            <a:avLst/>
          </a:prstGeom>
          <a:solidFill>
            <a:srgbClr val="2E6F9E"/>
          </a:solidFill>
          <a:ln w="12700">
            <a:solidFill>
              <a:srgbClr val="2E6F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ECD9E25D-F720-BE40-B58D-ECEA395D8C0D}"/>
              </a:ext>
            </a:extLst>
          </p:cNvPr>
          <p:cNvSpPr/>
          <p:nvPr/>
        </p:nvSpPr>
        <p:spPr>
          <a:xfrm>
            <a:off x="883920" y="2455864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6F9E"/>
                </a:solidFill>
              </a:rPr>
              <a:t>NASA policy and management guidance</a:t>
            </a:r>
            <a:endParaRPr lang="en-US" sz="1500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A8EC28FF-4CDC-6B19-1768-7FAC2DF6C44C}"/>
              </a:ext>
            </a:extLst>
          </p:cNvPr>
          <p:cNvSpPr/>
          <p:nvPr/>
        </p:nvSpPr>
        <p:spPr>
          <a:xfrm>
            <a:off x="3870960" y="2580501"/>
            <a:ext cx="73152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A3A"/>
                </a:solidFill>
              </a:rPr>
              <a:t>NPD/NPR 7120 materials; phased life cycles; Key Decision Points; Work Breakdown Structure; Integrated Master Schedule; Performance Measurement Baseline; Earned Value Management; Integrated Baseline Review; schedule margin; Schedule Risk Analysis; integrated cost and schedule risk analysis; Estimate at Completion; change control.</a:t>
            </a:r>
            <a:endParaRPr lang="en-US" sz="1500" dirty="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4A267886-1027-FC40-719F-283E5F6B126F}"/>
              </a:ext>
            </a:extLst>
          </p:cNvPr>
          <p:cNvSpPr/>
          <p:nvPr/>
        </p:nvSpPr>
        <p:spPr>
          <a:xfrm>
            <a:off x="609600" y="3882028"/>
            <a:ext cx="10972800" cy="1213764"/>
          </a:xfrm>
          <a:prstGeom prst="roundRect">
            <a:avLst>
              <a:gd name="adj" fmla="val 4630"/>
            </a:avLst>
          </a:prstGeom>
          <a:solidFill>
            <a:srgbClr val="F2F6F9"/>
          </a:solidFill>
          <a:ln w="12700">
            <a:solidFill>
              <a:srgbClr val="CF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D4FAB266-75B7-1658-308D-70C9ABA546EC}"/>
              </a:ext>
            </a:extLst>
          </p:cNvPr>
          <p:cNvSpPr/>
          <p:nvPr/>
        </p:nvSpPr>
        <p:spPr>
          <a:xfrm>
            <a:off x="609600" y="3882026"/>
            <a:ext cx="79248" cy="1213766"/>
          </a:xfrm>
          <a:prstGeom prst="rect">
            <a:avLst/>
          </a:prstGeom>
          <a:solidFill>
            <a:srgbClr val="58AFC6"/>
          </a:solidFill>
          <a:ln w="12700">
            <a:solidFill>
              <a:srgbClr val="58AF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6A1CB557-73CF-F8D3-D4C5-2719EA40F752}"/>
              </a:ext>
            </a:extLst>
          </p:cNvPr>
          <p:cNvSpPr/>
          <p:nvPr/>
        </p:nvSpPr>
        <p:spPr>
          <a:xfrm>
            <a:off x="883920" y="4283180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8AFC6"/>
                </a:solidFill>
              </a:rPr>
              <a:t>APPEL and knowledge infrastructure</a:t>
            </a:r>
            <a:endParaRPr lang="en-US" sz="15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A6173DC2-B47C-8353-8AC7-386DB7F56EC6}"/>
              </a:ext>
            </a:extLst>
          </p:cNvPr>
          <p:cNvSpPr/>
          <p:nvPr/>
        </p:nvSpPr>
        <p:spPr>
          <a:xfrm>
            <a:off x="3874008" y="4237460"/>
            <a:ext cx="73152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A3A"/>
                </a:solidFill>
              </a:rPr>
              <a:t>Learning and development; knowledge management; knowledge-sharing forums; Lessons Learned Information System; collaboration with the Project Management Institute.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739191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3B9DB-CF0F-B5E0-B05C-240021355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3C7C-A168-AD29-5644-989B7306C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we completed before this session (cont’d)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FE68A3-1A08-45DA-D603-0D92D0F026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407FF6E-6891-816F-11DC-516052F8D2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28E56FDE-B6C2-7E60-C6CC-66846EA951A7}"/>
              </a:ext>
            </a:extLst>
          </p:cNvPr>
          <p:cNvSpPr/>
          <p:nvPr/>
        </p:nvSpPr>
        <p:spPr>
          <a:xfrm>
            <a:off x="621792" y="2651760"/>
            <a:ext cx="10972800" cy="986600"/>
          </a:xfrm>
          <a:prstGeom prst="roundRect">
            <a:avLst>
              <a:gd name="adj" fmla="val 4630"/>
            </a:avLst>
          </a:prstGeom>
          <a:solidFill>
            <a:srgbClr val="FFFFFF"/>
          </a:solidFill>
          <a:ln w="12700">
            <a:solidFill>
              <a:srgbClr val="CF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5BE607B9-C75B-2A01-25A0-6AAC4878FA38}"/>
              </a:ext>
            </a:extLst>
          </p:cNvPr>
          <p:cNvSpPr/>
          <p:nvPr/>
        </p:nvSpPr>
        <p:spPr>
          <a:xfrm>
            <a:off x="621792" y="2651759"/>
            <a:ext cx="69971" cy="986599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E246DA31-104A-CE50-957A-EBB60234730E}"/>
              </a:ext>
            </a:extLst>
          </p:cNvPr>
          <p:cNvSpPr/>
          <p:nvPr/>
        </p:nvSpPr>
        <p:spPr>
          <a:xfrm>
            <a:off x="896112" y="2816352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33A32"/>
                </a:solidFill>
              </a:rPr>
              <a:t>NASA-centered literature (previous Project and Program Management Research Center )</a:t>
            </a:r>
            <a:endParaRPr lang="en-US" sz="1500" dirty="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3416D078-6AE0-A8B0-A178-F16407141772}"/>
              </a:ext>
            </a:extLst>
          </p:cNvPr>
          <p:cNvSpPr/>
          <p:nvPr/>
        </p:nvSpPr>
        <p:spPr>
          <a:xfrm>
            <a:off x="3886200" y="2770632"/>
            <a:ext cx="73152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A3A"/>
                </a:solidFill>
              </a:rPr>
              <a:t>Cost estimate; expert systems and project portfolio reviews; scheduling; culture change and Faster-Better-Cheaper; financial management; risk management; NASA-specific project management frameworks; productivity.</a:t>
            </a:r>
            <a:endParaRPr lang="en-US" sz="1500" dirty="0"/>
          </a:p>
        </p:txBody>
      </p:sp>
      <p:sp>
        <p:nvSpPr>
          <p:cNvPr id="36" name="Shape 14">
            <a:extLst>
              <a:ext uri="{FF2B5EF4-FFF2-40B4-BE49-F238E27FC236}">
                <a16:creationId xmlns:a16="http://schemas.microsoft.com/office/drawing/2014/main" id="{B36C7B79-F4E8-63FE-6B44-689802150CFB}"/>
              </a:ext>
            </a:extLst>
          </p:cNvPr>
          <p:cNvSpPr/>
          <p:nvPr/>
        </p:nvSpPr>
        <p:spPr>
          <a:xfrm>
            <a:off x="621792" y="4169266"/>
            <a:ext cx="10972800" cy="777240"/>
          </a:xfrm>
          <a:prstGeom prst="roundRect">
            <a:avLst>
              <a:gd name="adj" fmla="val 4000"/>
            </a:avLst>
          </a:prstGeom>
          <a:solidFill>
            <a:srgbClr val="0B1E32"/>
          </a:solidFill>
          <a:ln w="12700">
            <a:solidFill>
              <a:srgbClr val="0B1E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8C2182EF-9516-BF8D-8BCC-9BAC99786FD4}"/>
              </a:ext>
            </a:extLst>
          </p:cNvPr>
          <p:cNvSpPr/>
          <p:nvPr/>
        </p:nvSpPr>
        <p:spPr>
          <a:xfrm>
            <a:off x="896112" y="4251562"/>
            <a:ext cx="28803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PP&amp;C tools and data capabilities identified</a:t>
            </a:r>
            <a:endParaRPr lang="en-US" sz="1500" dirty="0"/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72F827C7-5F58-91DB-637A-87E4446B67A2}"/>
              </a:ext>
            </a:extLst>
          </p:cNvPr>
          <p:cNvSpPr/>
          <p:nvPr/>
        </p:nvSpPr>
        <p:spPr>
          <a:xfrm>
            <a:off x="3886200" y="4160122"/>
            <a:ext cx="73152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DEAF4"/>
                </a:solidFill>
              </a:rPr>
              <a:t>PATT • PMT • ASCoT 3 • PCEC • NICM • MOCET • COMPACT • SMART • NNSI • CADRe • ONCE portal • Empower • Cobra • Aurora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950994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BDEC4-E26D-80CD-AB93-462BC4885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ED347-5AB2-9E4E-EB44-ED4854143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Identified Opportunity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44F75-593F-3715-A3BC-A6DF56AB0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Explainable, Lifecycle-Aware AI Integrated with Digital Twins for Cost and Schedule Management</a:t>
            </a:r>
          </a:p>
          <a:p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04A223-EB9C-E843-62D5-D6720554A1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81144-BA0C-C1F4-3E34-67EE5E3156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40E8B791-6DAE-8D64-A269-51A3AABC043B}"/>
              </a:ext>
            </a:extLst>
          </p:cNvPr>
          <p:cNvSpPr/>
          <p:nvPr/>
        </p:nvSpPr>
        <p:spPr>
          <a:xfrm>
            <a:off x="838200" y="2889504"/>
            <a:ext cx="3474720" cy="216752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AE64AC6B-F484-3ABC-D10B-ED2854801D01}"/>
              </a:ext>
            </a:extLst>
          </p:cNvPr>
          <p:cNvSpPr/>
          <p:nvPr/>
        </p:nvSpPr>
        <p:spPr>
          <a:xfrm>
            <a:off x="838200" y="2889504"/>
            <a:ext cx="73152" cy="2167524"/>
          </a:xfrm>
          <a:prstGeom prst="rect">
            <a:avLst/>
          </a:prstGeom>
          <a:solidFill>
            <a:srgbClr val="2E6F9E"/>
          </a:solidFill>
          <a:ln w="12700">
            <a:solidFill>
              <a:srgbClr val="2E6F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1CA94310-E9C1-1B4F-A26A-EF2A5B21EBAA}"/>
              </a:ext>
            </a:extLst>
          </p:cNvPr>
          <p:cNvSpPr/>
          <p:nvPr/>
        </p:nvSpPr>
        <p:spPr>
          <a:xfrm>
            <a:off x="1066800" y="3072384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Existing foundation</a:t>
            </a:r>
            <a:endParaRPr lang="en-US" sz="150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D3710C1C-0D67-1AE6-7D63-1811D70AE2AF}"/>
              </a:ext>
            </a:extLst>
          </p:cNvPr>
          <p:cNvSpPr/>
          <p:nvPr/>
        </p:nvSpPr>
        <p:spPr>
          <a:xfrm>
            <a:off x="1066800" y="3511296"/>
            <a:ext cx="3035808" cy="1069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CADRe, ONCE, SMART, PCEC, and ASCoT support historical cost and schedule modeling and discrete estimating applications.</a:t>
            </a:r>
            <a:endParaRPr lang="en-US" sz="15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53899D73-CF5A-E0B8-7D9E-112471F6A6E1}"/>
              </a:ext>
            </a:extLst>
          </p:cNvPr>
          <p:cNvSpPr/>
          <p:nvPr/>
        </p:nvSpPr>
        <p:spPr>
          <a:xfrm>
            <a:off x="4541520" y="2889504"/>
            <a:ext cx="3474720" cy="216752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2867B168-DBF2-4060-2D3E-1D1500A55ECF}"/>
              </a:ext>
            </a:extLst>
          </p:cNvPr>
          <p:cNvSpPr/>
          <p:nvPr/>
        </p:nvSpPr>
        <p:spPr>
          <a:xfrm>
            <a:off x="4541520" y="2889504"/>
            <a:ext cx="73152" cy="2167526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41DF5519-04D6-F6BA-285A-864927F67B16}"/>
              </a:ext>
            </a:extLst>
          </p:cNvPr>
          <p:cNvSpPr/>
          <p:nvPr/>
        </p:nvSpPr>
        <p:spPr>
          <a:xfrm>
            <a:off x="4770120" y="3072384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Lifecycle need identified</a:t>
            </a:r>
            <a:endParaRPr lang="en-US" sz="15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362724A2-C639-A822-9BF4-77EDB8A6EF79}"/>
              </a:ext>
            </a:extLst>
          </p:cNvPr>
          <p:cNvSpPr/>
          <p:nvPr/>
        </p:nvSpPr>
        <p:spPr>
          <a:xfrm>
            <a:off x="4770120" y="3511296"/>
            <a:ext cx="3035808" cy="1069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The proposed opportunity is a continuously learning lifecycle environment that updates as design maturity, requirements, testing, supply conditions, and realized performance evolve.</a:t>
            </a:r>
            <a:endParaRPr lang="en-US" sz="1500" dirty="0"/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29FB9437-D9D6-EBFB-0833-9D6A1738CB82}"/>
              </a:ext>
            </a:extLst>
          </p:cNvPr>
          <p:cNvSpPr/>
          <p:nvPr/>
        </p:nvSpPr>
        <p:spPr>
          <a:xfrm>
            <a:off x="8244840" y="2889504"/>
            <a:ext cx="3474720" cy="216752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697CE0F4-8949-8B8B-8D80-8EF30038AA99}"/>
              </a:ext>
            </a:extLst>
          </p:cNvPr>
          <p:cNvSpPr/>
          <p:nvPr/>
        </p:nvSpPr>
        <p:spPr>
          <a:xfrm>
            <a:off x="8244840" y="2889503"/>
            <a:ext cx="73152" cy="2167525"/>
          </a:xfrm>
          <a:prstGeom prst="rect">
            <a:avLst/>
          </a:prstGeom>
          <a:solidFill>
            <a:srgbClr val="2B8A78"/>
          </a:solidFill>
          <a:ln w="12700">
            <a:solidFill>
              <a:srgbClr val="2B8A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32312250-098F-BC10-2355-80AE071D008F}"/>
              </a:ext>
            </a:extLst>
          </p:cNvPr>
          <p:cNvSpPr/>
          <p:nvPr/>
        </p:nvSpPr>
        <p:spPr>
          <a:xfrm>
            <a:off x="8473440" y="3072384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Decision requirement</a:t>
            </a:r>
            <a:endParaRPr lang="en-US" sz="15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4EB1667F-9359-B361-2AA3-FAE926F0D29F}"/>
              </a:ext>
            </a:extLst>
          </p:cNvPr>
          <p:cNvSpPr/>
          <p:nvPr/>
        </p:nvSpPr>
        <p:spPr>
          <a:xfrm>
            <a:off x="8473440" y="3511296"/>
            <a:ext cx="3035808" cy="1069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The proposed AI must show which technical, programmatic, and execution factors drive forecasts, preserving transparency for independent estimates, management reviews, and stakeholder trust.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298518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6E71D-476E-7AE9-1698-9FBDE5FA2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16">
            <a:extLst>
              <a:ext uri="{FF2B5EF4-FFF2-40B4-BE49-F238E27FC236}">
                <a16:creationId xmlns:a16="http://schemas.microsoft.com/office/drawing/2014/main" id="{2DF63044-4514-40CD-9887-F9B7BD76B6EF}"/>
              </a:ext>
            </a:extLst>
          </p:cNvPr>
          <p:cNvSpPr/>
          <p:nvPr/>
        </p:nvSpPr>
        <p:spPr>
          <a:xfrm>
            <a:off x="9144000" y="3143516"/>
            <a:ext cx="2606040" cy="1563624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305C01-F74A-3D4F-488E-D01B505A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Discussion #1: explainable, lifecycle-aware AI + digital twins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A75991-1E7F-069E-C5C1-C9E4665514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D1C0C-0DDD-438B-E2F2-145E8C6F472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D7CA4932-7FAC-EC29-9162-96A00BA7FFCC}"/>
              </a:ext>
            </a:extLst>
          </p:cNvPr>
          <p:cNvSpPr/>
          <p:nvPr/>
        </p:nvSpPr>
        <p:spPr>
          <a:xfrm>
            <a:off x="969264" y="1772649"/>
            <a:ext cx="10494264" cy="997982"/>
          </a:xfrm>
          <a:prstGeom prst="roundRect">
            <a:avLst>
              <a:gd name="adj" fmla="val 5085"/>
            </a:avLst>
          </a:prstGeom>
          <a:solidFill>
            <a:srgbClr val="0B1E32"/>
          </a:solidFill>
          <a:ln w="12700">
            <a:solidFill>
              <a:srgbClr val="0B1E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A07F2557-2D52-51E3-33EE-DA8B97C4781E}"/>
              </a:ext>
            </a:extLst>
          </p:cNvPr>
          <p:cNvSpPr/>
          <p:nvPr/>
        </p:nvSpPr>
        <p:spPr>
          <a:xfrm>
            <a:off x="929640" y="2043683"/>
            <a:ext cx="10332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Where could an explainable, lifecycle-aware AI capability integrated with digital twins improve cost and schedule decisions across project phases?</a:t>
            </a:r>
            <a:endParaRPr lang="en-US" sz="2000" dirty="0"/>
          </a:p>
        </p:txBody>
      </p:sp>
      <p:sp>
        <p:nvSpPr>
          <p:cNvPr id="20" name="Shape 4">
            <a:extLst>
              <a:ext uri="{FF2B5EF4-FFF2-40B4-BE49-F238E27FC236}">
                <a16:creationId xmlns:a16="http://schemas.microsoft.com/office/drawing/2014/main" id="{B1CF967F-57D7-DA10-6A1F-93BDAC078C36}"/>
              </a:ext>
            </a:extLst>
          </p:cNvPr>
          <p:cNvSpPr/>
          <p:nvPr/>
        </p:nvSpPr>
        <p:spPr>
          <a:xfrm>
            <a:off x="836676" y="3122141"/>
            <a:ext cx="2606040" cy="1563624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5">
            <a:extLst>
              <a:ext uri="{FF2B5EF4-FFF2-40B4-BE49-F238E27FC236}">
                <a16:creationId xmlns:a16="http://schemas.microsoft.com/office/drawing/2014/main" id="{A00665DD-1B44-AD76-20DD-EDA4362E1D42}"/>
              </a:ext>
            </a:extLst>
          </p:cNvPr>
          <p:cNvSpPr/>
          <p:nvPr/>
        </p:nvSpPr>
        <p:spPr>
          <a:xfrm>
            <a:off x="836676" y="3122141"/>
            <a:ext cx="73152" cy="1572769"/>
          </a:xfrm>
          <a:prstGeom prst="rect">
            <a:avLst/>
          </a:prstGeom>
          <a:solidFill>
            <a:srgbClr val="2E6F9E"/>
          </a:solidFill>
          <a:ln w="12700">
            <a:solidFill>
              <a:srgbClr val="2E6F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FFDE05D2-2314-9727-ABD9-564C2E212AD7}"/>
              </a:ext>
            </a:extLst>
          </p:cNvPr>
          <p:cNvSpPr/>
          <p:nvPr/>
        </p:nvSpPr>
        <p:spPr>
          <a:xfrm>
            <a:off x="1065276" y="3305021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USE CASE</a:t>
            </a:r>
            <a:endParaRPr lang="en-US" sz="1500" dirty="0"/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9CF958B9-6A73-C0B4-40C8-90E98EBA8CA0}"/>
              </a:ext>
            </a:extLst>
          </p:cNvPr>
          <p:cNvSpPr/>
          <p:nvPr/>
        </p:nvSpPr>
        <p:spPr>
          <a:xfrm>
            <a:off x="1065276" y="3743933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Which cost or schedule decision should it support?</a:t>
            </a:r>
            <a:endParaRPr lang="en-US" sz="1500" dirty="0"/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3B8A3B95-5BC9-1C8A-ABF1-66C2A70F20CF}"/>
              </a:ext>
            </a:extLst>
          </p:cNvPr>
          <p:cNvSpPr/>
          <p:nvPr/>
        </p:nvSpPr>
        <p:spPr>
          <a:xfrm>
            <a:off x="3598164" y="3143516"/>
            <a:ext cx="2606040" cy="1563624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9">
            <a:extLst>
              <a:ext uri="{FF2B5EF4-FFF2-40B4-BE49-F238E27FC236}">
                <a16:creationId xmlns:a16="http://schemas.microsoft.com/office/drawing/2014/main" id="{FDBFC784-0D56-9A2B-05CD-A563EF87D1EA}"/>
              </a:ext>
            </a:extLst>
          </p:cNvPr>
          <p:cNvSpPr/>
          <p:nvPr/>
        </p:nvSpPr>
        <p:spPr>
          <a:xfrm>
            <a:off x="3598164" y="3143516"/>
            <a:ext cx="73152" cy="1563624"/>
          </a:xfrm>
          <a:prstGeom prst="rect">
            <a:avLst/>
          </a:prstGeom>
          <a:solidFill>
            <a:srgbClr val="2E6F9E"/>
          </a:solidFill>
          <a:ln w="12700">
            <a:solidFill>
              <a:srgbClr val="2E6F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A7454DEE-3858-C43B-4307-5EBC2068F62A}"/>
              </a:ext>
            </a:extLst>
          </p:cNvPr>
          <p:cNvSpPr/>
          <p:nvPr/>
        </p:nvSpPr>
        <p:spPr>
          <a:xfrm>
            <a:off x="3826764" y="332639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LIFECYCLE</a:t>
            </a:r>
            <a:endParaRPr lang="en-US" sz="1500" dirty="0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3CB28896-1D07-BC56-BEF5-65AEAE0F99E7}"/>
              </a:ext>
            </a:extLst>
          </p:cNvPr>
          <p:cNvSpPr/>
          <p:nvPr/>
        </p:nvSpPr>
        <p:spPr>
          <a:xfrm>
            <a:off x="3826764" y="3765308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When should information begin updating, and across which phases?</a:t>
            </a:r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1F746686-FE19-22D6-93B2-2FAA22CC2A02}"/>
              </a:ext>
            </a:extLst>
          </p:cNvPr>
          <p:cNvSpPr/>
          <p:nvPr/>
        </p:nvSpPr>
        <p:spPr>
          <a:xfrm>
            <a:off x="6359652" y="3143516"/>
            <a:ext cx="2606040" cy="1563624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3" name="Shape 13">
            <a:extLst>
              <a:ext uri="{FF2B5EF4-FFF2-40B4-BE49-F238E27FC236}">
                <a16:creationId xmlns:a16="http://schemas.microsoft.com/office/drawing/2014/main" id="{4ABE437E-7D7A-284A-DE9A-E0CC9BF1BF15}"/>
              </a:ext>
            </a:extLst>
          </p:cNvPr>
          <p:cNvSpPr/>
          <p:nvPr/>
        </p:nvSpPr>
        <p:spPr>
          <a:xfrm>
            <a:off x="6359652" y="3143516"/>
            <a:ext cx="73152" cy="1563624"/>
          </a:xfrm>
          <a:prstGeom prst="rect">
            <a:avLst/>
          </a:prstGeom>
          <a:solidFill>
            <a:srgbClr val="2E6F9E"/>
          </a:solidFill>
          <a:ln w="12700">
            <a:solidFill>
              <a:srgbClr val="2E6F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66FAF952-2247-34A8-3467-CF7B2CC77FF6}"/>
              </a:ext>
            </a:extLst>
          </p:cNvPr>
          <p:cNvSpPr/>
          <p:nvPr/>
        </p:nvSpPr>
        <p:spPr>
          <a:xfrm>
            <a:off x="6588252" y="332639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EXPLAINABILITY</a:t>
            </a:r>
            <a:endParaRPr lang="en-US" sz="1500" dirty="0"/>
          </a:p>
        </p:txBody>
      </p:sp>
      <p:sp>
        <p:nvSpPr>
          <p:cNvPr id="47" name="Text 15">
            <a:extLst>
              <a:ext uri="{FF2B5EF4-FFF2-40B4-BE49-F238E27FC236}">
                <a16:creationId xmlns:a16="http://schemas.microsoft.com/office/drawing/2014/main" id="{F47878E4-4105-5A6D-D809-F1DBAE12B3BB}"/>
              </a:ext>
            </a:extLst>
          </p:cNvPr>
          <p:cNvSpPr/>
          <p:nvPr/>
        </p:nvSpPr>
        <p:spPr>
          <a:xfrm>
            <a:off x="6588252" y="3765308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What forecast drivers, assumptions, or evidence must remain visible?</a:t>
            </a:r>
          </a:p>
        </p:txBody>
      </p:sp>
      <p:sp>
        <p:nvSpPr>
          <p:cNvPr id="49" name="Shape 17">
            <a:extLst>
              <a:ext uri="{FF2B5EF4-FFF2-40B4-BE49-F238E27FC236}">
                <a16:creationId xmlns:a16="http://schemas.microsoft.com/office/drawing/2014/main" id="{59823A62-4582-B1CB-4BBD-50FD18C69F1C}"/>
              </a:ext>
            </a:extLst>
          </p:cNvPr>
          <p:cNvSpPr/>
          <p:nvPr/>
        </p:nvSpPr>
        <p:spPr>
          <a:xfrm>
            <a:off x="9121140" y="3143516"/>
            <a:ext cx="73152" cy="1572769"/>
          </a:xfrm>
          <a:prstGeom prst="rect">
            <a:avLst/>
          </a:prstGeom>
          <a:solidFill>
            <a:srgbClr val="2E6F9E"/>
          </a:solidFill>
          <a:ln w="12700">
            <a:solidFill>
              <a:srgbClr val="2E6F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18">
            <a:extLst>
              <a:ext uri="{FF2B5EF4-FFF2-40B4-BE49-F238E27FC236}">
                <a16:creationId xmlns:a16="http://schemas.microsoft.com/office/drawing/2014/main" id="{4F5CBA7C-E34C-EDB7-A648-18D07F43C30F}"/>
              </a:ext>
            </a:extLst>
          </p:cNvPr>
          <p:cNvSpPr/>
          <p:nvPr/>
        </p:nvSpPr>
        <p:spPr>
          <a:xfrm>
            <a:off x="9349740" y="332639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INTEGRATION</a:t>
            </a:r>
            <a:endParaRPr lang="en-US" sz="1500" dirty="0"/>
          </a:p>
        </p:txBody>
      </p:sp>
      <p:sp>
        <p:nvSpPr>
          <p:cNvPr id="53" name="Text 19">
            <a:extLst>
              <a:ext uri="{FF2B5EF4-FFF2-40B4-BE49-F238E27FC236}">
                <a16:creationId xmlns:a16="http://schemas.microsoft.com/office/drawing/2014/main" id="{79095A59-CB28-D852-4C6F-645F398FC6A6}"/>
              </a:ext>
            </a:extLst>
          </p:cNvPr>
          <p:cNvSpPr/>
          <p:nvPr/>
        </p:nvSpPr>
        <p:spPr>
          <a:xfrm>
            <a:off x="9349740" y="3765308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Which existing tools or data sources should connect first?</a:t>
            </a:r>
          </a:p>
        </p:txBody>
      </p:sp>
      <p:sp>
        <p:nvSpPr>
          <p:cNvPr id="57" name="Shape 20">
            <a:extLst>
              <a:ext uri="{FF2B5EF4-FFF2-40B4-BE49-F238E27FC236}">
                <a16:creationId xmlns:a16="http://schemas.microsoft.com/office/drawing/2014/main" id="{BB07C2F3-749D-A07B-00F1-3BF300EEE621}"/>
              </a:ext>
            </a:extLst>
          </p:cNvPr>
          <p:cNvSpPr/>
          <p:nvPr/>
        </p:nvSpPr>
        <p:spPr>
          <a:xfrm>
            <a:off x="1128621" y="5114020"/>
            <a:ext cx="10195560" cy="427687"/>
          </a:xfrm>
          <a:prstGeom prst="roundRect">
            <a:avLst>
              <a:gd name="adj" fmla="val 7353"/>
            </a:avLst>
          </a:prstGeom>
          <a:solidFill>
            <a:srgbClr val="EEF3F7"/>
          </a:solidFill>
          <a:ln w="12700">
            <a:solidFill>
              <a:srgbClr val="CCD9E2"/>
            </a:solidFill>
            <a:prstDash val="solid"/>
          </a:ln>
        </p:spPr>
        <p:txBody>
          <a:bodyPr/>
          <a:lstStyle/>
          <a:p>
            <a:pPr algn="ctr"/>
            <a:r>
              <a:rPr lang="en-US" sz="1320" b="1" dirty="0">
                <a:solidFill>
                  <a:srgbClr val="2E6F9E"/>
                </a:solidFill>
              </a:rPr>
              <a:t>The</a:t>
            </a:r>
            <a:r>
              <a:rPr lang="en-US" dirty="0"/>
              <a:t> </a:t>
            </a:r>
            <a:r>
              <a:rPr lang="en-US" sz="1320" b="1" dirty="0">
                <a:solidFill>
                  <a:srgbClr val="2E6F9E"/>
                </a:solidFill>
              </a:rPr>
              <a:t>AI includes both “traditional” data-driven methods and generative AI, large language models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2CB1D-071C-462E-6532-84B1B24E67B4}"/>
              </a:ext>
            </a:extLst>
          </p:cNvPr>
          <p:cNvSpPr txBox="1"/>
          <p:nvPr/>
        </p:nvSpPr>
        <p:spPr>
          <a:xfrm>
            <a:off x="873252" y="5739387"/>
            <a:ext cx="5641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Join at menti.com | use code 4820 9444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09FF67-A3C3-BAC1-8162-A53F86175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641" y="4662064"/>
            <a:ext cx="2079399" cy="207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827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0EE9E-28F4-CF62-B9BF-EC0E1DAEE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5A231-ECA1-0C70-66EC-59FEF73A4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Identified Opportunity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03832-73FE-6581-A80C-D25159657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Identification of Extreme Cost and Schedule Events and Their Early Warning Indicators</a:t>
            </a:r>
          </a:p>
          <a:p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121BD7-2DA7-F7B3-5AE3-DFDFC401E3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BF3EF-1A21-1A81-3D98-489EBDD72DF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56F0E476-0577-5D89-63CB-1955AF35B384}"/>
              </a:ext>
            </a:extLst>
          </p:cNvPr>
          <p:cNvSpPr/>
          <p:nvPr/>
        </p:nvSpPr>
        <p:spPr>
          <a:xfrm>
            <a:off x="838200" y="2943971"/>
            <a:ext cx="347472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F11D4A33-2F54-A001-1084-14F996EABFD4}"/>
              </a:ext>
            </a:extLst>
          </p:cNvPr>
          <p:cNvSpPr/>
          <p:nvPr/>
        </p:nvSpPr>
        <p:spPr>
          <a:xfrm>
            <a:off x="838200" y="2943971"/>
            <a:ext cx="73152" cy="1920240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D863247D-BB1A-8D60-560A-F19ABB162FA5}"/>
              </a:ext>
            </a:extLst>
          </p:cNvPr>
          <p:cNvSpPr/>
          <p:nvPr/>
        </p:nvSpPr>
        <p:spPr>
          <a:xfrm>
            <a:off x="1066800" y="3126851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Problem patterns in the review</a:t>
            </a:r>
            <a:endParaRPr lang="en-US" sz="1500" dirty="0"/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998FF42D-B2C3-B403-178C-CBCB81BCEE26}"/>
              </a:ext>
            </a:extLst>
          </p:cNvPr>
          <p:cNvSpPr/>
          <p:nvPr/>
        </p:nvSpPr>
        <p:spPr>
          <a:xfrm>
            <a:off x="1066800" y="3565763"/>
            <a:ext cx="3035808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The proposed opportunity highlights optimism bias, unstable requirements, aggressive commitments, and unusually high downside risk as recurring concerns.</a:t>
            </a:r>
            <a:endParaRPr lang="en-US" sz="1500" dirty="0"/>
          </a:p>
        </p:txBody>
      </p:sp>
      <p:sp>
        <p:nvSpPr>
          <p:cNvPr id="24" name="Shape 6">
            <a:extLst>
              <a:ext uri="{FF2B5EF4-FFF2-40B4-BE49-F238E27FC236}">
                <a16:creationId xmlns:a16="http://schemas.microsoft.com/office/drawing/2014/main" id="{5C05B506-E8A9-2D15-13A6-99C40BFAD740}"/>
              </a:ext>
            </a:extLst>
          </p:cNvPr>
          <p:cNvSpPr/>
          <p:nvPr/>
        </p:nvSpPr>
        <p:spPr>
          <a:xfrm>
            <a:off x="4541520" y="2943971"/>
            <a:ext cx="347472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4224387D-5049-8131-F61D-61CEA1CF4897}"/>
              </a:ext>
            </a:extLst>
          </p:cNvPr>
          <p:cNvSpPr/>
          <p:nvPr/>
        </p:nvSpPr>
        <p:spPr>
          <a:xfrm>
            <a:off x="4541520" y="2943971"/>
            <a:ext cx="73152" cy="1920240"/>
          </a:xfrm>
          <a:prstGeom prst="rect">
            <a:avLst/>
          </a:prstGeom>
          <a:solidFill>
            <a:srgbClr val="C89A4B"/>
          </a:solidFill>
          <a:ln w="12700">
            <a:solidFill>
              <a:srgbClr val="C89A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239DA8C3-7EC6-5459-012A-E34A674D5932}"/>
              </a:ext>
            </a:extLst>
          </p:cNvPr>
          <p:cNvSpPr/>
          <p:nvPr/>
        </p:nvSpPr>
        <p:spPr>
          <a:xfrm>
            <a:off x="4770120" y="3126851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Candidate early signals</a:t>
            </a:r>
            <a:endParaRPr lang="en-US" sz="1500" dirty="0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6198CFD8-DA0F-05CE-B275-6A80DB37FCEF}"/>
              </a:ext>
            </a:extLst>
          </p:cNvPr>
          <p:cNvSpPr/>
          <p:nvPr/>
        </p:nvSpPr>
        <p:spPr>
          <a:xfrm>
            <a:off x="4770120" y="3565763"/>
            <a:ext cx="3035808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Outlying proposals, compressed schedules, atypical funding profiles, rapid requirement volatility, and patterns in early performance data are proposed as signals to examine.</a:t>
            </a:r>
            <a:endParaRPr lang="en-US" sz="1500" dirty="0"/>
          </a:p>
        </p:txBody>
      </p:sp>
      <p:sp>
        <p:nvSpPr>
          <p:cNvPr id="35" name="Shape 10">
            <a:extLst>
              <a:ext uri="{FF2B5EF4-FFF2-40B4-BE49-F238E27FC236}">
                <a16:creationId xmlns:a16="http://schemas.microsoft.com/office/drawing/2014/main" id="{1CF2B776-248A-0628-25E3-00C7FA83FD3B}"/>
              </a:ext>
            </a:extLst>
          </p:cNvPr>
          <p:cNvSpPr/>
          <p:nvPr/>
        </p:nvSpPr>
        <p:spPr>
          <a:xfrm>
            <a:off x="8244840" y="2943971"/>
            <a:ext cx="347472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11">
            <a:extLst>
              <a:ext uri="{FF2B5EF4-FFF2-40B4-BE49-F238E27FC236}">
                <a16:creationId xmlns:a16="http://schemas.microsoft.com/office/drawing/2014/main" id="{ECFB3BFD-91A9-E6A4-0378-350DCC6B7819}"/>
              </a:ext>
            </a:extLst>
          </p:cNvPr>
          <p:cNvSpPr/>
          <p:nvPr/>
        </p:nvSpPr>
        <p:spPr>
          <a:xfrm>
            <a:off x="8244840" y="2943971"/>
            <a:ext cx="73152" cy="1920240"/>
          </a:xfrm>
          <a:prstGeom prst="rect">
            <a:avLst/>
          </a:prstGeom>
          <a:solidFill>
            <a:srgbClr val="2B8A78"/>
          </a:solidFill>
          <a:ln w="12700">
            <a:solidFill>
              <a:srgbClr val="2B8A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90413F6E-5765-6D5F-5D6D-FAB68A30DF54}"/>
              </a:ext>
            </a:extLst>
          </p:cNvPr>
          <p:cNvSpPr/>
          <p:nvPr/>
        </p:nvSpPr>
        <p:spPr>
          <a:xfrm>
            <a:off x="8473440" y="3126851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Decision use</a:t>
            </a:r>
            <a:endParaRPr lang="en-US" sz="1500" dirty="0"/>
          </a:p>
        </p:txBody>
      </p:sp>
      <p:sp>
        <p:nvSpPr>
          <p:cNvPr id="41" name="Text 13">
            <a:extLst>
              <a:ext uri="{FF2B5EF4-FFF2-40B4-BE49-F238E27FC236}">
                <a16:creationId xmlns:a16="http://schemas.microsoft.com/office/drawing/2014/main" id="{D7E7AEE7-34CB-59E5-A9FB-C3DF8233D91F}"/>
              </a:ext>
            </a:extLst>
          </p:cNvPr>
          <p:cNvSpPr/>
          <p:nvPr/>
        </p:nvSpPr>
        <p:spPr>
          <a:xfrm>
            <a:off x="8473440" y="3565763"/>
            <a:ext cx="3035808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Earlier detection is proposed to support independent review, reserve planning, and corrective action before consequences become irreversible.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584901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20CFA-E06A-781D-E736-97D297EC2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96CC3-CA6E-1625-D497-71789FED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Discussion #2: extreme events + early warning indicators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BBB5B3-C99E-BE2E-0F30-E56B3CF2DA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8AD05-6B48-397D-E612-609FAEFA8C2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4E1ECF1D-508A-7AC1-57D3-927271475F63}"/>
              </a:ext>
            </a:extLst>
          </p:cNvPr>
          <p:cNvSpPr/>
          <p:nvPr/>
        </p:nvSpPr>
        <p:spPr>
          <a:xfrm>
            <a:off x="969264" y="1772649"/>
            <a:ext cx="10494264" cy="997982"/>
          </a:xfrm>
          <a:prstGeom prst="roundRect">
            <a:avLst>
              <a:gd name="adj" fmla="val 5085"/>
            </a:avLst>
          </a:prstGeom>
          <a:solidFill>
            <a:srgbClr val="0B1E32"/>
          </a:solidFill>
          <a:ln w="12700">
            <a:solidFill>
              <a:srgbClr val="0B1E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61B12522-F12E-51ED-2933-9AE391540BCD}"/>
              </a:ext>
            </a:extLst>
          </p:cNvPr>
          <p:cNvSpPr/>
          <p:nvPr/>
        </p:nvSpPr>
        <p:spPr>
          <a:xfrm>
            <a:off x="929640" y="2043683"/>
            <a:ext cx="10332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Which extreme cost or schedule events should NASA detect earlier, what indicators could precede them, and what decision should an alert enable?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219E8672-952C-166E-D772-BF6CEACCBC09}"/>
              </a:ext>
            </a:extLst>
          </p:cNvPr>
          <p:cNvSpPr/>
          <p:nvPr/>
        </p:nvSpPr>
        <p:spPr>
          <a:xfrm>
            <a:off x="838200" y="3123626"/>
            <a:ext cx="2606040" cy="1575595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01BA212-EE14-409D-CD99-8E6D36E5B44B}"/>
              </a:ext>
            </a:extLst>
          </p:cNvPr>
          <p:cNvSpPr/>
          <p:nvPr/>
        </p:nvSpPr>
        <p:spPr>
          <a:xfrm>
            <a:off x="838200" y="3123626"/>
            <a:ext cx="73152" cy="1575595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50BBE979-776C-459F-B9C3-8C55CC6D1FFE}"/>
              </a:ext>
            </a:extLst>
          </p:cNvPr>
          <p:cNvSpPr/>
          <p:nvPr/>
        </p:nvSpPr>
        <p:spPr>
          <a:xfrm>
            <a:off x="1066800" y="330650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EVENT</a:t>
            </a:r>
            <a:endParaRPr lang="en-US" sz="15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77E2F17E-6192-3302-5D3F-822F4FD802AF}"/>
              </a:ext>
            </a:extLst>
          </p:cNvPr>
          <p:cNvSpPr/>
          <p:nvPr/>
        </p:nvSpPr>
        <p:spPr>
          <a:xfrm>
            <a:off x="1066800" y="3745418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Which rare, high-impact event matters most?</a:t>
            </a:r>
            <a:endParaRPr lang="en-US" sz="1500" dirty="0"/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26B631E8-D45A-EE9B-ED82-E028604BC273}"/>
              </a:ext>
            </a:extLst>
          </p:cNvPr>
          <p:cNvSpPr/>
          <p:nvPr/>
        </p:nvSpPr>
        <p:spPr>
          <a:xfrm>
            <a:off x="3709416" y="3123626"/>
            <a:ext cx="2606040" cy="1575595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6416D8DC-6100-5F21-F5E7-7D69C2E6BC3D}"/>
              </a:ext>
            </a:extLst>
          </p:cNvPr>
          <p:cNvSpPr/>
          <p:nvPr/>
        </p:nvSpPr>
        <p:spPr>
          <a:xfrm>
            <a:off x="3938016" y="330650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INDICATOR</a:t>
            </a:r>
            <a:endParaRPr lang="en-US" sz="1500" dirty="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D0BA93A5-2AE8-2BB7-3A90-05D15C5A5C2A}"/>
              </a:ext>
            </a:extLst>
          </p:cNvPr>
          <p:cNvSpPr/>
          <p:nvPr/>
        </p:nvSpPr>
        <p:spPr>
          <a:xfrm>
            <a:off x="3938016" y="3745418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What could be observed before the event?</a:t>
            </a:r>
          </a:p>
        </p:txBody>
      </p:sp>
      <p:sp>
        <p:nvSpPr>
          <p:cNvPr id="26" name="Shape 12">
            <a:extLst>
              <a:ext uri="{FF2B5EF4-FFF2-40B4-BE49-F238E27FC236}">
                <a16:creationId xmlns:a16="http://schemas.microsoft.com/office/drawing/2014/main" id="{3C7D29D2-D15E-518D-CB93-136E42D66C41}"/>
              </a:ext>
            </a:extLst>
          </p:cNvPr>
          <p:cNvSpPr/>
          <p:nvPr/>
        </p:nvSpPr>
        <p:spPr>
          <a:xfrm>
            <a:off x="6580632" y="3123626"/>
            <a:ext cx="2606040" cy="1575595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C6445AE6-C456-77B6-3960-5F043DB0A024}"/>
              </a:ext>
            </a:extLst>
          </p:cNvPr>
          <p:cNvSpPr/>
          <p:nvPr/>
        </p:nvSpPr>
        <p:spPr>
          <a:xfrm>
            <a:off x="6809232" y="330650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TIMING</a:t>
            </a:r>
            <a:endParaRPr lang="en-US" sz="1500" dirty="0"/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3147FDF4-D2B9-0028-C9E1-0CC2BEC3B7FF}"/>
              </a:ext>
            </a:extLst>
          </p:cNvPr>
          <p:cNvSpPr/>
          <p:nvPr/>
        </p:nvSpPr>
        <p:spPr>
          <a:xfrm>
            <a:off x="6809232" y="3745418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How early must the signal appear to be useful?</a:t>
            </a:r>
          </a:p>
        </p:txBody>
      </p:sp>
      <p:sp>
        <p:nvSpPr>
          <p:cNvPr id="40" name="Shape 16">
            <a:extLst>
              <a:ext uri="{FF2B5EF4-FFF2-40B4-BE49-F238E27FC236}">
                <a16:creationId xmlns:a16="http://schemas.microsoft.com/office/drawing/2014/main" id="{AFA0AAC9-E287-8778-A7D7-799835F4A896}"/>
              </a:ext>
            </a:extLst>
          </p:cNvPr>
          <p:cNvSpPr/>
          <p:nvPr/>
        </p:nvSpPr>
        <p:spPr>
          <a:xfrm>
            <a:off x="9451848" y="3123626"/>
            <a:ext cx="2606040" cy="1575595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8" name="Text 18">
            <a:extLst>
              <a:ext uri="{FF2B5EF4-FFF2-40B4-BE49-F238E27FC236}">
                <a16:creationId xmlns:a16="http://schemas.microsoft.com/office/drawing/2014/main" id="{52D6E25D-AD67-B930-650E-74D5AD3BBFA4}"/>
              </a:ext>
            </a:extLst>
          </p:cNvPr>
          <p:cNvSpPr/>
          <p:nvPr/>
        </p:nvSpPr>
        <p:spPr>
          <a:xfrm>
            <a:off x="9680448" y="330650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ACTION</a:t>
            </a:r>
            <a:endParaRPr lang="en-US" sz="1500" dirty="0"/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C44AA546-D174-FFD8-44AF-50633009EE3F}"/>
              </a:ext>
            </a:extLst>
          </p:cNvPr>
          <p:cNvSpPr/>
          <p:nvPr/>
        </p:nvSpPr>
        <p:spPr>
          <a:xfrm>
            <a:off x="9680448" y="3745418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What review, reserve, or corrective decision should follow?</a:t>
            </a:r>
          </a:p>
        </p:txBody>
      </p:sp>
      <p:sp>
        <p:nvSpPr>
          <p:cNvPr id="56" name="Shape 5">
            <a:extLst>
              <a:ext uri="{FF2B5EF4-FFF2-40B4-BE49-F238E27FC236}">
                <a16:creationId xmlns:a16="http://schemas.microsoft.com/office/drawing/2014/main" id="{9383336F-A483-7B6B-12DD-7FB19D078B73}"/>
              </a:ext>
            </a:extLst>
          </p:cNvPr>
          <p:cNvSpPr/>
          <p:nvPr/>
        </p:nvSpPr>
        <p:spPr>
          <a:xfrm>
            <a:off x="3732276" y="3123625"/>
            <a:ext cx="73152" cy="1575595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">
            <a:extLst>
              <a:ext uri="{FF2B5EF4-FFF2-40B4-BE49-F238E27FC236}">
                <a16:creationId xmlns:a16="http://schemas.microsoft.com/office/drawing/2014/main" id="{D8C4A239-B3FB-4EE3-8B47-B5FEC7069AFD}"/>
              </a:ext>
            </a:extLst>
          </p:cNvPr>
          <p:cNvSpPr/>
          <p:nvPr/>
        </p:nvSpPr>
        <p:spPr>
          <a:xfrm>
            <a:off x="6576590" y="3123625"/>
            <a:ext cx="73152" cy="1575595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">
            <a:extLst>
              <a:ext uri="{FF2B5EF4-FFF2-40B4-BE49-F238E27FC236}">
                <a16:creationId xmlns:a16="http://schemas.microsoft.com/office/drawing/2014/main" id="{B4B53C1E-6AE3-5217-390A-B1EB34F8A468}"/>
              </a:ext>
            </a:extLst>
          </p:cNvPr>
          <p:cNvSpPr/>
          <p:nvPr/>
        </p:nvSpPr>
        <p:spPr>
          <a:xfrm>
            <a:off x="9465564" y="3123625"/>
            <a:ext cx="73152" cy="1575595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94B168-D2D1-7DE7-0917-FBEEA057727E}"/>
              </a:ext>
            </a:extLst>
          </p:cNvPr>
          <p:cNvSpPr txBox="1"/>
          <p:nvPr/>
        </p:nvSpPr>
        <p:spPr>
          <a:xfrm>
            <a:off x="873252" y="5739387"/>
            <a:ext cx="5641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Join at menti.com | use code 4820 9444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8E5EF7-5F37-752D-D2D6-73CD2905F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641" y="4662064"/>
            <a:ext cx="2079399" cy="207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49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C51E8-BF46-82E9-233E-788593E1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3F050-3931-A081-A439-0D0A92A8D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Discussion #3: what are we missing?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29E5B4-C4ED-DC1C-0C5B-640053A457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C8EE6-ED84-1DE1-D510-964019856F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CFCC6E03-EE24-C39B-374D-4C7087C96F07}"/>
              </a:ext>
            </a:extLst>
          </p:cNvPr>
          <p:cNvSpPr/>
          <p:nvPr/>
        </p:nvSpPr>
        <p:spPr>
          <a:xfrm>
            <a:off x="969264" y="1772649"/>
            <a:ext cx="10494264" cy="997982"/>
          </a:xfrm>
          <a:prstGeom prst="roundRect">
            <a:avLst>
              <a:gd name="adj" fmla="val 5085"/>
            </a:avLst>
          </a:prstGeom>
          <a:solidFill>
            <a:srgbClr val="0B1E32"/>
          </a:solidFill>
          <a:ln w="12700">
            <a:solidFill>
              <a:srgbClr val="0B1E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42FC767B-EF5C-A643-EFF9-9DA85206642D}"/>
              </a:ext>
            </a:extLst>
          </p:cNvPr>
          <p:cNvSpPr/>
          <p:nvPr/>
        </p:nvSpPr>
        <p:spPr>
          <a:xfrm>
            <a:off x="1050036" y="2043683"/>
            <a:ext cx="10332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Looking across planning, control, cost, schedule, EVM, and digital-twin practice, what important research need is not captured by the first two opportunities?</a:t>
            </a:r>
            <a:endParaRPr lang="en-US" sz="2000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24B109D2-F8E6-3C8A-CC28-2C0450C4DB2D}"/>
              </a:ext>
            </a:extLst>
          </p:cNvPr>
          <p:cNvSpPr/>
          <p:nvPr/>
        </p:nvSpPr>
        <p:spPr>
          <a:xfrm>
            <a:off x="838200" y="3174161"/>
            <a:ext cx="2606040" cy="1588670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F271BB5B-4439-939B-DF2E-673CC9A91414}"/>
              </a:ext>
            </a:extLst>
          </p:cNvPr>
          <p:cNvSpPr/>
          <p:nvPr/>
        </p:nvSpPr>
        <p:spPr>
          <a:xfrm>
            <a:off x="838200" y="3174161"/>
            <a:ext cx="73152" cy="1588670"/>
          </a:xfrm>
          <a:prstGeom prst="rect">
            <a:avLst/>
          </a:prstGeom>
          <a:solidFill>
            <a:srgbClr val="2B8A78"/>
          </a:solidFill>
          <a:ln w="12700">
            <a:solidFill>
              <a:srgbClr val="2B8A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E9A41A6E-7C6C-F201-8744-778AF91C71AF}"/>
              </a:ext>
            </a:extLst>
          </p:cNvPr>
          <p:cNvSpPr/>
          <p:nvPr/>
        </p:nvSpPr>
        <p:spPr>
          <a:xfrm>
            <a:off x="1066800" y="3357041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DECISION NEED</a:t>
            </a:r>
            <a:endParaRPr lang="en-US" sz="1500" dirty="0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41CB0C5D-D486-97BE-4042-CF27C30D534B}"/>
              </a:ext>
            </a:extLst>
          </p:cNvPr>
          <p:cNvSpPr/>
          <p:nvPr/>
        </p:nvSpPr>
        <p:spPr>
          <a:xfrm>
            <a:off x="1066800" y="3795953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What recurring decision remains difficult to support?</a:t>
            </a:r>
            <a:endParaRPr lang="en-US" sz="1500" dirty="0"/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368C800C-7498-ADAC-B3AB-214BA670360C}"/>
              </a:ext>
            </a:extLst>
          </p:cNvPr>
          <p:cNvSpPr/>
          <p:nvPr/>
        </p:nvSpPr>
        <p:spPr>
          <a:xfrm>
            <a:off x="3709416" y="3174161"/>
            <a:ext cx="2606040" cy="1588670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CB08B1E1-B03F-9B60-D41B-972ABFBECBA9}"/>
              </a:ext>
            </a:extLst>
          </p:cNvPr>
          <p:cNvSpPr/>
          <p:nvPr/>
        </p:nvSpPr>
        <p:spPr>
          <a:xfrm>
            <a:off x="3938016" y="3357041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CURRENT LIMIT</a:t>
            </a:r>
            <a:endParaRPr lang="en-US" sz="1500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AB51232B-21E1-CEA7-1B33-177793294A8A}"/>
              </a:ext>
            </a:extLst>
          </p:cNvPr>
          <p:cNvSpPr/>
          <p:nvPr/>
        </p:nvSpPr>
        <p:spPr>
          <a:xfrm>
            <a:off x="3938016" y="3795953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500" dirty="0">
                <a:solidFill>
                  <a:srgbClr val="5D6E7E"/>
                </a:solidFill>
              </a:rPr>
              <a:t>What is missing from current data, methods, tools, or workflow?</a:t>
            </a:r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9376862E-C241-3785-CB53-5C4BF724CA4F}"/>
              </a:ext>
            </a:extLst>
          </p:cNvPr>
          <p:cNvSpPr/>
          <p:nvPr/>
        </p:nvSpPr>
        <p:spPr>
          <a:xfrm>
            <a:off x="6580632" y="3174161"/>
            <a:ext cx="2606040" cy="1588670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Text 14">
            <a:extLst>
              <a:ext uri="{FF2B5EF4-FFF2-40B4-BE49-F238E27FC236}">
                <a16:creationId xmlns:a16="http://schemas.microsoft.com/office/drawing/2014/main" id="{58CE9970-B3CB-DF4D-3B48-E69B881532E4}"/>
              </a:ext>
            </a:extLst>
          </p:cNvPr>
          <p:cNvSpPr/>
          <p:nvPr/>
        </p:nvSpPr>
        <p:spPr>
          <a:xfrm>
            <a:off x="6809232" y="3357041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PRACTICAL VALUE</a:t>
            </a:r>
            <a:endParaRPr lang="en-US" sz="1500" dirty="0"/>
          </a:p>
        </p:txBody>
      </p:sp>
      <p:sp>
        <p:nvSpPr>
          <p:cNvPr id="43" name="Text 15">
            <a:extLst>
              <a:ext uri="{FF2B5EF4-FFF2-40B4-BE49-F238E27FC236}">
                <a16:creationId xmlns:a16="http://schemas.microsoft.com/office/drawing/2014/main" id="{7DDA46A2-09CD-C8AE-C707-1930E669A899}"/>
              </a:ext>
            </a:extLst>
          </p:cNvPr>
          <p:cNvSpPr/>
          <p:nvPr/>
        </p:nvSpPr>
        <p:spPr>
          <a:xfrm>
            <a:off x="6809232" y="3795953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What would improve if the need were addressed?</a:t>
            </a:r>
            <a:endParaRPr lang="en-US" sz="1500" dirty="0"/>
          </a:p>
        </p:txBody>
      </p:sp>
      <p:sp>
        <p:nvSpPr>
          <p:cNvPr id="46" name="Shape 16">
            <a:extLst>
              <a:ext uri="{FF2B5EF4-FFF2-40B4-BE49-F238E27FC236}">
                <a16:creationId xmlns:a16="http://schemas.microsoft.com/office/drawing/2014/main" id="{8D904226-99AD-ACF4-7191-E5AA20101B99}"/>
              </a:ext>
            </a:extLst>
          </p:cNvPr>
          <p:cNvSpPr/>
          <p:nvPr/>
        </p:nvSpPr>
        <p:spPr>
          <a:xfrm>
            <a:off x="9451848" y="3174161"/>
            <a:ext cx="2606040" cy="1588670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Text 18">
            <a:extLst>
              <a:ext uri="{FF2B5EF4-FFF2-40B4-BE49-F238E27FC236}">
                <a16:creationId xmlns:a16="http://schemas.microsoft.com/office/drawing/2014/main" id="{520AD45A-90D2-007F-751B-7160DAD82544}"/>
              </a:ext>
            </a:extLst>
          </p:cNvPr>
          <p:cNvSpPr/>
          <p:nvPr/>
        </p:nvSpPr>
        <p:spPr>
          <a:xfrm>
            <a:off x="9680448" y="3357041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CO-DESIGN</a:t>
            </a:r>
            <a:endParaRPr lang="en-US" sz="1500" dirty="0"/>
          </a:p>
        </p:txBody>
      </p:sp>
      <p:sp>
        <p:nvSpPr>
          <p:cNvPr id="54" name="Text 19">
            <a:extLst>
              <a:ext uri="{FF2B5EF4-FFF2-40B4-BE49-F238E27FC236}">
                <a16:creationId xmlns:a16="http://schemas.microsoft.com/office/drawing/2014/main" id="{4C2FDEF2-F76B-B7AC-3006-98F9D56F8F14}"/>
              </a:ext>
            </a:extLst>
          </p:cNvPr>
          <p:cNvSpPr/>
          <p:nvPr/>
        </p:nvSpPr>
        <p:spPr>
          <a:xfrm>
            <a:off x="9680448" y="3795953"/>
            <a:ext cx="2167128" cy="1179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D6E7E"/>
                </a:solidFill>
              </a:rPr>
              <a:t>Who should help define and test the research task?</a:t>
            </a:r>
            <a:endParaRPr lang="en-US" sz="1500" dirty="0"/>
          </a:p>
        </p:txBody>
      </p:sp>
      <p:sp>
        <p:nvSpPr>
          <p:cNvPr id="56" name="Shape 5">
            <a:extLst>
              <a:ext uri="{FF2B5EF4-FFF2-40B4-BE49-F238E27FC236}">
                <a16:creationId xmlns:a16="http://schemas.microsoft.com/office/drawing/2014/main" id="{27395413-A2B4-D4C9-096A-CC3F6E6332A7}"/>
              </a:ext>
            </a:extLst>
          </p:cNvPr>
          <p:cNvSpPr/>
          <p:nvPr/>
        </p:nvSpPr>
        <p:spPr>
          <a:xfrm>
            <a:off x="3727704" y="3186579"/>
            <a:ext cx="73152" cy="1588670"/>
          </a:xfrm>
          <a:prstGeom prst="rect">
            <a:avLst/>
          </a:prstGeom>
          <a:solidFill>
            <a:srgbClr val="2B8A78"/>
          </a:solidFill>
          <a:ln w="12700">
            <a:solidFill>
              <a:srgbClr val="2B8A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">
            <a:extLst>
              <a:ext uri="{FF2B5EF4-FFF2-40B4-BE49-F238E27FC236}">
                <a16:creationId xmlns:a16="http://schemas.microsoft.com/office/drawing/2014/main" id="{C503D4AF-4419-8DA7-8971-3369ACF7CE44}"/>
              </a:ext>
            </a:extLst>
          </p:cNvPr>
          <p:cNvSpPr/>
          <p:nvPr/>
        </p:nvSpPr>
        <p:spPr>
          <a:xfrm>
            <a:off x="6598920" y="3174161"/>
            <a:ext cx="73152" cy="1588670"/>
          </a:xfrm>
          <a:prstGeom prst="rect">
            <a:avLst/>
          </a:prstGeom>
          <a:solidFill>
            <a:srgbClr val="2B8A78"/>
          </a:solidFill>
          <a:ln w="12700">
            <a:solidFill>
              <a:srgbClr val="2B8A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">
            <a:extLst>
              <a:ext uri="{FF2B5EF4-FFF2-40B4-BE49-F238E27FC236}">
                <a16:creationId xmlns:a16="http://schemas.microsoft.com/office/drawing/2014/main" id="{BDEEEDED-6C5C-FF76-4EC0-3E133A5E1CB9}"/>
              </a:ext>
            </a:extLst>
          </p:cNvPr>
          <p:cNvSpPr/>
          <p:nvPr/>
        </p:nvSpPr>
        <p:spPr>
          <a:xfrm>
            <a:off x="9464968" y="3170782"/>
            <a:ext cx="73152" cy="1588670"/>
          </a:xfrm>
          <a:prstGeom prst="rect">
            <a:avLst/>
          </a:prstGeom>
          <a:solidFill>
            <a:srgbClr val="2B8A78"/>
          </a:solidFill>
          <a:ln w="12700">
            <a:solidFill>
              <a:srgbClr val="2B8A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B04DD7-AA94-2ED8-7B7D-95251F3DF480}"/>
              </a:ext>
            </a:extLst>
          </p:cNvPr>
          <p:cNvSpPr txBox="1"/>
          <p:nvPr/>
        </p:nvSpPr>
        <p:spPr>
          <a:xfrm>
            <a:off x="873252" y="5739387"/>
            <a:ext cx="5641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Join at menti.com | use code 4820 9444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B9CEDF-9CB9-9C1D-5482-739F4F458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641" y="4662064"/>
            <a:ext cx="2079399" cy="207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34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C545-AD3F-0058-3190-F9450ED94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35D6-D5CF-FE37-84C0-E15B6B542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Synthesis: what we heard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6A2502-596A-567C-B85A-30E84134F0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D33FE-556A-A2B1-6BD4-E863681387E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78AF47D-6643-7C1E-61E6-AB15880A683E}"/>
              </a:ext>
            </a:extLst>
          </p:cNvPr>
          <p:cNvSpPr/>
          <p:nvPr/>
        </p:nvSpPr>
        <p:spPr>
          <a:xfrm>
            <a:off x="689776" y="1775129"/>
            <a:ext cx="2651760" cy="434340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8E78052A-5880-B0CC-8ECB-E86635BD961B}"/>
              </a:ext>
            </a:extLst>
          </p:cNvPr>
          <p:cNvSpPr/>
          <p:nvPr/>
        </p:nvSpPr>
        <p:spPr>
          <a:xfrm>
            <a:off x="689776" y="1775129"/>
            <a:ext cx="73152" cy="4343400"/>
          </a:xfrm>
          <a:prstGeom prst="rect">
            <a:avLst/>
          </a:prstGeom>
          <a:solidFill>
            <a:srgbClr val="2E6F9E"/>
          </a:solidFill>
          <a:ln w="12700">
            <a:solidFill>
              <a:srgbClr val="2E6F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92DBE733-9F19-2F27-2FB4-60F831737265}"/>
              </a:ext>
            </a:extLst>
          </p:cNvPr>
          <p:cNvSpPr/>
          <p:nvPr/>
        </p:nvSpPr>
        <p:spPr>
          <a:xfrm>
            <a:off x="918376" y="1958009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Action item 1</a:t>
            </a:r>
            <a:endParaRPr lang="en-US" sz="15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076DA295-2E16-A177-6217-A7E542314D01}"/>
              </a:ext>
            </a:extLst>
          </p:cNvPr>
          <p:cNvSpPr/>
          <p:nvPr/>
        </p:nvSpPr>
        <p:spPr>
          <a:xfrm>
            <a:off x="918376" y="2396921"/>
            <a:ext cx="2212848" cy="3584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28751ED5-09A1-6D30-0F98-9DCD6ACB0CAA}"/>
              </a:ext>
            </a:extLst>
          </p:cNvPr>
          <p:cNvSpPr/>
          <p:nvPr/>
        </p:nvSpPr>
        <p:spPr>
          <a:xfrm>
            <a:off x="3570136" y="1775129"/>
            <a:ext cx="2651760" cy="434340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A6ED457F-5AAE-E381-2C0C-852EBC945B4D}"/>
              </a:ext>
            </a:extLst>
          </p:cNvPr>
          <p:cNvSpPr/>
          <p:nvPr/>
        </p:nvSpPr>
        <p:spPr>
          <a:xfrm>
            <a:off x="3570136" y="1775129"/>
            <a:ext cx="73152" cy="4343400"/>
          </a:xfrm>
          <a:prstGeom prst="rect">
            <a:avLst/>
          </a:prstGeom>
          <a:solidFill>
            <a:srgbClr val="D33A32"/>
          </a:solidFill>
          <a:ln w="12700">
            <a:solidFill>
              <a:srgbClr val="D33A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E99145AE-B43C-632C-3735-97CD97E050CC}"/>
              </a:ext>
            </a:extLst>
          </p:cNvPr>
          <p:cNvSpPr/>
          <p:nvPr/>
        </p:nvSpPr>
        <p:spPr>
          <a:xfrm>
            <a:off x="3798736" y="1958009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 dirty="0">
                <a:solidFill>
                  <a:srgbClr val="172A3A"/>
                </a:solidFill>
              </a:rPr>
              <a:t>Action item 2</a:t>
            </a:r>
            <a:endParaRPr lang="en-US" sz="1500" dirty="0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049DE8C6-ECE4-0961-985B-EF5981BDA724}"/>
              </a:ext>
            </a:extLst>
          </p:cNvPr>
          <p:cNvSpPr/>
          <p:nvPr/>
        </p:nvSpPr>
        <p:spPr>
          <a:xfrm>
            <a:off x="3798736" y="2396921"/>
            <a:ext cx="2212848" cy="3584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BD73FEF5-E0AF-1E5F-8365-33035CA3B99B}"/>
              </a:ext>
            </a:extLst>
          </p:cNvPr>
          <p:cNvSpPr/>
          <p:nvPr/>
        </p:nvSpPr>
        <p:spPr>
          <a:xfrm>
            <a:off x="6450496" y="1775129"/>
            <a:ext cx="2651760" cy="434340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11">
            <a:extLst>
              <a:ext uri="{FF2B5EF4-FFF2-40B4-BE49-F238E27FC236}">
                <a16:creationId xmlns:a16="http://schemas.microsoft.com/office/drawing/2014/main" id="{9C9BF880-8BD1-133D-864F-BE06F6416EEF}"/>
              </a:ext>
            </a:extLst>
          </p:cNvPr>
          <p:cNvSpPr/>
          <p:nvPr/>
        </p:nvSpPr>
        <p:spPr>
          <a:xfrm>
            <a:off x="6450496" y="1775129"/>
            <a:ext cx="73152" cy="4343400"/>
          </a:xfrm>
          <a:prstGeom prst="rect">
            <a:avLst/>
          </a:prstGeom>
          <a:solidFill>
            <a:srgbClr val="2B8A78"/>
          </a:solidFill>
          <a:ln w="12700">
            <a:solidFill>
              <a:srgbClr val="2B8A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74F8D114-CC4F-9887-8D34-9614E83CBE0E}"/>
              </a:ext>
            </a:extLst>
          </p:cNvPr>
          <p:cNvSpPr/>
          <p:nvPr/>
        </p:nvSpPr>
        <p:spPr>
          <a:xfrm>
            <a:off x="6679096" y="1958009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 dirty="0">
                <a:solidFill>
                  <a:srgbClr val="172A3A"/>
                </a:solidFill>
              </a:rPr>
              <a:t>Action item 3</a:t>
            </a:r>
            <a:endParaRPr lang="en-US" sz="1500" dirty="0"/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0EA7848F-FE3B-5425-C5DB-8BA0759E0AC6}"/>
              </a:ext>
            </a:extLst>
          </p:cNvPr>
          <p:cNvSpPr/>
          <p:nvPr/>
        </p:nvSpPr>
        <p:spPr>
          <a:xfrm>
            <a:off x="6679096" y="2396921"/>
            <a:ext cx="2212848" cy="3584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3BAE8BEC-5715-6EA4-B5A4-80B130AE1801}"/>
              </a:ext>
            </a:extLst>
          </p:cNvPr>
          <p:cNvSpPr/>
          <p:nvPr/>
        </p:nvSpPr>
        <p:spPr>
          <a:xfrm>
            <a:off x="9330856" y="1775129"/>
            <a:ext cx="2651760" cy="434340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D2DDE5"/>
            </a:solidFill>
            <a:prstDash val="solid"/>
          </a:ln>
          <a:effectLst>
            <a:outerShdw blurRad="12700" dist="3810" dir="2700000" algn="bl" rotWithShape="0">
              <a:srgbClr val="223344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15">
            <a:extLst>
              <a:ext uri="{FF2B5EF4-FFF2-40B4-BE49-F238E27FC236}">
                <a16:creationId xmlns:a16="http://schemas.microsoft.com/office/drawing/2014/main" id="{76AF5FD9-594C-D35F-40E4-E80C88B805AF}"/>
              </a:ext>
            </a:extLst>
          </p:cNvPr>
          <p:cNvSpPr/>
          <p:nvPr/>
        </p:nvSpPr>
        <p:spPr>
          <a:xfrm>
            <a:off x="9330856" y="1775129"/>
            <a:ext cx="73152" cy="4343400"/>
          </a:xfrm>
          <a:prstGeom prst="rect">
            <a:avLst/>
          </a:prstGeom>
          <a:solidFill>
            <a:srgbClr val="C89A4B"/>
          </a:solidFill>
          <a:ln w="12700">
            <a:solidFill>
              <a:srgbClr val="C89A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CBD16351-DEE7-0897-196B-335C0B3FCFF2}"/>
              </a:ext>
            </a:extLst>
          </p:cNvPr>
          <p:cNvSpPr/>
          <p:nvPr/>
        </p:nvSpPr>
        <p:spPr>
          <a:xfrm>
            <a:off x="9559456" y="1958009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/>
              <a:t>Long-term vision</a:t>
            </a:r>
          </a:p>
        </p:txBody>
      </p:sp>
      <p:sp>
        <p:nvSpPr>
          <p:cNvPr id="49" name="Text 17">
            <a:extLst>
              <a:ext uri="{FF2B5EF4-FFF2-40B4-BE49-F238E27FC236}">
                <a16:creationId xmlns:a16="http://schemas.microsoft.com/office/drawing/2014/main" id="{5D462EED-3374-DC75-2DD3-9764F2D3D188}"/>
              </a:ext>
            </a:extLst>
          </p:cNvPr>
          <p:cNvSpPr/>
          <p:nvPr/>
        </p:nvSpPr>
        <p:spPr>
          <a:xfrm>
            <a:off x="9559456" y="2396921"/>
            <a:ext cx="2212848" cy="3584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D6E7E"/>
                </a:solidFill>
              </a:rPr>
              <a:t>________________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03293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4DFB28-8716-D6FF-6AA2-C84955C0B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8BE12-C7D2-DE86-208F-B9A503C7A9B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38199" y="1825625"/>
            <a:ext cx="7661745" cy="455295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/>
              <a:t>Yunping (Yvan) Liang</a:t>
            </a:r>
            <a:r>
              <a:rPr lang="en-US" sz="2000" dirty="0"/>
              <a:t>, Ph.D., M.ASCE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Assistant Professor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University of Nebraska–Lincoln | College of Engineering | Durham School Arch Engr &amp; Const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Fellow, Nebraska Transportation Center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Assist. Specialty Editor, ASCE Journal of Construction Engineering and Management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Affiliate Faculty, Build America Center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The Kiewit Hall, 1700 Vine St., Lincoln, NE, 68588-0684.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Email: </a:t>
            </a:r>
            <a:r>
              <a:rPr lang="en-US" sz="1500" dirty="0">
                <a:hlinkClick r:id="rId2"/>
              </a:rPr>
              <a:t>yliang17@unl.edu</a:t>
            </a:r>
            <a:r>
              <a:rPr lang="en-US" sz="1500" dirty="0"/>
              <a:t> | Tel: 402-472-3742 | Office: A405E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The presenter thanks Mr. Justin Knot, an undergraduate student in the Durham School, for his work on the literature synthesis. Justin can be reached at </a:t>
            </a:r>
            <a:r>
              <a:rPr lang="en-US" sz="1500" dirty="0">
                <a:hlinkClick r:id="rId3"/>
              </a:rPr>
              <a:t>jknott3@huskers.unl.edu</a:t>
            </a:r>
            <a:r>
              <a:rPr lang="en-US" sz="15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/>
              <a:t>Dr. Liang’s faculty page at UNL: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60090C-7CA6-17EB-AEE0-BB6EE72684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BCA45-1BBB-FF4F-AA7D-5297AADC152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76D1718-43F4-B94E-88B3-915AE71D28D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C3E701-69BD-0757-3F74-62459C26C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8099" y="1192694"/>
            <a:ext cx="2242891" cy="33634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FFF33C-8462-9280-255A-4863A2D1ED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8099" y="4924815"/>
            <a:ext cx="1198359" cy="119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25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982063"/>
      </p:ext>
    </p:extLst>
  </p:cSld>
  <p:clrMapOvr>
    <a:masterClrMapping/>
  </p:clrMapOvr>
</p:sld>
</file>

<file path=ppt/theme/theme1.xml><?xml version="1.0" encoding="utf-8"?>
<a:theme xmlns:a="http://schemas.openxmlformats.org/drawingml/2006/main" name="UNL PPT Theme">
  <a:themeElements>
    <a:clrScheme name="UNL Colors 1">
      <a:dk1>
        <a:srgbClr val="212121"/>
      </a:dk1>
      <a:lt1>
        <a:srgbClr val="FEFDFA"/>
      </a:lt1>
      <a:dk2>
        <a:srgbClr val="D00000"/>
      </a:dk2>
      <a:lt2>
        <a:srgbClr val="C7C8CA"/>
      </a:lt2>
      <a:accent1>
        <a:srgbClr val="249AB5"/>
      </a:accent1>
      <a:accent2>
        <a:srgbClr val="BCCB2A"/>
      </a:accent2>
      <a:accent3>
        <a:srgbClr val="F58A1F"/>
      </a:accent3>
      <a:accent4>
        <a:srgbClr val="005D83"/>
      </a:accent4>
      <a:accent5>
        <a:srgbClr val="FFD74F"/>
      </a:accent5>
      <a:accent6>
        <a:srgbClr val="A5228D"/>
      </a:accent6>
      <a:hlink>
        <a:srgbClr val="249AB5"/>
      </a:hlink>
      <a:folHlink>
        <a:srgbClr val="919191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NL PPT Theme" id="{9B44E9DF-6A9B-AB46-AA93-B248B3C4162B}" vid="{203E8BBF-4F41-8A40-B9BA-4D61E55C73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f1c7e7-47cc-4ca5-b7c2-6590668a6691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Props1.xml><?xml version="1.0" encoding="utf-8"?>
<ds:datastoreItem xmlns:ds="http://schemas.openxmlformats.org/officeDocument/2006/customXml" ds:itemID="{301553AD-5DA8-453B-8581-B4E8E506DC25}"/>
</file>

<file path=customXml/itemProps2.xml><?xml version="1.0" encoding="utf-8"?>
<ds:datastoreItem xmlns:ds="http://schemas.openxmlformats.org/officeDocument/2006/customXml" ds:itemID="{605336BF-6BE4-4EA1-A515-279D8A8EF7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537824-AFF3-4F8E-A9CA-E7A7E22A5957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eb48af6b-0b55-4e7c-8dad-352f4e90748d"/>
    <ds:schemaRef ds:uri="08c2711b-1cde-4ed0-9e96-c45fcf51c551"/>
    <ds:schemaRef ds:uri="http://www.w3.org/XML/1998/namespace"/>
    <ds:schemaRef ds:uri="http://purl.org/dc/dcmitype/"/>
    <ds:schemaRef ds:uri="11a1a6ec-9acd-40db-9c4b-4cb9a11d34bb"/>
    <ds:schemaRef ds:uri="c6a39eb5-0793-4b30-9d6c-6194e5c3bc0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UNL PPT Theme</Template>
  <TotalTime>855</TotalTime>
  <Words>1146</Words>
  <Application>Microsoft Office PowerPoint</Application>
  <PresentationFormat>Widescreen</PresentationFormat>
  <Paragraphs>158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Franklin Gothic Book</vt:lpstr>
      <vt:lpstr>Franklin Gothic Medium</vt:lpstr>
      <vt:lpstr>UNL PPT Theme</vt:lpstr>
      <vt:lpstr>Grounding Future Decision Support for NASA Cost &amp; Schedule Management</vt:lpstr>
      <vt:lpstr>How we will use these 30 minutes</vt:lpstr>
      <vt:lpstr>The project</vt:lpstr>
      <vt:lpstr>The presenter</vt:lpstr>
      <vt:lpstr>What we completed before this session</vt:lpstr>
      <vt:lpstr>What we completed before this session (cont’d)</vt:lpstr>
      <vt:lpstr>Identified Opportunity #1</vt:lpstr>
      <vt:lpstr>Discussion #1: explainable, lifecycle-aware AI + digital twins</vt:lpstr>
      <vt:lpstr>Identified Opportunity #2</vt:lpstr>
      <vt:lpstr>Discussion #2: extreme events + early warning indicators</vt:lpstr>
      <vt:lpstr>Discussion #3: what are we missing?</vt:lpstr>
      <vt:lpstr>Synthesis: what we heard</vt:lpstr>
      <vt:lpstr>Thank you!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Sisco</dc:creator>
  <cp:lastModifiedBy>Yunping Liang</cp:lastModifiedBy>
  <cp:revision>13</cp:revision>
  <dcterms:created xsi:type="dcterms:W3CDTF">2023-03-23T19:12:55Z</dcterms:created>
  <dcterms:modified xsi:type="dcterms:W3CDTF">2026-08-25T18:11:10Z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0x0101003E9F4D6A0D6D6F46833D1C63605DBB9B</vt:lpwstr>
  </property>
</Properties>
</file>