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4" r:id="rId1"/>
  </p:sldMasterIdLst>
  <p:notesMasterIdLst>
    <p:notesMasterId r:id="rId13"/>
  </p:notesMasterIdLst>
  <p:sldIdLst>
    <p:sldId id="262" r:id="rId2"/>
    <p:sldId id="267" r:id="rId3"/>
    <p:sldId id="260" r:id="rId4"/>
    <p:sldId id="271" r:id="rId5"/>
    <p:sldId id="261" r:id="rId6"/>
    <p:sldId id="264" r:id="rId7"/>
    <p:sldId id="265" r:id="rId8"/>
    <p:sldId id="266" r:id="rId9"/>
    <p:sldId id="269" r:id="rId10"/>
    <p:sldId id="270" r:id="rId11"/>
    <p:sldId id="268" r:id="rId12"/>
  </p:sldIdLst>
  <p:sldSz cx="9601200" cy="7315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5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65"/>
    <p:restoredTop sz="94658"/>
  </p:normalViewPr>
  <p:slideViewPr>
    <p:cSldViewPr snapToGrid="0">
      <p:cViewPr varScale="1">
        <p:scale>
          <a:sx n="95" d="100"/>
          <a:sy n="95" d="100"/>
        </p:scale>
        <p:origin x="2616" y="48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F9B17-67DA-A246-8463-1C4643DF6A63}" type="datetimeFigureOut">
              <a:rPr lang="en-US" smtClean="0"/>
              <a:t>3/24/26</a:t>
            </a:fld>
            <a:endParaRPr lang="en-US"/>
          </a:p>
        </p:txBody>
      </p:sp>
      <p:sp>
        <p:nvSpPr>
          <p:cNvPr id="4" name="Slide Image Placeholder 3"/>
          <p:cNvSpPr>
            <a:spLocks noGrp="1" noRot="1" noChangeAspect="1"/>
          </p:cNvSpPr>
          <p:nvPr>
            <p:ph type="sldImg" idx="2"/>
          </p:nvPr>
        </p:nvSpPr>
        <p:spPr>
          <a:xfrm>
            <a:off x="1403350" y="1143000"/>
            <a:ext cx="40513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27E438-6BAF-5F45-BBBC-00AC505459AB}" type="slidenum">
              <a:rPr lang="en-US" smtClean="0"/>
              <a:t>‹#›</a:t>
            </a:fld>
            <a:endParaRPr lang="en-US"/>
          </a:p>
        </p:txBody>
      </p:sp>
    </p:spTree>
    <p:extLst>
      <p:ext uri="{BB962C8B-B14F-4D97-AF65-F5344CB8AC3E}">
        <p14:creationId xmlns:p14="http://schemas.microsoft.com/office/powerpoint/2010/main" val="308860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7E438-6BAF-5F45-BBBC-00AC505459AB}" type="slidenum">
              <a:rPr lang="en-US" smtClean="0"/>
              <a:t>4</a:t>
            </a:fld>
            <a:endParaRPr lang="en-US"/>
          </a:p>
        </p:txBody>
      </p:sp>
    </p:spTree>
    <p:extLst>
      <p:ext uri="{BB962C8B-B14F-4D97-AF65-F5344CB8AC3E}">
        <p14:creationId xmlns:p14="http://schemas.microsoft.com/office/powerpoint/2010/main" val="192453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7E438-6BAF-5F45-BBBC-00AC505459AB}" type="slidenum">
              <a:rPr lang="en-US" smtClean="0"/>
              <a:t>9</a:t>
            </a:fld>
            <a:endParaRPr lang="en-US"/>
          </a:p>
        </p:txBody>
      </p:sp>
    </p:spTree>
    <p:extLst>
      <p:ext uri="{BB962C8B-B14F-4D97-AF65-F5344CB8AC3E}">
        <p14:creationId xmlns:p14="http://schemas.microsoft.com/office/powerpoint/2010/main" val="252038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7E438-6BAF-5F45-BBBC-00AC505459AB}" type="slidenum">
              <a:rPr lang="en-US" smtClean="0"/>
              <a:t>10</a:t>
            </a:fld>
            <a:endParaRPr lang="en-US"/>
          </a:p>
        </p:txBody>
      </p:sp>
    </p:spTree>
    <p:extLst>
      <p:ext uri="{BB962C8B-B14F-4D97-AF65-F5344CB8AC3E}">
        <p14:creationId xmlns:p14="http://schemas.microsoft.com/office/powerpoint/2010/main" val="291463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27E438-6BAF-5F45-BBBC-00AC505459AB}" type="slidenum">
              <a:rPr lang="en-US" smtClean="0"/>
              <a:t>11</a:t>
            </a:fld>
            <a:endParaRPr lang="en-US"/>
          </a:p>
        </p:txBody>
      </p:sp>
    </p:spTree>
    <p:extLst>
      <p:ext uri="{BB962C8B-B14F-4D97-AF65-F5344CB8AC3E}">
        <p14:creationId xmlns:p14="http://schemas.microsoft.com/office/powerpoint/2010/main" val="157041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6BA87087-584A-8916-A6FD-870B39D3E217}"/>
              </a:ext>
            </a:extLst>
          </p:cNvPr>
          <p:cNvSpPr>
            <a:spLocks noGrp="1"/>
          </p:cNvSpPr>
          <p:nvPr>
            <p:ph type="title"/>
          </p:nvPr>
        </p:nvSpPr>
        <p:spPr>
          <a:xfrm>
            <a:off x="231354"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42526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Pag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F60E3FAB-57EC-077E-E187-DBE1E15D28EA}"/>
              </a:ext>
            </a:extLst>
          </p:cNvPr>
          <p:cNvSpPr>
            <a:spLocks noGrp="1"/>
          </p:cNvSpPr>
          <p:nvPr>
            <p:ph type="title"/>
          </p:nvPr>
        </p:nvSpPr>
        <p:spPr>
          <a:xfrm>
            <a:off x="517793"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6714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ach">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BDF1AF4A-D720-3DC8-6962-00A3DF22500F}"/>
              </a:ext>
            </a:extLst>
          </p:cNvPr>
          <p:cNvSpPr>
            <a:spLocks noGrp="1"/>
          </p:cNvSpPr>
          <p:nvPr>
            <p:ph type="title"/>
          </p:nvPr>
        </p:nvSpPr>
        <p:spPr>
          <a:xfrm>
            <a:off x="231354"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28122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My Flight Log">
    <p:spTree>
      <p:nvGrpSpPr>
        <p:cNvPr id="1" name=""/>
        <p:cNvGrpSpPr/>
        <p:nvPr/>
      </p:nvGrpSpPr>
      <p:grpSpPr>
        <a:xfrm>
          <a:off x="0" y="0"/>
          <a:ext cx="0" cy="0"/>
          <a:chOff x="0" y="0"/>
          <a:chExt cx="0" cy="0"/>
        </a:xfrm>
      </p:grpSpPr>
      <p:pic>
        <p:nvPicPr>
          <p:cNvPr id="3" name="Picture 2" descr="NASA black and white logo.">
            <a:extLst>
              <a:ext uri="{FF2B5EF4-FFF2-40B4-BE49-F238E27FC236}">
                <a16:creationId xmlns:a16="http://schemas.microsoft.com/office/drawing/2014/main" id="{01BB9BAA-3B10-0B67-1896-205C0D42BE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94853" y="318726"/>
            <a:ext cx="835521" cy="691164"/>
          </a:xfrm>
          <a:prstGeom prst="rect">
            <a:avLst/>
          </a:prstGeom>
        </p:spPr>
      </p:pic>
      <p:sp>
        <p:nvSpPr>
          <p:cNvPr id="4" name="TextBox 3">
            <a:extLst>
              <a:ext uri="{FF2B5EF4-FFF2-40B4-BE49-F238E27FC236}">
                <a16:creationId xmlns:a16="http://schemas.microsoft.com/office/drawing/2014/main" id="{378D6C6C-CB13-AEDE-8D69-59AC5E693DAA}"/>
              </a:ext>
            </a:extLst>
          </p:cNvPr>
          <p:cNvSpPr txBox="1"/>
          <p:nvPr userDrawn="1"/>
        </p:nvSpPr>
        <p:spPr>
          <a:xfrm>
            <a:off x="462708" y="1141345"/>
            <a:ext cx="230252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My Flight Log</a:t>
            </a:r>
          </a:p>
        </p:txBody>
      </p:sp>
      <p:sp>
        <p:nvSpPr>
          <p:cNvPr id="6" name="TextBox 5">
            <a:extLst>
              <a:ext uri="{FF2B5EF4-FFF2-40B4-BE49-F238E27FC236}">
                <a16:creationId xmlns:a16="http://schemas.microsoft.com/office/drawing/2014/main" id="{B8E7BE9D-2A80-CDBC-A1C9-2738E18BCCD8}"/>
              </a:ext>
            </a:extLst>
          </p:cNvPr>
          <p:cNvSpPr txBox="1"/>
          <p:nvPr userDrawn="1"/>
        </p:nvSpPr>
        <p:spPr>
          <a:xfrm>
            <a:off x="462708" y="566554"/>
            <a:ext cx="3260993" cy="261610"/>
          </a:xfrm>
          <a:prstGeom prst="rect">
            <a:avLst/>
          </a:prstGeom>
          <a:noFill/>
        </p:spPr>
        <p:txBody>
          <a:bodyPr wrap="square" rtlCol="0">
            <a:spAutoFit/>
          </a:bodyPr>
          <a:lstStyle/>
          <a:p>
            <a:r>
              <a:rPr lang="en-US" sz="1100" dirty="0"/>
              <a:t>National Aeronautics and Space Administration</a:t>
            </a:r>
          </a:p>
        </p:txBody>
      </p:sp>
      <p:graphicFrame>
        <p:nvGraphicFramePr>
          <p:cNvPr id="7" name="Table 6">
            <a:extLst>
              <a:ext uri="{FF2B5EF4-FFF2-40B4-BE49-F238E27FC236}">
                <a16:creationId xmlns:a16="http://schemas.microsoft.com/office/drawing/2014/main" id="{E1B83AC7-5636-67A9-B1FA-8C78922FA496}"/>
              </a:ext>
            </a:extLst>
          </p:cNvPr>
          <p:cNvGraphicFramePr>
            <a:graphicFrameLocks noGrp="1"/>
          </p:cNvGraphicFramePr>
          <p:nvPr userDrawn="1">
            <p:extLst>
              <p:ext uri="{D42A27DB-BD31-4B8C-83A1-F6EECF244321}">
                <p14:modId xmlns:p14="http://schemas.microsoft.com/office/powerpoint/2010/main" val="325438227"/>
              </p:ext>
            </p:extLst>
          </p:nvPr>
        </p:nvGraphicFramePr>
        <p:xfrm>
          <a:off x="523300" y="1795775"/>
          <a:ext cx="8554600" cy="4952871"/>
        </p:xfrm>
        <a:graphic>
          <a:graphicData uri="http://schemas.openxmlformats.org/drawingml/2006/table">
            <a:tbl>
              <a:tblPr firstRow="1" bandRow="1">
                <a:tableStyleId>{5940675A-B579-460E-94D1-54222C63F5DA}</a:tableStyleId>
              </a:tblPr>
              <a:tblGrid>
                <a:gridCol w="1536854">
                  <a:extLst>
                    <a:ext uri="{9D8B030D-6E8A-4147-A177-3AD203B41FA5}">
                      <a16:colId xmlns:a16="http://schemas.microsoft.com/office/drawing/2014/main" val="3734104393"/>
                    </a:ext>
                  </a:extLst>
                </a:gridCol>
                <a:gridCol w="1575412">
                  <a:extLst>
                    <a:ext uri="{9D8B030D-6E8A-4147-A177-3AD203B41FA5}">
                      <a16:colId xmlns:a16="http://schemas.microsoft.com/office/drawing/2014/main" val="819575992"/>
                    </a:ext>
                  </a:extLst>
                </a:gridCol>
                <a:gridCol w="1806767">
                  <a:extLst>
                    <a:ext uri="{9D8B030D-6E8A-4147-A177-3AD203B41FA5}">
                      <a16:colId xmlns:a16="http://schemas.microsoft.com/office/drawing/2014/main" val="1690552285"/>
                    </a:ext>
                  </a:extLst>
                </a:gridCol>
                <a:gridCol w="1872867">
                  <a:extLst>
                    <a:ext uri="{9D8B030D-6E8A-4147-A177-3AD203B41FA5}">
                      <a16:colId xmlns:a16="http://schemas.microsoft.com/office/drawing/2014/main" val="1975915520"/>
                    </a:ext>
                  </a:extLst>
                </a:gridCol>
                <a:gridCol w="1762700">
                  <a:extLst>
                    <a:ext uri="{9D8B030D-6E8A-4147-A177-3AD203B41FA5}">
                      <a16:colId xmlns:a16="http://schemas.microsoft.com/office/drawing/2014/main" val="3621692554"/>
                    </a:ext>
                  </a:extLst>
                </a:gridCol>
              </a:tblGrid>
              <a:tr h="550319">
                <a:tc>
                  <a:txBody>
                    <a:bodyPr/>
                    <a:lstStyle/>
                    <a:p>
                      <a:r>
                        <a:rPr lang="en-US" sz="1200" b="1" dirty="0"/>
                        <a:t>Travel Dates</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1" dirty="0"/>
                        <a:t>Leaving From</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1" dirty="0"/>
                        <a:t>Traveling To</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1" dirty="0"/>
                        <a:t>Traveling by </a:t>
                      </a:r>
                      <a:r>
                        <a:rPr lang="en-US" sz="1200" b="1" spc="-10" baseline="0" dirty="0"/>
                        <a:t>(airplane, car, bus or train)</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US" sz="1200" b="1" dirty="0"/>
                        <a:t>Reason for Travel</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3904881"/>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0780237"/>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6961541"/>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4996953"/>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388103"/>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85309894"/>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200202"/>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7755628"/>
                  </a:ext>
                </a:extLst>
              </a:tr>
              <a:tr h="550319">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US"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8251457"/>
                  </a:ext>
                </a:extLst>
              </a:tr>
            </a:tbl>
          </a:graphicData>
        </a:graphic>
      </p:graphicFrame>
      <p:sp>
        <p:nvSpPr>
          <p:cNvPr id="10" name="Title 5">
            <a:extLst>
              <a:ext uri="{FF2B5EF4-FFF2-40B4-BE49-F238E27FC236}">
                <a16:creationId xmlns:a16="http://schemas.microsoft.com/office/drawing/2014/main" id="{5949ECBC-3ACB-DD08-7CFF-7A0D7E4D50BB}"/>
              </a:ext>
            </a:extLst>
          </p:cNvPr>
          <p:cNvSpPr>
            <a:spLocks noGrp="1"/>
          </p:cNvSpPr>
          <p:nvPr>
            <p:ph type="title"/>
          </p:nvPr>
        </p:nvSpPr>
        <p:spPr>
          <a:xfrm>
            <a:off x="231354"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44079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sspor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2071E6-5B10-27F3-0520-D64819A9A1C6}"/>
              </a:ext>
            </a:extLst>
          </p:cNvPr>
          <p:cNvSpPr>
            <a:spLocks noGrp="1"/>
          </p:cNvSpPr>
          <p:nvPr>
            <p:ph type="title"/>
          </p:nvPr>
        </p:nvSpPr>
        <p:spPr>
          <a:xfrm>
            <a:off x="231354"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8575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mping">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4D8B2169-D511-8AD7-0D4A-BA5E5316CE5B}"/>
              </a:ext>
            </a:extLst>
          </p:cNvPr>
          <p:cNvSpPr>
            <a:spLocks noGrp="1"/>
          </p:cNvSpPr>
          <p:nvPr>
            <p:ph type="title"/>
          </p:nvPr>
        </p:nvSpPr>
        <p:spPr>
          <a:xfrm>
            <a:off x="231354"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91290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vel Journal">
    <p:spTree>
      <p:nvGrpSpPr>
        <p:cNvPr id="1" name=""/>
        <p:cNvGrpSpPr/>
        <p:nvPr/>
      </p:nvGrpSpPr>
      <p:grpSpPr>
        <a:xfrm>
          <a:off x="0" y="0"/>
          <a:ext cx="0" cy="0"/>
          <a:chOff x="0" y="0"/>
          <a:chExt cx="0" cy="0"/>
        </a:xfrm>
      </p:grpSpPr>
      <p:pic>
        <p:nvPicPr>
          <p:cNvPr id="3" name="Picture 2" descr="NASA black and white logo.">
            <a:extLst>
              <a:ext uri="{FF2B5EF4-FFF2-40B4-BE49-F238E27FC236}">
                <a16:creationId xmlns:a16="http://schemas.microsoft.com/office/drawing/2014/main" id="{01BB9BAA-3B10-0B67-1896-205C0D42BE8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94853" y="318726"/>
            <a:ext cx="835521" cy="691164"/>
          </a:xfrm>
          <a:prstGeom prst="rect">
            <a:avLst/>
          </a:prstGeom>
        </p:spPr>
      </p:pic>
      <p:sp>
        <p:nvSpPr>
          <p:cNvPr id="4" name="TextBox 3">
            <a:extLst>
              <a:ext uri="{FF2B5EF4-FFF2-40B4-BE49-F238E27FC236}">
                <a16:creationId xmlns:a16="http://schemas.microsoft.com/office/drawing/2014/main" id="{378D6C6C-CB13-AEDE-8D69-59AC5E693DAA}"/>
              </a:ext>
            </a:extLst>
          </p:cNvPr>
          <p:cNvSpPr txBox="1"/>
          <p:nvPr userDrawn="1"/>
        </p:nvSpPr>
        <p:spPr>
          <a:xfrm>
            <a:off x="462708" y="1141345"/>
            <a:ext cx="2302526" cy="461665"/>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Travel Journal</a:t>
            </a:r>
          </a:p>
        </p:txBody>
      </p:sp>
      <p:sp>
        <p:nvSpPr>
          <p:cNvPr id="6" name="TextBox 5">
            <a:extLst>
              <a:ext uri="{FF2B5EF4-FFF2-40B4-BE49-F238E27FC236}">
                <a16:creationId xmlns:a16="http://schemas.microsoft.com/office/drawing/2014/main" id="{B8E7BE9D-2A80-CDBC-A1C9-2738E18BCCD8}"/>
              </a:ext>
            </a:extLst>
          </p:cNvPr>
          <p:cNvSpPr txBox="1"/>
          <p:nvPr userDrawn="1"/>
        </p:nvSpPr>
        <p:spPr>
          <a:xfrm>
            <a:off x="462708" y="566554"/>
            <a:ext cx="3260993" cy="261610"/>
          </a:xfrm>
          <a:prstGeom prst="rect">
            <a:avLst/>
          </a:prstGeom>
          <a:noFill/>
        </p:spPr>
        <p:txBody>
          <a:bodyPr wrap="square" rtlCol="0">
            <a:spAutoFit/>
          </a:bodyPr>
          <a:lstStyle/>
          <a:p>
            <a:r>
              <a:rPr lang="en-US" sz="1100" dirty="0"/>
              <a:t>National Aeronautics and Space Administration</a:t>
            </a:r>
          </a:p>
        </p:txBody>
      </p:sp>
      <p:cxnSp>
        <p:nvCxnSpPr>
          <p:cNvPr id="5" name="Straight Connector 4">
            <a:extLst>
              <a:ext uri="{FF2B5EF4-FFF2-40B4-BE49-F238E27FC236}">
                <a16:creationId xmlns:a16="http://schemas.microsoft.com/office/drawing/2014/main" id="{A9C216C0-23A8-BF65-6E0B-4833D7B93D1D}"/>
              </a:ext>
              <a:ext uri="{C183D7F6-B498-43B3-948B-1728B52AA6E4}">
                <adec:decorative xmlns:adec="http://schemas.microsoft.com/office/drawing/2017/decorative" val="1"/>
              </a:ext>
            </a:extLst>
          </p:cNvPr>
          <p:cNvCxnSpPr/>
          <p:nvPr userDrawn="1"/>
        </p:nvCxnSpPr>
        <p:spPr>
          <a:xfrm>
            <a:off x="572877" y="2049137"/>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799E18E-6D68-B6EF-F3A9-31EB6B29170A}"/>
              </a:ext>
              <a:ext uri="{C183D7F6-B498-43B3-948B-1728B52AA6E4}">
                <adec:decorative xmlns:adec="http://schemas.microsoft.com/office/drawing/2017/decorative" val="1"/>
              </a:ext>
            </a:extLst>
          </p:cNvPr>
          <p:cNvCxnSpPr/>
          <p:nvPr userDrawn="1"/>
        </p:nvCxnSpPr>
        <p:spPr>
          <a:xfrm>
            <a:off x="572877" y="2563258"/>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13C5F80-9892-C0DF-1E7D-A896D17719FE}"/>
              </a:ext>
              <a:ext uri="{C183D7F6-B498-43B3-948B-1728B52AA6E4}">
                <adec:decorative xmlns:adec="http://schemas.microsoft.com/office/drawing/2017/decorative" val="1"/>
              </a:ext>
            </a:extLst>
          </p:cNvPr>
          <p:cNvCxnSpPr/>
          <p:nvPr userDrawn="1"/>
        </p:nvCxnSpPr>
        <p:spPr>
          <a:xfrm>
            <a:off x="572877" y="3077379"/>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66060D2-383E-43C2-930F-6CDB38936D50}"/>
              </a:ext>
              <a:ext uri="{C183D7F6-B498-43B3-948B-1728B52AA6E4}">
                <adec:decorative xmlns:adec="http://schemas.microsoft.com/office/drawing/2017/decorative" val="1"/>
              </a:ext>
            </a:extLst>
          </p:cNvPr>
          <p:cNvCxnSpPr/>
          <p:nvPr userDrawn="1"/>
        </p:nvCxnSpPr>
        <p:spPr>
          <a:xfrm>
            <a:off x="572877" y="3591500"/>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1DD39BE-E694-FE04-26A9-C1A35EE8EABB}"/>
              </a:ext>
              <a:ext uri="{C183D7F6-B498-43B3-948B-1728B52AA6E4}">
                <adec:decorative xmlns:adec="http://schemas.microsoft.com/office/drawing/2017/decorative" val="1"/>
              </a:ext>
            </a:extLst>
          </p:cNvPr>
          <p:cNvCxnSpPr/>
          <p:nvPr userDrawn="1"/>
        </p:nvCxnSpPr>
        <p:spPr>
          <a:xfrm>
            <a:off x="572877" y="4105621"/>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A93948B-63B1-F265-D661-680D787CD2F2}"/>
              </a:ext>
              <a:ext uri="{C183D7F6-B498-43B3-948B-1728B52AA6E4}">
                <adec:decorative xmlns:adec="http://schemas.microsoft.com/office/drawing/2017/decorative" val="1"/>
              </a:ext>
            </a:extLst>
          </p:cNvPr>
          <p:cNvCxnSpPr/>
          <p:nvPr userDrawn="1"/>
        </p:nvCxnSpPr>
        <p:spPr>
          <a:xfrm>
            <a:off x="572877" y="4619742"/>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1F12B17-5FD7-D634-5876-86E7A6E14D73}"/>
              </a:ext>
              <a:ext uri="{C183D7F6-B498-43B3-948B-1728B52AA6E4}">
                <adec:decorative xmlns:adec="http://schemas.microsoft.com/office/drawing/2017/decorative" val="1"/>
              </a:ext>
            </a:extLst>
          </p:cNvPr>
          <p:cNvCxnSpPr/>
          <p:nvPr userDrawn="1"/>
        </p:nvCxnSpPr>
        <p:spPr>
          <a:xfrm>
            <a:off x="572877" y="5133863"/>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399FB047-6243-0E14-AA36-FDA5D0AE170A}"/>
              </a:ext>
              <a:ext uri="{C183D7F6-B498-43B3-948B-1728B52AA6E4}">
                <adec:decorative xmlns:adec="http://schemas.microsoft.com/office/drawing/2017/decorative" val="1"/>
              </a:ext>
            </a:extLst>
          </p:cNvPr>
          <p:cNvCxnSpPr/>
          <p:nvPr userDrawn="1"/>
        </p:nvCxnSpPr>
        <p:spPr>
          <a:xfrm>
            <a:off x="572877" y="5647984"/>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6DF16A-09DC-206B-7E8F-36FE2A50A6C7}"/>
              </a:ext>
              <a:ext uri="{C183D7F6-B498-43B3-948B-1728B52AA6E4}">
                <adec:decorative xmlns:adec="http://schemas.microsoft.com/office/drawing/2017/decorative" val="1"/>
              </a:ext>
            </a:extLst>
          </p:cNvPr>
          <p:cNvCxnSpPr/>
          <p:nvPr userDrawn="1"/>
        </p:nvCxnSpPr>
        <p:spPr>
          <a:xfrm>
            <a:off x="572877" y="6162105"/>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3199EF5-5FF5-8861-80B4-26A0CA6A1E4D}"/>
              </a:ext>
              <a:ext uri="{C183D7F6-B498-43B3-948B-1728B52AA6E4}">
                <adec:decorative xmlns:adec="http://schemas.microsoft.com/office/drawing/2017/decorative" val="1"/>
              </a:ext>
            </a:extLst>
          </p:cNvPr>
          <p:cNvCxnSpPr/>
          <p:nvPr userDrawn="1"/>
        </p:nvCxnSpPr>
        <p:spPr>
          <a:xfrm>
            <a:off x="572877" y="6676222"/>
            <a:ext cx="8657497" cy="0"/>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0" name="Title 5">
            <a:extLst>
              <a:ext uri="{FF2B5EF4-FFF2-40B4-BE49-F238E27FC236}">
                <a16:creationId xmlns:a16="http://schemas.microsoft.com/office/drawing/2014/main" id="{0FA5E89B-ED31-18D8-A1CA-DD04B251C540}"/>
              </a:ext>
            </a:extLst>
          </p:cNvPr>
          <p:cNvSpPr>
            <a:spLocks noGrp="1"/>
          </p:cNvSpPr>
          <p:nvPr>
            <p:ph type="title"/>
          </p:nvPr>
        </p:nvSpPr>
        <p:spPr>
          <a:xfrm>
            <a:off x="231354"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53928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ays to Travel">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3225BE4-6EEB-60D9-5251-DB10A07D69F6}"/>
              </a:ext>
            </a:extLst>
          </p:cNvPr>
          <p:cNvSpPr>
            <a:spLocks noGrp="1"/>
          </p:cNvSpPr>
          <p:nvPr>
            <p:ph type="title"/>
          </p:nvPr>
        </p:nvSpPr>
        <p:spPr>
          <a:xfrm>
            <a:off x="231354" y="7124079"/>
            <a:ext cx="2292121" cy="191121"/>
          </a:xfrm>
          <a:prstGeom prst="rect">
            <a:avLst/>
          </a:prstGeom>
        </p:spPr>
        <p:txBody>
          <a:bodyPr/>
          <a:lstStyle>
            <a:lvl1pPr>
              <a:defRPr sz="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46181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ord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44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S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23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345157"/>
      </p:ext>
    </p:extLst>
  </p:cSld>
  <p:clrMap bg1="lt1" tx1="dk1" bg2="lt2" tx2="dk2" accent1="accent1" accent2="accent2" accent3="accent3" accent4="accent4" accent5="accent5" accent6="accent6" hlink="hlink" folHlink="folHlink"/>
  <p:sldLayoutIdLst>
    <p:sldLayoutId id="2147483717" r:id="rId1"/>
    <p:sldLayoutId id="2147483721" r:id="rId2"/>
    <p:sldLayoutId id="2147483716" r:id="rId3"/>
    <p:sldLayoutId id="2147483711" r:id="rId4"/>
    <p:sldLayoutId id="2147483718" r:id="rId5"/>
    <p:sldLayoutId id="2147483719" r:id="rId6"/>
    <p:sldLayoutId id="2147483720" r:id="rId7"/>
    <p:sldLayoutId id="2147483723" r:id="rId8"/>
    <p:sldLayoutId id="2147483724" r:id="rId9"/>
    <p:sldLayoutId id="2147483722" r:id="rId10"/>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jp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7CB7BF2-C0DA-39FA-8899-B72D1824962D}"/>
              </a:ext>
            </a:extLst>
          </p:cNvPr>
          <p:cNvSpPr>
            <a:spLocks noGrp="1"/>
          </p:cNvSpPr>
          <p:nvPr>
            <p:ph type="title"/>
          </p:nvPr>
        </p:nvSpPr>
        <p:spPr/>
        <p:txBody>
          <a:bodyPr/>
          <a:lstStyle/>
          <a:p>
            <a:r>
              <a:rPr lang="en-US" dirty="0"/>
              <a:t>Flight Log Cover</a:t>
            </a:r>
          </a:p>
        </p:txBody>
      </p:sp>
    </p:spTree>
    <p:extLst>
      <p:ext uri="{BB962C8B-B14F-4D97-AF65-F5344CB8AC3E}">
        <p14:creationId xmlns:p14="http://schemas.microsoft.com/office/powerpoint/2010/main" val="989631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3F04-62F4-F8FC-94F1-C360760DC81A}"/>
              </a:ext>
            </a:extLst>
          </p:cNvPr>
          <p:cNvSpPr>
            <a:spLocks noGrp="1"/>
          </p:cNvSpPr>
          <p:nvPr>
            <p:ph type="title" idx="4294967295"/>
          </p:nvPr>
        </p:nvSpPr>
        <p:spPr>
          <a:xfrm>
            <a:off x="660400" y="388938"/>
            <a:ext cx="1528164" cy="405541"/>
          </a:xfrm>
          <a:prstGeom prst="rect">
            <a:avLst/>
          </a:prstGeom>
        </p:spPr>
        <p:txBody>
          <a:bodyPr/>
          <a:lstStyle/>
          <a:p>
            <a:r>
              <a:rPr lang="en-US" sz="2400" dirty="0">
                <a:solidFill>
                  <a:schemeClr val="bg1"/>
                </a:solidFill>
              </a:rPr>
              <a:t>US Map</a:t>
            </a:r>
          </a:p>
        </p:txBody>
      </p:sp>
    </p:spTree>
    <p:extLst>
      <p:ext uri="{BB962C8B-B14F-4D97-AF65-F5344CB8AC3E}">
        <p14:creationId xmlns:p14="http://schemas.microsoft.com/office/powerpoint/2010/main" val="389617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3CE600-4F8E-D4D3-90A0-83B3536E870E}"/>
              </a:ext>
            </a:extLst>
          </p:cNvPr>
          <p:cNvSpPr>
            <a:spLocks noGrp="1"/>
          </p:cNvSpPr>
          <p:nvPr>
            <p:ph type="title"/>
          </p:nvPr>
        </p:nvSpPr>
        <p:spPr>
          <a:xfrm>
            <a:off x="410915" y="7124079"/>
            <a:ext cx="2292121" cy="191121"/>
          </a:xfrm>
        </p:spPr>
        <p:txBody>
          <a:bodyPr/>
          <a:lstStyle/>
          <a:p>
            <a:r>
              <a:rPr lang="en-US" dirty="0"/>
              <a:t>Back Page</a:t>
            </a:r>
          </a:p>
        </p:txBody>
      </p:sp>
    </p:spTree>
    <p:extLst>
      <p:ext uri="{BB962C8B-B14F-4D97-AF65-F5344CB8AC3E}">
        <p14:creationId xmlns:p14="http://schemas.microsoft.com/office/powerpoint/2010/main" val="3363393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787D-BF1A-3709-65D3-385952CC52B2}"/>
              </a:ext>
            </a:extLst>
          </p:cNvPr>
          <p:cNvSpPr>
            <a:spLocks noGrp="1"/>
          </p:cNvSpPr>
          <p:nvPr>
            <p:ph type="title"/>
          </p:nvPr>
        </p:nvSpPr>
        <p:spPr/>
        <p:txBody>
          <a:bodyPr/>
          <a:lstStyle/>
          <a:p>
            <a:r>
              <a:rPr lang="en-US" dirty="0"/>
              <a:t>Beach Scene Coloring Page</a:t>
            </a:r>
          </a:p>
        </p:txBody>
      </p:sp>
    </p:spTree>
    <p:extLst>
      <p:ext uri="{BB962C8B-B14F-4D97-AF65-F5344CB8AC3E}">
        <p14:creationId xmlns:p14="http://schemas.microsoft.com/office/powerpoint/2010/main" val="2251587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0906E-E9CD-2133-AB19-1636B71242CC}"/>
              </a:ext>
            </a:extLst>
          </p:cNvPr>
          <p:cNvSpPr>
            <a:spLocks noGrp="1"/>
          </p:cNvSpPr>
          <p:nvPr>
            <p:ph type="title"/>
          </p:nvPr>
        </p:nvSpPr>
        <p:spPr/>
        <p:txBody>
          <a:bodyPr/>
          <a:lstStyle/>
          <a:p>
            <a:r>
              <a:rPr lang="en-US" dirty="0"/>
              <a:t>Flight Log Entry Page</a:t>
            </a:r>
          </a:p>
        </p:txBody>
      </p:sp>
    </p:spTree>
    <p:extLst>
      <p:ext uri="{BB962C8B-B14F-4D97-AF65-F5344CB8AC3E}">
        <p14:creationId xmlns:p14="http://schemas.microsoft.com/office/powerpoint/2010/main" val="426915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3FF9-9082-93F9-6420-419E5B8BD5D6}"/>
              </a:ext>
            </a:extLst>
          </p:cNvPr>
          <p:cNvSpPr>
            <a:spLocks noGrp="1"/>
          </p:cNvSpPr>
          <p:nvPr>
            <p:ph type="title"/>
          </p:nvPr>
        </p:nvSpPr>
        <p:spPr>
          <a:xfrm>
            <a:off x="462708" y="6410358"/>
            <a:ext cx="3072972" cy="461665"/>
          </a:xfrm>
        </p:spPr>
        <p:txBody>
          <a:bodyPr/>
          <a:lstStyle/>
          <a:p>
            <a:r>
              <a:rPr lang="en-US" dirty="0"/>
              <a:t>Passport Example</a:t>
            </a:r>
          </a:p>
        </p:txBody>
      </p:sp>
      <p:pic>
        <p:nvPicPr>
          <p:cNvPr id="18" name="Picture 17" descr="Passport page background">
            <a:extLst>
              <a:ext uri="{FF2B5EF4-FFF2-40B4-BE49-F238E27FC236}">
                <a16:creationId xmlns:a16="http://schemas.microsoft.com/office/drawing/2014/main" id="{438BE769-D4A5-09F1-77E7-A09477BA8016}"/>
              </a:ext>
            </a:extLst>
          </p:cNvPr>
          <p:cNvPicPr>
            <a:picLocks noGrp="1" noRot="1" noChangeAspect="1" noMove="1" noResize="1" noEditPoints="1" noAdjustHandles="1" noChangeArrowheads="1" noChangeShapeType="1" noCrop="1"/>
          </p:cNvPicPr>
          <p:nvPr/>
        </p:nvPicPr>
        <p:blipFill>
          <a:blip r:embed="rId3"/>
          <a:stretch>
            <a:fillRect/>
          </a:stretch>
        </p:blipFill>
        <p:spPr>
          <a:xfrm>
            <a:off x="0" y="-1"/>
            <a:ext cx="9601200" cy="7315199"/>
          </a:xfrm>
          <a:prstGeom prst="rect">
            <a:avLst/>
          </a:prstGeom>
        </p:spPr>
      </p:pic>
      <p:sp>
        <p:nvSpPr>
          <p:cNvPr id="3" name="TextBox 2">
            <a:extLst>
              <a:ext uri="{FF2B5EF4-FFF2-40B4-BE49-F238E27FC236}">
                <a16:creationId xmlns:a16="http://schemas.microsoft.com/office/drawing/2014/main" id="{5EDDAB19-A084-D54F-1F33-EEDB7E059E64}"/>
              </a:ext>
            </a:extLst>
          </p:cNvPr>
          <p:cNvSpPr txBox="1"/>
          <p:nvPr/>
        </p:nvSpPr>
        <p:spPr>
          <a:xfrm>
            <a:off x="417250" y="1036292"/>
            <a:ext cx="4260171" cy="2308324"/>
          </a:xfrm>
          <a:prstGeom prst="rect">
            <a:avLst/>
          </a:prstGeom>
          <a:noFill/>
        </p:spPr>
        <p:txBody>
          <a:bodyPr wrap="square" rtlCol="0">
            <a:spAutoFit/>
          </a:bodyPr>
          <a:lstStyle/>
          <a:p>
            <a:r>
              <a:rPr lang="en-US" sz="1600" dirty="0"/>
              <a:t>Check out how fun your endorsement stamps can look in your Flight Log! Complete activities, join events, and then head over to the Flight Log Digital Stamps page to grab your next stamp! </a:t>
            </a:r>
            <a:br>
              <a:rPr lang="en-US" sz="1600" dirty="0"/>
            </a:br>
            <a:br>
              <a:rPr lang="en-US" sz="1600" dirty="0"/>
            </a:br>
            <a:r>
              <a:rPr lang="en-US" sz="1600" dirty="0"/>
              <a:t>Ready to make it your own? Go ahead and delete this slide when you’re ready to start your Flight Log!</a:t>
            </a:r>
          </a:p>
        </p:txBody>
      </p:sp>
      <p:pic>
        <p:nvPicPr>
          <p:cNvPr id="4" name="Picture 3" descr="Exploring Drag digital stamp.">
            <a:extLst>
              <a:ext uri="{FF2B5EF4-FFF2-40B4-BE49-F238E27FC236}">
                <a16:creationId xmlns:a16="http://schemas.microsoft.com/office/drawing/2014/main" id="{6C42F2AD-3A71-29D0-96B2-900C0B379BA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72818" y="2283208"/>
            <a:ext cx="1143000" cy="1181100"/>
          </a:xfrm>
          <a:prstGeom prst="rect">
            <a:avLst/>
          </a:prstGeom>
        </p:spPr>
      </p:pic>
      <p:pic>
        <p:nvPicPr>
          <p:cNvPr id="5" name="Picture 4" descr="Aeronautics Nonograms digital stamp.">
            <a:extLst>
              <a:ext uri="{FF2B5EF4-FFF2-40B4-BE49-F238E27FC236}">
                <a16:creationId xmlns:a16="http://schemas.microsoft.com/office/drawing/2014/main" id="{D18C9AD7-93D4-ECEE-2CF4-B8429612421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12350" y="2190454"/>
            <a:ext cx="1371600" cy="901700"/>
          </a:xfrm>
          <a:prstGeom prst="rect">
            <a:avLst/>
          </a:prstGeom>
        </p:spPr>
      </p:pic>
      <p:pic>
        <p:nvPicPr>
          <p:cNvPr id="6" name="Picture 5" descr="Make an Aeolipile (Hero Engine) digital stamp.">
            <a:extLst>
              <a:ext uri="{FF2B5EF4-FFF2-40B4-BE49-F238E27FC236}">
                <a16:creationId xmlns:a16="http://schemas.microsoft.com/office/drawing/2014/main" id="{16770861-F372-DE5E-103C-F18469D2118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90692" y="3591830"/>
            <a:ext cx="1143000" cy="1181100"/>
          </a:xfrm>
          <a:prstGeom prst="rect">
            <a:avLst/>
          </a:prstGeom>
        </p:spPr>
      </p:pic>
      <p:pic>
        <p:nvPicPr>
          <p:cNvPr id="7" name="Picture 6" descr="High Flying Peeps: Designing a Pressure Suit digital stamp.">
            <a:extLst>
              <a:ext uri="{FF2B5EF4-FFF2-40B4-BE49-F238E27FC236}">
                <a16:creationId xmlns:a16="http://schemas.microsoft.com/office/drawing/2014/main" id="{67E38342-7B63-58D7-EA71-2B4D7F180D9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151495" y="3695718"/>
            <a:ext cx="1371600" cy="812800"/>
          </a:xfrm>
          <a:prstGeom prst="rect">
            <a:avLst/>
          </a:prstGeom>
        </p:spPr>
      </p:pic>
      <p:pic>
        <p:nvPicPr>
          <p:cNvPr id="8" name="Picture 7" descr="Four Forces of Flight digital stamp.">
            <a:extLst>
              <a:ext uri="{FF2B5EF4-FFF2-40B4-BE49-F238E27FC236}">
                <a16:creationId xmlns:a16="http://schemas.microsoft.com/office/drawing/2014/main" id="{7692EC7F-F2E4-DCB9-F7E8-209D1FA358A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526880" y="2283208"/>
            <a:ext cx="1017344" cy="1007924"/>
          </a:xfrm>
          <a:prstGeom prst="rect">
            <a:avLst/>
          </a:prstGeom>
        </p:spPr>
      </p:pic>
      <p:pic>
        <p:nvPicPr>
          <p:cNvPr id="9" name="Picture 8" descr="Design your own X-Plane digital stamp.">
            <a:extLst>
              <a:ext uri="{FF2B5EF4-FFF2-40B4-BE49-F238E27FC236}">
                <a16:creationId xmlns:a16="http://schemas.microsoft.com/office/drawing/2014/main" id="{85329DDE-97CF-98F8-6E59-72BB7F9B246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504260" y="4659068"/>
            <a:ext cx="1143000" cy="1054100"/>
          </a:xfrm>
          <a:prstGeom prst="rect">
            <a:avLst/>
          </a:prstGeom>
        </p:spPr>
      </p:pic>
      <p:pic>
        <p:nvPicPr>
          <p:cNvPr id="10" name="Picture 9" descr="Measure your Reaction Time digital stamp.">
            <a:extLst>
              <a:ext uri="{FF2B5EF4-FFF2-40B4-BE49-F238E27FC236}">
                <a16:creationId xmlns:a16="http://schemas.microsoft.com/office/drawing/2014/main" id="{2758A839-93F7-D407-68D2-683D0061C3D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855286" y="3162111"/>
            <a:ext cx="1371600" cy="1092200"/>
          </a:xfrm>
          <a:prstGeom prst="rect">
            <a:avLst/>
          </a:prstGeom>
        </p:spPr>
      </p:pic>
      <p:pic>
        <p:nvPicPr>
          <p:cNvPr id="11" name="Picture 10" descr="Schilieren Cross-Stitch Activity digital stamp.">
            <a:extLst>
              <a:ext uri="{FF2B5EF4-FFF2-40B4-BE49-F238E27FC236}">
                <a16:creationId xmlns:a16="http://schemas.microsoft.com/office/drawing/2014/main" id="{524C1051-A5B1-E9DC-987B-0CBB056FC868}"/>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1935107" y="3858968"/>
            <a:ext cx="1143000" cy="1143000"/>
          </a:xfrm>
          <a:prstGeom prst="rect">
            <a:avLst/>
          </a:prstGeom>
        </p:spPr>
      </p:pic>
      <p:pic>
        <p:nvPicPr>
          <p:cNvPr id="12" name="Picture 11" descr="High Flyers Activity Book digital stamp.">
            <a:extLst>
              <a:ext uri="{FF2B5EF4-FFF2-40B4-BE49-F238E27FC236}">
                <a16:creationId xmlns:a16="http://schemas.microsoft.com/office/drawing/2014/main" id="{2779C5A0-A44D-3AE5-7C71-2F4E808931A9}"/>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3283961" y="3477968"/>
            <a:ext cx="1371600" cy="952500"/>
          </a:xfrm>
          <a:prstGeom prst="rect">
            <a:avLst/>
          </a:prstGeom>
        </p:spPr>
      </p:pic>
      <p:pic>
        <p:nvPicPr>
          <p:cNvPr id="13" name="Picture 12" descr="X-66 3D Printing digital stamp.">
            <a:extLst>
              <a:ext uri="{FF2B5EF4-FFF2-40B4-BE49-F238E27FC236}">
                <a16:creationId xmlns:a16="http://schemas.microsoft.com/office/drawing/2014/main" id="{D37C9AED-B058-9E47-287D-BA87EC25F340}"/>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90692" y="5020144"/>
            <a:ext cx="1143000" cy="1143000"/>
          </a:xfrm>
          <a:prstGeom prst="rect">
            <a:avLst/>
          </a:prstGeom>
        </p:spPr>
      </p:pic>
      <p:pic>
        <p:nvPicPr>
          <p:cNvPr id="14" name="Picture 13" descr="X-59 Paper Desktop Model Builder digital stamp.">
            <a:extLst>
              <a:ext uri="{FF2B5EF4-FFF2-40B4-BE49-F238E27FC236}">
                <a16:creationId xmlns:a16="http://schemas.microsoft.com/office/drawing/2014/main" id="{05E0A1AE-2DB3-879B-40FF-4F4E30A20C5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967512" y="5307529"/>
            <a:ext cx="1371600" cy="901700"/>
          </a:xfrm>
          <a:prstGeom prst="rect">
            <a:avLst/>
          </a:prstGeom>
        </p:spPr>
      </p:pic>
      <p:pic>
        <p:nvPicPr>
          <p:cNvPr id="15" name="Picture 14" descr="Make a Straw Airplane digital stamp.">
            <a:extLst>
              <a:ext uri="{FF2B5EF4-FFF2-40B4-BE49-F238E27FC236}">
                <a16:creationId xmlns:a16="http://schemas.microsoft.com/office/drawing/2014/main" id="{AB76B8BF-35DD-2A0C-788E-4BF1E681EAE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206752" y="1161186"/>
            <a:ext cx="1371600" cy="838200"/>
          </a:xfrm>
          <a:prstGeom prst="rect">
            <a:avLst/>
          </a:prstGeom>
        </p:spPr>
      </p:pic>
      <p:pic>
        <p:nvPicPr>
          <p:cNvPr id="16" name="Picture 15" descr="My Travel Logbook How To digital stamp.">
            <a:extLst>
              <a:ext uri="{FF2B5EF4-FFF2-40B4-BE49-F238E27FC236}">
                <a16:creationId xmlns:a16="http://schemas.microsoft.com/office/drawing/2014/main" id="{EA76CC6D-DD2B-218C-453B-4D769CCE075D}"/>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6962858" y="1074497"/>
            <a:ext cx="1371600" cy="1066800"/>
          </a:xfrm>
          <a:prstGeom prst="rect">
            <a:avLst/>
          </a:prstGeom>
        </p:spPr>
      </p:pic>
      <p:pic>
        <p:nvPicPr>
          <p:cNvPr id="21" name="Picture 20" descr="Mars Perseverance Parachute Coding Activity digital stamp.">
            <a:extLst>
              <a:ext uri="{FF2B5EF4-FFF2-40B4-BE49-F238E27FC236}">
                <a16:creationId xmlns:a16="http://schemas.microsoft.com/office/drawing/2014/main" id="{74134883-8720-C4C5-DCB9-47A1CFDDD902}"/>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5321052" y="4795405"/>
            <a:ext cx="1143000" cy="1117600"/>
          </a:xfrm>
          <a:prstGeom prst="rect">
            <a:avLst/>
          </a:prstGeom>
        </p:spPr>
      </p:pic>
      <p:pic>
        <p:nvPicPr>
          <p:cNvPr id="22" name="Picture 21" descr="2024 X-59 Rollout digital stamp.">
            <a:extLst>
              <a:ext uri="{FF2B5EF4-FFF2-40B4-BE49-F238E27FC236}">
                <a16:creationId xmlns:a16="http://schemas.microsoft.com/office/drawing/2014/main" id="{46430AF1-74C8-A22A-5101-0624BAF2D7D3}"/>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738494" y="3752768"/>
            <a:ext cx="1143000" cy="1143000"/>
          </a:xfrm>
          <a:prstGeom prst="rect">
            <a:avLst/>
          </a:prstGeom>
        </p:spPr>
      </p:pic>
      <p:pic>
        <p:nvPicPr>
          <p:cNvPr id="23" name="Picture 22" descr="Total Solar Eclipse 2024 digital stamp.">
            <a:extLst>
              <a:ext uri="{FF2B5EF4-FFF2-40B4-BE49-F238E27FC236}">
                <a16:creationId xmlns:a16="http://schemas.microsoft.com/office/drawing/2014/main" id="{841CAB63-93C8-DA58-316C-2B1782B93539}"/>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578352" y="5046903"/>
            <a:ext cx="1143000" cy="1193800"/>
          </a:xfrm>
          <a:prstGeom prst="rect">
            <a:avLst/>
          </a:prstGeom>
        </p:spPr>
      </p:pic>
      <p:pic>
        <p:nvPicPr>
          <p:cNvPr id="24" name="Picture 23" descr="Airventure 2022 digital stamp.">
            <a:extLst>
              <a:ext uri="{FF2B5EF4-FFF2-40B4-BE49-F238E27FC236}">
                <a16:creationId xmlns:a16="http://schemas.microsoft.com/office/drawing/2014/main" id="{E3F32D52-418F-20C8-7298-C8D63343AD07}"/>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7881494" y="4598581"/>
            <a:ext cx="1143000" cy="1054100"/>
          </a:xfrm>
          <a:prstGeom prst="rect">
            <a:avLst/>
          </a:prstGeom>
        </p:spPr>
      </p:pic>
    </p:spTree>
    <p:extLst>
      <p:ext uri="{BB962C8B-B14F-4D97-AF65-F5344CB8AC3E}">
        <p14:creationId xmlns:p14="http://schemas.microsoft.com/office/powerpoint/2010/main" val="33725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0CC4-F0D9-9A0A-3762-724CA230F4DA}"/>
              </a:ext>
            </a:extLst>
          </p:cNvPr>
          <p:cNvSpPr>
            <a:spLocks noGrp="1"/>
          </p:cNvSpPr>
          <p:nvPr>
            <p:ph type="title"/>
          </p:nvPr>
        </p:nvSpPr>
        <p:spPr/>
        <p:txBody>
          <a:bodyPr/>
          <a:lstStyle/>
          <a:p>
            <a:r>
              <a:rPr lang="en-US" dirty="0"/>
              <a:t>Digital Stamps Entry Page</a:t>
            </a:r>
          </a:p>
        </p:txBody>
      </p:sp>
    </p:spTree>
    <p:extLst>
      <p:ext uri="{BB962C8B-B14F-4D97-AF65-F5344CB8AC3E}">
        <p14:creationId xmlns:p14="http://schemas.microsoft.com/office/powerpoint/2010/main" val="775489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1D28-AA9D-778E-6C6D-868BB0607971}"/>
              </a:ext>
            </a:extLst>
          </p:cNvPr>
          <p:cNvSpPr>
            <a:spLocks noGrp="1"/>
          </p:cNvSpPr>
          <p:nvPr>
            <p:ph type="title"/>
          </p:nvPr>
        </p:nvSpPr>
        <p:spPr/>
        <p:txBody>
          <a:bodyPr/>
          <a:lstStyle/>
          <a:p>
            <a:r>
              <a:rPr lang="en-US" dirty="0"/>
              <a:t>Camping Scene Coloring Page</a:t>
            </a:r>
          </a:p>
        </p:txBody>
      </p:sp>
    </p:spTree>
    <p:extLst>
      <p:ext uri="{BB962C8B-B14F-4D97-AF65-F5344CB8AC3E}">
        <p14:creationId xmlns:p14="http://schemas.microsoft.com/office/powerpoint/2010/main" val="1455643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702A7-F46F-86FB-F5DE-A16B0B46C3E4}"/>
              </a:ext>
            </a:extLst>
          </p:cNvPr>
          <p:cNvSpPr>
            <a:spLocks noGrp="1"/>
          </p:cNvSpPr>
          <p:nvPr>
            <p:ph type="title"/>
          </p:nvPr>
        </p:nvSpPr>
        <p:spPr/>
        <p:txBody>
          <a:bodyPr/>
          <a:lstStyle/>
          <a:p>
            <a:r>
              <a:rPr lang="en-US" dirty="0"/>
              <a:t>Travel Journal Page</a:t>
            </a:r>
          </a:p>
        </p:txBody>
      </p:sp>
    </p:spTree>
    <p:extLst>
      <p:ext uri="{BB962C8B-B14F-4D97-AF65-F5344CB8AC3E}">
        <p14:creationId xmlns:p14="http://schemas.microsoft.com/office/powerpoint/2010/main" val="88450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08267-9731-9BA7-587D-E173497A6528}"/>
              </a:ext>
            </a:extLst>
          </p:cNvPr>
          <p:cNvSpPr>
            <a:spLocks noGrp="1"/>
          </p:cNvSpPr>
          <p:nvPr>
            <p:ph type="title"/>
          </p:nvPr>
        </p:nvSpPr>
        <p:spPr/>
        <p:txBody>
          <a:bodyPr/>
          <a:lstStyle/>
          <a:p>
            <a:r>
              <a:rPr lang="en-US" dirty="0"/>
              <a:t>Travel Coloring Page</a:t>
            </a:r>
          </a:p>
        </p:txBody>
      </p:sp>
    </p:spTree>
    <p:extLst>
      <p:ext uri="{BB962C8B-B14F-4D97-AF65-F5344CB8AC3E}">
        <p14:creationId xmlns:p14="http://schemas.microsoft.com/office/powerpoint/2010/main" val="447461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AE710B-F2E6-5C57-5108-EBBD7EC9BCCC}"/>
              </a:ext>
            </a:extLst>
          </p:cNvPr>
          <p:cNvSpPr>
            <a:spLocks noGrp="1"/>
          </p:cNvSpPr>
          <p:nvPr>
            <p:ph type="title" idx="4294967295"/>
          </p:nvPr>
        </p:nvSpPr>
        <p:spPr>
          <a:xfrm>
            <a:off x="660400" y="388938"/>
            <a:ext cx="2067810" cy="450511"/>
          </a:xfrm>
          <a:prstGeom prst="rect">
            <a:avLst/>
          </a:prstGeom>
        </p:spPr>
        <p:txBody>
          <a:bodyPr/>
          <a:lstStyle/>
          <a:p>
            <a:r>
              <a:rPr lang="en-US" sz="2400" dirty="0">
                <a:solidFill>
                  <a:schemeClr val="bg1"/>
                </a:solidFill>
              </a:rPr>
              <a:t>World Map</a:t>
            </a:r>
          </a:p>
        </p:txBody>
      </p:sp>
    </p:spTree>
    <p:extLst>
      <p:ext uri="{BB962C8B-B14F-4D97-AF65-F5344CB8AC3E}">
        <p14:creationId xmlns:p14="http://schemas.microsoft.com/office/powerpoint/2010/main" val="26062922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644</TotalTime>
  <Words>98</Words>
  <Application>Microsoft Macintosh PowerPoint</Application>
  <PresentationFormat>Custom</PresentationFormat>
  <Paragraphs>16</Paragraphs>
  <Slides>11</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Aptos</vt:lpstr>
      <vt:lpstr>Arial</vt:lpstr>
      <vt:lpstr>Office Theme</vt:lpstr>
      <vt:lpstr>Flight Log Cover</vt:lpstr>
      <vt:lpstr>Beach Scene Coloring Page</vt:lpstr>
      <vt:lpstr>Flight Log Entry Page</vt:lpstr>
      <vt:lpstr>Passport Example</vt:lpstr>
      <vt:lpstr>Digital Stamps Entry Page</vt:lpstr>
      <vt:lpstr>Camping Scene Coloring Page</vt:lpstr>
      <vt:lpstr>Travel Journal Page</vt:lpstr>
      <vt:lpstr>Travel Coloring Page</vt:lpstr>
      <vt:lpstr>World Map</vt:lpstr>
      <vt:lpstr>US Map</vt:lpstr>
      <vt:lpstr>Back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Gipson, Lillian (HQ-JA010)[eMITS]</dc:creator>
  <cp:lastModifiedBy>Gipson, Lillian (HQ-JA010)[eMITS]</cp:lastModifiedBy>
  <cp:revision>11</cp:revision>
  <cp:lastPrinted>2025-10-08T15:09:18Z</cp:lastPrinted>
  <dcterms:created xsi:type="dcterms:W3CDTF">2025-10-08T12:06:47Z</dcterms:created>
  <dcterms:modified xsi:type="dcterms:W3CDTF">2026-03-24T13:06:25Z</dcterms:modified>
</cp:coreProperties>
</file>