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4" r:id="rId1"/>
  </p:sldMasterIdLst>
  <p:notesMasterIdLst>
    <p:notesMasterId r:id="rId10"/>
  </p:notesMasterIdLst>
  <p:sldIdLst>
    <p:sldId id="262" r:id="rId2"/>
    <p:sldId id="260" r:id="rId3"/>
    <p:sldId id="261" r:id="rId4"/>
    <p:sldId id="271" r:id="rId5"/>
    <p:sldId id="265" r:id="rId6"/>
    <p:sldId id="269" r:id="rId7"/>
    <p:sldId id="270" r:id="rId8"/>
    <p:sldId id="268" r:id="rId9"/>
  </p:sldIdLst>
  <p:sldSz cx="9601200" cy="7315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C000"/>
    <a:srgbClr val="F4D966"/>
    <a:srgbClr val="EBD90F"/>
    <a:srgbClr val="FFED09"/>
    <a:srgbClr val="D49933"/>
    <a:srgbClr val="FFC000"/>
    <a:srgbClr val="FFCC66"/>
    <a:srgbClr val="FF9933"/>
    <a:srgbClr val="295B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39"/>
    <p:restoredTop sz="86370"/>
  </p:normalViewPr>
  <p:slideViewPr>
    <p:cSldViewPr snapToGrid="0">
      <p:cViewPr varScale="1">
        <p:scale>
          <a:sx n="85" d="100"/>
          <a:sy n="85" d="100"/>
        </p:scale>
        <p:origin x="792" y="4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DF9B17-67DA-A246-8463-1C4643DF6A63}" type="datetimeFigureOut">
              <a:rPr lang="en-US" smtClean="0"/>
              <a:t>3/24/26</a:t>
            </a:fld>
            <a:endParaRPr lang="en-US"/>
          </a:p>
        </p:txBody>
      </p:sp>
      <p:sp>
        <p:nvSpPr>
          <p:cNvPr id="4" name="Slide Image Placeholder 3"/>
          <p:cNvSpPr>
            <a:spLocks noGrp="1" noRot="1" noChangeAspect="1"/>
          </p:cNvSpPr>
          <p:nvPr>
            <p:ph type="sldImg" idx="2"/>
          </p:nvPr>
        </p:nvSpPr>
        <p:spPr>
          <a:xfrm>
            <a:off x="1403350" y="1143000"/>
            <a:ext cx="40513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27E438-6BAF-5F45-BBBC-00AC505459AB}" type="slidenum">
              <a:rPr lang="en-US" smtClean="0"/>
              <a:t>‹#›</a:t>
            </a:fld>
            <a:endParaRPr lang="en-US"/>
          </a:p>
        </p:txBody>
      </p:sp>
    </p:spTree>
    <p:extLst>
      <p:ext uri="{BB962C8B-B14F-4D97-AF65-F5344CB8AC3E}">
        <p14:creationId xmlns:p14="http://schemas.microsoft.com/office/powerpoint/2010/main" val="3088606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27E438-6BAF-5F45-BBBC-00AC505459AB}" type="slidenum">
              <a:rPr lang="en-US" smtClean="0"/>
              <a:t>1</a:t>
            </a:fld>
            <a:endParaRPr lang="en-US"/>
          </a:p>
        </p:txBody>
      </p:sp>
    </p:spTree>
    <p:extLst>
      <p:ext uri="{BB962C8B-B14F-4D97-AF65-F5344CB8AC3E}">
        <p14:creationId xmlns:p14="http://schemas.microsoft.com/office/powerpoint/2010/main" val="2560738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27E438-6BAF-5F45-BBBC-00AC505459AB}" type="slidenum">
              <a:rPr lang="en-US" smtClean="0"/>
              <a:t>2</a:t>
            </a:fld>
            <a:endParaRPr lang="en-US"/>
          </a:p>
        </p:txBody>
      </p:sp>
    </p:spTree>
    <p:extLst>
      <p:ext uri="{BB962C8B-B14F-4D97-AF65-F5344CB8AC3E}">
        <p14:creationId xmlns:p14="http://schemas.microsoft.com/office/powerpoint/2010/main" val="2622137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27E438-6BAF-5F45-BBBC-00AC505459AB}" type="slidenum">
              <a:rPr lang="en-US" smtClean="0"/>
              <a:t>3</a:t>
            </a:fld>
            <a:endParaRPr lang="en-US"/>
          </a:p>
        </p:txBody>
      </p:sp>
    </p:spTree>
    <p:extLst>
      <p:ext uri="{BB962C8B-B14F-4D97-AF65-F5344CB8AC3E}">
        <p14:creationId xmlns:p14="http://schemas.microsoft.com/office/powerpoint/2010/main" val="1924537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27E438-6BAF-5F45-BBBC-00AC505459AB}" type="slidenum">
              <a:rPr lang="en-US" smtClean="0"/>
              <a:t>4</a:t>
            </a:fld>
            <a:endParaRPr lang="en-US"/>
          </a:p>
        </p:txBody>
      </p:sp>
    </p:spTree>
    <p:extLst>
      <p:ext uri="{BB962C8B-B14F-4D97-AF65-F5344CB8AC3E}">
        <p14:creationId xmlns:p14="http://schemas.microsoft.com/office/powerpoint/2010/main" val="4149315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27E438-6BAF-5F45-BBBC-00AC505459AB}" type="slidenum">
              <a:rPr lang="en-US" smtClean="0"/>
              <a:t>5</a:t>
            </a:fld>
            <a:endParaRPr lang="en-US"/>
          </a:p>
        </p:txBody>
      </p:sp>
    </p:spTree>
    <p:extLst>
      <p:ext uri="{BB962C8B-B14F-4D97-AF65-F5344CB8AC3E}">
        <p14:creationId xmlns:p14="http://schemas.microsoft.com/office/powerpoint/2010/main" val="3715771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27E438-6BAF-5F45-BBBC-00AC505459AB}" type="slidenum">
              <a:rPr lang="en-US" smtClean="0"/>
              <a:t>6</a:t>
            </a:fld>
            <a:endParaRPr lang="en-US"/>
          </a:p>
        </p:txBody>
      </p:sp>
    </p:spTree>
    <p:extLst>
      <p:ext uri="{BB962C8B-B14F-4D97-AF65-F5344CB8AC3E}">
        <p14:creationId xmlns:p14="http://schemas.microsoft.com/office/powerpoint/2010/main" val="2520381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27E438-6BAF-5F45-BBBC-00AC505459AB}" type="slidenum">
              <a:rPr lang="en-US" smtClean="0"/>
              <a:t>7</a:t>
            </a:fld>
            <a:endParaRPr lang="en-US"/>
          </a:p>
        </p:txBody>
      </p:sp>
    </p:spTree>
    <p:extLst>
      <p:ext uri="{BB962C8B-B14F-4D97-AF65-F5344CB8AC3E}">
        <p14:creationId xmlns:p14="http://schemas.microsoft.com/office/powerpoint/2010/main" val="291463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27E438-6BAF-5F45-BBBC-00AC505459AB}" type="slidenum">
              <a:rPr lang="en-US" smtClean="0"/>
              <a:t>8</a:t>
            </a:fld>
            <a:endParaRPr lang="en-US"/>
          </a:p>
        </p:txBody>
      </p:sp>
    </p:spTree>
    <p:extLst>
      <p:ext uri="{BB962C8B-B14F-4D97-AF65-F5344CB8AC3E}">
        <p14:creationId xmlns:p14="http://schemas.microsoft.com/office/powerpoint/2010/main" val="1570417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03FB-D4B5-7CE4-1E1F-2CD2EFE373D9}"/>
              </a:ext>
            </a:extLst>
          </p:cNvPr>
          <p:cNvSpPr>
            <a:spLocks noGrp="1"/>
          </p:cNvSpPr>
          <p:nvPr>
            <p:ph type="title" hasCustomPrompt="1"/>
          </p:nvPr>
        </p:nvSpPr>
        <p:spPr>
          <a:xfrm>
            <a:off x="294640" y="267018"/>
            <a:ext cx="2814320" cy="365442"/>
          </a:xfrm>
          <a:prstGeom prst="rect">
            <a:avLst/>
          </a:prstGeom>
        </p:spPr>
        <p:txBody>
          <a:bodyPr/>
          <a:lstStyle>
            <a:lvl1pPr>
              <a:defRPr sz="1600">
                <a:solidFill>
                  <a:schemeClr val="bg1"/>
                </a:solidFill>
              </a:defRPr>
            </a:lvl1pPr>
          </a:lstStyle>
          <a:p>
            <a:r>
              <a:rPr lang="en-US" dirty="0"/>
              <a:t>Flight Log Cover</a:t>
            </a:r>
          </a:p>
        </p:txBody>
      </p:sp>
    </p:spTree>
    <p:extLst>
      <p:ext uri="{BB962C8B-B14F-4D97-AF65-F5344CB8AC3E}">
        <p14:creationId xmlns:p14="http://schemas.microsoft.com/office/powerpoint/2010/main" val="1242526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My Flight Log">
    <p:spTree>
      <p:nvGrpSpPr>
        <p:cNvPr id="1" name=""/>
        <p:cNvGrpSpPr/>
        <p:nvPr/>
      </p:nvGrpSpPr>
      <p:grpSpPr>
        <a:xfrm>
          <a:off x="0" y="0"/>
          <a:ext cx="0" cy="0"/>
          <a:chOff x="0" y="0"/>
          <a:chExt cx="0" cy="0"/>
        </a:xfrm>
      </p:grpSpPr>
      <p:pic>
        <p:nvPicPr>
          <p:cNvPr id="3" name="Picture 2" descr="NASA black and white logo.">
            <a:extLst>
              <a:ext uri="{FF2B5EF4-FFF2-40B4-BE49-F238E27FC236}">
                <a16:creationId xmlns:a16="http://schemas.microsoft.com/office/drawing/2014/main" id="{01BB9BAA-3B10-0B67-1896-205C0D42BE8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94853" y="318726"/>
            <a:ext cx="835521" cy="691164"/>
          </a:xfrm>
          <a:prstGeom prst="rect">
            <a:avLst/>
          </a:prstGeom>
        </p:spPr>
      </p:pic>
      <p:sp>
        <p:nvSpPr>
          <p:cNvPr id="6" name="TextBox 5">
            <a:extLst>
              <a:ext uri="{FF2B5EF4-FFF2-40B4-BE49-F238E27FC236}">
                <a16:creationId xmlns:a16="http://schemas.microsoft.com/office/drawing/2014/main" id="{B8E7BE9D-2A80-CDBC-A1C9-2738E18BCCD8}"/>
              </a:ext>
            </a:extLst>
          </p:cNvPr>
          <p:cNvSpPr txBox="1"/>
          <p:nvPr userDrawn="1"/>
        </p:nvSpPr>
        <p:spPr>
          <a:xfrm>
            <a:off x="462708" y="566554"/>
            <a:ext cx="3260993" cy="261610"/>
          </a:xfrm>
          <a:prstGeom prst="rect">
            <a:avLst/>
          </a:prstGeom>
          <a:noFill/>
        </p:spPr>
        <p:txBody>
          <a:bodyPr wrap="square" rtlCol="0">
            <a:spAutoFit/>
          </a:bodyPr>
          <a:lstStyle/>
          <a:p>
            <a:r>
              <a:rPr lang="en-US" sz="1100" dirty="0"/>
              <a:t>National Aeronautics and Space Administration</a:t>
            </a:r>
          </a:p>
        </p:txBody>
      </p:sp>
      <p:sp>
        <p:nvSpPr>
          <p:cNvPr id="5" name="Title 4">
            <a:extLst>
              <a:ext uri="{FF2B5EF4-FFF2-40B4-BE49-F238E27FC236}">
                <a16:creationId xmlns:a16="http://schemas.microsoft.com/office/drawing/2014/main" id="{3E6E7A27-18FB-F098-3879-8A47852D1DA7}"/>
              </a:ext>
            </a:extLst>
          </p:cNvPr>
          <p:cNvSpPr>
            <a:spLocks noGrp="1"/>
          </p:cNvSpPr>
          <p:nvPr>
            <p:ph type="title"/>
          </p:nvPr>
        </p:nvSpPr>
        <p:spPr>
          <a:xfrm>
            <a:off x="462708" y="1189038"/>
            <a:ext cx="3072972" cy="461665"/>
          </a:xfrm>
          <a:prstGeom prst="rect">
            <a:avLst/>
          </a:prstGeom>
        </p:spPr>
        <p:txBody>
          <a:bodyPr/>
          <a:lstStyle>
            <a:lvl1pPr>
              <a:defRPr sz="2400"/>
            </a:lvl1pPr>
          </a:lstStyle>
          <a:p>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079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ssport">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851C0B-46A6-653F-8D46-8C07E81355FC}"/>
              </a:ext>
            </a:extLst>
          </p:cNvPr>
          <p:cNvSpPr>
            <a:spLocks noGrp="1"/>
          </p:cNvSpPr>
          <p:nvPr>
            <p:ph type="title" hasCustomPrompt="1"/>
          </p:nvPr>
        </p:nvSpPr>
        <p:spPr>
          <a:xfrm>
            <a:off x="462708" y="6279198"/>
            <a:ext cx="3072972" cy="461665"/>
          </a:xfrm>
          <a:prstGeom prst="rect">
            <a:avLst/>
          </a:prstGeom>
        </p:spPr>
        <p:txBody>
          <a:bodyPr/>
          <a:lstStyle>
            <a:lvl1pPr>
              <a:defRPr sz="2400" b="0">
                <a:solidFill>
                  <a:schemeClr val="bg1"/>
                </a:solidFill>
              </a:defRPr>
            </a:lvl1pPr>
          </a:lstStyle>
          <a:p>
            <a:r>
              <a:rPr lang="en-US" sz="2400" b="1" dirty="0">
                <a:latin typeface="Arial" panose="020B0604020202020204" pitchFamily="34" charset="0"/>
                <a:cs typeface="Arial" panose="020B0604020202020204" pitchFamily="34" charset="0"/>
              </a:rPr>
              <a:t>Passport</a:t>
            </a:r>
          </a:p>
        </p:txBody>
      </p:sp>
      <p:pic>
        <p:nvPicPr>
          <p:cNvPr id="7" name="Picture 6">
            <a:extLst>
              <a:ext uri="{FF2B5EF4-FFF2-40B4-BE49-F238E27FC236}">
                <a16:creationId xmlns:a16="http://schemas.microsoft.com/office/drawing/2014/main" id="{093E6F80-C207-92B3-D4CC-7F2B45EBA512}"/>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1"/>
            <a:ext cx="9601200" cy="7315199"/>
          </a:xfrm>
          <a:prstGeom prst="rect">
            <a:avLst/>
          </a:prstGeom>
        </p:spPr>
      </p:pic>
    </p:spTree>
    <p:extLst>
      <p:ext uri="{BB962C8B-B14F-4D97-AF65-F5344CB8AC3E}">
        <p14:creationId xmlns:p14="http://schemas.microsoft.com/office/powerpoint/2010/main" val="885756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vel Journal">
    <p:spTree>
      <p:nvGrpSpPr>
        <p:cNvPr id="1" name=""/>
        <p:cNvGrpSpPr/>
        <p:nvPr/>
      </p:nvGrpSpPr>
      <p:grpSpPr>
        <a:xfrm>
          <a:off x="0" y="0"/>
          <a:ext cx="0" cy="0"/>
          <a:chOff x="0" y="0"/>
          <a:chExt cx="0" cy="0"/>
        </a:xfrm>
      </p:grpSpPr>
      <p:pic>
        <p:nvPicPr>
          <p:cNvPr id="3" name="Picture 2" descr="NASA black and white logo.">
            <a:extLst>
              <a:ext uri="{FF2B5EF4-FFF2-40B4-BE49-F238E27FC236}">
                <a16:creationId xmlns:a16="http://schemas.microsoft.com/office/drawing/2014/main" id="{01BB9BAA-3B10-0B67-1896-205C0D42BE8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94853" y="318726"/>
            <a:ext cx="835521" cy="691164"/>
          </a:xfrm>
          <a:prstGeom prst="rect">
            <a:avLst/>
          </a:prstGeom>
        </p:spPr>
      </p:pic>
      <p:sp>
        <p:nvSpPr>
          <p:cNvPr id="6" name="TextBox 5">
            <a:extLst>
              <a:ext uri="{FF2B5EF4-FFF2-40B4-BE49-F238E27FC236}">
                <a16:creationId xmlns:a16="http://schemas.microsoft.com/office/drawing/2014/main" id="{B8E7BE9D-2A80-CDBC-A1C9-2738E18BCCD8}"/>
              </a:ext>
            </a:extLst>
          </p:cNvPr>
          <p:cNvSpPr txBox="1"/>
          <p:nvPr userDrawn="1"/>
        </p:nvSpPr>
        <p:spPr>
          <a:xfrm>
            <a:off x="462708" y="566554"/>
            <a:ext cx="3260993" cy="261610"/>
          </a:xfrm>
          <a:prstGeom prst="rect">
            <a:avLst/>
          </a:prstGeom>
          <a:noFill/>
        </p:spPr>
        <p:txBody>
          <a:bodyPr wrap="square" rtlCol="0">
            <a:spAutoFit/>
          </a:bodyPr>
          <a:lstStyle/>
          <a:p>
            <a:r>
              <a:rPr lang="en-US" sz="1100" dirty="0"/>
              <a:t>National Aeronautics and Space Administration</a:t>
            </a:r>
          </a:p>
        </p:txBody>
      </p:sp>
      <p:cxnSp>
        <p:nvCxnSpPr>
          <p:cNvPr id="5" name="Straight Connector 4">
            <a:extLst>
              <a:ext uri="{FF2B5EF4-FFF2-40B4-BE49-F238E27FC236}">
                <a16:creationId xmlns:a16="http://schemas.microsoft.com/office/drawing/2014/main" id="{A9C216C0-23A8-BF65-6E0B-4833D7B93D1D}"/>
              </a:ext>
              <a:ext uri="{C183D7F6-B498-43B3-948B-1728B52AA6E4}">
                <adec:decorative xmlns:adec="http://schemas.microsoft.com/office/drawing/2017/decorative" val="1"/>
              </a:ext>
            </a:extLst>
          </p:cNvPr>
          <p:cNvCxnSpPr/>
          <p:nvPr userDrawn="1"/>
        </p:nvCxnSpPr>
        <p:spPr>
          <a:xfrm>
            <a:off x="572877" y="1999975"/>
            <a:ext cx="8512129" cy="0"/>
          </a:xfrm>
          <a:prstGeom prst="line">
            <a:avLst/>
          </a:prstGeom>
          <a:ln w="317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799E18E-6D68-B6EF-F3A9-31EB6B29170A}"/>
              </a:ext>
              <a:ext uri="{C183D7F6-B498-43B3-948B-1728B52AA6E4}">
                <adec:decorative xmlns:adec="http://schemas.microsoft.com/office/drawing/2017/decorative" val="1"/>
              </a:ext>
            </a:extLst>
          </p:cNvPr>
          <p:cNvCxnSpPr/>
          <p:nvPr userDrawn="1"/>
        </p:nvCxnSpPr>
        <p:spPr>
          <a:xfrm>
            <a:off x="572877" y="2275143"/>
            <a:ext cx="8512129" cy="0"/>
          </a:xfrm>
          <a:prstGeom prst="line">
            <a:avLst/>
          </a:prstGeom>
          <a:ln w="317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13C5F80-9892-C0DF-1E7D-A896D17719FE}"/>
              </a:ext>
              <a:ext uri="{C183D7F6-B498-43B3-948B-1728B52AA6E4}">
                <adec:decorative xmlns:adec="http://schemas.microsoft.com/office/drawing/2017/decorative" val="1"/>
              </a:ext>
            </a:extLst>
          </p:cNvPr>
          <p:cNvCxnSpPr/>
          <p:nvPr userDrawn="1"/>
        </p:nvCxnSpPr>
        <p:spPr>
          <a:xfrm>
            <a:off x="572877" y="2550311"/>
            <a:ext cx="8512129" cy="0"/>
          </a:xfrm>
          <a:prstGeom prst="line">
            <a:avLst/>
          </a:prstGeom>
          <a:ln w="317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44D0947-81BC-7E23-5647-E13A3D0CB6B1}"/>
              </a:ext>
              <a:ext uri="{C183D7F6-B498-43B3-948B-1728B52AA6E4}">
                <adec:decorative xmlns:adec="http://schemas.microsoft.com/office/drawing/2017/decorative" val="1"/>
              </a:ext>
            </a:extLst>
          </p:cNvPr>
          <p:cNvCxnSpPr/>
          <p:nvPr userDrawn="1"/>
        </p:nvCxnSpPr>
        <p:spPr>
          <a:xfrm>
            <a:off x="572877" y="2825479"/>
            <a:ext cx="8512129" cy="0"/>
          </a:xfrm>
          <a:prstGeom prst="line">
            <a:avLst/>
          </a:prstGeom>
          <a:ln w="317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23B0407-8202-CA61-0AE5-8F423E70089D}"/>
              </a:ext>
              <a:ext uri="{C183D7F6-B498-43B3-948B-1728B52AA6E4}">
                <adec:decorative xmlns:adec="http://schemas.microsoft.com/office/drawing/2017/decorative" val="1"/>
              </a:ext>
            </a:extLst>
          </p:cNvPr>
          <p:cNvCxnSpPr/>
          <p:nvPr userDrawn="1"/>
        </p:nvCxnSpPr>
        <p:spPr>
          <a:xfrm>
            <a:off x="572877" y="3100647"/>
            <a:ext cx="8512129" cy="0"/>
          </a:xfrm>
          <a:prstGeom prst="line">
            <a:avLst/>
          </a:prstGeom>
          <a:ln w="317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243A2C6-E115-9D87-27E7-138651EE9F41}"/>
              </a:ext>
              <a:ext uri="{C183D7F6-B498-43B3-948B-1728B52AA6E4}">
                <adec:decorative xmlns:adec="http://schemas.microsoft.com/office/drawing/2017/decorative" val="1"/>
              </a:ext>
            </a:extLst>
          </p:cNvPr>
          <p:cNvCxnSpPr/>
          <p:nvPr userDrawn="1"/>
        </p:nvCxnSpPr>
        <p:spPr>
          <a:xfrm>
            <a:off x="572877" y="3375815"/>
            <a:ext cx="8512129" cy="0"/>
          </a:xfrm>
          <a:prstGeom prst="line">
            <a:avLst/>
          </a:prstGeom>
          <a:ln w="317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A9B96EDE-5C4F-9B8D-3F91-5A2A8E08CD11}"/>
              </a:ext>
              <a:ext uri="{C183D7F6-B498-43B3-948B-1728B52AA6E4}">
                <adec:decorative xmlns:adec="http://schemas.microsoft.com/office/drawing/2017/decorative" val="1"/>
              </a:ext>
            </a:extLst>
          </p:cNvPr>
          <p:cNvCxnSpPr/>
          <p:nvPr userDrawn="1"/>
        </p:nvCxnSpPr>
        <p:spPr>
          <a:xfrm>
            <a:off x="572877" y="3650983"/>
            <a:ext cx="8512129" cy="0"/>
          </a:xfrm>
          <a:prstGeom prst="line">
            <a:avLst/>
          </a:prstGeom>
          <a:ln w="317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05F358F-B615-AC37-26F3-0A8140F152B3}"/>
              </a:ext>
              <a:ext uri="{C183D7F6-B498-43B3-948B-1728B52AA6E4}">
                <adec:decorative xmlns:adec="http://schemas.microsoft.com/office/drawing/2017/decorative" val="1"/>
              </a:ext>
            </a:extLst>
          </p:cNvPr>
          <p:cNvCxnSpPr/>
          <p:nvPr userDrawn="1"/>
        </p:nvCxnSpPr>
        <p:spPr>
          <a:xfrm>
            <a:off x="572877" y="3926151"/>
            <a:ext cx="8512129" cy="0"/>
          </a:xfrm>
          <a:prstGeom prst="line">
            <a:avLst/>
          </a:prstGeom>
          <a:ln w="317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0475C8C-3AAA-942C-BBC9-4AD403C9C7AE}"/>
              </a:ext>
              <a:ext uri="{C183D7F6-B498-43B3-948B-1728B52AA6E4}">
                <adec:decorative xmlns:adec="http://schemas.microsoft.com/office/drawing/2017/decorative" val="1"/>
              </a:ext>
            </a:extLst>
          </p:cNvPr>
          <p:cNvCxnSpPr/>
          <p:nvPr userDrawn="1"/>
        </p:nvCxnSpPr>
        <p:spPr>
          <a:xfrm>
            <a:off x="572877" y="4201319"/>
            <a:ext cx="8512129" cy="0"/>
          </a:xfrm>
          <a:prstGeom prst="line">
            <a:avLst/>
          </a:prstGeom>
          <a:ln w="317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BB61FD5-1FDC-6265-5DE1-B1371652B9A3}"/>
              </a:ext>
              <a:ext uri="{C183D7F6-B498-43B3-948B-1728B52AA6E4}">
                <adec:decorative xmlns:adec="http://schemas.microsoft.com/office/drawing/2017/decorative" val="1"/>
              </a:ext>
            </a:extLst>
          </p:cNvPr>
          <p:cNvCxnSpPr/>
          <p:nvPr userDrawn="1"/>
        </p:nvCxnSpPr>
        <p:spPr>
          <a:xfrm>
            <a:off x="572877" y="4476487"/>
            <a:ext cx="8512129" cy="0"/>
          </a:xfrm>
          <a:prstGeom prst="line">
            <a:avLst/>
          </a:prstGeom>
          <a:ln w="317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08088A7B-D8B6-A4CB-ED1D-7D3DF9DD6D78}"/>
              </a:ext>
              <a:ext uri="{C183D7F6-B498-43B3-948B-1728B52AA6E4}">
                <adec:decorative xmlns:adec="http://schemas.microsoft.com/office/drawing/2017/decorative" val="1"/>
              </a:ext>
            </a:extLst>
          </p:cNvPr>
          <p:cNvCxnSpPr/>
          <p:nvPr userDrawn="1"/>
        </p:nvCxnSpPr>
        <p:spPr>
          <a:xfrm>
            <a:off x="572877" y="4751655"/>
            <a:ext cx="8512129" cy="0"/>
          </a:xfrm>
          <a:prstGeom prst="line">
            <a:avLst/>
          </a:prstGeom>
          <a:ln w="317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EF61EBAD-7FF6-D72D-52FC-747AD5B5A080}"/>
              </a:ext>
              <a:ext uri="{C183D7F6-B498-43B3-948B-1728B52AA6E4}">
                <adec:decorative xmlns:adec="http://schemas.microsoft.com/office/drawing/2017/decorative" val="1"/>
              </a:ext>
            </a:extLst>
          </p:cNvPr>
          <p:cNvCxnSpPr/>
          <p:nvPr userDrawn="1"/>
        </p:nvCxnSpPr>
        <p:spPr>
          <a:xfrm>
            <a:off x="572877" y="5026823"/>
            <a:ext cx="8512129" cy="0"/>
          </a:xfrm>
          <a:prstGeom prst="line">
            <a:avLst/>
          </a:prstGeom>
          <a:ln w="317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15B4318B-3CD7-9761-646D-2015DDA8821E}"/>
              </a:ext>
              <a:ext uri="{C183D7F6-B498-43B3-948B-1728B52AA6E4}">
                <adec:decorative xmlns:adec="http://schemas.microsoft.com/office/drawing/2017/decorative" val="1"/>
              </a:ext>
            </a:extLst>
          </p:cNvPr>
          <p:cNvCxnSpPr/>
          <p:nvPr userDrawn="1"/>
        </p:nvCxnSpPr>
        <p:spPr>
          <a:xfrm>
            <a:off x="572877" y="5301991"/>
            <a:ext cx="8512129" cy="0"/>
          </a:xfrm>
          <a:prstGeom prst="line">
            <a:avLst/>
          </a:prstGeom>
          <a:ln w="317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F6C1FF2-1787-C5AF-689C-23733A566010}"/>
              </a:ext>
              <a:ext uri="{C183D7F6-B498-43B3-948B-1728B52AA6E4}">
                <adec:decorative xmlns:adec="http://schemas.microsoft.com/office/drawing/2017/decorative" val="1"/>
              </a:ext>
            </a:extLst>
          </p:cNvPr>
          <p:cNvCxnSpPr/>
          <p:nvPr userDrawn="1"/>
        </p:nvCxnSpPr>
        <p:spPr>
          <a:xfrm>
            <a:off x="572877" y="5577159"/>
            <a:ext cx="8512129" cy="0"/>
          </a:xfrm>
          <a:prstGeom prst="line">
            <a:avLst/>
          </a:prstGeom>
          <a:ln w="317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AA6EE357-EA8C-F2FA-D05B-BE1BC97C22E5}"/>
              </a:ext>
              <a:ext uri="{C183D7F6-B498-43B3-948B-1728B52AA6E4}">
                <adec:decorative xmlns:adec="http://schemas.microsoft.com/office/drawing/2017/decorative" val="1"/>
              </a:ext>
            </a:extLst>
          </p:cNvPr>
          <p:cNvCxnSpPr/>
          <p:nvPr userDrawn="1"/>
        </p:nvCxnSpPr>
        <p:spPr>
          <a:xfrm>
            <a:off x="572877" y="5852327"/>
            <a:ext cx="8512129" cy="0"/>
          </a:xfrm>
          <a:prstGeom prst="line">
            <a:avLst/>
          </a:prstGeom>
          <a:ln w="317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69E2382C-F8BD-E12E-BBEC-8E3493F10FB4}"/>
              </a:ext>
              <a:ext uri="{C183D7F6-B498-43B3-948B-1728B52AA6E4}">
                <adec:decorative xmlns:adec="http://schemas.microsoft.com/office/drawing/2017/decorative" val="1"/>
              </a:ext>
            </a:extLst>
          </p:cNvPr>
          <p:cNvCxnSpPr/>
          <p:nvPr userDrawn="1"/>
        </p:nvCxnSpPr>
        <p:spPr>
          <a:xfrm>
            <a:off x="572877" y="6127495"/>
            <a:ext cx="8512129" cy="0"/>
          </a:xfrm>
          <a:prstGeom prst="line">
            <a:avLst/>
          </a:prstGeom>
          <a:ln w="317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2BAA6776-F967-221C-3F68-242C32EFB84E}"/>
              </a:ext>
              <a:ext uri="{C183D7F6-B498-43B3-948B-1728B52AA6E4}">
                <adec:decorative xmlns:adec="http://schemas.microsoft.com/office/drawing/2017/decorative" val="1"/>
              </a:ext>
            </a:extLst>
          </p:cNvPr>
          <p:cNvCxnSpPr/>
          <p:nvPr userDrawn="1"/>
        </p:nvCxnSpPr>
        <p:spPr>
          <a:xfrm>
            <a:off x="572877" y="6402663"/>
            <a:ext cx="8512129" cy="0"/>
          </a:xfrm>
          <a:prstGeom prst="line">
            <a:avLst/>
          </a:prstGeom>
          <a:ln w="317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6BBEAAD0-C99A-538E-1627-69D8C0518732}"/>
              </a:ext>
              <a:ext uri="{C183D7F6-B498-43B3-948B-1728B52AA6E4}">
                <adec:decorative xmlns:adec="http://schemas.microsoft.com/office/drawing/2017/decorative" val="1"/>
              </a:ext>
            </a:extLst>
          </p:cNvPr>
          <p:cNvCxnSpPr/>
          <p:nvPr userDrawn="1"/>
        </p:nvCxnSpPr>
        <p:spPr>
          <a:xfrm>
            <a:off x="572877" y="6677827"/>
            <a:ext cx="8512129" cy="0"/>
          </a:xfrm>
          <a:prstGeom prst="line">
            <a:avLst/>
          </a:prstGeom>
          <a:ln w="317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47" name="Content Placeholder 46">
            <a:extLst>
              <a:ext uri="{FF2B5EF4-FFF2-40B4-BE49-F238E27FC236}">
                <a16:creationId xmlns:a16="http://schemas.microsoft.com/office/drawing/2014/main" id="{37F31320-2039-609E-FEF8-0BB48E2D53DA}"/>
              </a:ext>
            </a:extLst>
          </p:cNvPr>
          <p:cNvSpPr>
            <a:spLocks noGrp="1"/>
          </p:cNvSpPr>
          <p:nvPr>
            <p:ph sz="quarter" idx="10" hasCustomPrompt="1"/>
          </p:nvPr>
        </p:nvSpPr>
        <p:spPr>
          <a:xfrm>
            <a:off x="572878" y="1707356"/>
            <a:ext cx="8512128" cy="4987925"/>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Tx/>
              <a:buNone/>
              <a:tabLst/>
              <a:defRPr sz="1800"/>
            </a:lvl1pPr>
            <a:lvl2pPr>
              <a:buFontTx/>
              <a:buNone/>
              <a:defRPr sz="1400"/>
            </a:lvl2pPr>
            <a:lvl3pPr>
              <a:buFontTx/>
              <a:buNone/>
              <a:defRPr sz="1400"/>
            </a:lvl3pPr>
            <a:lvl4pPr>
              <a:buFontTx/>
              <a:buNone/>
              <a:defRPr sz="1400"/>
            </a:lvl4pPr>
            <a:lvl5pPr>
              <a:buFontTx/>
              <a:buNone/>
              <a:defRPr sz="1400"/>
            </a:lvl5pPr>
          </a:lstStyle>
          <a:p>
            <a:r>
              <a:rPr lang="en-US" dirty="0"/>
              <a:t>Text goes here.</a:t>
            </a:r>
          </a:p>
        </p:txBody>
      </p:sp>
      <p:sp>
        <p:nvSpPr>
          <p:cNvPr id="2" name="Title 4">
            <a:extLst>
              <a:ext uri="{FF2B5EF4-FFF2-40B4-BE49-F238E27FC236}">
                <a16:creationId xmlns:a16="http://schemas.microsoft.com/office/drawing/2014/main" id="{ACB6F52F-1BFE-56FF-A9D1-B60079174D1F}"/>
              </a:ext>
            </a:extLst>
          </p:cNvPr>
          <p:cNvSpPr>
            <a:spLocks noGrp="1"/>
          </p:cNvSpPr>
          <p:nvPr>
            <p:ph type="title"/>
          </p:nvPr>
        </p:nvSpPr>
        <p:spPr>
          <a:xfrm>
            <a:off x="462708" y="1189038"/>
            <a:ext cx="3072972" cy="461665"/>
          </a:xfrm>
          <a:prstGeom prst="rect">
            <a:avLst/>
          </a:prstGeom>
        </p:spPr>
        <p:txBody>
          <a:bodyPr/>
          <a:lstStyle>
            <a:lvl1pPr>
              <a:defRPr sz="2400"/>
            </a:lvl1pPr>
          </a:lstStyle>
          <a:p>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928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ord Map">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449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S Map">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237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st P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148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345157"/>
      </p:ext>
    </p:extLst>
  </p:cSld>
  <p:clrMap bg1="lt1" tx1="dk1" bg2="lt2" tx2="dk2" accent1="accent1" accent2="accent2" accent3="accent3" accent4="accent4" accent5="accent5" accent6="accent6" hlink="hlink" folHlink="folHlink"/>
  <p:sldLayoutIdLst>
    <p:sldLayoutId id="2147483717" r:id="rId1"/>
    <p:sldLayoutId id="2147483716" r:id="rId2"/>
    <p:sldLayoutId id="2147483711" r:id="rId3"/>
    <p:sldLayoutId id="2147483719" r:id="rId4"/>
    <p:sldLayoutId id="2147483723" r:id="rId5"/>
    <p:sldLayoutId id="2147483724" r:id="rId6"/>
    <p:sldLayoutId id="2147483722" r:id="rId7"/>
  </p:sldLayoutIdLst>
  <p:txStyles>
    <p:titleStyle>
      <a:lvl1pPr algn="l" defTabSz="960120"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30" indent="-240030" algn="l" defTabSz="960120" rtl="0" eaLnBrk="1" latinLnBrk="0" hangingPunct="1">
        <a:lnSpc>
          <a:spcPct val="90000"/>
        </a:lnSpc>
        <a:spcBef>
          <a:spcPts val="1050"/>
        </a:spcBef>
        <a:buFont typeface="Arial" panose="020B0604020202020204" pitchFamily="34" charset="0"/>
        <a:buChar char="•"/>
        <a:defRPr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2.jp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050D6B3-E130-3165-6576-EEA0667A0C6B}"/>
              </a:ext>
            </a:extLst>
          </p:cNvPr>
          <p:cNvSpPr>
            <a:spLocks noGrp="1"/>
          </p:cNvSpPr>
          <p:nvPr>
            <p:ph type="title"/>
          </p:nvPr>
        </p:nvSpPr>
        <p:spPr>
          <a:xfrm>
            <a:off x="294640" y="307935"/>
            <a:ext cx="2814320" cy="365442"/>
          </a:xfrm>
        </p:spPr>
        <p:txBody>
          <a:bodyPr/>
          <a:lstStyle/>
          <a:p>
            <a:r>
              <a:rPr lang="en-US" dirty="0"/>
              <a:t>Flight Log Cover</a:t>
            </a:r>
          </a:p>
        </p:txBody>
      </p:sp>
      <p:pic>
        <p:nvPicPr>
          <p:cNvPr id="3" name="Picture 2" descr="Dark blue leather background">
            <a:extLst>
              <a:ext uri="{FF2B5EF4-FFF2-40B4-BE49-F238E27FC236}">
                <a16:creationId xmlns:a16="http://schemas.microsoft.com/office/drawing/2014/main" id="{4E019FB0-6196-059C-E5DF-D6646BD3AC67}"/>
              </a:ext>
            </a:extLst>
          </p:cNvPr>
          <p:cNvPicPr>
            <a:picLocks noGrp="1" noRot="1" noChangeAspect="1" noMove="1" noResize="1" noEditPoints="1" noAdjustHandles="1" noChangeArrowheads="1" noChangeShapeType="1" noCrop="1"/>
          </p:cNvPicPr>
          <p:nvPr/>
        </p:nvPicPr>
        <p:blipFill>
          <a:blip r:embed="rId3"/>
          <a:srcRect r="12500"/>
          <a:stretch>
            <a:fillRect/>
          </a:stretch>
        </p:blipFill>
        <p:spPr>
          <a:xfrm>
            <a:off x="0" y="0"/>
            <a:ext cx="9601200" cy="7315200"/>
          </a:xfrm>
          <a:prstGeom prst="rect">
            <a:avLst/>
          </a:prstGeom>
        </p:spPr>
      </p:pic>
      <p:pic>
        <p:nvPicPr>
          <p:cNvPr id="4" name="Picture 3" descr="Textured gold foil">
            <a:extLst>
              <a:ext uri="{FF2B5EF4-FFF2-40B4-BE49-F238E27FC236}">
                <a16:creationId xmlns:a16="http://schemas.microsoft.com/office/drawing/2014/main" id="{02071BD1-8631-9BAC-FA79-7B2344AEA0A2}"/>
              </a:ext>
            </a:extLst>
          </p:cNvPr>
          <p:cNvPicPr>
            <a:picLocks noChangeAspect="1"/>
          </p:cNvPicPr>
          <p:nvPr/>
        </p:nvPicPr>
        <p:blipFill>
          <a:blip r:embed="rId4"/>
          <a:stretch>
            <a:fillRect/>
          </a:stretch>
        </p:blipFill>
        <p:spPr>
          <a:xfrm>
            <a:off x="2740742" y="2679291"/>
            <a:ext cx="4119716" cy="1956619"/>
          </a:xfrm>
          <a:prstGeom prst="frame">
            <a:avLst>
              <a:gd name="adj1" fmla="val 1800"/>
            </a:avLst>
          </a:prstGeom>
        </p:spPr>
      </p:pic>
      <p:sp>
        <p:nvSpPr>
          <p:cNvPr id="9" name="TextBox 8">
            <a:extLst>
              <a:ext uri="{FF2B5EF4-FFF2-40B4-BE49-F238E27FC236}">
                <a16:creationId xmlns:a16="http://schemas.microsoft.com/office/drawing/2014/main" id="{BF0C3010-FA21-2321-1ED5-9091722E8DB0}"/>
              </a:ext>
            </a:extLst>
          </p:cNvPr>
          <p:cNvSpPr txBox="1"/>
          <p:nvPr/>
        </p:nvSpPr>
        <p:spPr>
          <a:xfrm>
            <a:off x="2819400" y="3049237"/>
            <a:ext cx="3962400" cy="584775"/>
          </a:xfrm>
          <a:prstGeom prst="rect">
            <a:avLst/>
          </a:prstGeom>
          <a:noFill/>
        </p:spPr>
        <p:txBody>
          <a:bodyPr wrap="square" rtlCol="0">
            <a:spAutoFit/>
            <a:scene3d>
              <a:camera prst="orthographicFront"/>
              <a:lightRig rig="morning" dir="t"/>
            </a:scene3d>
            <a:sp3d contourW="12700" prstMaterial="plastic">
              <a:contourClr>
                <a:srgbClr val="E8C000"/>
              </a:contourClr>
            </a:sp3d>
          </a:bodyPr>
          <a:lstStyle/>
          <a:p>
            <a:pPr algn="ctr"/>
            <a:r>
              <a:rPr lang="en-US" sz="3200" dirty="0">
                <a:solidFill>
                  <a:srgbClr val="E8C000"/>
                </a:solidFill>
                <a:latin typeface="Arial" panose="020B0604020202020204" pitchFamily="34" charset="0"/>
                <a:ea typeface="Roboto Thin" pitchFamily="2" charset="0"/>
                <a:cs typeface="Arial" panose="020B0604020202020204" pitchFamily="34" charset="0"/>
              </a:rPr>
              <a:t>Name Goes Here</a:t>
            </a:r>
          </a:p>
        </p:txBody>
      </p:sp>
      <p:sp>
        <p:nvSpPr>
          <p:cNvPr id="6" name="TextBox 5">
            <a:extLst>
              <a:ext uri="{FF2B5EF4-FFF2-40B4-BE49-F238E27FC236}">
                <a16:creationId xmlns:a16="http://schemas.microsoft.com/office/drawing/2014/main" id="{417A014E-9CD5-E51D-59B3-B47C12CBC574}"/>
              </a:ext>
            </a:extLst>
          </p:cNvPr>
          <p:cNvSpPr txBox="1"/>
          <p:nvPr/>
        </p:nvSpPr>
        <p:spPr>
          <a:xfrm>
            <a:off x="2819400" y="3672090"/>
            <a:ext cx="3962400" cy="584775"/>
          </a:xfrm>
          <a:prstGeom prst="rect">
            <a:avLst/>
          </a:prstGeom>
          <a:noFill/>
        </p:spPr>
        <p:txBody>
          <a:bodyPr wrap="square" rtlCol="0">
            <a:spAutoFit/>
            <a:scene3d>
              <a:camera prst="orthographicFront"/>
              <a:lightRig rig="morning" dir="t"/>
            </a:scene3d>
            <a:sp3d contourW="12700">
              <a:contourClr>
                <a:srgbClr val="D49933"/>
              </a:contourClr>
            </a:sp3d>
          </a:bodyPr>
          <a:lstStyle/>
          <a:p>
            <a:pPr algn="ctr"/>
            <a:r>
              <a:rPr lang="en-US" sz="3200" dirty="0">
                <a:solidFill>
                  <a:srgbClr val="E8C000"/>
                </a:solidFill>
                <a:latin typeface="Arial" panose="020B0604020202020204" pitchFamily="34" charset="0"/>
                <a:ea typeface="Roboto Thin" pitchFamily="2" charset="0"/>
                <a:cs typeface="Arial" panose="020B0604020202020204" pitchFamily="34" charset="0"/>
              </a:rPr>
              <a:t>Flight Log</a:t>
            </a:r>
          </a:p>
        </p:txBody>
      </p:sp>
    </p:spTree>
    <p:extLst>
      <p:ext uri="{BB962C8B-B14F-4D97-AF65-F5344CB8AC3E}">
        <p14:creationId xmlns:p14="http://schemas.microsoft.com/office/powerpoint/2010/main" val="989631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402B99AC-6726-10B5-47A6-6AF391D87BA2}"/>
              </a:ext>
            </a:extLst>
          </p:cNvPr>
          <p:cNvGraphicFramePr>
            <a:graphicFrameLocks noGrp="1"/>
          </p:cNvGraphicFramePr>
          <p:nvPr>
            <p:extLst>
              <p:ext uri="{D42A27DB-BD31-4B8C-83A1-F6EECF244321}">
                <p14:modId xmlns:p14="http://schemas.microsoft.com/office/powerpoint/2010/main" val="2168337596"/>
              </p:ext>
            </p:extLst>
          </p:nvPr>
        </p:nvGraphicFramePr>
        <p:xfrm>
          <a:off x="523300" y="1795774"/>
          <a:ext cx="8554600" cy="4773207"/>
        </p:xfrm>
        <a:graphic>
          <a:graphicData uri="http://schemas.openxmlformats.org/drawingml/2006/table">
            <a:tbl>
              <a:tblPr firstRow="1" bandRow="1">
                <a:tableStyleId>{5940675A-B579-460E-94D1-54222C63F5DA}</a:tableStyleId>
              </a:tblPr>
              <a:tblGrid>
                <a:gridCol w="1384158">
                  <a:extLst>
                    <a:ext uri="{9D8B030D-6E8A-4147-A177-3AD203B41FA5}">
                      <a16:colId xmlns:a16="http://schemas.microsoft.com/office/drawing/2014/main" val="3734104393"/>
                    </a:ext>
                  </a:extLst>
                </a:gridCol>
                <a:gridCol w="1582994">
                  <a:extLst>
                    <a:ext uri="{9D8B030D-6E8A-4147-A177-3AD203B41FA5}">
                      <a16:colId xmlns:a16="http://schemas.microsoft.com/office/drawing/2014/main" val="819575992"/>
                    </a:ext>
                  </a:extLst>
                </a:gridCol>
                <a:gridCol w="1671483">
                  <a:extLst>
                    <a:ext uri="{9D8B030D-6E8A-4147-A177-3AD203B41FA5}">
                      <a16:colId xmlns:a16="http://schemas.microsoft.com/office/drawing/2014/main" val="1690552285"/>
                    </a:ext>
                  </a:extLst>
                </a:gridCol>
                <a:gridCol w="2153265">
                  <a:extLst>
                    <a:ext uri="{9D8B030D-6E8A-4147-A177-3AD203B41FA5}">
                      <a16:colId xmlns:a16="http://schemas.microsoft.com/office/drawing/2014/main" val="1975915520"/>
                    </a:ext>
                  </a:extLst>
                </a:gridCol>
                <a:gridCol w="1762700">
                  <a:extLst>
                    <a:ext uri="{9D8B030D-6E8A-4147-A177-3AD203B41FA5}">
                      <a16:colId xmlns:a16="http://schemas.microsoft.com/office/drawing/2014/main" val="3621692554"/>
                    </a:ext>
                  </a:extLst>
                </a:gridCol>
              </a:tblGrid>
              <a:tr h="581571">
                <a:tc>
                  <a:txBody>
                    <a:bodyPr/>
                    <a:lstStyle/>
                    <a:p>
                      <a:r>
                        <a:rPr lang="en-US" sz="1400" b="1" dirty="0"/>
                        <a:t>Travel Dates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US" sz="1400" b="1" dirty="0"/>
                        <a:t>Leaving From</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US" sz="1400" b="1" dirty="0"/>
                        <a:t>Traveling To</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US" sz="1400" b="1" dirty="0"/>
                        <a:t>Traveling by </a:t>
                      </a:r>
                      <a:r>
                        <a:rPr lang="en-US" sz="1400" b="1" spc="-10" baseline="0" dirty="0"/>
                        <a:t>(airplane, car, bus or train)</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US" sz="1400" b="1" dirty="0"/>
                        <a:t>Reason for Travel</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3904881"/>
                  </a:ext>
                </a:extLst>
              </a:tr>
              <a:tr h="349303">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0780237"/>
                  </a:ext>
                </a:extLst>
              </a:tr>
              <a:tr h="349303">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6961541"/>
                  </a:ext>
                </a:extLst>
              </a:tr>
              <a:tr h="349303">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4996953"/>
                  </a:ext>
                </a:extLst>
              </a:tr>
              <a:tr h="349303">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9388103"/>
                  </a:ext>
                </a:extLst>
              </a:tr>
              <a:tr h="349303">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5309894"/>
                  </a:ext>
                </a:extLst>
              </a:tr>
              <a:tr h="349303">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200202"/>
                  </a:ext>
                </a:extLst>
              </a:tr>
              <a:tr h="349303">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7755628"/>
                  </a:ext>
                </a:extLst>
              </a:tr>
              <a:tr h="349303">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6696360"/>
                  </a:ext>
                </a:extLst>
              </a:tr>
              <a:tr h="349303">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4029437"/>
                  </a:ext>
                </a:extLst>
              </a:tr>
              <a:tr h="349303">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7263498"/>
                  </a:ext>
                </a:extLst>
              </a:tr>
              <a:tr h="349303">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5272979"/>
                  </a:ext>
                </a:extLst>
              </a:tr>
              <a:tr h="349303">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8251457"/>
                  </a:ext>
                </a:extLst>
              </a:tr>
            </a:tbl>
          </a:graphicData>
        </a:graphic>
      </p:graphicFrame>
      <p:sp>
        <p:nvSpPr>
          <p:cNvPr id="2" name="Title 1">
            <a:extLst>
              <a:ext uri="{FF2B5EF4-FFF2-40B4-BE49-F238E27FC236}">
                <a16:creationId xmlns:a16="http://schemas.microsoft.com/office/drawing/2014/main" id="{29B7BE6C-A0F0-0DAA-51B1-B69B3FA5A45E}"/>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My Flight Log</a:t>
            </a:r>
            <a:endParaRPr lang="en-US" dirty="0"/>
          </a:p>
        </p:txBody>
      </p:sp>
    </p:spTree>
    <p:extLst>
      <p:ext uri="{BB962C8B-B14F-4D97-AF65-F5344CB8AC3E}">
        <p14:creationId xmlns:p14="http://schemas.microsoft.com/office/powerpoint/2010/main" val="4269159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63FF9-9082-93F9-6420-419E5B8BD5D6}"/>
              </a:ext>
            </a:extLst>
          </p:cNvPr>
          <p:cNvSpPr>
            <a:spLocks noGrp="1"/>
          </p:cNvSpPr>
          <p:nvPr>
            <p:ph type="title"/>
          </p:nvPr>
        </p:nvSpPr>
        <p:spPr>
          <a:xfrm>
            <a:off x="462708" y="6410358"/>
            <a:ext cx="3072972" cy="461665"/>
          </a:xfrm>
        </p:spPr>
        <p:txBody>
          <a:bodyPr/>
          <a:lstStyle/>
          <a:p>
            <a:r>
              <a:rPr lang="en-US" dirty="0"/>
              <a:t>Passport Example</a:t>
            </a:r>
          </a:p>
        </p:txBody>
      </p:sp>
      <p:pic>
        <p:nvPicPr>
          <p:cNvPr id="18" name="Picture 17" descr="Passport page background">
            <a:extLst>
              <a:ext uri="{FF2B5EF4-FFF2-40B4-BE49-F238E27FC236}">
                <a16:creationId xmlns:a16="http://schemas.microsoft.com/office/drawing/2014/main" id="{438BE769-D4A5-09F1-77E7-A09477BA8016}"/>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9601200" cy="7315199"/>
          </a:xfrm>
          <a:prstGeom prst="rect">
            <a:avLst/>
          </a:prstGeom>
        </p:spPr>
      </p:pic>
      <p:sp>
        <p:nvSpPr>
          <p:cNvPr id="3" name="TextBox 2">
            <a:extLst>
              <a:ext uri="{FF2B5EF4-FFF2-40B4-BE49-F238E27FC236}">
                <a16:creationId xmlns:a16="http://schemas.microsoft.com/office/drawing/2014/main" id="{5EDDAB19-A084-D54F-1F33-EEDB7E059E64}"/>
              </a:ext>
            </a:extLst>
          </p:cNvPr>
          <p:cNvSpPr txBox="1"/>
          <p:nvPr/>
        </p:nvSpPr>
        <p:spPr>
          <a:xfrm>
            <a:off x="417250" y="1036292"/>
            <a:ext cx="4260171" cy="2308324"/>
          </a:xfrm>
          <a:prstGeom prst="rect">
            <a:avLst/>
          </a:prstGeom>
          <a:noFill/>
        </p:spPr>
        <p:txBody>
          <a:bodyPr wrap="square" rtlCol="0">
            <a:spAutoFit/>
          </a:bodyPr>
          <a:lstStyle/>
          <a:p>
            <a:r>
              <a:rPr lang="en-US" sz="1600" dirty="0"/>
              <a:t>Check out how fun your endorsement stamps can look in your Flight Log! Complete activities, join events, and then head over to the Flight Log Digital Stamps page to grab your next stamp! </a:t>
            </a:r>
            <a:br>
              <a:rPr lang="en-US" sz="1600" dirty="0"/>
            </a:br>
            <a:br>
              <a:rPr lang="en-US" sz="1600" dirty="0"/>
            </a:br>
            <a:r>
              <a:rPr lang="en-US" sz="1600" dirty="0"/>
              <a:t>Ready to make it your own? Go ahead and delete this slide when you’re ready to start your Flight Log!</a:t>
            </a:r>
          </a:p>
        </p:txBody>
      </p:sp>
      <p:pic>
        <p:nvPicPr>
          <p:cNvPr id="4" name="Picture 3" descr="Exploring Drag digital stamp.">
            <a:extLst>
              <a:ext uri="{FF2B5EF4-FFF2-40B4-BE49-F238E27FC236}">
                <a16:creationId xmlns:a16="http://schemas.microsoft.com/office/drawing/2014/main" id="{6C42F2AD-3A71-29D0-96B2-900C0B379BA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72818" y="2283208"/>
            <a:ext cx="1143000" cy="1181100"/>
          </a:xfrm>
          <a:prstGeom prst="rect">
            <a:avLst/>
          </a:prstGeom>
        </p:spPr>
      </p:pic>
      <p:pic>
        <p:nvPicPr>
          <p:cNvPr id="5" name="Picture 4" descr="Aeronautics Nonograms digital stamp.">
            <a:extLst>
              <a:ext uri="{FF2B5EF4-FFF2-40B4-BE49-F238E27FC236}">
                <a16:creationId xmlns:a16="http://schemas.microsoft.com/office/drawing/2014/main" id="{D18C9AD7-93D4-ECEE-2CF4-B8429612421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12350" y="2190454"/>
            <a:ext cx="1371600" cy="901700"/>
          </a:xfrm>
          <a:prstGeom prst="rect">
            <a:avLst/>
          </a:prstGeom>
        </p:spPr>
      </p:pic>
      <p:pic>
        <p:nvPicPr>
          <p:cNvPr id="6" name="Picture 5" descr="Make an Aeolipile (Hero Engine) digital stamp.">
            <a:extLst>
              <a:ext uri="{FF2B5EF4-FFF2-40B4-BE49-F238E27FC236}">
                <a16:creationId xmlns:a16="http://schemas.microsoft.com/office/drawing/2014/main" id="{16770861-F372-DE5E-103C-F18469D2118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0692" y="3591830"/>
            <a:ext cx="1143000" cy="1181100"/>
          </a:xfrm>
          <a:prstGeom prst="rect">
            <a:avLst/>
          </a:prstGeom>
        </p:spPr>
      </p:pic>
      <p:pic>
        <p:nvPicPr>
          <p:cNvPr id="7" name="Picture 6" descr="High Flying Peeps: Designing a Pressure Suit digital stamp.">
            <a:extLst>
              <a:ext uri="{FF2B5EF4-FFF2-40B4-BE49-F238E27FC236}">
                <a16:creationId xmlns:a16="http://schemas.microsoft.com/office/drawing/2014/main" id="{67E38342-7B63-58D7-EA71-2B4D7F180D9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51495" y="3695718"/>
            <a:ext cx="1371600" cy="812800"/>
          </a:xfrm>
          <a:prstGeom prst="rect">
            <a:avLst/>
          </a:prstGeom>
        </p:spPr>
      </p:pic>
      <p:pic>
        <p:nvPicPr>
          <p:cNvPr id="8" name="Picture 7" descr="Four Forces of Flight digital stamp.">
            <a:extLst>
              <a:ext uri="{FF2B5EF4-FFF2-40B4-BE49-F238E27FC236}">
                <a16:creationId xmlns:a16="http://schemas.microsoft.com/office/drawing/2014/main" id="{7692EC7F-F2E4-DCB9-F7E8-209D1FA358A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26880" y="2283208"/>
            <a:ext cx="1017344" cy="1007924"/>
          </a:xfrm>
          <a:prstGeom prst="rect">
            <a:avLst/>
          </a:prstGeom>
        </p:spPr>
      </p:pic>
      <p:pic>
        <p:nvPicPr>
          <p:cNvPr id="9" name="Picture 8" descr="Design your own X-Plane digital stamp.">
            <a:extLst>
              <a:ext uri="{FF2B5EF4-FFF2-40B4-BE49-F238E27FC236}">
                <a16:creationId xmlns:a16="http://schemas.microsoft.com/office/drawing/2014/main" id="{85329DDE-97CF-98F8-6E59-72BB7F9B246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504260" y="4659068"/>
            <a:ext cx="1143000" cy="1054100"/>
          </a:xfrm>
          <a:prstGeom prst="rect">
            <a:avLst/>
          </a:prstGeom>
        </p:spPr>
      </p:pic>
      <p:pic>
        <p:nvPicPr>
          <p:cNvPr id="10" name="Picture 9" descr="Measure your Reaction Time digital stamp.">
            <a:extLst>
              <a:ext uri="{FF2B5EF4-FFF2-40B4-BE49-F238E27FC236}">
                <a16:creationId xmlns:a16="http://schemas.microsoft.com/office/drawing/2014/main" id="{2758A839-93F7-D407-68D2-683D0061C3D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855286" y="3162111"/>
            <a:ext cx="1371600" cy="1092200"/>
          </a:xfrm>
          <a:prstGeom prst="rect">
            <a:avLst/>
          </a:prstGeom>
        </p:spPr>
      </p:pic>
      <p:pic>
        <p:nvPicPr>
          <p:cNvPr id="11" name="Picture 10" descr="Schilieren Cross-Stitch Activity digital stamp.">
            <a:extLst>
              <a:ext uri="{FF2B5EF4-FFF2-40B4-BE49-F238E27FC236}">
                <a16:creationId xmlns:a16="http://schemas.microsoft.com/office/drawing/2014/main" id="{524C1051-A5B1-E9DC-987B-0CBB056FC86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935107" y="3858968"/>
            <a:ext cx="1143000" cy="1143000"/>
          </a:xfrm>
          <a:prstGeom prst="rect">
            <a:avLst/>
          </a:prstGeom>
        </p:spPr>
      </p:pic>
      <p:pic>
        <p:nvPicPr>
          <p:cNvPr id="12" name="Picture 11" descr="High Flyers Activity Book digital stamp.">
            <a:extLst>
              <a:ext uri="{FF2B5EF4-FFF2-40B4-BE49-F238E27FC236}">
                <a16:creationId xmlns:a16="http://schemas.microsoft.com/office/drawing/2014/main" id="{2779C5A0-A44D-3AE5-7C71-2F4E808931A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283961" y="3477968"/>
            <a:ext cx="1371600" cy="952500"/>
          </a:xfrm>
          <a:prstGeom prst="rect">
            <a:avLst/>
          </a:prstGeom>
        </p:spPr>
      </p:pic>
      <p:pic>
        <p:nvPicPr>
          <p:cNvPr id="13" name="Picture 12" descr="X-66 3D Printing digital stamp.">
            <a:extLst>
              <a:ext uri="{FF2B5EF4-FFF2-40B4-BE49-F238E27FC236}">
                <a16:creationId xmlns:a16="http://schemas.microsoft.com/office/drawing/2014/main" id="{D37C9AED-B058-9E47-287D-BA87EC25F34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90692" y="5020144"/>
            <a:ext cx="1143000" cy="1143000"/>
          </a:xfrm>
          <a:prstGeom prst="rect">
            <a:avLst/>
          </a:prstGeom>
        </p:spPr>
      </p:pic>
      <p:pic>
        <p:nvPicPr>
          <p:cNvPr id="14" name="Picture 13" descr="X-59 Paper Desktop Model Builder digital stamp.">
            <a:extLst>
              <a:ext uri="{FF2B5EF4-FFF2-40B4-BE49-F238E27FC236}">
                <a16:creationId xmlns:a16="http://schemas.microsoft.com/office/drawing/2014/main" id="{05E0A1AE-2DB3-879B-40FF-4F4E30A20C5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967512" y="5307529"/>
            <a:ext cx="1371600" cy="901700"/>
          </a:xfrm>
          <a:prstGeom prst="rect">
            <a:avLst/>
          </a:prstGeom>
        </p:spPr>
      </p:pic>
      <p:pic>
        <p:nvPicPr>
          <p:cNvPr id="15" name="Picture 14" descr="Make a Straw Airplane digital stamp.">
            <a:extLst>
              <a:ext uri="{FF2B5EF4-FFF2-40B4-BE49-F238E27FC236}">
                <a16:creationId xmlns:a16="http://schemas.microsoft.com/office/drawing/2014/main" id="{AB76B8BF-35DD-2A0C-788E-4BF1E681EAE7}"/>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206752" y="1161186"/>
            <a:ext cx="1371600" cy="838200"/>
          </a:xfrm>
          <a:prstGeom prst="rect">
            <a:avLst/>
          </a:prstGeom>
        </p:spPr>
      </p:pic>
      <p:pic>
        <p:nvPicPr>
          <p:cNvPr id="16" name="Picture 15" descr="My Travel Logbook How To digital stamp.">
            <a:extLst>
              <a:ext uri="{FF2B5EF4-FFF2-40B4-BE49-F238E27FC236}">
                <a16:creationId xmlns:a16="http://schemas.microsoft.com/office/drawing/2014/main" id="{EA76CC6D-DD2B-218C-453B-4D769CCE075D}"/>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962858" y="1074497"/>
            <a:ext cx="1371600" cy="1066800"/>
          </a:xfrm>
          <a:prstGeom prst="rect">
            <a:avLst/>
          </a:prstGeom>
        </p:spPr>
      </p:pic>
      <p:pic>
        <p:nvPicPr>
          <p:cNvPr id="21" name="Picture 20" descr="Mars Perseverance Parachute Coding Activity digital stamp.">
            <a:extLst>
              <a:ext uri="{FF2B5EF4-FFF2-40B4-BE49-F238E27FC236}">
                <a16:creationId xmlns:a16="http://schemas.microsoft.com/office/drawing/2014/main" id="{74134883-8720-C4C5-DCB9-47A1CFDDD902}"/>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321052" y="4795405"/>
            <a:ext cx="1143000" cy="1117600"/>
          </a:xfrm>
          <a:prstGeom prst="rect">
            <a:avLst/>
          </a:prstGeom>
        </p:spPr>
      </p:pic>
      <p:pic>
        <p:nvPicPr>
          <p:cNvPr id="22" name="Picture 21" descr="2024 X-59 Rollout digital stamp.">
            <a:extLst>
              <a:ext uri="{FF2B5EF4-FFF2-40B4-BE49-F238E27FC236}">
                <a16:creationId xmlns:a16="http://schemas.microsoft.com/office/drawing/2014/main" id="{46430AF1-74C8-A22A-5101-0624BAF2D7D3}"/>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738494" y="3752768"/>
            <a:ext cx="1143000" cy="1143000"/>
          </a:xfrm>
          <a:prstGeom prst="rect">
            <a:avLst/>
          </a:prstGeom>
        </p:spPr>
      </p:pic>
      <p:pic>
        <p:nvPicPr>
          <p:cNvPr id="23" name="Picture 22" descr="Total Solar Eclipse 2024 digital stamp.">
            <a:extLst>
              <a:ext uri="{FF2B5EF4-FFF2-40B4-BE49-F238E27FC236}">
                <a16:creationId xmlns:a16="http://schemas.microsoft.com/office/drawing/2014/main" id="{841CAB63-93C8-DA58-316C-2B1782B93539}"/>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578352" y="5046903"/>
            <a:ext cx="1143000" cy="1193800"/>
          </a:xfrm>
          <a:prstGeom prst="rect">
            <a:avLst/>
          </a:prstGeom>
        </p:spPr>
      </p:pic>
      <p:pic>
        <p:nvPicPr>
          <p:cNvPr id="24" name="Picture 23" descr="Airventure 2022 digital stamp.">
            <a:extLst>
              <a:ext uri="{FF2B5EF4-FFF2-40B4-BE49-F238E27FC236}">
                <a16:creationId xmlns:a16="http://schemas.microsoft.com/office/drawing/2014/main" id="{E3F32D52-418F-20C8-7298-C8D63343AD07}"/>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7881494" y="4598581"/>
            <a:ext cx="1143000" cy="1054100"/>
          </a:xfrm>
          <a:prstGeom prst="rect">
            <a:avLst/>
          </a:prstGeom>
        </p:spPr>
      </p:pic>
    </p:spTree>
    <p:extLst>
      <p:ext uri="{BB962C8B-B14F-4D97-AF65-F5344CB8AC3E}">
        <p14:creationId xmlns:p14="http://schemas.microsoft.com/office/powerpoint/2010/main" val="775489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215BFC-93E1-0562-0B5D-AD3540B4DF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77B818-7E07-0619-57A3-18E976FAF35F}"/>
              </a:ext>
            </a:extLst>
          </p:cNvPr>
          <p:cNvSpPr>
            <a:spLocks noGrp="1"/>
          </p:cNvSpPr>
          <p:nvPr>
            <p:ph type="title"/>
          </p:nvPr>
        </p:nvSpPr>
        <p:spPr>
          <a:xfrm>
            <a:off x="472647" y="7084269"/>
            <a:ext cx="1624510" cy="230931"/>
          </a:xfrm>
        </p:spPr>
        <p:txBody>
          <a:bodyPr/>
          <a:lstStyle/>
          <a:p>
            <a:r>
              <a:rPr lang="en-US" sz="1200" dirty="0"/>
              <a:t>Passport</a:t>
            </a:r>
          </a:p>
        </p:txBody>
      </p:sp>
    </p:spTree>
    <p:extLst>
      <p:ext uri="{BB962C8B-B14F-4D97-AF65-F5344CB8AC3E}">
        <p14:creationId xmlns:p14="http://schemas.microsoft.com/office/powerpoint/2010/main" val="3301475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79260F-6526-8364-7828-C4DDFF8E7C18}"/>
              </a:ext>
            </a:extLst>
          </p:cNvPr>
          <p:cNvSpPr>
            <a:spLocks noGrp="1"/>
          </p:cNvSpPr>
          <p:nvPr>
            <p:ph sz="quarter" idx="10"/>
          </p:nvPr>
        </p:nvSpPr>
        <p:spPr/>
        <p:txBody>
          <a:bodyPr/>
          <a:lstStyle/>
          <a:p>
            <a:r>
              <a:rPr lang="en-US" dirty="0"/>
              <a:t>Start your text here.</a:t>
            </a:r>
          </a:p>
        </p:txBody>
      </p:sp>
      <p:sp>
        <p:nvSpPr>
          <p:cNvPr id="2" name="Title 1">
            <a:extLst>
              <a:ext uri="{FF2B5EF4-FFF2-40B4-BE49-F238E27FC236}">
                <a16:creationId xmlns:a16="http://schemas.microsoft.com/office/drawing/2014/main" id="{E8EDA376-E337-0FA0-B7D3-EE08E7150295}"/>
              </a:ext>
            </a:extLst>
          </p:cNvPr>
          <p:cNvSpPr>
            <a:spLocks noGrp="1"/>
          </p:cNvSpPr>
          <p:nvPr>
            <p:ph type="title"/>
          </p:nvPr>
        </p:nvSpPr>
        <p:spPr/>
        <p:txBody>
          <a:bodyPr/>
          <a:lstStyle/>
          <a:p>
            <a:r>
              <a:rPr lang="en-US" b="1" dirty="0"/>
              <a:t>Travel Journal</a:t>
            </a:r>
          </a:p>
        </p:txBody>
      </p:sp>
    </p:spTree>
    <p:extLst>
      <p:ext uri="{BB962C8B-B14F-4D97-AF65-F5344CB8AC3E}">
        <p14:creationId xmlns:p14="http://schemas.microsoft.com/office/powerpoint/2010/main" val="884504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AE710B-F2E6-5C57-5108-EBBD7EC9BCCC}"/>
              </a:ext>
            </a:extLst>
          </p:cNvPr>
          <p:cNvSpPr>
            <a:spLocks noGrp="1"/>
          </p:cNvSpPr>
          <p:nvPr>
            <p:ph type="title" idx="4294967295"/>
          </p:nvPr>
        </p:nvSpPr>
        <p:spPr>
          <a:xfrm>
            <a:off x="660399" y="388938"/>
            <a:ext cx="2301461" cy="450511"/>
          </a:xfrm>
          <a:prstGeom prst="rect">
            <a:avLst/>
          </a:prstGeom>
        </p:spPr>
        <p:txBody>
          <a:bodyPr/>
          <a:lstStyle/>
          <a:p>
            <a:r>
              <a:rPr lang="en-US" sz="2400" dirty="0">
                <a:solidFill>
                  <a:schemeClr val="bg1"/>
                </a:solidFill>
              </a:rPr>
              <a:t>World Map</a:t>
            </a:r>
          </a:p>
        </p:txBody>
      </p:sp>
    </p:spTree>
    <p:extLst>
      <p:ext uri="{BB962C8B-B14F-4D97-AF65-F5344CB8AC3E}">
        <p14:creationId xmlns:p14="http://schemas.microsoft.com/office/powerpoint/2010/main" val="2606292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93F04-62F4-F8FC-94F1-C360760DC81A}"/>
              </a:ext>
            </a:extLst>
          </p:cNvPr>
          <p:cNvSpPr>
            <a:spLocks noGrp="1"/>
          </p:cNvSpPr>
          <p:nvPr>
            <p:ph type="title" idx="4294967295"/>
          </p:nvPr>
        </p:nvSpPr>
        <p:spPr>
          <a:xfrm>
            <a:off x="660400" y="388938"/>
            <a:ext cx="1744870" cy="405541"/>
          </a:xfrm>
          <a:prstGeom prst="rect">
            <a:avLst/>
          </a:prstGeom>
        </p:spPr>
        <p:txBody>
          <a:bodyPr/>
          <a:lstStyle/>
          <a:p>
            <a:r>
              <a:rPr lang="en-US" sz="2400" dirty="0">
                <a:solidFill>
                  <a:schemeClr val="bg1"/>
                </a:solidFill>
              </a:rPr>
              <a:t>US Map</a:t>
            </a:r>
          </a:p>
        </p:txBody>
      </p:sp>
    </p:spTree>
    <p:extLst>
      <p:ext uri="{BB962C8B-B14F-4D97-AF65-F5344CB8AC3E}">
        <p14:creationId xmlns:p14="http://schemas.microsoft.com/office/powerpoint/2010/main" val="3896171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6D944-202F-BE11-42F1-08390040A131}"/>
              </a:ext>
            </a:extLst>
          </p:cNvPr>
          <p:cNvSpPr>
            <a:spLocks noGrp="1"/>
          </p:cNvSpPr>
          <p:nvPr>
            <p:ph type="title" idx="4294967295"/>
          </p:nvPr>
        </p:nvSpPr>
        <p:spPr>
          <a:xfrm>
            <a:off x="392045" y="417442"/>
            <a:ext cx="1953591" cy="447261"/>
          </a:xfrm>
          <a:prstGeom prst="rect">
            <a:avLst/>
          </a:prstGeom>
        </p:spPr>
        <p:txBody>
          <a:bodyPr anchor="b"/>
          <a:lstStyle/>
          <a:p>
            <a:r>
              <a:rPr lang="en-US" sz="2400" dirty="0">
                <a:solidFill>
                  <a:schemeClr val="bg1"/>
                </a:solidFill>
              </a:rPr>
              <a:t>Back Cover</a:t>
            </a:r>
          </a:p>
        </p:txBody>
      </p:sp>
    </p:spTree>
    <p:extLst>
      <p:ext uri="{BB962C8B-B14F-4D97-AF65-F5344CB8AC3E}">
        <p14:creationId xmlns:p14="http://schemas.microsoft.com/office/powerpoint/2010/main" val="33633931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1048</TotalTime>
  <Words>116</Words>
  <Application>Microsoft Macintosh PowerPoint</Application>
  <PresentationFormat>Custom</PresentationFormat>
  <Paragraphs>25</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Aptos</vt:lpstr>
      <vt:lpstr>Arial</vt:lpstr>
      <vt:lpstr>Office Theme</vt:lpstr>
      <vt:lpstr>Flight Log Cover</vt:lpstr>
      <vt:lpstr>My Flight Log</vt:lpstr>
      <vt:lpstr>Passport Example</vt:lpstr>
      <vt:lpstr>Passport</vt:lpstr>
      <vt:lpstr>Travel Journal</vt:lpstr>
      <vt:lpstr>World Map</vt:lpstr>
      <vt:lpstr>US Map</vt:lpstr>
      <vt:lpstr>Back Cover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Gipson, Lillian (HQ-JA010)[eMITS]</dc:creator>
  <cp:lastModifiedBy>Gipson, Lillian (HQ-JA010)[eMITS]</cp:lastModifiedBy>
  <cp:revision>28</cp:revision>
  <cp:lastPrinted>2025-10-08T15:09:18Z</cp:lastPrinted>
  <dcterms:created xsi:type="dcterms:W3CDTF">2025-10-08T12:06:47Z</dcterms:created>
  <dcterms:modified xsi:type="dcterms:W3CDTF">2026-03-24T13:05:43Z</dcterms:modified>
</cp:coreProperties>
</file>