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DAA0F-3F20-E649-BD17-2BD4124B9EDE}" type="datetimeFigureOut">
              <a:rPr lang="en-US" smtClean="0"/>
              <a:pPr/>
              <a:t>7/3/12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99BEF-3070-F644-B936-E9306BAEA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2408161" y="3661448"/>
            <a:ext cx="4857556" cy="824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408161" y="3669695"/>
            <a:ext cx="709252" cy="19791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117413" y="3867611"/>
            <a:ext cx="4148304" cy="1588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59895" y="3223056"/>
            <a:ext cx="693553" cy="207532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760689" y="3130906"/>
            <a:ext cx="3001095" cy="1099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7133763" y="3117179"/>
            <a:ext cx="15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453448" y="3359502"/>
            <a:ext cx="2308340" cy="71086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7165965" y="3769447"/>
            <a:ext cx="199504" cy="1588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760689" y="3242466"/>
            <a:ext cx="178318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 flipH="1" flipV="1">
            <a:off x="6647488" y="3245202"/>
            <a:ext cx="228596" cy="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4453448" y="3430588"/>
            <a:ext cx="192158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flipV="1">
            <a:off x="3884396" y="3333213"/>
            <a:ext cx="117509" cy="98963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/>
          <p:nvPr/>
        </p:nvCxnSpPr>
        <p:spPr>
          <a:xfrm rot="5400000">
            <a:off x="3934786" y="3185097"/>
            <a:ext cx="137420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3884396" y="3359502"/>
            <a:ext cx="4420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Symbol" charset="2"/>
                <a:cs typeface="Symbol" charset="2"/>
              </a:rPr>
              <a:t>q</a:t>
            </a:r>
            <a:r>
              <a:rPr lang="en-US" sz="1200" baseline="-25000" dirty="0" err="1" smtClean="0">
                <a:cs typeface="Symbol" charset="2"/>
              </a:rPr>
              <a:t>m</a:t>
            </a:r>
            <a:endParaRPr lang="en-US" sz="1200" dirty="0" smtClean="0">
              <a:latin typeface="Symbol" charset="2"/>
              <a:cs typeface="Symbol" charset="2"/>
            </a:endParaRPr>
          </a:p>
        </p:txBody>
      </p:sp>
      <p:cxnSp>
        <p:nvCxnSpPr>
          <p:cNvPr id="154" name="Straight Arrow Connector 153"/>
          <p:cNvCxnSpPr/>
          <p:nvPr/>
        </p:nvCxnSpPr>
        <p:spPr>
          <a:xfrm rot="5400000">
            <a:off x="3264495" y="3462943"/>
            <a:ext cx="415091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arrow" w="sm" len="sm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 flipH="1">
            <a:off x="2737603" y="3325634"/>
            <a:ext cx="8353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10.16 cm</a:t>
            </a:r>
            <a:endParaRPr lang="en-US" sz="1200" dirty="0"/>
          </a:p>
        </p:txBody>
      </p:sp>
      <p:cxnSp>
        <p:nvCxnSpPr>
          <p:cNvPr id="161" name="Straight Connector 160"/>
          <p:cNvCxnSpPr>
            <a:stCxn id="147" idx="3"/>
            <a:endCxn id="147" idx="3"/>
          </p:cNvCxnSpPr>
          <p:nvPr/>
        </p:nvCxnSpPr>
        <p:spPr>
          <a:xfrm>
            <a:off x="4326467" y="3498002"/>
            <a:ext cx="15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rot="16200000" flipH="1">
            <a:off x="3637424" y="3564126"/>
            <a:ext cx="246534" cy="1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rot="10800000">
            <a:off x="3119001" y="3240878"/>
            <a:ext cx="641692" cy="3177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3808109" y="3869993"/>
            <a:ext cx="692755" cy="1587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rot="16200000" flipH="1">
            <a:off x="4188745" y="3244888"/>
            <a:ext cx="1588" cy="762859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4570970" y="3422301"/>
            <a:ext cx="141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</a:t>
            </a:r>
            <a:endParaRPr lang="en-US" sz="1200" dirty="0"/>
          </a:p>
        </p:txBody>
      </p:sp>
      <p:cxnSp>
        <p:nvCxnSpPr>
          <p:cNvPr id="190" name="Straight Connector 189"/>
          <p:cNvCxnSpPr/>
          <p:nvPr/>
        </p:nvCxnSpPr>
        <p:spPr>
          <a:xfrm rot="5400000" flipH="1" flipV="1">
            <a:off x="3591636" y="3071824"/>
            <a:ext cx="338107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 rot="5400000" flipH="1" flipV="1">
            <a:off x="2025096" y="3286630"/>
            <a:ext cx="766131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>
            <a:off x="2408161" y="3117179"/>
            <a:ext cx="1351734" cy="1588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2569872" y="2878163"/>
            <a:ext cx="401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X</a:t>
            </a:r>
            <a:r>
              <a:rPr lang="en-US" sz="1000" baseline="-25000" dirty="0" smtClean="0"/>
              <a:t>0</a:t>
            </a:r>
            <a:endParaRPr lang="en-US" sz="1000" dirty="0"/>
          </a:p>
        </p:txBody>
      </p:sp>
      <p:sp>
        <p:nvSpPr>
          <p:cNvPr id="213" name="TextBox 212"/>
          <p:cNvSpPr txBox="1"/>
          <p:nvPr/>
        </p:nvSpPr>
        <p:spPr>
          <a:xfrm rot="10800000" flipV="1">
            <a:off x="3107090" y="4580467"/>
            <a:ext cx="3267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Fig.</a:t>
            </a:r>
            <a:r>
              <a:rPr lang="en-US" sz="1200" dirty="0" smtClean="0"/>
              <a:t> B1-1</a:t>
            </a:r>
            <a:r>
              <a:rPr lang="en-US" sz="1200" dirty="0" smtClean="0"/>
              <a:t>. Wedge geometry and orientation.</a:t>
            </a:r>
            <a:endParaRPr lang="en-US" sz="1200" dirty="0"/>
          </a:p>
        </p:txBody>
      </p:sp>
      <p:graphicFrame>
        <p:nvGraphicFramePr>
          <p:cNvPr id="214" name="Table 213"/>
          <p:cNvGraphicFramePr>
            <a:graphicFrameLocks noGrp="1"/>
          </p:cNvGraphicFramePr>
          <p:nvPr/>
        </p:nvGraphicFramePr>
        <p:xfrm>
          <a:off x="2408956" y="423333"/>
          <a:ext cx="4958972" cy="193621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39743"/>
                <a:gridCol w="1239743"/>
                <a:gridCol w="1239743"/>
                <a:gridCol w="1239743"/>
              </a:tblGrid>
              <a:tr h="322703"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err="1" smtClean="0">
                          <a:latin typeface="Symbol" charset="2"/>
                          <a:cs typeface="Symbol" charset="2"/>
                        </a:rPr>
                        <a:t>q</a:t>
                      </a:r>
                      <a:r>
                        <a:rPr lang="en-US" sz="1200" baseline="0" dirty="0" smtClean="0"/>
                        <a:t> (deg)</a:t>
                      </a:r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latin typeface="Symbol" charset="2"/>
                          <a:cs typeface="Symbol" charset="2"/>
                        </a:rPr>
                        <a:t>q</a:t>
                      </a:r>
                      <a:r>
                        <a:rPr lang="en-US" sz="1200" baseline="-25000" dirty="0" err="1" smtClean="0"/>
                        <a:t>m</a:t>
                      </a:r>
                      <a:endParaRPr lang="en-US" sz="1200" dirty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Symbol" charset="2"/>
                          <a:cs typeface="Symbol" charset="2"/>
                        </a:rPr>
                        <a:t>q</a:t>
                      </a:r>
                      <a:r>
                        <a:rPr lang="en-US" sz="1200" baseline="30000" dirty="0" smtClean="0"/>
                        <a:t>*</a:t>
                      </a:r>
                      <a:endParaRPr lang="en-US" sz="1200" dirty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X</a:t>
                      </a:r>
                      <a:r>
                        <a:rPr lang="en-US" sz="1200" baseline="-25000" dirty="0" smtClean="0"/>
                        <a:t>0 </a:t>
                      </a:r>
                      <a:r>
                        <a:rPr lang="en-US" sz="1200" baseline="0" dirty="0" smtClean="0"/>
                        <a:t>(cm)</a:t>
                      </a:r>
                      <a:endParaRPr lang="en-US" sz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27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104-124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27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119-135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27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119-135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27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124-140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27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130-145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20" name="Straight Arrow Connector 219"/>
          <p:cNvCxnSpPr/>
          <p:nvPr/>
        </p:nvCxnSpPr>
        <p:spPr>
          <a:xfrm rot="5400000" flipH="1" flipV="1">
            <a:off x="5839894" y="3518156"/>
            <a:ext cx="174341" cy="794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/>
          <p:nvPr/>
        </p:nvCxnSpPr>
        <p:spPr>
          <a:xfrm rot="5400000">
            <a:off x="5844470" y="3322282"/>
            <a:ext cx="163602" cy="793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8" name="TextBox 227"/>
          <p:cNvSpPr txBox="1"/>
          <p:nvPr/>
        </p:nvSpPr>
        <p:spPr>
          <a:xfrm>
            <a:off x="5995200" y="3404480"/>
            <a:ext cx="31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Symbol" charset="2"/>
                <a:cs typeface="Symbol" charset="2"/>
              </a:rPr>
              <a:t>q</a:t>
            </a:r>
            <a:r>
              <a:rPr lang="en-US" sz="1400" baseline="30000" dirty="0" smtClean="0">
                <a:cs typeface="Symbol" charset="2"/>
              </a:rPr>
              <a:t>*</a:t>
            </a:r>
            <a:endParaRPr lang="en-US" sz="1400" dirty="0">
              <a:latin typeface="Symbol" charset="2"/>
              <a:cs typeface="Symbol" charset="2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rot="10800000" flipV="1">
            <a:off x="4264563" y="3240879"/>
            <a:ext cx="126986" cy="118622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328055" y="3174836"/>
            <a:ext cx="383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Symbol" charset="2"/>
                <a:cs typeface="Symbol" charset="2"/>
              </a:rPr>
              <a:t>q</a:t>
            </a:r>
            <a:endParaRPr lang="en-US" sz="1200" dirty="0">
              <a:latin typeface="Symbol" charset="2"/>
              <a:cs typeface="Symbol" charset="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60</Words>
  <Application>Microsoft Macintosh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LM ES&amp;S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System Manager</dc:creator>
  <cp:lastModifiedBy>System Manager</cp:lastModifiedBy>
  <cp:revision>6</cp:revision>
  <dcterms:created xsi:type="dcterms:W3CDTF">2012-07-03T17:14:12Z</dcterms:created>
  <dcterms:modified xsi:type="dcterms:W3CDTF">2012-07-03T17:25:55Z</dcterms:modified>
</cp:coreProperties>
</file>