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3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88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7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2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20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6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107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9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1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0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99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830E8-32A6-4A5D-A004-0C8C238DED02}" type="datetimeFigureOut">
              <a:rPr lang="en-US" smtClean="0"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1777C-7CAA-4E9E-A65F-78464B483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2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01400-1F0A-FAA5-736A-E5C3E8541B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CB48A0-9F28-5E01-4A6C-0E56844439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6D2C25F-6411-8F96-8A0F-E91DD72705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" b="15"/>
          <a:stretch/>
        </p:blipFill>
        <p:spPr>
          <a:xfrm>
            <a:off x="-10886" y="-10886"/>
            <a:ext cx="9165771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3B596A98-4170-A951-8B4D-4FFC68623C5F}"/>
              </a:ext>
            </a:extLst>
          </p:cNvPr>
          <p:cNvSpPr txBox="1"/>
          <p:nvPr/>
        </p:nvSpPr>
        <p:spPr>
          <a:xfrm>
            <a:off x="2067074" y="10886"/>
            <a:ext cx="6074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[Proposal Title]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Firm: [Firm Name]</a:t>
            </a: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Proposal Number; [Proposal Number]  Ignite 22-II-E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813767-313B-56C3-2442-CF9FF53662E3}"/>
              </a:ext>
            </a:extLst>
          </p:cNvPr>
          <p:cNvSpPr txBox="1"/>
          <p:nvPr/>
        </p:nvSpPr>
        <p:spPr>
          <a:xfrm>
            <a:off x="0" y="1240969"/>
            <a:ext cx="46917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[Insert text here]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4D550B-CA8E-F666-F51F-2B19431A84D9}"/>
              </a:ext>
            </a:extLst>
          </p:cNvPr>
          <p:cNvSpPr txBox="1"/>
          <p:nvPr/>
        </p:nvSpPr>
        <p:spPr>
          <a:xfrm>
            <a:off x="0" y="3975109"/>
            <a:ext cx="4691743" cy="2377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6C792A-AFE2-F6D9-4378-90FB96E48916}"/>
              </a:ext>
            </a:extLst>
          </p:cNvPr>
          <p:cNvSpPr txBox="1"/>
          <p:nvPr/>
        </p:nvSpPr>
        <p:spPr>
          <a:xfrm>
            <a:off x="-10886" y="3928455"/>
            <a:ext cx="46917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 [Insert text here]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005D9F-CF97-2AB0-0CA8-A3A3C120434D}"/>
              </a:ext>
            </a:extLst>
          </p:cNvPr>
          <p:cNvSpPr txBox="1"/>
          <p:nvPr/>
        </p:nvSpPr>
        <p:spPr>
          <a:xfrm>
            <a:off x="4923974" y="3690251"/>
            <a:ext cx="41680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[Insert text here]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699E31-677E-A2AD-155D-840239F1CB3E}"/>
              </a:ext>
            </a:extLst>
          </p:cNvPr>
          <p:cNvSpPr txBox="1"/>
          <p:nvPr/>
        </p:nvSpPr>
        <p:spPr>
          <a:xfrm>
            <a:off x="4923974" y="5059804"/>
            <a:ext cx="41680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[Insert text here]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3F4936-0355-96D4-4358-B1DF7BCF96C0}"/>
              </a:ext>
            </a:extLst>
          </p:cNvPr>
          <p:cNvSpPr txBox="1"/>
          <p:nvPr/>
        </p:nvSpPr>
        <p:spPr>
          <a:xfrm>
            <a:off x="1216783" y="6555371"/>
            <a:ext cx="5019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[1-9]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4CF60B5-A51C-6FC0-ABAC-0839E49747D0}"/>
              </a:ext>
            </a:extLst>
          </p:cNvPr>
          <p:cNvSpPr txBox="1"/>
          <p:nvPr/>
        </p:nvSpPr>
        <p:spPr>
          <a:xfrm>
            <a:off x="3138716" y="6559481"/>
            <a:ext cx="5019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[1-9]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A95A28-B327-0CF0-4FA7-EF9D12D43619}"/>
              </a:ext>
            </a:extLst>
          </p:cNvPr>
          <p:cNvSpPr txBox="1"/>
          <p:nvPr/>
        </p:nvSpPr>
        <p:spPr>
          <a:xfrm>
            <a:off x="4923973" y="6209315"/>
            <a:ext cx="4168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[Business Official Name]</a:t>
            </a:r>
          </a:p>
          <a:p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</a:p>
          <a:p>
            <a:r>
              <a:rPr lang="en-US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6ACC67-4F6B-5B98-F17B-D342CF05B5E0}"/>
              </a:ext>
            </a:extLst>
          </p:cNvPr>
          <p:cNvSpPr txBox="1"/>
          <p:nvPr/>
        </p:nvSpPr>
        <p:spPr>
          <a:xfrm>
            <a:off x="5858594" y="2012724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Graphic Here</a:t>
            </a:r>
          </a:p>
        </p:txBody>
      </p:sp>
    </p:spTree>
    <p:extLst>
      <p:ext uri="{BB962C8B-B14F-4D97-AF65-F5344CB8AC3E}">
        <p14:creationId xmlns:p14="http://schemas.microsoft.com/office/powerpoint/2010/main" val="1300822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674C5D01EADF48B29205B67E1CAEBC" ma:contentTypeVersion="10" ma:contentTypeDescription="Create a new document." ma:contentTypeScope="" ma:versionID="419dcb7f506699792ef5aa20a6bf7d7c">
  <xsd:schema xmlns:xsd="http://www.w3.org/2001/XMLSchema" xmlns:xs="http://www.w3.org/2001/XMLSchema" xmlns:p="http://schemas.microsoft.com/office/2006/metadata/properties" xmlns:ns2="b2d9b489-ec1f-4bba-b835-80b3d81a4c2f" xmlns:ns3="d9619fe8-92d9-41c9-985c-0b30f1c5780a" targetNamespace="http://schemas.microsoft.com/office/2006/metadata/properties" ma:root="true" ma:fieldsID="55c46159248504ca1c5c95a8e2fa54dd" ns2:_="" ns3:_="">
    <xsd:import namespace="b2d9b489-ec1f-4bba-b835-80b3d81a4c2f"/>
    <xsd:import namespace="d9619fe8-92d9-41c9-985c-0b30f1c578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d9b489-ec1f-4bba-b835-80b3d81a4c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619fe8-92d9-41c9-985c-0b30f1c578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6729DB-E884-435C-9B57-579F8D521BC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2256A00-5413-49BB-BFB1-E67DBAD661C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C38A2A4-B843-4694-B912-FEDB7F0777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d9b489-ec1f-4bba-b835-80b3d81a4c2f"/>
    <ds:schemaRef ds:uri="d9619fe8-92d9-41c9-985c-0b30f1c578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62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Mutter, Alison (ARC-DIB)</dc:creator>
  <cp:lastModifiedBy>Mutter, Alison (ARC-DIB)</cp:lastModifiedBy>
  <cp:revision>2</cp:revision>
  <dcterms:created xsi:type="dcterms:W3CDTF">2024-02-17T17:57:40Z</dcterms:created>
  <dcterms:modified xsi:type="dcterms:W3CDTF">2024-04-16T14:38:09Z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0x0101001F674C5D01EADF48B29205B67E1CAEBC</vt:lpwstr>
  </property>
  <property fmtid="{D5CDD505-2E9C-101B-9397-08002B2CF9AE}" pid="3" name="Order">
    <vt:r8>1900</vt:r8>
  </property>
  <property fmtid="{D5CDD505-2E9C-101B-9397-08002B2CF9AE}" pid="4" name="_ExtendedDescription">
    <vt:lpwstr/>
  </property>
</Properties>
</file>