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57" r:id="rId2"/>
    <p:sldId id="1940" r:id="rId3"/>
    <p:sldId id="1663" r:id="rId4"/>
    <p:sldId id="1930" r:id="rId5"/>
    <p:sldId id="1929" r:id="rId6"/>
    <p:sldId id="764" r:id="rId7"/>
    <p:sldId id="1599" r:id="rId8"/>
    <p:sldId id="1941" r:id="rId9"/>
    <p:sldId id="1942" r:id="rId10"/>
    <p:sldId id="1943" r:id="rId11"/>
    <p:sldId id="1960" r:id="rId12"/>
    <p:sldId id="1961" r:id="rId13"/>
    <p:sldId id="1965" r:id="rId14"/>
    <p:sldId id="263" r:id="rId15"/>
    <p:sldId id="262" r:id="rId16"/>
    <p:sldId id="1605" r:id="rId17"/>
    <p:sldId id="2238" r:id="rId18"/>
    <p:sldId id="2237" r:id="rId19"/>
    <p:sldId id="1945" r:id="rId20"/>
    <p:sldId id="1952" r:id="rId21"/>
    <p:sldId id="1912" r:id="rId22"/>
    <p:sldId id="1245" r:id="rId23"/>
    <p:sldId id="1248" r:id="rId24"/>
    <p:sldId id="1954" r:id="rId25"/>
    <p:sldId id="1955" r:id="rId26"/>
    <p:sldId id="308" r:id="rId27"/>
    <p:sldId id="1956" r:id="rId28"/>
    <p:sldId id="1957" r:id="rId29"/>
    <p:sldId id="1947" r:id="rId30"/>
    <p:sldId id="1916" r:id="rId31"/>
    <p:sldId id="1917" r:id="rId32"/>
    <p:sldId id="1938" r:id="rId33"/>
    <p:sldId id="1920" r:id="rId34"/>
    <p:sldId id="1958" r:id="rId35"/>
    <p:sldId id="1603" r:id="rId36"/>
    <p:sldId id="1604" r:id="rId37"/>
    <p:sldId id="1602" r:id="rId38"/>
    <p:sldId id="1260" r:id="rId39"/>
    <p:sldId id="1645" r:id="rId40"/>
    <p:sldId id="1927" r:id="rId41"/>
    <p:sldId id="1962" r:id="rId42"/>
    <p:sldId id="1963" r:id="rId43"/>
    <p:sldId id="1966" r:id="rId44"/>
    <p:sldId id="1973" r:id="rId45"/>
    <p:sldId id="1974" r:id="rId46"/>
    <p:sldId id="1975" r:id="rId47"/>
    <p:sldId id="619" r:id="rId48"/>
    <p:sldId id="474" r:id="rId49"/>
    <p:sldId id="1904" r:id="rId50"/>
    <p:sldId id="2236" r:id="rId51"/>
    <p:sldId id="2235"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48C012-88AF-D745-8507-481B86C9B050}" v="83" dt="2021-07-08T18:41:48.0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avides, Jose V. (ARC-TI)" userId="ed39611d-2e96-49c2-b509-1b4004ff9fc4" providerId="ADAL" clId="{BB48C012-88AF-D745-8507-481B86C9B050}"/>
    <pc:docChg chg="undo redo custSel addSld delSld modSld sldOrd">
      <pc:chgData name="Benavides, Jose V. (ARC-TI)" userId="ed39611d-2e96-49c2-b509-1b4004ff9fc4" providerId="ADAL" clId="{BB48C012-88AF-D745-8507-481B86C9B050}" dt="2021-07-08T18:41:48.085" v="2493" actId="20577"/>
      <pc:docMkLst>
        <pc:docMk/>
      </pc:docMkLst>
      <pc:sldChg chg="modSp mod">
        <pc:chgData name="Benavides, Jose V. (ARC-TI)" userId="ed39611d-2e96-49c2-b509-1b4004ff9fc4" providerId="ADAL" clId="{BB48C012-88AF-D745-8507-481B86C9B050}" dt="2021-07-08T05:17:45.812" v="14" actId="20577"/>
        <pc:sldMkLst>
          <pc:docMk/>
          <pc:sldMk cId="2631500784" sldId="257"/>
        </pc:sldMkLst>
        <pc:spChg chg="mod">
          <ac:chgData name="Benavides, Jose V. (ARC-TI)" userId="ed39611d-2e96-49c2-b509-1b4004ff9fc4" providerId="ADAL" clId="{BB48C012-88AF-D745-8507-481B86C9B050}" dt="2021-07-08T05:17:45.812" v="14" actId="20577"/>
          <ac:spMkLst>
            <pc:docMk/>
            <pc:sldMk cId="2631500784" sldId="257"/>
            <ac:spMk id="7" creationId="{00000000-0000-0000-0000-000000000000}"/>
          </ac:spMkLst>
        </pc:spChg>
      </pc:sldChg>
      <pc:sldChg chg="modSp add del mod">
        <pc:chgData name="Benavides, Jose V. (ARC-TI)" userId="ed39611d-2e96-49c2-b509-1b4004ff9fc4" providerId="ADAL" clId="{BB48C012-88AF-D745-8507-481B86C9B050}" dt="2021-07-08T11:07:46.186" v="464" actId="2696"/>
        <pc:sldMkLst>
          <pc:docMk/>
          <pc:sldMk cId="2051433249" sldId="258"/>
        </pc:sldMkLst>
        <pc:spChg chg="mod">
          <ac:chgData name="Benavides, Jose V. (ARC-TI)" userId="ed39611d-2e96-49c2-b509-1b4004ff9fc4" providerId="ADAL" clId="{BB48C012-88AF-D745-8507-481B86C9B050}" dt="2021-07-08T10:48:50.166" v="245" actId="122"/>
          <ac:spMkLst>
            <pc:docMk/>
            <pc:sldMk cId="2051433249" sldId="258"/>
            <ac:spMk id="2" creationId="{00000000-0000-0000-0000-000000000000}"/>
          </ac:spMkLst>
        </pc:spChg>
      </pc:sldChg>
      <pc:sldChg chg="del mod ord modShow">
        <pc:chgData name="Benavides, Jose V. (ARC-TI)" userId="ed39611d-2e96-49c2-b509-1b4004ff9fc4" providerId="ADAL" clId="{BB48C012-88AF-D745-8507-481B86C9B050}" dt="2021-07-08T10:46:02.668" v="241" actId="2696"/>
        <pc:sldMkLst>
          <pc:docMk/>
          <pc:sldMk cId="1681665156" sldId="260"/>
        </pc:sldMkLst>
      </pc:sldChg>
      <pc:sldChg chg="modSp add mod">
        <pc:chgData name="Benavides, Jose V. (ARC-TI)" userId="ed39611d-2e96-49c2-b509-1b4004ff9fc4" providerId="ADAL" clId="{BB48C012-88AF-D745-8507-481B86C9B050}" dt="2021-07-08T12:55:41.999" v="2457" actId="403"/>
        <pc:sldMkLst>
          <pc:docMk/>
          <pc:sldMk cId="4030264744" sldId="262"/>
        </pc:sldMkLst>
        <pc:spChg chg="mod">
          <ac:chgData name="Benavides, Jose V. (ARC-TI)" userId="ed39611d-2e96-49c2-b509-1b4004ff9fc4" providerId="ADAL" clId="{BB48C012-88AF-D745-8507-481B86C9B050}" dt="2021-07-08T11:43:36.034" v="1755" actId="14100"/>
          <ac:spMkLst>
            <pc:docMk/>
            <pc:sldMk cId="4030264744" sldId="262"/>
            <ac:spMk id="2" creationId="{00000000-0000-0000-0000-000000000000}"/>
          </ac:spMkLst>
        </pc:spChg>
        <pc:spChg chg="mod">
          <ac:chgData name="Benavides, Jose V. (ARC-TI)" userId="ed39611d-2e96-49c2-b509-1b4004ff9fc4" providerId="ADAL" clId="{BB48C012-88AF-D745-8507-481B86C9B050}" dt="2021-07-08T12:55:27.866" v="2452" actId="14100"/>
          <ac:spMkLst>
            <pc:docMk/>
            <pc:sldMk cId="4030264744" sldId="262"/>
            <ac:spMk id="3" creationId="{00000000-0000-0000-0000-000000000000}"/>
          </ac:spMkLst>
        </pc:spChg>
        <pc:graphicFrameChg chg="mod">
          <ac:chgData name="Benavides, Jose V. (ARC-TI)" userId="ed39611d-2e96-49c2-b509-1b4004ff9fc4" providerId="ADAL" clId="{BB48C012-88AF-D745-8507-481B86C9B050}" dt="2021-07-08T12:55:41.999" v="2457" actId="403"/>
          <ac:graphicFrameMkLst>
            <pc:docMk/>
            <pc:sldMk cId="4030264744" sldId="262"/>
            <ac:graphicFrameMk id="6" creationId="{00000000-0000-0000-0000-000000000000}"/>
          </ac:graphicFrameMkLst>
        </pc:graphicFrameChg>
      </pc:sldChg>
      <pc:sldChg chg="modSp mod">
        <pc:chgData name="Benavides, Jose V. (ARC-TI)" userId="ed39611d-2e96-49c2-b509-1b4004ff9fc4" providerId="ADAL" clId="{BB48C012-88AF-D745-8507-481B86C9B050}" dt="2021-07-08T12:29:12.500" v="2446" actId="20577"/>
        <pc:sldMkLst>
          <pc:docMk/>
          <pc:sldMk cId="4059974067" sldId="263"/>
        </pc:sldMkLst>
        <pc:spChg chg="mod">
          <ac:chgData name="Benavides, Jose V. (ARC-TI)" userId="ed39611d-2e96-49c2-b509-1b4004ff9fc4" providerId="ADAL" clId="{BB48C012-88AF-D745-8507-481B86C9B050}" dt="2021-07-08T12:29:12.500" v="2446" actId="20577"/>
          <ac:spMkLst>
            <pc:docMk/>
            <pc:sldMk cId="4059974067" sldId="263"/>
            <ac:spMk id="2" creationId="{00000000-0000-0000-0000-000000000000}"/>
          </ac:spMkLst>
        </pc:spChg>
        <pc:spChg chg="mod">
          <ac:chgData name="Benavides, Jose V. (ARC-TI)" userId="ed39611d-2e96-49c2-b509-1b4004ff9fc4" providerId="ADAL" clId="{BB48C012-88AF-D745-8507-481B86C9B050}" dt="2021-07-08T05:37:35.297" v="175" actId="113"/>
          <ac:spMkLst>
            <pc:docMk/>
            <pc:sldMk cId="4059974067" sldId="263"/>
            <ac:spMk id="3" creationId="{00000000-0000-0000-0000-000000000000}"/>
          </ac:spMkLst>
        </pc:spChg>
      </pc:sldChg>
      <pc:sldChg chg="modSp mod ord modShow">
        <pc:chgData name="Benavides, Jose V. (ARC-TI)" userId="ed39611d-2e96-49c2-b509-1b4004ff9fc4" providerId="ADAL" clId="{BB48C012-88AF-D745-8507-481B86C9B050}" dt="2021-07-08T10:46:37.294" v="244" actId="729"/>
        <pc:sldMkLst>
          <pc:docMk/>
          <pc:sldMk cId="2247211041" sldId="308"/>
        </pc:sldMkLst>
        <pc:graphicFrameChg chg="mod">
          <ac:chgData name="Benavides, Jose V. (ARC-TI)" userId="ed39611d-2e96-49c2-b509-1b4004ff9fc4" providerId="ADAL" clId="{BB48C012-88AF-D745-8507-481B86C9B050}" dt="2021-07-08T10:46:21.187" v="242" actId="1076"/>
          <ac:graphicFrameMkLst>
            <pc:docMk/>
            <pc:sldMk cId="2247211041" sldId="308"/>
            <ac:graphicFrameMk id="9" creationId="{4F1B72C1-7A92-E74D-8357-1E5FCAC445D0}"/>
          </ac:graphicFrameMkLst>
        </pc:graphicFrameChg>
      </pc:sldChg>
      <pc:sldChg chg="add">
        <pc:chgData name="Benavides, Jose V. (ARC-TI)" userId="ed39611d-2e96-49c2-b509-1b4004ff9fc4" providerId="ADAL" clId="{BB48C012-88AF-D745-8507-481B86C9B050}" dt="2021-07-08T12:27:15.118" v="2419"/>
        <pc:sldMkLst>
          <pc:docMk/>
          <pc:sldMk cId="2466535041" sldId="474"/>
        </pc:sldMkLst>
      </pc:sldChg>
      <pc:sldChg chg="add">
        <pc:chgData name="Benavides, Jose V. (ARC-TI)" userId="ed39611d-2e96-49c2-b509-1b4004ff9fc4" providerId="ADAL" clId="{BB48C012-88AF-D745-8507-481B86C9B050}" dt="2021-07-08T12:27:15.118" v="2419"/>
        <pc:sldMkLst>
          <pc:docMk/>
          <pc:sldMk cId="222001869" sldId="619"/>
        </pc:sldMkLst>
      </pc:sldChg>
      <pc:sldChg chg="del">
        <pc:chgData name="Benavides, Jose V. (ARC-TI)" userId="ed39611d-2e96-49c2-b509-1b4004ff9fc4" providerId="ADAL" clId="{BB48C012-88AF-D745-8507-481B86C9B050}" dt="2021-07-08T05:27:41.623" v="144" actId="2696"/>
        <pc:sldMkLst>
          <pc:docMk/>
          <pc:sldMk cId="1394627028" sldId="643"/>
        </pc:sldMkLst>
      </pc:sldChg>
      <pc:sldChg chg="del">
        <pc:chgData name="Benavides, Jose V. (ARC-TI)" userId="ed39611d-2e96-49c2-b509-1b4004ff9fc4" providerId="ADAL" clId="{BB48C012-88AF-D745-8507-481B86C9B050}" dt="2021-07-08T05:28:24.325" v="148" actId="2696"/>
        <pc:sldMkLst>
          <pc:docMk/>
          <pc:sldMk cId="2882845672" sldId="650"/>
        </pc:sldMkLst>
      </pc:sldChg>
      <pc:sldChg chg="modSp add del mod">
        <pc:chgData name="Benavides, Jose V. (ARC-TI)" userId="ed39611d-2e96-49c2-b509-1b4004ff9fc4" providerId="ADAL" clId="{BB48C012-88AF-D745-8507-481B86C9B050}" dt="2021-07-08T12:33:15.467" v="2447" actId="2696"/>
        <pc:sldMkLst>
          <pc:docMk/>
          <pc:sldMk cId="1430053425" sldId="1151"/>
        </pc:sldMkLst>
        <pc:spChg chg="mod">
          <ac:chgData name="Benavides, Jose V. (ARC-TI)" userId="ed39611d-2e96-49c2-b509-1b4004ff9fc4" providerId="ADAL" clId="{BB48C012-88AF-D745-8507-481B86C9B050}" dt="2021-07-08T11:50:27.346" v="1796" actId="20577"/>
          <ac:spMkLst>
            <pc:docMk/>
            <pc:sldMk cId="1430053425" sldId="1151"/>
            <ac:spMk id="2" creationId="{9B641111-94A9-DC4F-BAD9-90B78C44DA50}"/>
          </ac:spMkLst>
        </pc:spChg>
        <pc:spChg chg="mod">
          <ac:chgData name="Benavides, Jose V. (ARC-TI)" userId="ed39611d-2e96-49c2-b509-1b4004ff9fc4" providerId="ADAL" clId="{BB48C012-88AF-D745-8507-481B86C9B050}" dt="2021-07-08T11:50:22.782" v="1790"/>
          <ac:spMkLst>
            <pc:docMk/>
            <pc:sldMk cId="1430053425" sldId="1151"/>
            <ac:spMk id="4" creationId="{C724616C-F31C-4549-AC90-DE23F82154C6}"/>
          </ac:spMkLst>
        </pc:spChg>
      </pc:sldChg>
      <pc:sldChg chg="addSp delSp modSp add mod">
        <pc:chgData name="Benavides, Jose V. (ARC-TI)" userId="ed39611d-2e96-49c2-b509-1b4004ff9fc4" providerId="ADAL" clId="{BB48C012-88AF-D745-8507-481B86C9B050}" dt="2021-07-08T12:05:34.680" v="2278" actId="20577"/>
        <pc:sldMkLst>
          <pc:docMk/>
          <pc:sldMk cId="206349525" sldId="1245"/>
        </pc:sldMkLst>
        <pc:spChg chg="del">
          <ac:chgData name="Benavides, Jose V. (ARC-TI)" userId="ed39611d-2e96-49c2-b509-1b4004ff9fc4" providerId="ADAL" clId="{BB48C012-88AF-D745-8507-481B86C9B050}" dt="2021-07-08T12:01:04.132" v="1931" actId="478"/>
          <ac:spMkLst>
            <pc:docMk/>
            <pc:sldMk cId="206349525" sldId="1245"/>
            <ac:spMk id="2" creationId="{00000000-0000-0000-0000-000000000000}"/>
          </ac:spMkLst>
        </pc:spChg>
        <pc:spChg chg="mod">
          <ac:chgData name="Benavides, Jose V. (ARC-TI)" userId="ed39611d-2e96-49c2-b509-1b4004ff9fc4" providerId="ADAL" clId="{BB48C012-88AF-D745-8507-481B86C9B050}" dt="2021-07-08T12:05:34.680" v="2278" actId="20577"/>
          <ac:spMkLst>
            <pc:docMk/>
            <pc:sldMk cId="206349525" sldId="1245"/>
            <ac:spMk id="3" creationId="{00000000-0000-0000-0000-000000000000}"/>
          </ac:spMkLst>
        </pc:spChg>
        <pc:spChg chg="mod">
          <ac:chgData name="Benavides, Jose V. (ARC-TI)" userId="ed39611d-2e96-49c2-b509-1b4004ff9fc4" providerId="ADAL" clId="{BB48C012-88AF-D745-8507-481B86C9B050}" dt="2021-07-08T11:59:21.287" v="1929"/>
          <ac:spMkLst>
            <pc:docMk/>
            <pc:sldMk cId="206349525" sldId="1245"/>
            <ac:spMk id="4" creationId="{00000000-0000-0000-0000-000000000000}"/>
          </ac:spMkLst>
        </pc:spChg>
        <pc:spChg chg="add del mod">
          <ac:chgData name="Benavides, Jose V. (ARC-TI)" userId="ed39611d-2e96-49c2-b509-1b4004ff9fc4" providerId="ADAL" clId="{BB48C012-88AF-D745-8507-481B86C9B050}" dt="2021-07-08T12:01:07.932" v="1934" actId="478"/>
          <ac:spMkLst>
            <pc:docMk/>
            <pc:sldMk cId="206349525" sldId="1245"/>
            <ac:spMk id="6" creationId="{AAF687F5-EC23-3649-868B-C21E47ACB3E9}"/>
          </ac:spMkLst>
        </pc:spChg>
        <pc:spChg chg="add del mod">
          <ac:chgData name="Benavides, Jose V. (ARC-TI)" userId="ed39611d-2e96-49c2-b509-1b4004ff9fc4" providerId="ADAL" clId="{BB48C012-88AF-D745-8507-481B86C9B050}" dt="2021-07-08T12:01:05.994" v="1933"/>
          <ac:spMkLst>
            <pc:docMk/>
            <pc:sldMk cId="206349525" sldId="1245"/>
            <ac:spMk id="9" creationId="{FEF56250-8C06-8A4B-9EE1-1231463681BC}"/>
          </ac:spMkLst>
        </pc:spChg>
        <pc:spChg chg="add mod">
          <ac:chgData name="Benavides, Jose V. (ARC-TI)" userId="ed39611d-2e96-49c2-b509-1b4004ff9fc4" providerId="ADAL" clId="{BB48C012-88AF-D745-8507-481B86C9B050}" dt="2021-07-08T12:01:08.497" v="1935"/>
          <ac:spMkLst>
            <pc:docMk/>
            <pc:sldMk cId="206349525" sldId="1245"/>
            <ac:spMk id="12" creationId="{83830674-50F7-CA4F-86AF-E12BF805C5DE}"/>
          </ac:spMkLst>
        </pc:spChg>
      </pc:sldChg>
      <pc:sldChg chg="addSp delSp modSp add mod">
        <pc:chgData name="Benavides, Jose V. (ARC-TI)" userId="ed39611d-2e96-49c2-b509-1b4004ff9fc4" providerId="ADAL" clId="{BB48C012-88AF-D745-8507-481B86C9B050}" dt="2021-07-08T12:17:32.195" v="2399" actId="1036"/>
        <pc:sldMkLst>
          <pc:docMk/>
          <pc:sldMk cId="3022090873" sldId="1248"/>
        </pc:sldMkLst>
        <pc:spChg chg="del mod">
          <ac:chgData name="Benavides, Jose V. (ARC-TI)" userId="ed39611d-2e96-49c2-b509-1b4004ff9fc4" providerId="ADAL" clId="{BB48C012-88AF-D745-8507-481B86C9B050}" dt="2021-07-08T12:06:59.272" v="2290" actId="478"/>
          <ac:spMkLst>
            <pc:docMk/>
            <pc:sldMk cId="3022090873" sldId="1248"/>
            <ac:spMk id="2" creationId="{62C4E5D8-3FC9-8A45-A70E-75DE6229F793}"/>
          </ac:spMkLst>
        </pc:spChg>
        <pc:spChg chg="mod">
          <ac:chgData name="Benavides, Jose V. (ARC-TI)" userId="ed39611d-2e96-49c2-b509-1b4004ff9fc4" providerId="ADAL" clId="{BB48C012-88AF-D745-8507-481B86C9B050}" dt="2021-07-08T12:07:39.511" v="2299" actId="14100"/>
          <ac:spMkLst>
            <pc:docMk/>
            <pc:sldMk cId="3022090873" sldId="1248"/>
            <ac:spMk id="3" creationId="{6E44F143-C0BD-AF4B-89D3-B1AE6DFE36F6}"/>
          </ac:spMkLst>
        </pc:spChg>
        <pc:spChg chg="del">
          <ac:chgData name="Benavides, Jose V. (ARC-TI)" userId="ed39611d-2e96-49c2-b509-1b4004ff9fc4" providerId="ADAL" clId="{BB48C012-88AF-D745-8507-481B86C9B050}" dt="2021-07-08T12:07:08.654" v="2295" actId="478"/>
          <ac:spMkLst>
            <pc:docMk/>
            <pc:sldMk cId="3022090873" sldId="1248"/>
            <ac:spMk id="4" creationId="{019F1A56-0E35-9F43-A038-BF9D74036D91}"/>
          </ac:spMkLst>
        </pc:spChg>
        <pc:spChg chg="add del mod">
          <ac:chgData name="Benavides, Jose V. (ARC-TI)" userId="ed39611d-2e96-49c2-b509-1b4004ff9fc4" providerId="ADAL" clId="{BB48C012-88AF-D745-8507-481B86C9B050}" dt="2021-07-08T12:07:03.560" v="2293" actId="478"/>
          <ac:spMkLst>
            <pc:docMk/>
            <pc:sldMk cId="3022090873" sldId="1248"/>
            <ac:spMk id="7" creationId="{A60D36F3-3A9A-7449-9C04-8724EE50EA9B}"/>
          </ac:spMkLst>
        </pc:spChg>
        <pc:spChg chg="del">
          <ac:chgData name="Benavides, Jose V. (ARC-TI)" userId="ed39611d-2e96-49c2-b509-1b4004ff9fc4" providerId="ADAL" clId="{BB48C012-88AF-D745-8507-481B86C9B050}" dt="2021-07-08T12:07:00.570" v="2291" actId="478"/>
          <ac:spMkLst>
            <pc:docMk/>
            <pc:sldMk cId="3022090873" sldId="1248"/>
            <ac:spMk id="10" creationId="{55054542-8AD3-1346-99B0-3D347F979535}"/>
          </ac:spMkLst>
        </pc:spChg>
        <pc:spChg chg="add mod">
          <ac:chgData name="Benavides, Jose V. (ARC-TI)" userId="ed39611d-2e96-49c2-b509-1b4004ff9fc4" providerId="ADAL" clId="{BB48C012-88AF-D745-8507-481B86C9B050}" dt="2021-07-08T12:06:34.328" v="2288" actId="20577"/>
          <ac:spMkLst>
            <pc:docMk/>
            <pc:sldMk cId="3022090873" sldId="1248"/>
            <ac:spMk id="11" creationId="{8EB5CA3F-5F37-8E4E-B95F-190AFAA0B5A4}"/>
          </ac:spMkLst>
        </pc:spChg>
        <pc:spChg chg="add mod">
          <ac:chgData name="Benavides, Jose V. (ARC-TI)" userId="ed39611d-2e96-49c2-b509-1b4004ff9fc4" providerId="ADAL" clId="{BB48C012-88AF-D745-8507-481B86C9B050}" dt="2021-07-08T12:17:25.381" v="2383" actId="14100"/>
          <ac:spMkLst>
            <pc:docMk/>
            <pc:sldMk cId="3022090873" sldId="1248"/>
            <ac:spMk id="13" creationId="{50FFDF51-F295-C943-B4A9-F7AD07B0769F}"/>
          </ac:spMkLst>
        </pc:spChg>
        <pc:picChg chg="del">
          <ac:chgData name="Benavides, Jose V. (ARC-TI)" userId="ed39611d-2e96-49c2-b509-1b4004ff9fc4" providerId="ADAL" clId="{BB48C012-88AF-D745-8507-481B86C9B050}" dt="2021-07-08T12:06:57.055" v="2289" actId="478"/>
          <ac:picMkLst>
            <pc:docMk/>
            <pc:sldMk cId="3022090873" sldId="1248"/>
            <ac:picMk id="9" creationId="{00000000-0000-0000-0000-000000000000}"/>
          </ac:picMkLst>
        </pc:picChg>
        <pc:picChg chg="add mod">
          <ac:chgData name="Benavides, Jose V. (ARC-TI)" userId="ed39611d-2e96-49c2-b509-1b4004ff9fc4" providerId="ADAL" clId="{BB48C012-88AF-D745-8507-481B86C9B050}" dt="2021-07-08T12:17:32.195" v="2399" actId="1036"/>
          <ac:picMkLst>
            <pc:docMk/>
            <pc:sldMk cId="3022090873" sldId="1248"/>
            <ac:picMk id="12" creationId="{3B12BFD7-AE31-814F-AB62-EB5D1713AA43}"/>
          </ac:picMkLst>
        </pc:picChg>
        <pc:cxnChg chg="del">
          <ac:chgData name="Benavides, Jose V. (ARC-TI)" userId="ed39611d-2e96-49c2-b509-1b4004ff9fc4" providerId="ADAL" clId="{BB48C012-88AF-D745-8507-481B86C9B050}" dt="2021-07-08T12:07:01.469" v="2292" actId="478"/>
          <ac:cxnSpMkLst>
            <pc:docMk/>
            <pc:sldMk cId="3022090873" sldId="1248"/>
            <ac:cxnSpMk id="8" creationId="{361A2895-6A8C-C343-8129-40E962AB7299}"/>
          </ac:cxnSpMkLst>
        </pc:cxnChg>
      </pc:sldChg>
      <pc:sldChg chg="modSp add">
        <pc:chgData name="Benavides, Jose V. (ARC-TI)" userId="ed39611d-2e96-49c2-b509-1b4004ff9fc4" providerId="ADAL" clId="{BB48C012-88AF-D745-8507-481B86C9B050}" dt="2021-07-08T11:55:07.944" v="1890"/>
        <pc:sldMkLst>
          <pc:docMk/>
          <pc:sldMk cId="3844318933" sldId="1260"/>
        </pc:sldMkLst>
        <pc:spChg chg="mod">
          <ac:chgData name="Benavides, Jose V. (ARC-TI)" userId="ed39611d-2e96-49c2-b509-1b4004ff9fc4" providerId="ADAL" clId="{BB48C012-88AF-D745-8507-481B86C9B050}" dt="2021-07-08T11:55:07.944" v="1890"/>
          <ac:spMkLst>
            <pc:docMk/>
            <pc:sldMk cId="3844318933" sldId="1260"/>
            <ac:spMk id="4" creationId="{9B939719-2D00-EE44-9BC5-515778865D41}"/>
          </ac:spMkLst>
        </pc:spChg>
      </pc:sldChg>
      <pc:sldChg chg="modSp add mod">
        <pc:chgData name="Benavides, Jose V. (ARC-TI)" userId="ed39611d-2e96-49c2-b509-1b4004ff9fc4" providerId="ADAL" clId="{BB48C012-88AF-D745-8507-481B86C9B050}" dt="2021-07-08T05:32:58.181" v="165" actId="122"/>
        <pc:sldMkLst>
          <pc:docMk/>
          <pc:sldMk cId="1181165452" sldId="1603"/>
        </pc:sldMkLst>
        <pc:spChg chg="mod">
          <ac:chgData name="Benavides, Jose V. (ARC-TI)" userId="ed39611d-2e96-49c2-b509-1b4004ff9fc4" providerId="ADAL" clId="{BB48C012-88AF-D745-8507-481B86C9B050}" dt="2021-07-08T05:32:58.181" v="165" actId="122"/>
          <ac:spMkLst>
            <pc:docMk/>
            <pc:sldMk cId="1181165452" sldId="1603"/>
            <ac:spMk id="2" creationId="{FE24A961-74CB-4A45-8A91-3B054B20B2B3}"/>
          </ac:spMkLst>
        </pc:spChg>
        <pc:spChg chg="mod">
          <ac:chgData name="Benavides, Jose V. (ARC-TI)" userId="ed39611d-2e96-49c2-b509-1b4004ff9fc4" providerId="ADAL" clId="{BB48C012-88AF-D745-8507-481B86C9B050}" dt="2021-07-08T05:32:38.649" v="162" actId="27636"/>
          <ac:spMkLst>
            <pc:docMk/>
            <pc:sldMk cId="1181165452" sldId="1603"/>
            <ac:spMk id="3" creationId="{36E31D25-7640-7E44-969D-B568B10412EA}"/>
          </ac:spMkLst>
        </pc:spChg>
      </pc:sldChg>
      <pc:sldChg chg="modSp add mod">
        <pc:chgData name="Benavides, Jose V. (ARC-TI)" userId="ed39611d-2e96-49c2-b509-1b4004ff9fc4" providerId="ADAL" clId="{BB48C012-88AF-D745-8507-481B86C9B050}" dt="2021-07-08T05:33:01.496" v="166" actId="122"/>
        <pc:sldMkLst>
          <pc:docMk/>
          <pc:sldMk cId="3141474653" sldId="1604"/>
        </pc:sldMkLst>
        <pc:spChg chg="mod">
          <ac:chgData name="Benavides, Jose V. (ARC-TI)" userId="ed39611d-2e96-49c2-b509-1b4004ff9fc4" providerId="ADAL" clId="{BB48C012-88AF-D745-8507-481B86C9B050}" dt="2021-07-08T05:33:01.496" v="166" actId="122"/>
          <ac:spMkLst>
            <pc:docMk/>
            <pc:sldMk cId="3141474653" sldId="1604"/>
            <ac:spMk id="2" creationId="{4D4CC5E4-FFA1-BB4A-9773-D71A19713A5A}"/>
          </ac:spMkLst>
        </pc:spChg>
        <pc:spChg chg="mod">
          <ac:chgData name="Benavides, Jose V. (ARC-TI)" userId="ed39611d-2e96-49c2-b509-1b4004ff9fc4" providerId="ADAL" clId="{BB48C012-88AF-D745-8507-481B86C9B050}" dt="2021-07-08T05:32:38.706" v="163" actId="27636"/>
          <ac:spMkLst>
            <pc:docMk/>
            <pc:sldMk cId="3141474653" sldId="1604"/>
            <ac:spMk id="3" creationId="{D030A8DC-7EE7-7D40-A3A2-CEFC6F440207}"/>
          </ac:spMkLst>
        </pc:spChg>
      </pc:sldChg>
      <pc:sldChg chg="addSp delSp modSp del mod">
        <pc:chgData name="Benavides, Jose V. (ARC-TI)" userId="ed39611d-2e96-49c2-b509-1b4004ff9fc4" providerId="ADAL" clId="{BB48C012-88AF-D745-8507-481B86C9B050}" dt="2021-07-08T12:28:44.584" v="2436" actId="2696"/>
        <pc:sldMkLst>
          <pc:docMk/>
          <pc:sldMk cId="1642722208" sldId="1605"/>
        </pc:sldMkLst>
        <pc:spChg chg="mod">
          <ac:chgData name="Benavides, Jose V. (ARC-TI)" userId="ed39611d-2e96-49c2-b509-1b4004ff9fc4" providerId="ADAL" clId="{BB48C012-88AF-D745-8507-481B86C9B050}" dt="2021-07-08T12:28:39.714" v="2435" actId="5793"/>
          <ac:spMkLst>
            <pc:docMk/>
            <pc:sldMk cId="1642722208" sldId="1605"/>
            <ac:spMk id="2" creationId="{00000000-0000-0000-0000-000000000000}"/>
          </ac:spMkLst>
        </pc:spChg>
        <pc:spChg chg="add del mod">
          <ac:chgData name="Benavides, Jose V. (ARC-TI)" userId="ed39611d-2e96-49c2-b509-1b4004ff9fc4" providerId="ADAL" clId="{BB48C012-88AF-D745-8507-481B86C9B050}" dt="2021-07-08T05:33:25.854" v="168" actId="478"/>
          <ac:spMkLst>
            <pc:docMk/>
            <pc:sldMk cId="1642722208" sldId="1605"/>
            <ac:spMk id="4" creationId="{C0172D09-95CF-2A4A-8FE4-FF8BFCBC6B26}"/>
          </ac:spMkLst>
        </pc:spChg>
        <pc:spChg chg="add del">
          <ac:chgData name="Benavides, Jose V. (ARC-TI)" userId="ed39611d-2e96-49c2-b509-1b4004ff9fc4" providerId="ADAL" clId="{BB48C012-88AF-D745-8507-481B86C9B050}" dt="2021-07-08T05:34:18.318" v="170" actId="478"/>
          <ac:spMkLst>
            <pc:docMk/>
            <pc:sldMk cId="1642722208" sldId="1605"/>
            <ac:spMk id="5" creationId="{C44F19B7-EEBF-6F48-96D0-AD61214AF6CD}"/>
          </ac:spMkLst>
        </pc:spChg>
        <pc:spChg chg="add del">
          <ac:chgData name="Benavides, Jose V. (ARC-TI)" userId="ed39611d-2e96-49c2-b509-1b4004ff9fc4" providerId="ADAL" clId="{BB48C012-88AF-D745-8507-481B86C9B050}" dt="2021-07-08T05:34:30.674" v="172" actId="478"/>
          <ac:spMkLst>
            <pc:docMk/>
            <pc:sldMk cId="1642722208" sldId="1605"/>
            <ac:spMk id="6" creationId="{DD732D88-6ACA-0542-88E2-32E63A87458B}"/>
          </ac:spMkLst>
        </pc:spChg>
        <pc:picChg chg="add mod">
          <ac:chgData name="Benavides, Jose V. (ARC-TI)" userId="ed39611d-2e96-49c2-b509-1b4004ff9fc4" providerId="ADAL" clId="{BB48C012-88AF-D745-8507-481B86C9B050}" dt="2021-07-08T05:35:02.816" v="174" actId="1076"/>
          <ac:picMkLst>
            <pc:docMk/>
            <pc:sldMk cId="1642722208" sldId="1605"/>
            <ac:picMk id="8" creationId="{5576448C-9434-1149-A7BC-A353D026E617}"/>
          </ac:picMkLst>
        </pc:picChg>
        <pc:picChg chg="del">
          <ac:chgData name="Benavides, Jose V. (ARC-TI)" userId="ed39611d-2e96-49c2-b509-1b4004ff9fc4" providerId="ADAL" clId="{BB48C012-88AF-D745-8507-481B86C9B050}" dt="2021-07-08T05:33:22.563" v="167" actId="478"/>
          <ac:picMkLst>
            <pc:docMk/>
            <pc:sldMk cId="1642722208" sldId="1605"/>
            <ac:picMk id="1030260" creationId="{EF38D54D-CB20-42B5-8ADD-1496DD253C83}"/>
          </ac:picMkLst>
        </pc:picChg>
      </pc:sldChg>
      <pc:sldChg chg="addSp delSp modSp add mod">
        <pc:chgData name="Benavides, Jose V. (ARC-TI)" userId="ed39611d-2e96-49c2-b509-1b4004ff9fc4" providerId="ADAL" clId="{BB48C012-88AF-D745-8507-481B86C9B050}" dt="2021-07-08T13:05:49.157" v="2468" actId="1076"/>
        <pc:sldMkLst>
          <pc:docMk/>
          <pc:sldMk cId="1864104804" sldId="1605"/>
        </pc:sldMkLst>
        <pc:spChg chg="mod">
          <ac:chgData name="Benavides, Jose V. (ARC-TI)" userId="ed39611d-2e96-49c2-b509-1b4004ff9fc4" providerId="ADAL" clId="{BB48C012-88AF-D745-8507-481B86C9B050}" dt="2021-07-08T12:58:30.816" v="2460" actId="20577"/>
          <ac:spMkLst>
            <pc:docMk/>
            <pc:sldMk cId="1864104804" sldId="1605"/>
            <ac:spMk id="2" creationId="{00000000-0000-0000-0000-000000000000}"/>
          </ac:spMkLst>
        </pc:spChg>
        <pc:picChg chg="add mod">
          <ac:chgData name="Benavides, Jose V. (ARC-TI)" userId="ed39611d-2e96-49c2-b509-1b4004ff9fc4" providerId="ADAL" clId="{BB48C012-88AF-D745-8507-481B86C9B050}" dt="2021-07-08T13:05:49.157" v="2468" actId="1076"/>
          <ac:picMkLst>
            <pc:docMk/>
            <pc:sldMk cId="1864104804" sldId="1605"/>
            <ac:picMk id="4" creationId="{64CCB2CF-0EA3-5C4B-B201-10E6B79861CF}"/>
          </ac:picMkLst>
        </pc:picChg>
        <pc:picChg chg="del">
          <ac:chgData name="Benavides, Jose V. (ARC-TI)" userId="ed39611d-2e96-49c2-b509-1b4004ff9fc4" providerId="ADAL" clId="{BB48C012-88AF-D745-8507-481B86C9B050}" dt="2021-07-08T12:58:34.666" v="2461" actId="478"/>
          <ac:picMkLst>
            <pc:docMk/>
            <pc:sldMk cId="1864104804" sldId="1605"/>
            <ac:picMk id="8" creationId="{5576448C-9434-1149-A7BC-A353D026E617}"/>
          </ac:picMkLst>
        </pc:picChg>
      </pc:sldChg>
      <pc:sldChg chg="modSp mod">
        <pc:chgData name="Benavides, Jose V. (ARC-TI)" userId="ed39611d-2e96-49c2-b509-1b4004ff9fc4" providerId="ADAL" clId="{BB48C012-88AF-D745-8507-481B86C9B050}" dt="2021-07-08T05:19:00.686" v="20" actId="20577"/>
        <pc:sldMkLst>
          <pc:docMk/>
          <pc:sldMk cId="3144244726" sldId="1663"/>
        </pc:sldMkLst>
        <pc:spChg chg="mod">
          <ac:chgData name="Benavides, Jose V. (ARC-TI)" userId="ed39611d-2e96-49c2-b509-1b4004ff9fc4" providerId="ADAL" clId="{BB48C012-88AF-D745-8507-481B86C9B050}" dt="2021-07-08T05:19:00.686" v="20" actId="20577"/>
          <ac:spMkLst>
            <pc:docMk/>
            <pc:sldMk cId="3144244726" sldId="1663"/>
            <ac:spMk id="16" creationId="{00000000-0000-0000-0000-000000000000}"/>
          </ac:spMkLst>
        </pc:spChg>
      </pc:sldChg>
      <pc:sldChg chg="del">
        <pc:chgData name="Benavides, Jose V. (ARC-TI)" userId="ed39611d-2e96-49c2-b509-1b4004ff9fc4" providerId="ADAL" clId="{BB48C012-88AF-D745-8507-481B86C9B050}" dt="2021-07-08T05:28:16.374" v="147" actId="2696"/>
        <pc:sldMkLst>
          <pc:docMk/>
          <pc:sldMk cId="4077939189" sldId="1665"/>
        </pc:sldMkLst>
      </pc:sldChg>
      <pc:sldChg chg="modSp add mod">
        <pc:chgData name="Benavides, Jose V. (ARC-TI)" userId="ed39611d-2e96-49c2-b509-1b4004ff9fc4" providerId="ADAL" clId="{BB48C012-88AF-D745-8507-481B86C9B050}" dt="2021-07-08T12:27:25.638" v="2423" actId="20577"/>
        <pc:sldMkLst>
          <pc:docMk/>
          <pc:sldMk cId="34368164" sldId="1904"/>
        </pc:sldMkLst>
        <pc:spChg chg="mod">
          <ac:chgData name="Benavides, Jose V. (ARC-TI)" userId="ed39611d-2e96-49c2-b509-1b4004ff9fc4" providerId="ADAL" clId="{BB48C012-88AF-D745-8507-481B86C9B050}" dt="2021-07-08T12:27:25.638" v="2423" actId="20577"/>
          <ac:spMkLst>
            <pc:docMk/>
            <pc:sldMk cId="34368164" sldId="1904"/>
            <ac:spMk id="3" creationId="{ED3D8E49-34BA-8745-A45A-FE6F701BFCC8}"/>
          </ac:spMkLst>
        </pc:spChg>
      </pc:sldChg>
      <pc:sldChg chg="del">
        <pc:chgData name="Benavides, Jose V. (ARC-TI)" userId="ed39611d-2e96-49c2-b509-1b4004ff9fc4" providerId="ADAL" clId="{BB48C012-88AF-D745-8507-481B86C9B050}" dt="2021-07-08T05:27:41.623" v="144" actId="2696"/>
        <pc:sldMkLst>
          <pc:docMk/>
          <pc:sldMk cId="2301970455" sldId="1911"/>
        </pc:sldMkLst>
      </pc:sldChg>
      <pc:sldChg chg="addSp delSp modSp mod ord">
        <pc:chgData name="Benavides, Jose V. (ARC-TI)" userId="ed39611d-2e96-49c2-b509-1b4004ff9fc4" providerId="ADAL" clId="{BB48C012-88AF-D745-8507-481B86C9B050}" dt="2021-07-08T11:00:25.380" v="401" actId="313"/>
        <pc:sldMkLst>
          <pc:docMk/>
          <pc:sldMk cId="3795125339" sldId="1912"/>
        </pc:sldMkLst>
        <pc:spChg chg="del">
          <ac:chgData name="Benavides, Jose V. (ARC-TI)" userId="ed39611d-2e96-49c2-b509-1b4004ff9fc4" providerId="ADAL" clId="{BB48C012-88AF-D745-8507-481B86C9B050}" dt="2021-07-08T11:00:14.666" v="396" actId="478"/>
          <ac:spMkLst>
            <pc:docMk/>
            <pc:sldMk cId="3795125339" sldId="1912"/>
            <ac:spMk id="2" creationId="{00000000-0000-0000-0000-000000000000}"/>
          </ac:spMkLst>
        </pc:spChg>
        <pc:spChg chg="mod">
          <ac:chgData name="Benavides, Jose V. (ARC-TI)" userId="ed39611d-2e96-49c2-b509-1b4004ff9fc4" providerId="ADAL" clId="{BB48C012-88AF-D745-8507-481B86C9B050}" dt="2021-07-08T11:00:25.380" v="401" actId="313"/>
          <ac:spMkLst>
            <pc:docMk/>
            <pc:sldMk cId="3795125339" sldId="1912"/>
            <ac:spMk id="3" creationId="{00000000-0000-0000-0000-000000000000}"/>
          </ac:spMkLst>
        </pc:spChg>
        <pc:spChg chg="add del mod">
          <ac:chgData name="Benavides, Jose V. (ARC-TI)" userId="ed39611d-2e96-49c2-b509-1b4004ff9fc4" providerId="ADAL" clId="{BB48C012-88AF-D745-8507-481B86C9B050}" dt="2021-07-08T11:00:18.856" v="399" actId="478"/>
          <ac:spMkLst>
            <pc:docMk/>
            <pc:sldMk cId="3795125339" sldId="1912"/>
            <ac:spMk id="9" creationId="{C3BCF833-197A-8644-9BDA-B86B0855FB5C}"/>
          </ac:spMkLst>
        </pc:spChg>
        <pc:spChg chg="add del mod">
          <ac:chgData name="Benavides, Jose V. (ARC-TI)" userId="ed39611d-2e96-49c2-b509-1b4004ff9fc4" providerId="ADAL" clId="{BB48C012-88AF-D745-8507-481B86C9B050}" dt="2021-07-08T11:00:17.373" v="398" actId="478"/>
          <ac:spMkLst>
            <pc:docMk/>
            <pc:sldMk cId="3795125339" sldId="1912"/>
            <ac:spMk id="10" creationId="{A9B68F32-EB3C-214F-A4F6-D4E270975D7F}"/>
          </ac:spMkLst>
        </pc:spChg>
        <pc:spChg chg="add mod">
          <ac:chgData name="Benavides, Jose V. (ARC-TI)" userId="ed39611d-2e96-49c2-b509-1b4004ff9fc4" providerId="ADAL" clId="{BB48C012-88AF-D745-8507-481B86C9B050}" dt="2021-07-08T11:00:19.799" v="400"/>
          <ac:spMkLst>
            <pc:docMk/>
            <pc:sldMk cId="3795125339" sldId="1912"/>
            <ac:spMk id="11" creationId="{1FF7BCF1-3919-8247-9188-38DFD344E1A1}"/>
          </ac:spMkLst>
        </pc:spChg>
      </pc:sldChg>
      <pc:sldChg chg="del">
        <pc:chgData name="Benavides, Jose V. (ARC-TI)" userId="ed39611d-2e96-49c2-b509-1b4004ff9fc4" providerId="ADAL" clId="{BB48C012-88AF-D745-8507-481B86C9B050}" dt="2021-07-08T05:27:25.929" v="143" actId="2696"/>
        <pc:sldMkLst>
          <pc:docMk/>
          <pc:sldMk cId="3062038215" sldId="1913"/>
        </pc:sldMkLst>
      </pc:sldChg>
      <pc:sldChg chg="add del mod modShow">
        <pc:chgData name="Benavides, Jose V. (ARC-TI)" userId="ed39611d-2e96-49c2-b509-1b4004ff9fc4" providerId="ADAL" clId="{BB48C012-88AF-D745-8507-481B86C9B050}" dt="2021-07-08T10:57:44.205" v="328" actId="2696"/>
        <pc:sldMkLst>
          <pc:docMk/>
          <pc:sldMk cId="352767447" sldId="1918"/>
        </pc:sldMkLst>
      </pc:sldChg>
      <pc:sldChg chg="add del mod modShow">
        <pc:chgData name="Benavides, Jose V. (ARC-TI)" userId="ed39611d-2e96-49c2-b509-1b4004ff9fc4" providerId="ADAL" clId="{BB48C012-88AF-D745-8507-481B86C9B050}" dt="2021-07-08T10:57:44.205" v="328" actId="2696"/>
        <pc:sldMkLst>
          <pc:docMk/>
          <pc:sldMk cId="44381583" sldId="1919"/>
        </pc:sldMkLst>
      </pc:sldChg>
      <pc:sldChg chg="modSp add mod">
        <pc:chgData name="Benavides, Jose V. (ARC-TI)" userId="ed39611d-2e96-49c2-b509-1b4004ff9fc4" providerId="ADAL" clId="{BB48C012-88AF-D745-8507-481B86C9B050}" dt="2021-07-08T10:55:43.079" v="326" actId="20577"/>
        <pc:sldMkLst>
          <pc:docMk/>
          <pc:sldMk cId="3752464819" sldId="1920"/>
        </pc:sldMkLst>
        <pc:spChg chg="mod">
          <ac:chgData name="Benavides, Jose V. (ARC-TI)" userId="ed39611d-2e96-49c2-b509-1b4004ff9fc4" providerId="ADAL" clId="{BB48C012-88AF-D745-8507-481B86C9B050}" dt="2021-07-08T10:55:43.079" v="326" actId="20577"/>
          <ac:spMkLst>
            <pc:docMk/>
            <pc:sldMk cId="3752464819" sldId="1920"/>
            <ac:spMk id="3" creationId="{3F2E413A-1E3B-AF4F-BCEF-6BCB16FF21A5}"/>
          </ac:spMkLst>
        </pc:spChg>
      </pc:sldChg>
      <pc:sldChg chg="add del mod modShow">
        <pc:chgData name="Benavides, Jose V. (ARC-TI)" userId="ed39611d-2e96-49c2-b509-1b4004ff9fc4" providerId="ADAL" clId="{BB48C012-88AF-D745-8507-481B86C9B050}" dt="2021-07-08T10:57:44.205" v="328" actId="2696"/>
        <pc:sldMkLst>
          <pc:docMk/>
          <pc:sldMk cId="3565904252" sldId="1922"/>
        </pc:sldMkLst>
      </pc:sldChg>
      <pc:sldChg chg="add del mod modShow">
        <pc:chgData name="Benavides, Jose V. (ARC-TI)" userId="ed39611d-2e96-49c2-b509-1b4004ff9fc4" providerId="ADAL" clId="{BB48C012-88AF-D745-8507-481B86C9B050}" dt="2021-07-08T10:57:44.205" v="328" actId="2696"/>
        <pc:sldMkLst>
          <pc:docMk/>
          <pc:sldMk cId="1155787302" sldId="1923"/>
        </pc:sldMkLst>
      </pc:sldChg>
      <pc:sldChg chg="addSp delSp modSp mod delAnim modAnim">
        <pc:chgData name="Benavides, Jose V. (ARC-TI)" userId="ed39611d-2e96-49c2-b509-1b4004ff9fc4" providerId="ADAL" clId="{BB48C012-88AF-D745-8507-481B86C9B050}" dt="2021-07-08T12:12:49.122" v="2365" actId="1076"/>
        <pc:sldMkLst>
          <pc:docMk/>
          <pc:sldMk cId="3467265449" sldId="1927"/>
        </pc:sldMkLst>
        <pc:spChg chg="mod">
          <ac:chgData name="Benavides, Jose V. (ARC-TI)" userId="ed39611d-2e96-49c2-b509-1b4004ff9fc4" providerId="ADAL" clId="{BB48C012-88AF-D745-8507-481B86C9B050}" dt="2021-07-08T12:12:14.978" v="2354"/>
          <ac:spMkLst>
            <pc:docMk/>
            <pc:sldMk cId="3467265449" sldId="1927"/>
            <ac:spMk id="10" creationId="{8303412B-E5E1-DC44-9B0B-1AED011CB69A}"/>
          </ac:spMkLst>
        </pc:spChg>
        <pc:spChg chg="mod">
          <ac:chgData name="Benavides, Jose V. (ARC-TI)" userId="ed39611d-2e96-49c2-b509-1b4004ff9fc4" providerId="ADAL" clId="{BB48C012-88AF-D745-8507-481B86C9B050}" dt="2021-07-08T12:12:14.978" v="2354"/>
          <ac:spMkLst>
            <pc:docMk/>
            <pc:sldMk cId="3467265449" sldId="1927"/>
            <ac:spMk id="11" creationId="{331BB0E2-8343-CE42-91B8-5889614144A8}"/>
          </ac:spMkLst>
        </pc:spChg>
        <pc:grpChg chg="add mod">
          <ac:chgData name="Benavides, Jose V. (ARC-TI)" userId="ed39611d-2e96-49c2-b509-1b4004ff9fc4" providerId="ADAL" clId="{BB48C012-88AF-D745-8507-481B86C9B050}" dt="2021-07-08T12:12:45.560" v="2363" actId="1076"/>
          <ac:grpSpMkLst>
            <pc:docMk/>
            <pc:sldMk cId="3467265449" sldId="1927"/>
            <ac:grpSpMk id="7" creationId="{E0969094-CFD9-5B44-8028-257E1D09F4E2}"/>
          </ac:grpSpMkLst>
        </pc:grpChg>
        <pc:picChg chg="add del mod">
          <ac:chgData name="Benavides, Jose V. (ARC-TI)" userId="ed39611d-2e96-49c2-b509-1b4004ff9fc4" providerId="ADAL" clId="{BB48C012-88AF-D745-8507-481B86C9B050}" dt="2021-07-08T05:39:28.091" v="181" actId="478"/>
          <ac:picMkLst>
            <pc:docMk/>
            <pc:sldMk cId="3467265449" sldId="1927"/>
            <ac:picMk id="2" creationId="{EF87FDD5-EB77-B241-9A37-54B0E5FF07F4}"/>
          </ac:picMkLst>
        </pc:picChg>
        <pc:picChg chg="mod">
          <ac:chgData name="Benavides, Jose V. (ARC-TI)" userId="ed39611d-2e96-49c2-b509-1b4004ff9fc4" providerId="ADAL" clId="{BB48C012-88AF-D745-8507-481B86C9B050}" dt="2021-07-08T12:12:49.122" v="2365" actId="1076"/>
          <ac:picMkLst>
            <pc:docMk/>
            <pc:sldMk cId="3467265449" sldId="1927"/>
            <ac:picMk id="5" creationId="{DB044560-96A1-3F4E-92EF-20601DB576DB}"/>
          </ac:picMkLst>
        </pc:picChg>
        <pc:picChg chg="mod">
          <ac:chgData name="Benavides, Jose V. (ARC-TI)" userId="ed39611d-2e96-49c2-b509-1b4004ff9fc4" providerId="ADAL" clId="{BB48C012-88AF-D745-8507-481B86C9B050}" dt="2021-07-08T12:12:47.195" v="2364" actId="1076"/>
          <ac:picMkLst>
            <pc:docMk/>
            <pc:sldMk cId="3467265449" sldId="1927"/>
            <ac:picMk id="6" creationId="{CED4493D-CABA-2B47-B1EE-14227551B41D}"/>
          </ac:picMkLst>
        </pc:picChg>
        <pc:picChg chg="mod">
          <ac:chgData name="Benavides, Jose V. (ARC-TI)" userId="ed39611d-2e96-49c2-b509-1b4004ff9fc4" providerId="ADAL" clId="{BB48C012-88AF-D745-8507-481B86C9B050}" dt="2021-07-08T12:12:14.978" v="2354"/>
          <ac:picMkLst>
            <pc:docMk/>
            <pc:sldMk cId="3467265449" sldId="1927"/>
            <ac:picMk id="8" creationId="{72B437EA-6931-BE49-B548-434D13313DAD}"/>
          </ac:picMkLst>
        </pc:picChg>
        <pc:cxnChg chg="mod">
          <ac:chgData name="Benavides, Jose V. (ARC-TI)" userId="ed39611d-2e96-49c2-b509-1b4004ff9fc4" providerId="ADAL" clId="{BB48C012-88AF-D745-8507-481B86C9B050}" dt="2021-07-08T12:12:14.978" v="2354"/>
          <ac:cxnSpMkLst>
            <pc:docMk/>
            <pc:sldMk cId="3467265449" sldId="1927"/>
            <ac:cxnSpMk id="12" creationId="{F82B757A-CC18-6F41-8E80-0BB57B4CD634}"/>
          </ac:cxnSpMkLst>
        </pc:cxnChg>
      </pc:sldChg>
      <pc:sldChg chg="add">
        <pc:chgData name="Benavides, Jose V. (ARC-TI)" userId="ed39611d-2e96-49c2-b509-1b4004ff9fc4" providerId="ADAL" clId="{BB48C012-88AF-D745-8507-481B86C9B050}" dt="2021-07-08T12:21:39.815" v="2400"/>
        <pc:sldMkLst>
          <pc:docMk/>
          <pc:sldMk cId="371317970" sldId="1938"/>
        </pc:sldMkLst>
      </pc:sldChg>
      <pc:sldChg chg="addSp delSp modSp mod">
        <pc:chgData name="Benavides, Jose V. (ARC-TI)" userId="ed39611d-2e96-49c2-b509-1b4004ff9fc4" providerId="ADAL" clId="{BB48C012-88AF-D745-8507-481B86C9B050}" dt="2021-07-08T18:41:48.085" v="2493" actId="20577"/>
        <pc:sldMkLst>
          <pc:docMk/>
          <pc:sldMk cId="4098580943" sldId="1940"/>
        </pc:sldMkLst>
        <pc:spChg chg="mod">
          <ac:chgData name="Benavides, Jose V. (ARC-TI)" userId="ed39611d-2e96-49c2-b509-1b4004ff9fc4" providerId="ADAL" clId="{BB48C012-88AF-D745-8507-481B86C9B050}" dt="2021-07-08T18:41:48.085" v="2493" actId="20577"/>
          <ac:spMkLst>
            <pc:docMk/>
            <pc:sldMk cId="4098580943" sldId="1940"/>
            <ac:spMk id="3" creationId="{DB6D1CAE-B5F9-8348-A76F-6D3B004DE07F}"/>
          </ac:spMkLst>
        </pc:spChg>
        <pc:picChg chg="del">
          <ac:chgData name="Benavides, Jose V. (ARC-TI)" userId="ed39611d-2e96-49c2-b509-1b4004ff9fc4" providerId="ADAL" clId="{BB48C012-88AF-D745-8507-481B86C9B050}" dt="2021-07-08T05:18:34.537" v="18" actId="478"/>
          <ac:picMkLst>
            <pc:docMk/>
            <pc:sldMk cId="4098580943" sldId="1940"/>
            <ac:picMk id="4" creationId="{7DDB3B90-EC13-B643-981E-4A90DAB3E808}"/>
          </ac:picMkLst>
        </pc:picChg>
        <pc:picChg chg="add mod">
          <ac:chgData name="Benavides, Jose V. (ARC-TI)" userId="ed39611d-2e96-49c2-b509-1b4004ff9fc4" providerId="ADAL" clId="{BB48C012-88AF-D745-8507-481B86C9B050}" dt="2021-07-08T05:18:46.917" v="19" actId="1076"/>
          <ac:picMkLst>
            <pc:docMk/>
            <pc:sldMk cId="4098580943" sldId="1940"/>
            <ac:picMk id="6" creationId="{032E6208-4852-4947-BBBA-6ADD14DEB97D}"/>
          </ac:picMkLst>
        </pc:picChg>
      </pc:sldChg>
      <pc:sldChg chg="modSp mod">
        <pc:chgData name="Benavides, Jose V. (ARC-TI)" userId="ed39611d-2e96-49c2-b509-1b4004ff9fc4" providerId="ADAL" clId="{BB48C012-88AF-D745-8507-481B86C9B050}" dt="2021-07-08T05:19:30.240" v="32" actId="20577"/>
        <pc:sldMkLst>
          <pc:docMk/>
          <pc:sldMk cId="1982557017" sldId="1941"/>
        </pc:sldMkLst>
        <pc:spChg chg="mod">
          <ac:chgData name="Benavides, Jose V. (ARC-TI)" userId="ed39611d-2e96-49c2-b509-1b4004ff9fc4" providerId="ADAL" clId="{BB48C012-88AF-D745-8507-481B86C9B050}" dt="2021-07-08T05:19:30.240" v="32" actId="20577"/>
          <ac:spMkLst>
            <pc:docMk/>
            <pc:sldMk cId="1982557017" sldId="1941"/>
            <ac:spMk id="3" creationId="{B8CC8D22-919A-7F47-8599-47CEC0D5DC59}"/>
          </ac:spMkLst>
        </pc:spChg>
      </pc:sldChg>
      <pc:sldChg chg="modSp mod">
        <pc:chgData name="Benavides, Jose V. (ARC-TI)" userId="ed39611d-2e96-49c2-b509-1b4004ff9fc4" providerId="ADAL" clId="{BB48C012-88AF-D745-8507-481B86C9B050}" dt="2021-07-08T10:53:43.062" v="322" actId="20577"/>
        <pc:sldMkLst>
          <pc:docMk/>
          <pc:sldMk cId="657290220" sldId="1942"/>
        </pc:sldMkLst>
        <pc:spChg chg="mod">
          <ac:chgData name="Benavides, Jose V. (ARC-TI)" userId="ed39611d-2e96-49c2-b509-1b4004ff9fc4" providerId="ADAL" clId="{BB48C012-88AF-D745-8507-481B86C9B050}" dt="2021-07-08T10:53:43.062" v="322" actId="20577"/>
          <ac:spMkLst>
            <pc:docMk/>
            <pc:sldMk cId="657290220" sldId="1942"/>
            <ac:spMk id="4" creationId="{CA6AC54D-29E8-734F-B931-76AF46D7AFDF}"/>
          </ac:spMkLst>
        </pc:spChg>
      </pc:sldChg>
      <pc:sldChg chg="addSp delSp modSp mod">
        <pc:chgData name="Benavides, Jose V. (ARC-TI)" userId="ed39611d-2e96-49c2-b509-1b4004ff9fc4" providerId="ADAL" clId="{BB48C012-88AF-D745-8507-481B86C9B050}" dt="2021-07-08T10:37:12.658" v="211" actId="20577"/>
        <pc:sldMkLst>
          <pc:docMk/>
          <pc:sldMk cId="4109832289" sldId="1943"/>
        </pc:sldMkLst>
        <pc:spChg chg="add mod">
          <ac:chgData name="Benavides, Jose V. (ARC-TI)" userId="ed39611d-2e96-49c2-b509-1b4004ff9fc4" providerId="ADAL" clId="{BB48C012-88AF-D745-8507-481B86C9B050}" dt="2021-07-08T05:24:51.972" v="138" actId="1076"/>
          <ac:spMkLst>
            <pc:docMk/>
            <pc:sldMk cId="4109832289" sldId="1943"/>
            <ac:spMk id="18" creationId="{EA9B69E5-8C5C-A046-990C-1028DB4796B6}"/>
          </ac:spMkLst>
        </pc:spChg>
        <pc:spChg chg="add mod">
          <ac:chgData name="Benavides, Jose V. (ARC-TI)" userId="ed39611d-2e96-49c2-b509-1b4004ff9fc4" providerId="ADAL" clId="{BB48C012-88AF-D745-8507-481B86C9B050}" dt="2021-07-08T10:37:12.658" v="211" actId="20577"/>
          <ac:spMkLst>
            <pc:docMk/>
            <pc:sldMk cId="4109832289" sldId="1943"/>
            <ac:spMk id="19" creationId="{C7BBDB1C-3141-D74B-A250-68902FE52840}"/>
          </ac:spMkLst>
        </pc:spChg>
        <pc:picChg chg="add mod modCrop">
          <ac:chgData name="Benavides, Jose V. (ARC-TI)" userId="ed39611d-2e96-49c2-b509-1b4004ff9fc4" providerId="ADAL" clId="{BB48C012-88AF-D745-8507-481B86C9B050}" dt="2021-07-08T05:24:14.399" v="81" actId="1076"/>
          <ac:picMkLst>
            <pc:docMk/>
            <pc:sldMk cId="4109832289" sldId="1943"/>
            <ac:picMk id="4" creationId="{982B09AF-FEF5-0D42-B133-E9319DADB286}"/>
          </ac:picMkLst>
        </pc:picChg>
        <pc:picChg chg="add del mod">
          <ac:chgData name="Benavides, Jose V. (ARC-TI)" userId="ed39611d-2e96-49c2-b509-1b4004ff9fc4" providerId="ADAL" clId="{BB48C012-88AF-D745-8507-481B86C9B050}" dt="2021-07-08T05:22:22.779" v="64" actId="478"/>
          <ac:picMkLst>
            <pc:docMk/>
            <pc:sldMk cId="4109832289" sldId="1943"/>
            <ac:picMk id="6" creationId="{82F90B5C-D69D-574F-B9BD-E0DDA5085989}"/>
          </ac:picMkLst>
        </pc:picChg>
        <pc:picChg chg="add del mod">
          <ac:chgData name="Benavides, Jose V. (ARC-TI)" userId="ed39611d-2e96-49c2-b509-1b4004ff9fc4" providerId="ADAL" clId="{BB48C012-88AF-D745-8507-481B86C9B050}" dt="2021-07-08T05:22:43.083" v="66" actId="478"/>
          <ac:picMkLst>
            <pc:docMk/>
            <pc:sldMk cId="4109832289" sldId="1943"/>
            <ac:picMk id="8" creationId="{FAA4A540-921F-6240-BD6C-59B25A932953}"/>
          </ac:picMkLst>
        </pc:picChg>
        <pc:picChg chg="add del mod">
          <ac:chgData name="Benavides, Jose V. (ARC-TI)" userId="ed39611d-2e96-49c2-b509-1b4004ff9fc4" providerId="ADAL" clId="{BB48C012-88AF-D745-8507-481B86C9B050}" dt="2021-07-08T05:22:08.971" v="60" actId="478"/>
          <ac:picMkLst>
            <pc:docMk/>
            <pc:sldMk cId="4109832289" sldId="1943"/>
            <ac:picMk id="10" creationId="{0303D592-5743-044E-9FD2-EE48A4EFC737}"/>
          </ac:picMkLst>
        </pc:picChg>
        <pc:picChg chg="del">
          <ac:chgData name="Benavides, Jose V. (ARC-TI)" userId="ed39611d-2e96-49c2-b509-1b4004ff9fc4" providerId="ADAL" clId="{BB48C012-88AF-D745-8507-481B86C9B050}" dt="2021-07-08T05:19:58.614" v="33" actId="478"/>
          <ac:picMkLst>
            <pc:docMk/>
            <pc:sldMk cId="4109832289" sldId="1943"/>
            <ac:picMk id="12" creationId="{97EEF85B-3F05-4747-9219-58798AE4C365}"/>
          </ac:picMkLst>
        </pc:picChg>
        <pc:picChg chg="add del mod">
          <ac:chgData name="Benavides, Jose V. (ARC-TI)" userId="ed39611d-2e96-49c2-b509-1b4004ff9fc4" providerId="ADAL" clId="{BB48C012-88AF-D745-8507-481B86C9B050}" dt="2021-07-08T05:22:12.509" v="62" actId="478"/>
          <ac:picMkLst>
            <pc:docMk/>
            <pc:sldMk cId="4109832289" sldId="1943"/>
            <ac:picMk id="13" creationId="{86B1EE28-7ECA-1E49-97B8-0FA13A8F0752}"/>
          </ac:picMkLst>
        </pc:picChg>
        <pc:picChg chg="add mod modCrop">
          <ac:chgData name="Benavides, Jose V. (ARC-TI)" userId="ed39611d-2e96-49c2-b509-1b4004ff9fc4" providerId="ADAL" clId="{BB48C012-88AF-D745-8507-481B86C9B050}" dt="2021-07-08T05:24:14.399" v="81" actId="1076"/>
          <ac:picMkLst>
            <pc:docMk/>
            <pc:sldMk cId="4109832289" sldId="1943"/>
            <ac:picMk id="15" creationId="{CB566935-FA4B-CA41-9FD7-F71600466B10}"/>
          </ac:picMkLst>
        </pc:picChg>
        <pc:picChg chg="add del mod">
          <ac:chgData name="Benavides, Jose V. (ARC-TI)" userId="ed39611d-2e96-49c2-b509-1b4004ff9fc4" providerId="ADAL" clId="{BB48C012-88AF-D745-8507-481B86C9B050}" dt="2021-07-08T05:21:48.506" v="57" actId="478"/>
          <ac:picMkLst>
            <pc:docMk/>
            <pc:sldMk cId="4109832289" sldId="1943"/>
            <ac:picMk id="17" creationId="{726215C6-0DE1-9E4F-A181-C9F9B9FB9FD7}"/>
          </ac:picMkLst>
        </pc:picChg>
      </pc:sldChg>
      <pc:sldChg chg="del">
        <pc:chgData name="Benavides, Jose V. (ARC-TI)" userId="ed39611d-2e96-49c2-b509-1b4004ff9fc4" providerId="ADAL" clId="{BB48C012-88AF-D745-8507-481B86C9B050}" dt="2021-07-08T05:25:56.246" v="140" actId="2696"/>
        <pc:sldMkLst>
          <pc:docMk/>
          <pc:sldMk cId="2389585621" sldId="1944"/>
        </pc:sldMkLst>
      </pc:sldChg>
      <pc:sldChg chg="del">
        <pc:chgData name="Benavides, Jose V. (ARC-TI)" userId="ed39611d-2e96-49c2-b509-1b4004ff9fc4" providerId="ADAL" clId="{BB48C012-88AF-D745-8507-481B86C9B050}" dt="2021-07-08T05:26:02.128" v="141" actId="2696"/>
        <pc:sldMkLst>
          <pc:docMk/>
          <pc:sldMk cId="1696310801" sldId="1946"/>
        </pc:sldMkLst>
      </pc:sldChg>
      <pc:sldChg chg="del mod modShow">
        <pc:chgData name="Benavides, Jose V. (ARC-TI)" userId="ed39611d-2e96-49c2-b509-1b4004ff9fc4" providerId="ADAL" clId="{BB48C012-88AF-D745-8507-481B86C9B050}" dt="2021-07-08T10:57:44.205" v="328" actId="2696"/>
        <pc:sldMkLst>
          <pc:docMk/>
          <pc:sldMk cId="1062458111" sldId="1948"/>
        </pc:sldMkLst>
      </pc:sldChg>
      <pc:sldChg chg="del ord">
        <pc:chgData name="Benavides, Jose V. (ARC-TI)" userId="ed39611d-2e96-49c2-b509-1b4004ff9fc4" providerId="ADAL" clId="{BB48C012-88AF-D745-8507-481B86C9B050}" dt="2021-07-08T10:44:14.478" v="239" actId="2696"/>
        <pc:sldMkLst>
          <pc:docMk/>
          <pc:sldMk cId="2908535543" sldId="1949"/>
        </pc:sldMkLst>
      </pc:sldChg>
      <pc:sldChg chg="del">
        <pc:chgData name="Benavides, Jose V. (ARC-TI)" userId="ed39611d-2e96-49c2-b509-1b4004ff9fc4" providerId="ADAL" clId="{BB48C012-88AF-D745-8507-481B86C9B050}" dt="2021-07-08T11:07:49.842" v="465" actId="2696"/>
        <pc:sldMkLst>
          <pc:docMk/>
          <pc:sldMk cId="1284783196" sldId="1950"/>
        </pc:sldMkLst>
      </pc:sldChg>
      <pc:sldChg chg="modSp del mod ord">
        <pc:chgData name="Benavides, Jose V. (ARC-TI)" userId="ed39611d-2e96-49c2-b509-1b4004ff9fc4" providerId="ADAL" clId="{BB48C012-88AF-D745-8507-481B86C9B050}" dt="2021-07-08T11:41:39.758" v="1739" actId="2696"/>
        <pc:sldMkLst>
          <pc:docMk/>
          <pc:sldMk cId="813551406" sldId="1951"/>
        </pc:sldMkLst>
        <pc:spChg chg="mod">
          <ac:chgData name="Benavides, Jose V. (ARC-TI)" userId="ed39611d-2e96-49c2-b509-1b4004ff9fc4" providerId="ADAL" clId="{BB48C012-88AF-D745-8507-481B86C9B050}" dt="2021-07-08T11:08:13.241" v="468" actId="20577"/>
          <ac:spMkLst>
            <pc:docMk/>
            <pc:sldMk cId="813551406" sldId="1951"/>
            <ac:spMk id="3" creationId="{00000000-0000-0000-0000-000000000000}"/>
          </ac:spMkLst>
        </pc:spChg>
      </pc:sldChg>
      <pc:sldChg chg="add">
        <pc:chgData name="Benavides, Jose V. (ARC-TI)" userId="ed39611d-2e96-49c2-b509-1b4004ff9fc4" providerId="ADAL" clId="{BB48C012-88AF-D745-8507-481B86C9B050}" dt="2021-07-08T05:25:40.823" v="139"/>
        <pc:sldMkLst>
          <pc:docMk/>
          <pc:sldMk cId="3732965028" sldId="1952"/>
        </pc:sldMkLst>
      </pc:sldChg>
      <pc:sldChg chg="modSp add del mod">
        <pc:chgData name="Benavides, Jose V. (ARC-TI)" userId="ed39611d-2e96-49c2-b509-1b4004ff9fc4" providerId="ADAL" clId="{BB48C012-88AF-D745-8507-481B86C9B050}" dt="2021-07-08T11:00:32.499" v="402" actId="2696"/>
        <pc:sldMkLst>
          <pc:docMk/>
          <pc:sldMk cId="4156639265" sldId="1953"/>
        </pc:sldMkLst>
        <pc:spChg chg="mod">
          <ac:chgData name="Benavides, Jose V. (ARC-TI)" userId="ed39611d-2e96-49c2-b509-1b4004ff9fc4" providerId="ADAL" clId="{BB48C012-88AF-D745-8507-481B86C9B050}" dt="2021-07-08T10:59:19.017" v="366" actId="20577"/>
          <ac:spMkLst>
            <pc:docMk/>
            <pc:sldMk cId="4156639265" sldId="1953"/>
            <ac:spMk id="2" creationId="{00000000-0000-0000-0000-000000000000}"/>
          </ac:spMkLst>
        </pc:spChg>
      </pc:sldChg>
      <pc:sldChg chg="add">
        <pc:chgData name="Benavides, Jose V. (ARC-TI)" userId="ed39611d-2e96-49c2-b509-1b4004ff9fc4" providerId="ADAL" clId="{BB48C012-88AF-D745-8507-481B86C9B050}" dt="2021-07-08T05:25:40.823" v="139"/>
        <pc:sldMkLst>
          <pc:docMk/>
          <pc:sldMk cId="2158480225" sldId="1954"/>
        </pc:sldMkLst>
      </pc:sldChg>
      <pc:sldChg chg="modSp add mod">
        <pc:chgData name="Benavides, Jose V. (ARC-TI)" userId="ed39611d-2e96-49c2-b509-1b4004ff9fc4" providerId="ADAL" clId="{BB48C012-88AF-D745-8507-481B86C9B050}" dt="2021-07-08T12:25:38.793" v="2418" actId="20577"/>
        <pc:sldMkLst>
          <pc:docMk/>
          <pc:sldMk cId="674932651" sldId="1955"/>
        </pc:sldMkLst>
        <pc:spChg chg="mod">
          <ac:chgData name="Benavides, Jose V. (ARC-TI)" userId="ed39611d-2e96-49c2-b509-1b4004ff9fc4" providerId="ADAL" clId="{BB48C012-88AF-D745-8507-481B86C9B050}" dt="2021-07-08T12:25:38.793" v="2418" actId="20577"/>
          <ac:spMkLst>
            <pc:docMk/>
            <pc:sldMk cId="674932651" sldId="1955"/>
            <ac:spMk id="3" creationId="{20F483B8-8F84-5C45-8DC0-F2167DE0AE5B}"/>
          </ac:spMkLst>
        </pc:spChg>
      </pc:sldChg>
      <pc:sldChg chg="delSp modSp add mod">
        <pc:chgData name="Benavides, Jose V. (ARC-TI)" userId="ed39611d-2e96-49c2-b509-1b4004ff9fc4" providerId="ADAL" clId="{BB48C012-88AF-D745-8507-481B86C9B050}" dt="2021-07-08T10:46:28.105" v="243" actId="1076"/>
        <pc:sldMkLst>
          <pc:docMk/>
          <pc:sldMk cId="2570844937" sldId="1956"/>
        </pc:sldMkLst>
        <pc:spChg chg="del">
          <ac:chgData name="Benavides, Jose V. (ARC-TI)" userId="ed39611d-2e96-49c2-b509-1b4004ff9fc4" providerId="ADAL" clId="{BB48C012-88AF-D745-8507-481B86C9B050}" dt="2021-07-08T10:43:19.900" v="236" actId="478"/>
          <ac:spMkLst>
            <pc:docMk/>
            <pc:sldMk cId="2570844937" sldId="1956"/>
            <ac:spMk id="12" creationId="{670C9501-8A0E-4241-ACDA-0E37D5930D59}"/>
          </ac:spMkLst>
        </pc:spChg>
        <pc:graphicFrameChg chg="mod modGraphic">
          <ac:chgData name="Benavides, Jose V. (ARC-TI)" userId="ed39611d-2e96-49c2-b509-1b4004ff9fc4" providerId="ADAL" clId="{BB48C012-88AF-D745-8507-481B86C9B050}" dt="2021-07-08T10:46:28.105" v="243" actId="1076"/>
          <ac:graphicFrameMkLst>
            <pc:docMk/>
            <pc:sldMk cId="2570844937" sldId="1956"/>
            <ac:graphicFrameMk id="10" creationId="{D7031602-14E1-664A-831E-56695E788DF7}"/>
          </ac:graphicFrameMkLst>
        </pc:graphicFrameChg>
      </pc:sldChg>
      <pc:sldChg chg="add">
        <pc:chgData name="Benavides, Jose V. (ARC-TI)" userId="ed39611d-2e96-49c2-b509-1b4004ff9fc4" providerId="ADAL" clId="{BB48C012-88AF-D745-8507-481B86C9B050}" dt="2021-07-08T05:25:40.823" v="139"/>
        <pc:sldMkLst>
          <pc:docMk/>
          <pc:sldMk cId="2214128802" sldId="1957"/>
        </pc:sldMkLst>
      </pc:sldChg>
      <pc:sldChg chg="modSp add mod">
        <pc:chgData name="Benavides, Jose V. (ARC-TI)" userId="ed39611d-2e96-49c2-b509-1b4004ff9fc4" providerId="ADAL" clId="{BB48C012-88AF-D745-8507-481B86C9B050}" dt="2021-07-08T14:47:44.714" v="2474"/>
        <pc:sldMkLst>
          <pc:docMk/>
          <pc:sldMk cId="1338103354" sldId="1958"/>
        </pc:sldMkLst>
        <pc:spChg chg="mod">
          <ac:chgData name="Benavides, Jose V. (ARC-TI)" userId="ed39611d-2e96-49c2-b509-1b4004ff9fc4" providerId="ADAL" clId="{BB48C012-88AF-D745-8507-481B86C9B050}" dt="2021-07-08T05:32:54.282" v="164" actId="122"/>
          <ac:spMkLst>
            <pc:docMk/>
            <pc:sldMk cId="1338103354" sldId="1958"/>
            <ac:spMk id="2" creationId="{F47C0B7C-B7CD-7A45-8860-BC0148B5757A}"/>
          </ac:spMkLst>
        </pc:spChg>
        <pc:spChg chg="mod">
          <ac:chgData name="Benavides, Jose V. (ARC-TI)" userId="ed39611d-2e96-49c2-b509-1b4004ff9fc4" providerId="ADAL" clId="{BB48C012-88AF-D745-8507-481B86C9B050}" dt="2021-07-08T14:47:44.714" v="2474"/>
          <ac:spMkLst>
            <pc:docMk/>
            <pc:sldMk cId="1338103354" sldId="1958"/>
            <ac:spMk id="3" creationId="{8074E31A-7CE9-1546-B7BF-BBA03F390476}"/>
          </ac:spMkLst>
        </pc:spChg>
      </pc:sldChg>
      <pc:sldChg chg="delSp modSp add del mod">
        <pc:chgData name="Benavides, Jose V. (ARC-TI)" userId="ed39611d-2e96-49c2-b509-1b4004ff9fc4" providerId="ADAL" clId="{BB48C012-88AF-D745-8507-481B86C9B050}" dt="2021-07-08T12:33:15.467" v="2447" actId="2696"/>
        <pc:sldMkLst>
          <pc:docMk/>
          <pc:sldMk cId="2580450211" sldId="1959"/>
        </pc:sldMkLst>
        <pc:picChg chg="mod">
          <ac:chgData name="Benavides, Jose V. (ARC-TI)" userId="ed39611d-2e96-49c2-b509-1b4004ff9fc4" providerId="ADAL" clId="{BB48C012-88AF-D745-8507-481B86C9B050}" dt="2021-07-08T10:57:08.289" v="327"/>
          <ac:picMkLst>
            <pc:docMk/>
            <pc:sldMk cId="2580450211" sldId="1959"/>
            <ac:picMk id="2" creationId="{EF87FDD5-EB77-B241-9A37-54B0E5FF07F4}"/>
          </ac:picMkLst>
        </pc:picChg>
        <pc:picChg chg="del">
          <ac:chgData name="Benavides, Jose V. (ARC-TI)" userId="ed39611d-2e96-49c2-b509-1b4004ff9fc4" providerId="ADAL" clId="{BB48C012-88AF-D745-8507-481B86C9B050}" dt="2021-07-08T05:39:39.034" v="183" actId="478"/>
          <ac:picMkLst>
            <pc:docMk/>
            <pc:sldMk cId="2580450211" sldId="1959"/>
            <ac:picMk id="5" creationId="{DB044560-96A1-3F4E-92EF-20601DB576DB}"/>
          </ac:picMkLst>
        </pc:picChg>
        <pc:picChg chg="del mod">
          <ac:chgData name="Benavides, Jose V. (ARC-TI)" userId="ed39611d-2e96-49c2-b509-1b4004ff9fc4" providerId="ADAL" clId="{BB48C012-88AF-D745-8507-481B86C9B050}" dt="2021-07-08T05:39:41.212" v="186" actId="478"/>
          <ac:picMkLst>
            <pc:docMk/>
            <pc:sldMk cId="2580450211" sldId="1959"/>
            <ac:picMk id="6" creationId="{CED4493D-CABA-2B47-B1EE-14227551B41D}"/>
          </ac:picMkLst>
        </pc:picChg>
      </pc:sldChg>
      <pc:sldChg chg="modSp new mod">
        <pc:chgData name="Benavides, Jose V. (ARC-TI)" userId="ed39611d-2e96-49c2-b509-1b4004ff9fc4" providerId="ADAL" clId="{BB48C012-88AF-D745-8507-481B86C9B050}" dt="2021-07-08T12:10:18.145" v="2348" actId="313"/>
        <pc:sldMkLst>
          <pc:docMk/>
          <pc:sldMk cId="1060534807" sldId="1960"/>
        </pc:sldMkLst>
        <pc:spChg chg="mod">
          <ac:chgData name="Benavides, Jose V. (ARC-TI)" userId="ed39611d-2e96-49c2-b509-1b4004ff9fc4" providerId="ADAL" clId="{BB48C012-88AF-D745-8507-481B86C9B050}" dt="2021-07-08T10:37:34.529" v="223" actId="122"/>
          <ac:spMkLst>
            <pc:docMk/>
            <pc:sldMk cId="1060534807" sldId="1960"/>
            <ac:spMk id="2" creationId="{88384D33-1FD1-B446-AF9D-75CEDE2E7B09}"/>
          </ac:spMkLst>
        </pc:spChg>
        <pc:spChg chg="mod">
          <ac:chgData name="Benavides, Jose V. (ARC-TI)" userId="ed39611d-2e96-49c2-b509-1b4004ff9fc4" providerId="ADAL" clId="{BB48C012-88AF-D745-8507-481B86C9B050}" dt="2021-07-08T12:10:18.145" v="2348" actId="313"/>
          <ac:spMkLst>
            <pc:docMk/>
            <pc:sldMk cId="1060534807" sldId="1960"/>
            <ac:spMk id="3" creationId="{934B37B7-D195-A24F-885B-BCD5BB27411E}"/>
          </ac:spMkLst>
        </pc:spChg>
      </pc:sldChg>
      <pc:sldChg chg="addSp modSp add mod">
        <pc:chgData name="Benavides, Jose V. (ARC-TI)" userId="ed39611d-2e96-49c2-b509-1b4004ff9fc4" providerId="ADAL" clId="{BB48C012-88AF-D745-8507-481B86C9B050}" dt="2021-07-08T12:24:50.664" v="2415" actId="1076"/>
        <pc:sldMkLst>
          <pc:docMk/>
          <pc:sldMk cId="1644769683" sldId="1961"/>
        </pc:sldMkLst>
        <pc:spChg chg="mod">
          <ac:chgData name="Benavides, Jose V. (ARC-TI)" userId="ed39611d-2e96-49c2-b509-1b4004ff9fc4" providerId="ADAL" clId="{BB48C012-88AF-D745-8507-481B86C9B050}" dt="2021-07-08T12:15:33.043" v="2372" actId="27636"/>
          <ac:spMkLst>
            <pc:docMk/>
            <pc:sldMk cId="1644769683" sldId="1961"/>
            <ac:spMk id="3" creationId="{934B37B7-D195-A24F-885B-BCD5BB27411E}"/>
          </ac:spMkLst>
        </pc:spChg>
        <pc:spChg chg="add mod">
          <ac:chgData name="Benavides, Jose V. (ARC-TI)" userId="ed39611d-2e96-49c2-b509-1b4004ff9fc4" providerId="ADAL" clId="{BB48C012-88AF-D745-8507-481B86C9B050}" dt="2021-07-08T12:24:50.664" v="2415" actId="1076"/>
          <ac:spMkLst>
            <pc:docMk/>
            <pc:sldMk cId="1644769683" sldId="1961"/>
            <ac:spMk id="5" creationId="{401DCBA5-AAA9-3141-B021-393B85F32B3A}"/>
          </ac:spMkLst>
        </pc:spChg>
        <pc:spChg chg="add mod">
          <ac:chgData name="Benavides, Jose V. (ARC-TI)" userId="ed39611d-2e96-49c2-b509-1b4004ff9fc4" providerId="ADAL" clId="{BB48C012-88AF-D745-8507-481B86C9B050}" dt="2021-07-08T12:24:38.379" v="2412" actId="1076"/>
          <ac:spMkLst>
            <pc:docMk/>
            <pc:sldMk cId="1644769683" sldId="1961"/>
            <ac:spMk id="7" creationId="{78549C85-7D25-814F-9C74-660B2A6D5821}"/>
          </ac:spMkLst>
        </pc:spChg>
        <pc:picChg chg="add mod modCrop">
          <ac:chgData name="Benavides, Jose V. (ARC-TI)" userId="ed39611d-2e96-49c2-b509-1b4004ff9fc4" providerId="ADAL" clId="{BB48C012-88AF-D745-8507-481B86C9B050}" dt="2021-07-08T12:24:46.726" v="2414" actId="1076"/>
          <ac:picMkLst>
            <pc:docMk/>
            <pc:sldMk cId="1644769683" sldId="1961"/>
            <ac:picMk id="4" creationId="{CE11A34A-6F94-5940-BEB3-5D6B58038E33}"/>
          </ac:picMkLst>
        </pc:picChg>
        <pc:picChg chg="add mod">
          <ac:chgData name="Benavides, Jose V. (ARC-TI)" userId="ed39611d-2e96-49c2-b509-1b4004ff9fc4" providerId="ADAL" clId="{BB48C012-88AF-D745-8507-481B86C9B050}" dt="2021-07-08T12:24:34.651" v="2411" actId="1076"/>
          <ac:picMkLst>
            <pc:docMk/>
            <pc:sldMk cId="1644769683" sldId="1961"/>
            <ac:picMk id="6" creationId="{46BCDE68-A02D-4146-99C6-BBD7FEECFD09}"/>
          </ac:picMkLst>
        </pc:picChg>
      </pc:sldChg>
      <pc:sldChg chg="addSp delSp modSp new del mod">
        <pc:chgData name="Benavides, Jose V. (ARC-TI)" userId="ed39611d-2e96-49c2-b509-1b4004ff9fc4" providerId="ADAL" clId="{BB48C012-88AF-D745-8507-481B86C9B050}" dt="2021-07-08T11:56:05.428" v="1891" actId="2696"/>
        <pc:sldMkLst>
          <pc:docMk/>
          <pc:sldMk cId="1483454586" sldId="1962"/>
        </pc:sldMkLst>
        <pc:spChg chg="mod">
          <ac:chgData name="Benavides, Jose V. (ARC-TI)" userId="ed39611d-2e96-49c2-b509-1b4004ff9fc4" providerId="ADAL" clId="{BB48C012-88AF-D745-8507-481B86C9B050}" dt="2021-07-08T11:48:55.990" v="1789" actId="20577"/>
          <ac:spMkLst>
            <pc:docMk/>
            <pc:sldMk cId="1483454586" sldId="1962"/>
            <ac:spMk id="2" creationId="{DC8BC685-D0A1-BD4A-AD52-13DA985726D8}"/>
          </ac:spMkLst>
        </pc:spChg>
        <pc:spChg chg="del">
          <ac:chgData name="Benavides, Jose V. (ARC-TI)" userId="ed39611d-2e96-49c2-b509-1b4004ff9fc4" providerId="ADAL" clId="{BB48C012-88AF-D745-8507-481B86C9B050}" dt="2021-07-08T11:48:40.807" v="1761" actId="478"/>
          <ac:spMkLst>
            <pc:docMk/>
            <pc:sldMk cId="1483454586" sldId="1962"/>
            <ac:spMk id="3" creationId="{5DE32D09-C58A-2246-BD46-C68EBB23EB53}"/>
          </ac:spMkLst>
        </pc:spChg>
        <pc:spChg chg="add mod">
          <ac:chgData name="Benavides, Jose V. (ARC-TI)" userId="ed39611d-2e96-49c2-b509-1b4004ff9fc4" providerId="ADAL" clId="{BB48C012-88AF-D745-8507-481B86C9B050}" dt="2021-07-08T11:48:38.033" v="1760" actId="1076"/>
          <ac:spMkLst>
            <pc:docMk/>
            <pc:sldMk cId="1483454586" sldId="1962"/>
            <ac:spMk id="5" creationId="{E494695B-2F9D-6047-867E-BE727E23B232}"/>
          </ac:spMkLst>
        </pc:spChg>
        <pc:spChg chg="add mod">
          <ac:chgData name="Benavides, Jose V. (ARC-TI)" userId="ed39611d-2e96-49c2-b509-1b4004ff9fc4" providerId="ADAL" clId="{BB48C012-88AF-D745-8507-481B86C9B050}" dt="2021-07-08T11:48:38.033" v="1760" actId="1076"/>
          <ac:spMkLst>
            <pc:docMk/>
            <pc:sldMk cId="1483454586" sldId="1962"/>
            <ac:spMk id="7" creationId="{4C3F2591-B782-4447-812E-40C3D9ABDF44}"/>
          </ac:spMkLst>
        </pc:spChg>
        <pc:spChg chg="add mod">
          <ac:chgData name="Benavides, Jose V. (ARC-TI)" userId="ed39611d-2e96-49c2-b509-1b4004ff9fc4" providerId="ADAL" clId="{BB48C012-88AF-D745-8507-481B86C9B050}" dt="2021-07-08T11:48:38.033" v="1760" actId="1076"/>
          <ac:spMkLst>
            <pc:docMk/>
            <pc:sldMk cId="1483454586" sldId="1962"/>
            <ac:spMk id="8" creationId="{CA4D1479-1552-384F-B899-B32D5100BA02}"/>
          </ac:spMkLst>
        </pc:spChg>
        <pc:spChg chg="add mod">
          <ac:chgData name="Benavides, Jose V. (ARC-TI)" userId="ed39611d-2e96-49c2-b509-1b4004ff9fc4" providerId="ADAL" clId="{BB48C012-88AF-D745-8507-481B86C9B050}" dt="2021-07-08T11:48:38.033" v="1760" actId="1076"/>
          <ac:spMkLst>
            <pc:docMk/>
            <pc:sldMk cId="1483454586" sldId="1962"/>
            <ac:spMk id="9" creationId="{32155EB1-A14E-EE43-8AA1-80C8653747F6}"/>
          </ac:spMkLst>
        </pc:spChg>
        <pc:spChg chg="add mod">
          <ac:chgData name="Benavides, Jose V. (ARC-TI)" userId="ed39611d-2e96-49c2-b509-1b4004ff9fc4" providerId="ADAL" clId="{BB48C012-88AF-D745-8507-481B86C9B050}" dt="2021-07-08T11:48:38.033" v="1760" actId="1076"/>
          <ac:spMkLst>
            <pc:docMk/>
            <pc:sldMk cId="1483454586" sldId="1962"/>
            <ac:spMk id="11" creationId="{9C119748-79AD-DD4C-B3ED-515CFEDAA861}"/>
          </ac:spMkLst>
        </pc:spChg>
        <pc:spChg chg="add mod">
          <ac:chgData name="Benavides, Jose V. (ARC-TI)" userId="ed39611d-2e96-49c2-b509-1b4004ff9fc4" providerId="ADAL" clId="{BB48C012-88AF-D745-8507-481B86C9B050}" dt="2021-07-08T11:48:38.033" v="1760" actId="1076"/>
          <ac:spMkLst>
            <pc:docMk/>
            <pc:sldMk cId="1483454586" sldId="1962"/>
            <ac:spMk id="12" creationId="{A65A4C83-F308-B545-90C1-44B06A77D234}"/>
          </ac:spMkLst>
        </pc:spChg>
        <pc:spChg chg="add mod">
          <ac:chgData name="Benavides, Jose V. (ARC-TI)" userId="ed39611d-2e96-49c2-b509-1b4004ff9fc4" providerId="ADAL" clId="{BB48C012-88AF-D745-8507-481B86C9B050}" dt="2021-07-08T11:48:38.033" v="1760" actId="1076"/>
          <ac:spMkLst>
            <pc:docMk/>
            <pc:sldMk cId="1483454586" sldId="1962"/>
            <ac:spMk id="13" creationId="{E29424C0-EB69-DE40-84FB-63402BC515A8}"/>
          </ac:spMkLst>
        </pc:spChg>
        <pc:spChg chg="add mod">
          <ac:chgData name="Benavides, Jose V. (ARC-TI)" userId="ed39611d-2e96-49c2-b509-1b4004ff9fc4" providerId="ADAL" clId="{BB48C012-88AF-D745-8507-481B86C9B050}" dt="2021-07-08T11:48:38.033" v="1760" actId="1076"/>
          <ac:spMkLst>
            <pc:docMk/>
            <pc:sldMk cId="1483454586" sldId="1962"/>
            <ac:spMk id="14" creationId="{5B0677B8-D121-E14A-97A8-2849908CF16E}"/>
          </ac:spMkLst>
        </pc:spChg>
        <pc:spChg chg="add mod">
          <ac:chgData name="Benavides, Jose V. (ARC-TI)" userId="ed39611d-2e96-49c2-b509-1b4004ff9fc4" providerId="ADAL" clId="{BB48C012-88AF-D745-8507-481B86C9B050}" dt="2021-07-08T11:48:38.033" v="1760" actId="1076"/>
          <ac:spMkLst>
            <pc:docMk/>
            <pc:sldMk cId="1483454586" sldId="1962"/>
            <ac:spMk id="15" creationId="{4481AD1E-60C5-104E-B979-3EFF83466E00}"/>
          </ac:spMkLst>
        </pc:spChg>
        <pc:picChg chg="add mod">
          <ac:chgData name="Benavides, Jose V. (ARC-TI)" userId="ed39611d-2e96-49c2-b509-1b4004ff9fc4" providerId="ADAL" clId="{BB48C012-88AF-D745-8507-481B86C9B050}" dt="2021-07-08T11:48:38.033" v="1760" actId="1076"/>
          <ac:picMkLst>
            <pc:docMk/>
            <pc:sldMk cId="1483454586" sldId="1962"/>
            <ac:picMk id="4" creationId="{29A2D05B-6CDA-A345-8CD2-55BBF7716198}"/>
          </ac:picMkLst>
        </pc:picChg>
        <pc:picChg chg="add mod">
          <ac:chgData name="Benavides, Jose V. (ARC-TI)" userId="ed39611d-2e96-49c2-b509-1b4004ff9fc4" providerId="ADAL" clId="{BB48C012-88AF-D745-8507-481B86C9B050}" dt="2021-07-08T11:48:38.033" v="1760" actId="1076"/>
          <ac:picMkLst>
            <pc:docMk/>
            <pc:sldMk cId="1483454586" sldId="1962"/>
            <ac:picMk id="6" creationId="{63A76D74-F088-3941-9C73-D550624E5490}"/>
          </ac:picMkLst>
        </pc:picChg>
        <pc:picChg chg="add mod">
          <ac:chgData name="Benavides, Jose V. (ARC-TI)" userId="ed39611d-2e96-49c2-b509-1b4004ff9fc4" providerId="ADAL" clId="{BB48C012-88AF-D745-8507-481B86C9B050}" dt="2021-07-08T11:48:38.033" v="1760" actId="1076"/>
          <ac:picMkLst>
            <pc:docMk/>
            <pc:sldMk cId="1483454586" sldId="1962"/>
            <ac:picMk id="10" creationId="{B88EDD3E-5B13-CC45-BA86-61A191B21B21}"/>
          </ac:picMkLst>
        </pc:picChg>
      </pc:sldChg>
      <pc:sldChg chg="add">
        <pc:chgData name="Benavides, Jose V. (ARC-TI)" userId="ed39611d-2e96-49c2-b509-1b4004ff9fc4" providerId="ADAL" clId="{BB48C012-88AF-D745-8507-481B86C9B050}" dt="2021-07-08T11:56:08.394" v="1892"/>
        <pc:sldMkLst>
          <pc:docMk/>
          <pc:sldMk cId="1526913486" sldId="1962"/>
        </pc:sldMkLst>
      </pc:sldChg>
      <pc:sldChg chg="modSp new del mod">
        <pc:chgData name="Benavides, Jose V. (ARC-TI)" userId="ed39611d-2e96-49c2-b509-1b4004ff9fc4" providerId="ADAL" clId="{BB48C012-88AF-D745-8507-481B86C9B050}" dt="2021-07-08T11:57:51.405" v="1927" actId="2696"/>
        <pc:sldMkLst>
          <pc:docMk/>
          <pc:sldMk cId="2154724977" sldId="1963"/>
        </pc:sldMkLst>
        <pc:spChg chg="mod">
          <ac:chgData name="Benavides, Jose V. (ARC-TI)" userId="ed39611d-2e96-49c2-b509-1b4004ff9fc4" providerId="ADAL" clId="{BB48C012-88AF-D745-8507-481B86C9B050}" dt="2021-07-08T11:57:27.331" v="1917" actId="313"/>
          <ac:spMkLst>
            <pc:docMk/>
            <pc:sldMk cId="2154724977" sldId="1963"/>
            <ac:spMk id="2" creationId="{022C8D6A-4F01-4A4A-9008-FAD0CE050865}"/>
          </ac:spMkLst>
        </pc:spChg>
        <pc:spChg chg="mod">
          <ac:chgData name="Benavides, Jose V. (ARC-TI)" userId="ed39611d-2e96-49c2-b509-1b4004ff9fc4" providerId="ADAL" clId="{BB48C012-88AF-D745-8507-481B86C9B050}" dt="2021-07-08T11:57:37.561" v="1926" actId="20577"/>
          <ac:spMkLst>
            <pc:docMk/>
            <pc:sldMk cId="2154724977" sldId="1963"/>
            <ac:spMk id="3" creationId="{54FB2471-8756-7740-8147-DC3AD6FA417D}"/>
          </ac:spMkLst>
        </pc:spChg>
      </pc:sldChg>
      <pc:sldChg chg="add">
        <pc:chgData name="Benavides, Jose V. (ARC-TI)" userId="ed39611d-2e96-49c2-b509-1b4004ff9fc4" providerId="ADAL" clId="{BB48C012-88AF-D745-8507-481B86C9B050}" dt="2021-07-08T11:57:54.057" v="1928"/>
        <pc:sldMkLst>
          <pc:docMk/>
          <pc:sldMk cId="3769712634" sldId="1963"/>
        </pc:sldMkLst>
      </pc:sldChg>
      <pc:sldChg chg="addSp delSp modSp new del mod modAnim">
        <pc:chgData name="Benavides, Jose V. (ARC-TI)" userId="ed39611d-2e96-49c2-b509-1b4004ff9fc4" providerId="ADAL" clId="{BB48C012-88AF-D745-8507-481B86C9B050}" dt="2021-07-08T12:16:38.721" v="2382" actId="2696"/>
        <pc:sldMkLst>
          <pc:docMk/>
          <pc:sldMk cId="2462414248" sldId="1964"/>
        </pc:sldMkLst>
        <pc:spChg chg="del">
          <ac:chgData name="Benavides, Jose V. (ARC-TI)" userId="ed39611d-2e96-49c2-b509-1b4004ff9fc4" providerId="ADAL" clId="{BB48C012-88AF-D745-8507-481B86C9B050}" dt="2021-07-08T12:11:59.583" v="2353" actId="478"/>
          <ac:spMkLst>
            <pc:docMk/>
            <pc:sldMk cId="2462414248" sldId="1964"/>
            <ac:spMk id="2" creationId="{0D7ADC72-A39A-324D-865F-4250ED7ED0B0}"/>
          </ac:spMkLst>
        </pc:spChg>
        <pc:spChg chg="del">
          <ac:chgData name="Benavides, Jose V. (ARC-TI)" userId="ed39611d-2e96-49c2-b509-1b4004ff9fc4" providerId="ADAL" clId="{BB48C012-88AF-D745-8507-481B86C9B050}" dt="2021-07-08T12:11:58.139" v="2352" actId="478"/>
          <ac:spMkLst>
            <pc:docMk/>
            <pc:sldMk cId="2462414248" sldId="1964"/>
            <ac:spMk id="3" creationId="{DA5DCB6A-191A-1443-AC30-F5D8A222319E}"/>
          </ac:spMkLst>
        </pc:spChg>
        <pc:spChg chg="add del mod">
          <ac:chgData name="Benavides, Jose V. (ARC-TI)" userId="ed39611d-2e96-49c2-b509-1b4004ff9fc4" providerId="ADAL" clId="{BB48C012-88AF-D745-8507-481B86C9B050}" dt="2021-07-08T12:16:00.810" v="2379" actId="21"/>
          <ac:spMkLst>
            <pc:docMk/>
            <pc:sldMk cId="2462414248" sldId="1964"/>
            <ac:spMk id="5" creationId="{33C0B23A-3E6A-9F4D-8562-2AAC94A4158B}"/>
          </ac:spMkLst>
        </pc:spChg>
        <pc:picChg chg="add del mod">
          <ac:chgData name="Benavides, Jose V. (ARC-TI)" userId="ed39611d-2e96-49c2-b509-1b4004ff9fc4" providerId="ADAL" clId="{BB48C012-88AF-D745-8507-481B86C9B050}" dt="2021-07-08T12:16:00.810" v="2379" actId="21"/>
          <ac:picMkLst>
            <pc:docMk/>
            <pc:sldMk cId="2462414248" sldId="1964"/>
            <ac:picMk id="4" creationId="{BC88DED7-90C4-D541-A6AC-C4DD476D0E20}"/>
          </ac:picMkLst>
        </pc:picChg>
      </pc:sldChg>
      <pc:sldChg chg="addSp delSp modSp add mod modAnim">
        <pc:chgData name="Benavides, Jose V. (ARC-TI)" userId="ed39611d-2e96-49c2-b509-1b4004ff9fc4" providerId="ADAL" clId="{BB48C012-88AF-D745-8507-481B86C9B050}" dt="2021-07-08T12:16:18.530" v="2381" actId="14100"/>
        <pc:sldMkLst>
          <pc:docMk/>
          <pc:sldMk cId="3897062977" sldId="1965"/>
        </pc:sldMkLst>
        <pc:spChg chg="mod">
          <ac:chgData name="Benavides, Jose V. (ARC-TI)" userId="ed39611d-2e96-49c2-b509-1b4004ff9fc4" providerId="ADAL" clId="{BB48C012-88AF-D745-8507-481B86C9B050}" dt="2021-07-08T12:15:49.189" v="2376" actId="27636"/>
          <ac:spMkLst>
            <pc:docMk/>
            <pc:sldMk cId="3897062977" sldId="1965"/>
            <ac:spMk id="3" creationId="{934B37B7-D195-A24F-885B-BCD5BB27411E}"/>
          </ac:spMkLst>
        </pc:spChg>
        <pc:spChg chg="del">
          <ac:chgData name="Benavides, Jose V. (ARC-TI)" userId="ed39611d-2e96-49c2-b509-1b4004ff9fc4" providerId="ADAL" clId="{BB48C012-88AF-D745-8507-481B86C9B050}" dt="2021-07-08T12:15:52.003" v="2378" actId="478"/>
          <ac:spMkLst>
            <pc:docMk/>
            <pc:sldMk cId="3897062977" sldId="1965"/>
            <ac:spMk id="5" creationId="{401DCBA5-AAA9-3141-B021-393B85F32B3A}"/>
          </ac:spMkLst>
        </pc:spChg>
        <pc:spChg chg="add mod">
          <ac:chgData name="Benavides, Jose V. (ARC-TI)" userId="ed39611d-2e96-49c2-b509-1b4004ff9fc4" providerId="ADAL" clId="{BB48C012-88AF-D745-8507-481B86C9B050}" dt="2021-07-08T12:16:18.530" v="2381" actId="14100"/>
          <ac:spMkLst>
            <pc:docMk/>
            <pc:sldMk cId="3897062977" sldId="1965"/>
            <ac:spMk id="7" creationId="{B04B2E80-F8F8-E448-B2A0-52F7140F8312}"/>
          </ac:spMkLst>
        </pc:spChg>
        <pc:picChg chg="del">
          <ac:chgData name="Benavides, Jose V. (ARC-TI)" userId="ed39611d-2e96-49c2-b509-1b4004ff9fc4" providerId="ADAL" clId="{BB48C012-88AF-D745-8507-481B86C9B050}" dt="2021-07-08T12:15:50.515" v="2377" actId="478"/>
          <ac:picMkLst>
            <pc:docMk/>
            <pc:sldMk cId="3897062977" sldId="1965"/>
            <ac:picMk id="4" creationId="{CE11A34A-6F94-5940-BEB3-5D6B58038E33}"/>
          </ac:picMkLst>
        </pc:picChg>
        <pc:picChg chg="add mod">
          <ac:chgData name="Benavides, Jose V. (ARC-TI)" userId="ed39611d-2e96-49c2-b509-1b4004ff9fc4" providerId="ADAL" clId="{BB48C012-88AF-D745-8507-481B86C9B050}" dt="2021-07-08T12:16:18.530" v="2381" actId="14100"/>
          <ac:picMkLst>
            <pc:docMk/>
            <pc:sldMk cId="3897062977" sldId="1965"/>
            <ac:picMk id="6" creationId="{682CE85C-1207-C54F-813B-369235D2BFC3}"/>
          </ac:picMkLst>
        </pc:picChg>
      </pc:sldChg>
      <pc:sldChg chg="add">
        <pc:chgData name="Benavides, Jose V. (ARC-TI)" userId="ed39611d-2e96-49c2-b509-1b4004ff9fc4" providerId="ADAL" clId="{BB48C012-88AF-D745-8507-481B86C9B050}" dt="2021-07-08T12:22:26.514" v="2401"/>
        <pc:sldMkLst>
          <pc:docMk/>
          <pc:sldMk cId="189329882" sldId="1966"/>
        </pc:sldMkLst>
      </pc:sldChg>
      <pc:sldChg chg="add">
        <pc:chgData name="Benavides, Jose V. (ARC-TI)" userId="ed39611d-2e96-49c2-b509-1b4004ff9fc4" providerId="ADAL" clId="{BB48C012-88AF-D745-8507-481B86C9B050}" dt="2021-07-08T12:22:26.514" v="2401"/>
        <pc:sldMkLst>
          <pc:docMk/>
          <pc:sldMk cId="2349914763" sldId="1973"/>
        </pc:sldMkLst>
      </pc:sldChg>
      <pc:sldChg chg="add">
        <pc:chgData name="Benavides, Jose V. (ARC-TI)" userId="ed39611d-2e96-49c2-b509-1b4004ff9fc4" providerId="ADAL" clId="{BB48C012-88AF-D745-8507-481B86C9B050}" dt="2021-07-08T12:22:57.995" v="2402"/>
        <pc:sldMkLst>
          <pc:docMk/>
          <pc:sldMk cId="839639835" sldId="1974"/>
        </pc:sldMkLst>
      </pc:sldChg>
      <pc:sldChg chg="add">
        <pc:chgData name="Benavides, Jose V. (ARC-TI)" userId="ed39611d-2e96-49c2-b509-1b4004ff9fc4" providerId="ADAL" clId="{BB48C012-88AF-D745-8507-481B86C9B050}" dt="2021-07-08T12:22:57.995" v="2402"/>
        <pc:sldMkLst>
          <pc:docMk/>
          <pc:sldMk cId="1574848714" sldId="1975"/>
        </pc:sldMkLst>
      </pc:sldChg>
      <pc:sldChg chg="add">
        <pc:chgData name="Benavides, Jose V. (ARC-TI)" userId="ed39611d-2e96-49c2-b509-1b4004ff9fc4" providerId="ADAL" clId="{BB48C012-88AF-D745-8507-481B86C9B050}" dt="2021-07-08T12:27:15.118" v="2419"/>
        <pc:sldMkLst>
          <pc:docMk/>
          <pc:sldMk cId="2716036904" sldId="2235"/>
        </pc:sldMkLst>
      </pc:sldChg>
      <pc:sldChg chg="add">
        <pc:chgData name="Benavides, Jose V. (ARC-TI)" userId="ed39611d-2e96-49c2-b509-1b4004ff9fc4" providerId="ADAL" clId="{BB48C012-88AF-D745-8507-481B86C9B050}" dt="2021-07-08T12:27:15.118" v="2419"/>
        <pc:sldMkLst>
          <pc:docMk/>
          <pc:sldMk cId="2189573420" sldId="2236"/>
        </pc:sldMkLst>
      </pc:sldChg>
      <pc:sldChg chg="addSp delSp modSp add mod">
        <pc:chgData name="Benavides, Jose V. (ARC-TI)" userId="ed39611d-2e96-49c2-b509-1b4004ff9fc4" providerId="ADAL" clId="{BB48C012-88AF-D745-8507-481B86C9B050}" dt="2021-07-08T13:17:06.827" v="2473" actId="1076"/>
        <pc:sldMkLst>
          <pc:docMk/>
          <pc:sldMk cId="3540839161" sldId="2237"/>
        </pc:sldMkLst>
        <pc:picChg chg="add mod">
          <ac:chgData name="Benavides, Jose V. (ARC-TI)" userId="ed39611d-2e96-49c2-b509-1b4004ff9fc4" providerId="ADAL" clId="{BB48C012-88AF-D745-8507-481B86C9B050}" dt="2021-07-08T13:17:06.827" v="2473" actId="1076"/>
          <ac:picMkLst>
            <pc:docMk/>
            <pc:sldMk cId="3540839161" sldId="2237"/>
            <ac:picMk id="4" creationId="{2CA9821E-BEB5-E442-BCFD-1821C5334837}"/>
          </ac:picMkLst>
        </pc:picChg>
        <pc:picChg chg="add del mod">
          <ac:chgData name="Benavides, Jose V. (ARC-TI)" userId="ed39611d-2e96-49c2-b509-1b4004ff9fc4" providerId="ADAL" clId="{BB48C012-88AF-D745-8507-481B86C9B050}" dt="2021-07-08T13:05:42.455" v="2466" actId="21"/>
          <ac:picMkLst>
            <pc:docMk/>
            <pc:sldMk cId="3540839161" sldId="2237"/>
            <ac:picMk id="4" creationId="{AFE1EAF6-1031-1744-B7F1-CD862BADD9DC}"/>
          </ac:picMkLst>
        </pc:picChg>
        <pc:picChg chg="del">
          <ac:chgData name="Benavides, Jose V. (ARC-TI)" userId="ed39611d-2e96-49c2-b509-1b4004ff9fc4" providerId="ADAL" clId="{BB48C012-88AF-D745-8507-481B86C9B050}" dt="2021-07-08T13:16:45.652" v="2471" actId="478"/>
          <ac:picMkLst>
            <pc:docMk/>
            <pc:sldMk cId="3540839161" sldId="2237"/>
            <ac:picMk id="8" creationId="{5576448C-9434-1149-A7BC-A353D026E617}"/>
          </ac:picMkLst>
        </pc:picChg>
      </pc:sldChg>
      <pc:sldChg chg="addSp modSp add mod">
        <pc:chgData name="Benavides, Jose V. (ARC-TI)" userId="ed39611d-2e96-49c2-b509-1b4004ff9fc4" providerId="ADAL" clId="{BB48C012-88AF-D745-8507-481B86C9B050}" dt="2021-07-08T13:08:17.354" v="2470" actId="1076"/>
        <pc:sldMkLst>
          <pc:docMk/>
          <pc:sldMk cId="3490726967" sldId="2238"/>
        </pc:sldMkLst>
        <pc:spChg chg="mod">
          <ac:chgData name="Benavides, Jose V. (ARC-TI)" userId="ed39611d-2e96-49c2-b509-1b4004ff9fc4" providerId="ADAL" clId="{BB48C012-88AF-D745-8507-481B86C9B050}" dt="2021-07-08T12:58:42.935" v="2464" actId="20577"/>
          <ac:spMkLst>
            <pc:docMk/>
            <pc:sldMk cId="3490726967" sldId="2238"/>
            <ac:spMk id="2" creationId="{00000000-0000-0000-0000-000000000000}"/>
          </ac:spMkLst>
        </pc:spChg>
        <pc:picChg chg="add mod">
          <ac:chgData name="Benavides, Jose V. (ARC-TI)" userId="ed39611d-2e96-49c2-b509-1b4004ff9fc4" providerId="ADAL" clId="{BB48C012-88AF-D745-8507-481B86C9B050}" dt="2021-07-08T13:08:17.354" v="2470" actId="1076"/>
          <ac:picMkLst>
            <pc:docMk/>
            <pc:sldMk cId="3490726967" sldId="2238"/>
            <ac:picMk id="4" creationId="{8F1421CC-ABE4-D74C-A890-6BD4C73759D1}"/>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andres\2020\projects\Astrobee\Documentation\Reports\JAXA_KRPC_FinalReport\timelineEvent.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andres\2020\projects\Astrobee\Documentation\Reports\JAXA_KRPC_FinalReport\timelineEvent.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Times New Roman" panose="02020603050405020304" pitchFamily="18" charset="0"/>
              </a:defRPr>
            </a:pPr>
            <a:r>
              <a:rPr lang="en-US" b="1">
                <a:latin typeface="+mn-lt"/>
                <a:cs typeface="Times New Roman" panose="02020603050405020304" pitchFamily="18" charset="0"/>
              </a:rPr>
              <a:t>Kibo</a:t>
            </a:r>
            <a:r>
              <a:rPr lang="en-US" b="1" baseline="0">
                <a:latin typeface="+mn-lt"/>
                <a:cs typeface="Times New Roman" panose="02020603050405020304" pitchFamily="18" charset="0"/>
              </a:rPr>
              <a:t> RPC Activity Timeline</a:t>
            </a:r>
            <a:endParaRPr lang="en-US" b="1">
              <a:latin typeface="+mn-lt"/>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Times New Roman" panose="02020603050405020304" pitchFamily="18" charset="0"/>
            </a:defRPr>
          </a:pPr>
          <a:endParaRPr lang="en-US"/>
        </a:p>
      </c:txPr>
    </c:title>
    <c:autoTitleDeleted val="0"/>
    <c:plotArea>
      <c:layout/>
      <c:barChart>
        <c:barDir val="col"/>
        <c:grouping val="clustered"/>
        <c:varyColors val="0"/>
        <c:ser>
          <c:idx val="0"/>
          <c:order val="0"/>
          <c:spPr>
            <a:noFill/>
            <a:ln>
              <a:noFill/>
            </a:ln>
            <a:effectLst/>
          </c:spPr>
          <c:invertIfNegative val="0"/>
          <c:dLbls>
            <c:dLbl>
              <c:idx val="0"/>
              <c:tx>
                <c:rich>
                  <a:bodyPr/>
                  <a:lstStyle/>
                  <a:p>
                    <a:fld id="{8D8AFC88-1014-4B8B-A27B-798F4196EDDC}" type="CELLRANGE">
                      <a:rPr lang="en-US"/>
                      <a:pPr/>
                      <a:t>[CELLRANGE]</a:t>
                    </a:fld>
                    <a:r>
                      <a:rPr lang="en-US" baseline="0"/>
                      <a:t>, </a:t>
                    </a:r>
                    <a:fld id="{683D45EF-25DA-4FBD-A45C-2BC79F8DB70C}"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57C1-4253-B5C9-CE061313523F}"/>
                </c:ext>
              </c:extLst>
            </c:dLbl>
            <c:dLbl>
              <c:idx val="1"/>
              <c:layout>
                <c:manualLayout>
                  <c:x val="-2.5252233536568581E-17"/>
                  <c:y val="2.1645021645021644E-2"/>
                </c:manualLayout>
              </c:layout>
              <c:tx>
                <c:rich>
                  <a:bodyPr/>
                  <a:lstStyle/>
                  <a:p>
                    <a:fld id="{81711264-40B7-4C76-BD82-C30DA978E550}" type="CELLRANGE">
                      <a:rPr lang="en-US" baseline="0"/>
                      <a:pPr/>
                      <a:t>[CELLRANGE]</a:t>
                    </a:fld>
                    <a:r>
                      <a:rPr lang="en-US" baseline="0"/>
                      <a:t>, </a:t>
                    </a:r>
                    <a:fld id="{DF8360DE-820E-4CEE-BD7B-1AB419AF99E2}"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1-57C1-4253-B5C9-CE061313523F}"/>
                </c:ext>
              </c:extLst>
            </c:dLbl>
            <c:dLbl>
              <c:idx val="2"/>
              <c:layout>
                <c:manualLayout>
                  <c:x val="-1.3774104683196098E-3"/>
                  <c:y val="1.2987012987012988E-2"/>
                </c:manualLayout>
              </c:layout>
              <c:tx>
                <c:rich>
                  <a:bodyPr/>
                  <a:lstStyle/>
                  <a:p>
                    <a:fld id="{EF94D61D-4666-435B-8F40-8A394B20D385}" type="CELLRANGE">
                      <a:rPr lang="en-US" baseline="0"/>
                      <a:pPr/>
                      <a:t>[CELLRANGE]</a:t>
                    </a:fld>
                    <a:r>
                      <a:rPr lang="en-US" baseline="0"/>
                      <a:t>, </a:t>
                    </a:r>
                    <a:fld id="{FEDAAB40-97E2-4BA7-8AD7-DF9CC7593321}"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2-57C1-4253-B5C9-CE061313523F}"/>
                </c:ext>
              </c:extLst>
            </c:dLbl>
            <c:dLbl>
              <c:idx val="3"/>
              <c:tx>
                <c:rich>
                  <a:bodyPr/>
                  <a:lstStyle/>
                  <a:p>
                    <a:fld id="{27F19AFE-0868-472B-803F-A7E8D8DC9EAE}" type="CELLRANGE">
                      <a:rPr lang="en-US"/>
                      <a:pPr/>
                      <a:t>[CELLRANGE]</a:t>
                    </a:fld>
                    <a:r>
                      <a:rPr lang="en-US" baseline="0"/>
                      <a:t>, </a:t>
                    </a:r>
                    <a:fld id="{85AA32C3-A25C-4397-B4CE-D73BBE214D39}"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57C1-4253-B5C9-CE061313523F}"/>
                </c:ext>
              </c:extLst>
            </c:dLbl>
            <c:dLbl>
              <c:idx val="4"/>
              <c:layout>
                <c:manualLayout>
                  <c:x val="-3.7190082644628197E-2"/>
                  <c:y val="1.7317039915465113E-2"/>
                </c:manualLayout>
              </c:layout>
              <c:tx>
                <c:rich>
                  <a:bodyPr/>
                  <a:lstStyle/>
                  <a:p>
                    <a:fld id="{0BAA4C74-E5BB-47C9-BF6D-70C2DA2588C9}" type="CELLRANGE">
                      <a:rPr lang="en-US" baseline="0"/>
                      <a:pPr/>
                      <a:t>[CELLRANGE]</a:t>
                    </a:fld>
                    <a:r>
                      <a:rPr lang="en-US" baseline="0"/>
                      <a:t>, </a:t>
                    </a:r>
                    <a:fld id="{DA104910-427D-4D6C-80F5-9D6A13412FC0}"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4-57C1-4253-B5C9-CE061313523F}"/>
                </c:ext>
              </c:extLst>
            </c:dLbl>
            <c:dLbl>
              <c:idx val="5"/>
              <c:layout>
                <c:manualLayout>
                  <c:x val="-5.7851239669421434E-2"/>
                  <c:y val="8.6586903909738559E-3"/>
                </c:manualLayout>
              </c:layout>
              <c:tx>
                <c:rich>
                  <a:bodyPr/>
                  <a:lstStyle/>
                  <a:p>
                    <a:fld id="{083EE99C-D9FD-4DC3-ACFF-54C03FFE4063}" type="CELLRANGE">
                      <a:rPr lang="en-US" baseline="0"/>
                      <a:pPr/>
                      <a:t>[CELLRANGE]</a:t>
                    </a:fld>
                    <a:r>
                      <a:rPr lang="en-US" baseline="0"/>
                      <a:t>, </a:t>
                    </a:r>
                    <a:fld id="{70615B60-E8D0-480F-85E3-DEFF21A4B2B5}"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5-57C1-4253-B5C9-CE061313523F}"/>
                </c:ext>
              </c:extLst>
            </c:dLbl>
            <c:dLbl>
              <c:idx val="6"/>
              <c:layout>
                <c:manualLayout>
                  <c:x val="-1.0100893414627432E-16"/>
                  <c:y val="1.2987012987013146E-2"/>
                </c:manualLayout>
              </c:layout>
              <c:tx>
                <c:rich>
                  <a:bodyPr/>
                  <a:lstStyle/>
                  <a:p>
                    <a:fld id="{AC833CED-F217-493F-9BDB-EAB1D0E6A9F8}" type="CELLRANGE">
                      <a:rPr lang="en-US" baseline="0"/>
                      <a:pPr/>
                      <a:t>[CELLRANGE]</a:t>
                    </a:fld>
                    <a:r>
                      <a:rPr lang="en-US" baseline="0"/>
                      <a:t>, </a:t>
                    </a:r>
                    <a:fld id="{B15EC791-75A9-4ED3-93F8-5018614A5E84}"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6-57C1-4253-B5C9-CE061313523F}"/>
                </c:ext>
              </c:extLst>
            </c:dLbl>
            <c:dLbl>
              <c:idx val="7"/>
              <c:layout>
                <c:manualLayout>
                  <c:x val="-2.0661157024793389E-2"/>
                  <c:y val="1.2987012987012988E-2"/>
                </c:manualLayout>
              </c:layout>
              <c:tx>
                <c:rich>
                  <a:bodyPr/>
                  <a:lstStyle/>
                  <a:p>
                    <a:fld id="{B44B8E89-0DA2-4E03-8A28-B1724CC61877}" type="CELLRANGE">
                      <a:rPr lang="en-US" baseline="0"/>
                      <a:pPr/>
                      <a:t>[CELLRANGE]</a:t>
                    </a:fld>
                    <a:r>
                      <a:rPr lang="en-US" baseline="0"/>
                      <a:t>, </a:t>
                    </a:r>
                    <a:fld id="{B39A640C-141F-41C5-B0D0-774A0FA5FC15}"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7-57C1-4253-B5C9-CE061313523F}"/>
                </c:ext>
              </c:extLst>
            </c:dLbl>
            <c:dLbl>
              <c:idx val="8"/>
              <c:layout>
                <c:manualLayout>
                  <c:x val="-4.2699724517906434E-2"/>
                  <c:y val="1.2987353853495585E-2"/>
                </c:manualLayout>
              </c:layout>
              <c:tx>
                <c:rich>
                  <a:bodyPr/>
                  <a:lstStyle/>
                  <a:p>
                    <a:fld id="{03DA2CB6-D0BF-4B5E-A0EC-DB3F16AB5E61}" type="CELLRANGE">
                      <a:rPr lang="en-US" baseline="0"/>
                      <a:pPr/>
                      <a:t>[CELLRANGE]</a:t>
                    </a:fld>
                    <a:r>
                      <a:rPr lang="en-US" baseline="0"/>
                      <a:t>, </a:t>
                    </a:r>
                    <a:fld id="{3C2AF8A2-103F-4623-BE93-CDD775E24AF9}"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8-57C1-4253-B5C9-CE061313523F}"/>
                </c:ext>
              </c:extLst>
            </c:dLbl>
            <c:dLbl>
              <c:idx val="9"/>
              <c:layout>
                <c:manualLayout>
                  <c:x val="-2.7548209366392196E-3"/>
                  <c:y val="8.6590312574564548E-3"/>
                </c:manualLayout>
              </c:layout>
              <c:tx>
                <c:rich>
                  <a:bodyPr/>
                  <a:lstStyle/>
                  <a:p>
                    <a:fld id="{836B106C-813A-4852-8FE2-73EE82463E0C}" type="CELLRANGE">
                      <a:rPr lang="en-US" baseline="0"/>
                      <a:pPr/>
                      <a:t>[CELLRANGE]</a:t>
                    </a:fld>
                    <a:r>
                      <a:rPr lang="en-US" baseline="0"/>
                      <a:t>, </a:t>
                    </a:r>
                    <a:fld id="{8C618BA2-7689-4CB1-85A3-56D05E52A818}"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9-57C1-4253-B5C9-CE061313523F}"/>
                </c:ext>
              </c:extLst>
            </c:dLbl>
            <c:dLbl>
              <c:idx val="10"/>
              <c:layout>
                <c:manualLayout>
                  <c:x val="-2.3415923732674013E-2"/>
                  <c:y val="1.7043324125970094E-7"/>
                </c:manualLayout>
              </c:layout>
              <c:tx>
                <c:rich>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Times New Roman" panose="02020603050405020304" pitchFamily="18" charset="0"/>
                      </a:defRPr>
                    </a:pPr>
                    <a:fld id="{A70EAB0D-67A3-4BA2-949B-14696841150A}" type="CELLRANGE">
                      <a:rPr lang="en-US" baseline="0"/>
                      <a:pPr>
                        <a:defRPr sz="1200">
                          <a:cs typeface="Times New Roman" panose="02020603050405020304" pitchFamily="18" charset="0"/>
                        </a:defRPr>
                      </a:pPr>
                      <a:t>[CELLRANGE]</a:t>
                    </a:fld>
                    <a:r>
                      <a:rPr lang="en-US" baseline="0"/>
                      <a:t>, </a:t>
                    </a:r>
                    <a:fld id="{7A2854AB-404C-4F2F-9764-92ECD4C16E12}" type="CATEGORYNAME">
                      <a:rPr lang="en-US" baseline="0"/>
                      <a:pPr>
                        <a:defRPr sz="1200">
                          <a:cs typeface="Times New Roman" panose="02020603050405020304" pitchFamily="18" charset="0"/>
                        </a:defRPr>
                      </a:pPr>
                      <a:t>[CATEGORY NAME]</a:t>
                    </a:fld>
                    <a:endParaRPr lang="en-US" baseline="0"/>
                  </a:p>
                </c:rich>
              </c:tx>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Times New Roman" panose="02020603050405020304" pitchFamily="18" charset="0"/>
                    </a:defRPr>
                  </a:pPr>
                  <a:endParaRPr lang="en-US"/>
                </a:p>
              </c:txPr>
              <c:dLblPos val="outEnd"/>
              <c:showLegendKey val="0"/>
              <c:showVal val="0"/>
              <c:showCatName val="1"/>
              <c:showSerName val="0"/>
              <c:showPercent val="0"/>
              <c:showBubbleSize val="0"/>
              <c:extLst>
                <c:ext xmlns:c15="http://schemas.microsoft.com/office/drawing/2012/chart" uri="{CE6537A1-D6FC-4f65-9D91-7224C49458BB}">
                  <c15:layout>
                    <c:manualLayout>
                      <c:w val="0.20528242337476407"/>
                      <c:h val="7.489177489177487E-2"/>
                    </c:manualLayout>
                  </c15:layout>
                  <c15:dlblFieldTable/>
                  <c15:showDataLabelsRange val="1"/>
                </c:ext>
                <c:ext xmlns:c16="http://schemas.microsoft.com/office/drawing/2014/chart" uri="{C3380CC4-5D6E-409C-BE32-E72D297353CC}">
                  <c16:uniqueId val="{0000000A-57C1-4253-B5C9-CE061313523F}"/>
                </c:ext>
              </c:extLst>
            </c:dLbl>
            <c:dLbl>
              <c:idx val="11"/>
              <c:layout>
                <c:manualLayout>
                  <c:x val="0"/>
                  <c:y val="1.2987012987013146E-2"/>
                </c:manualLayout>
              </c:layout>
              <c:tx>
                <c:rich>
                  <a:bodyPr/>
                  <a:lstStyle/>
                  <a:p>
                    <a:fld id="{E12A2D80-C63B-4FD4-8886-F422D0806D48}" type="CELLRANGE">
                      <a:rPr lang="en-US" baseline="0"/>
                      <a:pPr/>
                      <a:t>[CELLRANGE]</a:t>
                    </a:fld>
                    <a:r>
                      <a:rPr lang="en-US" baseline="0"/>
                      <a:t>, </a:t>
                    </a:r>
                    <a:fld id="{999AB59E-947F-4690-92FE-9CD89DB25B10}"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B-57C1-4253-B5C9-CE061313523F}"/>
                </c:ext>
              </c:extLst>
            </c:dLbl>
            <c:dLbl>
              <c:idx val="12"/>
              <c:tx>
                <c:rich>
                  <a:bodyPr/>
                  <a:lstStyle/>
                  <a:p>
                    <a:fld id="{7BE46D13-1F7B-42E4-9214-0AED0B1B7E5A}" type="CELLRANGE">
                      <a:rPr lang="en-US"/>
                      <a:pPr/>
                      <a:t>[CELLRANGE]</a:t>
                    </a:fld>
                    <a:r>
                      <a:rPr lang="en-US" baseline="0"/>
                      <a:t>, </a:t>
                    </a:r>
                    <a:fld id="{8CB08122-479F-473F-A501-1409EB2394A8}"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C-57C1-4253-B5C9-CE061313523F}"/>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Times New Roman" panose="02020603050405020304" pitchFamily="18" charset="0"/>
                  </a:defRPr>
                </a:pPr>
                <a:endParaRPr lang="en-US"/>
              </a:p>
            </c:txPr>
            <c:dLblPos val="outEnd"/>
            <c:showLegendKey val="0"/>
            <c:showVal val="0"/>
            <c:showCatName val="1"/>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errBars>
            <c:errBarType val="minus"/>
            <c:errValType val="percentage"/>
            <c:noEndCap val="1"/>
            <c:val val="100"/>
            <c:spPr>
              <a:noFill/>
              <a:ln w="31750" cap="flat" cmpd="sng" algn="ctr">
                <a:solidFill>
                  <a:srgbClr val="0070C0"/>
                </a:solidFill>
                <a:round/>
              </a:ln>
              <a:effectLst/>
            </c:spPr>
          </c:errBars>
          <c:cat>
            <c:numRef>
              <c:f>Sheet1!$A$2:$A$14</c:f>
              <c:numCache>
                <c:formatCode>d\-mmm\-yy</c:formatCode>
                <c:ptCount val="13"/>
                <c:pt idx="0">
                  <c:v>43972</c:v>
                </c:pt>
                <c:pt idx="1">
                  <c:v>44014</c:v>
                </c:pt>
                <c:pt idx="2">
                  <c:v>44034</c:v>
                </c:pt>
                <c:pt idx="3">
                  <c:v>44040</c:v>
                </c:pt>
                <c:pt idx="4">
                  <c:v>44047</c:v>
                </c:pt>
                <c:pt idx="5">
                  <c:v>44056</c:v>
                </c:pt>
                <c:pt idx="6">
                  <c:v>44062</c:v>
                </c:pt>
                <c:pt idx="7">
                  <c:v>44078</c:v>
                </c:pt>
                <c:pt idx="8">
                  <c:v>44084</c:v>
                </c:pt>
                <c:pt idx="9">
                  <c:v>44092</c:v>
                </c:pt>
                <c:pt idx="10">
                  <c:v>44098</c:v>
                </c:pt>
                <c:pt idx="11">
                  <c:v>44106</c:v>
                </c:pt>
                <c:pt idx="12">
                  <c:v>44112</c:v>
                </c:pt>
              </c:numCache>
            </c:numRef>
          </c:cat>
          <c:val>
            <c:numRef>
              <c:f>Sheet1!$C$2:$C$14</c:f>
              <c:numCache>
                <c:formatCode>General</c:formatCode>
                <c:ptCount val="13"/>
                <c:pt idx="0">
                  <c:v>1</c:v>
                </c:pt>
                <c:pt idx="1">
                  <c:v>-1</c:v>
                </c:pt>
                <c:pt idx="2">
                  <c:v>-2</c:v>
                </c:pt>
                <c:pt idx="3">
                  <c:v>2</c:v>
                </c:pt>
                <c:pt idx="4">
                  <c:v>-3</c:v>
                </c:pt>
                <c:pt idx="5">
                  <c:v>-4</c:v>
                </c:pt>
                <c:pt idx="6">
                  <c:v>-5</c:v>
                </c:pt>
                <c:pt idx="7">
                  <c:v>2</c:v>
                </c:pt>
                <c:pt idx="8">
                  <c:v>-3</c:v>
                </c:pt>
                <c:pt idx="9">
                  <c:v>-4</c:v>
                </c:pt>
                <c:pt idx="10">
                  <c:v>3</c:v>
                </c:pt>
                <c:pt idx="11">
                  <c:v>-5</c:v>
                </c:pt>
                <c:pt idx="12">
                  <c:v>4</c:v>
                </c:pt>
              </c:numCache>
            </c:numRef>
          </c:val>
          <c:extLst>
            <c:ext xmlns:c15="http://schemas.microsoft.com/office/drawing/2012/chart" uri="{02D57815-91ED-43cb-92C2-25804820EDAC}">
              <c15:datalabelsRange>
                <c15:f>Sheet1!$B$2:$B$14</c15:f>
                <c15:dlblRangeCache>
                  <c:ptCount val="13"/>
                  <c:pt idx="0">
                    <c:v>KRPC-C/O-1</c:v>
                  </c:pt>
                  <c:pt idx="1">
                    <c:v>Crew Minimal-1</c:v>
                  </c:pt>
                  <c:pt idx="2">
                    <c:v>Crew Minimal-2</c:v>
                  </c:pt>
                  <c:pt idx="3">
                    <c:v>KRPC-C/O-2</c:v>
                  </c:pt>
                  <c:pt idx="4">
                    <c:v>Crew Minimal-3</c:v>
                  </c:pt>
                  <c:pt idx="5">
                    <c:v>Crew Minimal-4</c:v>
                  </c:pt>
                  <c:pt idx="6">
                    <c:v>Crew Minimal-5</c:v>
                  </c:pt>
                  <c:pt idx="7">
                    <c:v>LoMo-4</c:v>
                  </c:pt>
                  <c:pt idx="8">
                    <c:v>Crew Minimal-6</c:v>
                  </c:pt>
                  <c:pt idx="9">
                    <c:v>Crew Minimal-7</c:v>
                  </c:pt>
                  <c:pt idx="10">
                    <c:v>KRPC-Rehearsal-1</c:v>
                  </c:pt>
                  <c:pt idx="11">
                    <c:v>Crew Minimal-8</c:v>
                  </c:pt>
                  <c:pt idx="12">
                    <c:v>KRPC-Finals</c:v>
                  </c:pt>
                </c15:dlblRangeCache>
              </c15:datalabelsRange>
            </c:ext>
            <c:ext xmlns:c16="http://schemas.microsoft.com/office/drawing/2014/chart" uri="{C3380CC4-5D6E-409C-BE32-E72D297353CC}">
              <c16:uniqueId val="{0000000D-57C1-4253-B5C9-CE061313523F}"/>
            </c:ext>
          </c:extLst>
        </c:ser>
        <c:dLbls>
          <c:showLegendKey val="0"/>
          <c:showVal val="1"/>
          <c:showCatName val="0"/>
          <c:showSerName val="0"/>
          <c:showPercent val="0"/>
          <c:showBubbleSize val="0"/>
        </c:dLbls>
        <c:gapWidth val="219"/>
        <c:overlap val="-27"/>
        <c:axId val="1223550223"/>
        <c:axId val="1223547311"/>
      </c:barChart>
      <c:dateAx>
        <c:axId val="1223550223"/>
        <c:scaling>
          <c:orientation val="minMax"/>
        </c:scaling>
        <c:delete val="0"/>
        <c:axPos val="b"/>
        <c:numFmt formatCode="d\-mmm\-yy" sourceLinked="1"/>
        <c:majorTickMark val="none"/>
        <c:minorTickMark val="none"/>
        <c:tickLblPos val="none"/>
        <c:spPr>
          <a:noFill/>
          <a:ln w="44450" cap="flat" cmpd="sng" algn="ctr">
            <a:solidFill>
              <a:srgbClr val="0070C0"/>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23547311"/>
        <c:crosses val="autoZero"/>
        <c:auto val="1"/>
        <c:lblOffset val="100"/>
        <c:baseTimeUnit val="days"/>
        <c:majorUnit val="7"/>
        <c:majorTimeUnit val="days"/>
        <c:minorUnit val="1"/>
        <c:minorTimeUnit val="days"/>
      </c:dateAx>
      <c:valAx>
        <c:axId val="1223547311"/>
        <c:scaling>
          <c:orientation val="minMax"/>
        </c:scaling>
        <c:delete val="1"/>
        <c:axPos val="l"/>
        <c:numFmt formatCode="General" sourceLinked="1"/>
        <c:majorTickMark val="none"/>
        <c:minorTickMark val="none"/>
        <c:tickLblPos val="nextTo"/>
        <c:crossAx val="1223550223"/>
        <c:crossesAt val="43972"/>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r>
              <a:rPr lang="en-US"/>
              <a:t>2021 Activity Timeline</a:t>
            </a:r>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dLbl>
              <c:idx val="0"/>
              <c:tx>
                <c:rich>
                  <a:bodyPr/>
                  <a:lstStyle/>
                  <a:p>
                    <a:fld id="{430A57E7-9370-4BE9-AE5D-2AC1F88BB040}" type="CELLRANGE">
                      <a:rPr lang="en-US"/>
                      <a:pPr/>
                      <a:t>[CELLRANGE]</a:t>
                    </a:fld>
                    <a:r>
                      <a:rPr lang="en-US" baseline="0"/>
                      <a:t>, </a:t>
                    </a:r>
                    <a:fld id="{E563D209-7EA6-47CE-9D34-BED145B4F976}"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8428-4D0F-B50D-5C3FED4E4DA8}"/>
                </c:ext>
              </c:extLst>
            </c:dLbl>
            <c:dLbl>
              <c:idx val="1"/>
              <c:tx>
                <c:rich>
                  <a:bodyPr/>
                  <a:lstStyle/>
                  <a:p>
                    <a:fld id="{FBED590C-4BF2-433E-B722-641DA97EA7D2}" type="CELLRANGE">
                      <a:rPr lang="en-US"/>
                      <a:pPr/>
                      <a:t>[CELLRANGE]</a:t>
                    </a:fld>
                    <a:r>
                      <a:rPr lang="en-US" baseline="0"/>
                      <a:t>, </a:t>
                    </a:r>
                    <a:fld id="{A2F188C8-69A7-41AD-914D-31E77CB4223D}"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8428-4D0F-B50D-5C3FED4E4DA8}"/>
                </c:ext>
              </c:extLst>
            </c:dLbl>
            <c:dLbl>
              <c:idx val="2"/>
              <c:tx>
                <c:rich>
                  <a:bodyPr/>
                  <a:lstStyle/>
                  <a:p>
                    <a:fld id="{C169179B-EC07-46EC-A753-5D9F39CFED62}" type="CELLRANGE">
                      <a:rPr lang="en-US"/>
                      <a:pPr/>
                      <a:t>[CELLRANGE]</a:t>
                    </a:fld>
                    <a:r>
                      <a:rPr lang="en-US" baseline="0"/>
                      <a:t>, </a:t>
                    </a:r>
                    <a:fld id="{6F92C289-820E-4EF3-BABC-AF83BE359AE3}"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8428-4D0F-B50D-5C3FED4E4DA8}"/>
                </c:ext>
              </c:extLst>
            </c:dLbl>
            <c:dLbl>
              <c:idx val="3"/>
              <c:tx>
                <c:rich>
                  <a:bodyPr/>
                  <a:lstStyle/>
                  <a:p>
                    <a:fld id="{15A173D6-8DE0-4EF9-9E37-E1E12F157E42}" type="CELLRANGE">
                      <a:rPr lang="en-US"/>
                      <a:pPr/>
                      <a:t>[CELLRANGE]</a:t>
                    </a:fld>
                    <a:r>
                      <a:rPr lang="en-US" baseline="0"/>
                      <a:t>, </a:t>
                    </a:r>
                    <a:fld id="{C409D0FA-DA0A-4D4C-9AF0-930AEC8F4327}"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8428-4D0F-B50D-5C3FED4E4DA8}"/>
                </c:ext>
              </c:extLst>
            </c:dLbl>
            <c:dLbl>
              <c:idx val="4"/>
              <c:tx>
                <c:rich>
                  <a:bodyPr/>
                  <a:lstStyle/>
                  <a:p>
                    <a:fld id="{FA38F8F1-C091-4243-9969-CF1D14304DAE}" type="CELLRANGE">
                      <a:rPr lang="en-US"/>
                      <a:pPr/>
                      <a:t>[CELLRANGE]</a:t>
                    </a:fld>
                    <a:r>
                      <a:rPr lang="en-US" baseline="0"/>
                      <a:t>, </a:t>
                    </a:r>
                    <a:fld id="{3F6E44A8-012D-490A-9C03-93A70D88410F}"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8428-4D0F-B50D-5C3FED4E4DA8}"/>
                </c:ext>
              </c:extLst>
            </c:dLbl>
            <c:dLbl>
              <c:idx val="5"/>
              <c:tx>
                <c:rich>
                  <a:bodyPr/>
                  <a:lstStyle/>
                  <a:p>
                    <a:fld id="{B6DF9AD4-22FA-4C45-A5E5-716EE22D1AB1}" type="CELLRANGE">
                      <a:rPr lang="en-US"/>
                      <a:pPr/>
                      <a:t>[CELLRANGE]</a:t>
                    </a:fld>
                    <a:r>
                      <a:rPr lang="en-US" baseline="0"/>
                      <a:t>, </a:t>
                    </a:r>
                    <a:fld id="{36006E78-A12A-4085-B662-80649A2E90B3}"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8428-4D0F-B50D-5C3FED4E4DA8}"/>
                </c:ext>
              </c:extLst>
            </c:dLbl>
            <c:dLbl>
              <c:idx val="6"/>
              <c:tx>
                <c:rich>
                  <a:bodyPr/>
                  <a:lstStyle/>
                  <a:p>
                    <a:fld id="{0EE94732-5FA1-4EB6-91EB-46A2E745BEF7}" type="CELLRANGE">
                      <a:rPr lang="en-US"/>
                      <a:pPr/>
                      <a:t>[CELLRANGE]</a:t>
                    </a:fld>
                    <a:r>
                      <a:rPr lang="en-US" baseline="0"/>
                      <a:t>, </a:t>
                    </a:r>
                    <a:fld id="{86DA8608-8BC9-4A34-A799-A15F6F5FCCE5}"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8428-4D0F-B50D-5C3FED4E4DA8}"/>
                </c:ext>
              </c:extLst>
            </c:dLbl>
            <c:dLbl>
              <c:idx val="7"/>
              <c:tx>
                <c:rich>
                  <a:bodyPr/>
                  <a:lstStyle/>
                  <a:p>
                    <a:fld id="{CC7B5D8B-9ED6-4BB6-AD40-58F05E75B0E6}" type="CELLRANGE">
                      <a:rPr lang="en-US"/>
                      <a:pPr/>
                      <a:t>[CELLRANGE]</a:t>
                    </a:fld>
                    <a:r>
                      <a:rPr lang="en-US" baseline="0"/>
                      <a:t>, </a:t>
                    </a:r>
                    <a:fld id="{C18EABF3-00E7-4CB7-8E83-7730E50DE0EE}"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8428-4D0F-B50D-5C3FED4E4DA8}"/>
                </c:ext>
              </c:extLst>
            </c:dLbl>
            <c:dLbl>
              <c:idx val="8"/>
              <c:tx>
                <c:rich>
                  <a:bodyPr/>
                  <a:lstStyle/>
                  <a:p>
                    <a:fld id="{328DD608-E737-41D5-9F6E-D2D84B0A50A6}" type="CELLRANGE">
                      <a:rPr lang="en-US"/>
                      <a:pPr/>
                      <a:t>[CELLRANGE]</a:t>
                    </a:fld>
                    <a:r>
                      <a:rPr lang="en-US" baseline="0"/>
                      <a:t>, </a:t>
                    </a:r>
                    <a:fld id="{498B2F73-0DEB-4813-A2BE-112168FA5897}"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8428-4D0F-B50D-5C3FED4E4DA8}"/>
                </c:ext>
              </c:extLst>
            </c:dLbl>
            <c:dLbl>
              <c:idx val="9"/>
              <c:tx>
                <c:rich>
                  <a:bodyPr/>
                  <a:lstStyle/>
                  <a:p>
                    <a:fld id="{53DE209F-FA6C-4279-AEFA-484DB83F0F10}" type="CELLRANGE">
                      <a:rPr lang="en-US"/>
                      <a:pPr/>
                      <a:t>[CELLRANGE]</a:t>
                    </a:fld>
                    <a:r>
                      <a:rPr lang="en-US" baseline="0"/>
                      <a:t>, </a:t>
                    </a:r>
                    <a:fld id="{2A23B3D4-9D52-4EAF-A81B-6C6B3067918E}"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8428-4D0F-B50D-5C3FED4E4DA8}"/>
                </c:ext>
              </c:extLst>
            </c:dLbl>
            <c:dLbl>
              <c:idx val="10"/>
              <c:tx>
                <c:rich>
                  <a:bodyPr/>
                  <a:lstStyle/>
                  <a:p>
                    <a:fld id="{BC7C4061-E24A-4AD2-9E9A-D29966C0EC77}" type="CELLRANGE">
                      <a:rPr lang="en-US"/>
                      <a:pPr/>
                      <a:t>[CELLRANGE]</a:t>
                    </a:fld>
                    <a:r>
                      <a:rPr lang="en-US" baseline="0"/>
                      <a:t>, </a:t>
                    </a:r>
                    <a:fld id="{73A14F59-3E80-4F7E-AE40-DAFE23F50C77}"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A-8428-4D0F-B50D-5C3FED4E4DA8}"/>
                </c:ext>
              </c:extLst>
            </c:dLbl>
            <c:dLbl>
              <c:idx val="11"/>
              <c:tx>
                <c:rich>
                  <a:bodyPr/>
                  <a:lstStyle/>
                  <a:p>
                    <a:fld id="{CD8DEBBB-732E-4B06-AEA5-6374723DD0EE}" type="CELLRANGE">
                      <a:rPr lang="en-US"/>
                      <a:pPr/>
                      <a:t>[CELLRANGE]</a:t>
                    </a:fld>
                    <a:r>
                      <a:rPr lang="en-US" baseline="0"/>
                      <a:t>, </a:t>
                    </a:r>
                    <a:fld id="{F9A1604F-787E-43DE-B18D-71AA01A13CA2}"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B-8428-4D0F-B50D-5C3FED4E4DA8}"/>
                </c:ext>
              </c:extLst>
            </c:dLbl>
            <c:dLbl>
              <c:idx val="12"/>
              <c:tx>
                <c:rich>
                  <a:bodyPr/>
                  <a:lstStyle/>
                  <a:p>
                    <a:fld id="{35F2A788-98DE-4921-9BF1-A81310084BCD}" type="CELLRANGE">
                      <a:rPr lang="en-US"/>
                      <a:pPr/>
                      <a:t>[CELLRANGE]</a:t>
                    </a:fld>
                    <a:r>
                      <a:rPr lang="en-US" baseline="0"/>
                      <a:t>, </a:t>
                    </a:r>
                    <a:fld id="{9B94D699-D803-493D-81AB-973C9B1E03A1}"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C-8428-4D0F-B50D-5C3FED4E4DA8}"/>
                </c:ext>
              </c:extLst>
            </c:dLbl>
            <c:dLbl>
              <c:idx val="13"/>
              <c:tx>
                <c:rich>
                  <a:bodyPr/>
                  <a:lstStyle/>
                  <a:p>
                    <a:fld id="{9269A832-9F0F-4C0F-97CE-599C88758186}" type="CELLRANGE">
                      <a:rPr lang="en-US"/>
                      <a:pPr/>
                      <a:t>[CELLRANGE]</a:t>
                    </a:fld>
                    <a:r>
                      <a:rPr lang="en-US" baseline="0"/>
                      <a:t>, </a:t>
                    </a:r>
                    <a:fld id="{895CDF25-ED32-4DDC-8ACF-FC5D6DC8C787}"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D-8428-4D0F-B50D-5C3FED4E4DA8}"/>
                </c:ext>
              </c:extLst>
            </c:dLbl>
            <c:dLbl>
              <c:idx val="14"/>
              <c:tx>
                <c:rich>
                  <a:bodyPr/>
                  <a:lstStyle/>
                  <a:p>
                    <a:fld id="{29AA010A-DB4F-4A03-816E-891EE9E8C3AC}" type="CELLRANGE">
                      <a:rPr lang="en-US"/>
                      <a:pPr/>
                      <a:t>[CELLRANGE]</a:t>
                    </a:fld>
                    <a:r>
                      <a:rPr lang="en-US" baseline="0"/>
                      <a:t>, </a:t>
                    </a:r>
                    <a:fld id="{D4D2A3D0-197E-473D-AC64-A51F6CF49372}"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E-8428-4D0F-B50D-5C3FED4E4DA8}"/>
                </c:ext>
              </c:extLst>
            </c:dLbl>
            <c:dLbl>
              <c:idx val="15"/>
              <c:tx>
                <c:rich>
                  <a:bodyPr/>
                  <a:lstStyle/>
                  <a:p>
                    <a:fld id="{C545BEC2-36EC-431B-9667-1ADC93813EF4}" type="CELLRANGE">
                      <a:rPr lang="en-US"/>
                      <a:pPr/>
                      <a:t>[CELLRANGE]</a:t>
                    </a:fld>
                    <a:r>
                      <a:rPr lang="en-US" baseline="0"/>
                      <a:t>, </a:t>
                    </a:r>
                    <a:fld id="{9F896B60-4CEB-42A4-BC89-348E8D79EE66}"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F-8428-4D0F-B50D-5C3FED4E4DA8}"/>
                </c:ext>
              </c:extLst>
            </c:dLbl>
            <c:dLbl>
              <c:idx val="16"/>
              <c:tx>
                <c:rich>
                  <a:bodyPr/>
                  <a:lstStyle/>
                  <a:p>
                    <a:fld id="{0232B55E-CD37-4CA2-B6A2-7E609E4C0D44}" type="CELLRANGE">
                      <a:rPr lang="en-US"/>
                      <a:pPr/>
                      <a:t>[CELLRANGE]</a:t>
                    </a:fld>
                    <a:r>
                      <a:rPr lang="en-US" baseline="0"/>
                      <a:t>, </a:t>
                    </a:r>
                    <a:fld id="{E832A26E-4F14-4783-B748-B51B39664B85}"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0-8428-4D0F-B50D-5C3FED4E4DA8}"/>
                </c:ext>
              </c:extLst>
            </c:dLbl>
            <c:dLbl>
              <c:idx val="17"/>
              <c:tx>
                <c:rich>
                  <a:bodyPr/>
                  <a:lstStyle/>
                  <a:p>
                    <a:fld id="{6E0BF4A2-B7E7-4614-9F9B-D95BCFA1105D}" type="CELLRANGE">
                      <a:rPr lang="en-US"/>
                      <a:pPr/>
                      <a:t>[CELLRANGE]</a:t>
                    </a:fld>
                    <a:r>
                      <a:rPr lang="en-US" baseline="0"/>
                      <a:t>, </a:t>
                    </a:r>
                    <a:fld id="{463DE55E-1CD8-483B-B053-436EA29092F0}" type="CATEGORYNAME">
                      <a:rPr lang="en-US" baseline="0"/>
                      <a:pPr/>
                      <a:t>[CATEGORY NAME]</a:t>
                    </a:fld>
                    <a:endParaRPr lang="en-US" baseline="0"/>
                  </a:p>
                </c:rich>
              </c:tx>
              <c:dLblPos val="outEnd"/>
              <c:showLegendKey val="0"/>
              <c:showVal val="0"/>
              <c:showCatName val="1"/>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1-8428-4D0F-B50D-5C3FED4E4DA8}"/>
                </c:ext>
              </c:extLst>
            </c:dLbl>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0"/>
            <c:showCatName val="1"/>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numRef>
              <c:f>Sheet1!$A$16:$A$33</c:f>
              <c:numCache>
                <c:formatCode>d\-mmm\-yy</c:formatCode>
                <c:ptCount val="18"/>
                <c:pt idx="0">
                  <c:v>44214</c:v>
                </c:pt>
                <c:pt idx="1">
                  <c:v>44225</c:v>
                </c:pt>
                <c:pt idx="2">
                  <c:v>44229</c:v>
                </c:pt>
                <c:pt idx="3">
                  <c:v>44231</c:v>
                </c:pt>
                <c:pt idx="4">
                  <c:v>44238</c:v>
                </c:pt>
                <c:pt idx="5">
                  <c:v>44243</c:v>
                </c:pt>
                <c:pt idx="6">
                  <c:v>44250</c:v>
                </c:pt>
                <c:pt idx="7">
                  <c:v>44265</c:v>
                </c:pt>
                <c:pt idx="8">
                  <c:v>44272</c:v>
                </c:pt>
                <c:pt idx="9">
                  <c:v>44281</c:v>
                </c:pt>
                <c:pt idx="10">
                  <c:v>44287</c:v>
                </c:pt>
                <c:pt idx="11">
                  <c:v>44295</c:v>
                </c:pt>
                <c:pt idx="12">
                  <c:v>44301</c:v>
                </c:pt>
                <c:pt idx="13">
                  <c:v>44305</c:v>
                </c:pt>
                <c:pt idx="14">
                  <c:v>44319</c:v>
                </c:pt>
                <c:pt idx="15">
                  <c:v>44334</c:v>
                </c:pt>
                <c:pt idx="16">
                  <c:v>44342</c:v>
                </c:pt>
                <c:pt idx="17">
                  <c:v>44384</c:v>
                </c:pt>
              </c:numCache>
            </c:numRef>
          </c:cat>
          <c:val>
            <c:numRef>
              <c:f>Sheet1!$C$16:$C$33</c:f>
              <c:numCache>
                <c:formatCode>General</c:formatCode>
                <c:ptCount val="18"/>
                <c:pt idx="0">
                  <c:v>1</c:v>
                </c:pt>
                <c:pt idx="1">
                  <c:v>-1</c:v>
                </c:pt>
                <c:pt idx="2">
                  <c:v>-2</c:v>
                </c:pt>
                <c:pt idx="3">
                  <c:v>2</c:v>
                </c:pt>
                <c:pt idx="4">
                  <c:v>-3</c:v>
                </c:pt>
                <c:pt idx="5">
                  <c:v>-4</c:v>
                </c:pt>
                <c:pt idx="6">
                  <c:v>4</c:v>
                </c:pt>
                <c:pt idx="7">
                  <c:v>-1</c:v>
                </c:pt>
                <c:pt idx="8">
                  <c:v>-2</c:v>
                </c:pt>
                <c:pt idx="9">
                  <c:v>-3</c:v>
                </c:pt>
                <c:pt idx="10">
                  <c:v>-4</c:v>
                </c:pt>
                <c:pt idx="11">
                  <c:v>1</c:v>
                </c:pt>
                <c:pt idx="12">
                  <c:v>2</c:v>
                </c:pt>
                <c:pt idx="13">
                  <c:v>3</c:v>
                </c:pt>
                <c:pt idx="14">
                  <c:v>4</c:v>
                </c:pt>
                <c:pt idx="15">
                  <c:v>-1</c:v>
                </c:pt>
                <c:pt idx="16">
                  <c:v>-2</c:v>
                </c:pt>
                <c:pt idx="17">
                  <c:v>-3</c:v>
                </c:pt>
              </c:numCache>
            </c:numRef>
          </c:val>
          <c:extLst>
            <c:ext xmlns:c15="http://schemas.microsoft.com/office/drawing/2012/chart" uri="{02D57815-91ED-43cb-92C2-25804820EDAC}">
              <c15:datalabelsRange>
                <c15:f>Sheet1!$B$16:$B$33</c15:f>
                <c15:dlblRangeCache>
                  <c:ptCount val="18"/>
                  <c:pt idx="0">
                    <c:v>Reggae 2</c:v>
                  </c:pt>
                  <c:pt idx="1">
                    <c:v>REALM1</c:v>
                  </c:pt>
                  <c:pt idx="2">
                    <c:v>Dock Repair</c:v>
                  </c:pt>
                  <c:pt idx="3">
                    <c:v>Arm Install</c:v>
                  </c:pt>
                  <c:pt idx="4">
                    <c:v>CM10</c:v>
                  </c:pt>
                  <c:pt idx="5">
                    <c:v>SoundSee2</c:v>
                  </c:pt>
                  <c:pt idx="6">
                    <c:v>ISAAC1</c:v>
                  </c:pt>
                  <c:pt idx="7">
                    <c:v>CM11</c:v>
                  </c:pt>
                  <c:pt idx="8">
                    <c:v>Astrobatics1</c:v>
                  </c:pt>
                  <c:pt idx="9">
                    <c:v>ISAAC2</c:v>
                  </c:pt>
                  <c:pt idx="10">
                    <c:v>Lomo8</c:v>
                  </c:pt>
                  <c:pt idx="11">
                    <c:v>Gecko1</c:v>
                  </c:pt>
                  <c:pt idx="12">
                    <c:v>Gecko2</c:v>
                  </c:pt>
                  <c:pt idx="13">
                    <c:v>ISAAC3</c:v>
                  </c:pt>
                  <c:pt idx="14">
                    <c:v>ROAM1</c:v>
                  </c:pt>
                  <c:pt idx="15">
                    <c:v>CM12</c:v>
                  </c:pt>
                  <c:pt idx="16">
                    <c:v>KRPC-TR1</c:v>
                  </c:pt>
                  <c:pt idx="17">
                    <c:v>SoundSee3</c:v>
                  </c:pt>
                </c15:dlblRangeCache>
              </c15:datalabelsRange>
            </c:ext>
            <c:ext xmlns:c16="http://schemas.microsoft.com/office/drawing/2014/chart" uri="{C3380CC4-5D6E-409C-BE32-E72D297353CC}">
              <c16:uniqueId val="{00000012-8428-4D0F-B50D-5C3FED4E4DA8}"/>
            </c:ext>
          </c:extLst>
        </c:ser>
        <c:dLbls>
          <c:showLegendKey val="0"/>
          <c:showVal val="1"/>
          <c:showCatName val="0"/>
          <c:showSerName val="0"/>
          <c:showPercent val="0"/>
          <c:showBubbleSize val="0"/>
        </c:dLbls>
        <c:gapWidth val="219"/>
        <c:overlap val="-27"/>
        <c:axId val="1223550223"/>
        <c:axId val="1223547311"/>
      </c:barChart>
      <c:dateAx>
        <c:axId val="1223550223"/>
        <c:scaling>
          <c:orientation val="minMax"/>
        </c:scaling>
        <c:delete val="0"/>
        <c:axPos val="b"/>
        <c:numFmt formatCode="d\-mmm\-yy" sourceLinked="1"/>
        <c:majorTickMark val="none"/>
        <c:minorTickMark val="none"/>
        <c:tickLblPos val="none"/>
        <c:spPr>
          <a:noFill/>
          <a:ln w="44450" cap="flat" cmpd="sng" algn="ctr">
            <a:solidFill>
              <a:srgbClr val="0070C0"/>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223547311"/>
        <c:crosses val="autoZero"/>
        <c:auto val="1"/>
        <c:lblOffset val="100"/>
        <c:baseTimeUnit val="days"/>
        <c:majorUnit val="7"/>
        <c:majorTimeUnit val="days"/>
        <c:minorUnit val="1"/>
        <c:minorTimeUnit val="days"/>
      </c:dateAx>
      <c:valAx>
        <c:axId val="1223547311"/>
        <c:scaling>
          <c:orientation val="minMax"/>
        </c:scaling>
        <c:delete val="1"/>
        <c:axPos val="l"/>
        <c:numFmt formatCode="General" sourceLinked="1"/>
        <c:majorTickMark val="none"/>
        <c:minorTickMark val="none"/>
        <c:tickLblPos val="nextTo"/>
        <c:crossAx val="1223550223"/>
        <c:crossesAt val="43972"/>
        <c:crossBetween val="midCat"/>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911303-9338-4497-ADB4-33BF2DF57400}" type="datetimeFigureOut">
              <a:rPr lang="en-US" smtClean="0"/>
              <a:t>7/8/2021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9CE6599-6A3E-4B9B-AD59-7E2009739402}" type="slidenum">
              <a:rPr lang="en-US" smtClean="0"/>
              <a:t>‹#›</a:t>
            </a:fld>
            <a:endParaRPr lang="en-US"/>
          </a:p>
        </p:txBody>
      </p:sp>
    </p:spTree>
    <p:extLst>
      <p:ext uri="{BB962C8B-B14F-4D97-AF65-F5344CB8AC3E}">
        <p14:creationId xmlns:p14="http://schemas.microsoft.com/office/powerpoint/2010/main" val="20197312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5A2FAC-343E-41A9-BB85-DDE22E21CAFE}" type="datetimeFigureOut">
              <a:rPr lang="en-US" smtClean="0"/>
              <a:t>7/8/2021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44F641-7FE3-4A30-AF3D-F38172315C83}" type="slidenum">
              <a:rPr lang="en-US" smtClean="0"/>
              <a:t>‹#›</a:t>
            </a:fld>
            <a:endParaRPr lang="en-US"/>
          </a:p>
        </p:txBody>
      </p:sp>
    </p:spTree>
    <p:extLst>
      <p:ext uri="{BB962C8B-B14F-4D97-AF65-F5344CB8AC3E}">
        <p14:creationId xmlns:p14="http://schemas.microsoft.com/office/powerpoint/2010/main" val="42674685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000" kern="0"/>
          </a:p>
        </p:txBody>
      </p:sp>
      <p:sp>
        <p:nvSpPr>
          <p:cNvPr id="4" name="Slide Number Placeholder 3"/>
          <p:cNvSpPr>
            <a:spLocks noGrp="1"/>
          </p:cNvSpPr>
          <p:nvPr>
            <p:ph type="sldNum" sz="quarter" idx="10"/>
          </p:nvPr>
        </p:nvSpPr>
        <p:spPr/>
        <p:txBody>
          <a:bodyPr/>
          <a:lstStyle/>
          <a:p>
            <a:fld id="{46A89208-19D7-9E47-969D-1A76A4CEEE29}" type="slidenum">
              <a:rPr lang="en-US" smtClean="0"/>
              <a:t>5</a:t>
            </a:fld>
            <a:endParaRPr lang="en-US"/>
          </a:p>
        </p:txBody>
      </p:sp>
    </p:spTree>
    <p:extLst>
      <p:ext uri="{BB962C8B-B14F-4D97-AF65-F5344CB8AC3E}">
        <p14:creationId xmlns:p14="http://schemas.microsoft.com/office/powerpoint/2010/main" val="3203611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000" kern="0"/>
          </a:p>
        </p:txBody>
      </p:sp>
      <p:sp>
        <p:nvSpPr>
          <p:cNvPr id="4" name="Slide Number Placeholder 3"/>
          <p:cNvSpPr>
            <a:spLocks noGrp="1"/>
          </p:cNvSpPr>
          <p:nvPr>
            <p:ph type="sldNum" sz="quarter" idx="10"/>
          </p:nvPr>
        </p:nvSpPr>
        <p:spPr/>
        <p:txBody>
          <a:bodyPr/>
          <a:lstStyle/>
          <a:p>
            <a:fld id="{46A89208-19D7-9E47-969D-1A76A4CEEE29}" type="slidenum">
              <a:rPr lang="en-US" smtClean="0"/>
              <a:t>6</a:t>
            </a:fld>
            <a:endParaRPr lang="en-US"/>
          </a:p>
        </p:txBody>
      </p:sp>
    </p:spTree>
    <p:extLst>
      <p:ext uri="{BB962C8B-B14F-4D97-AF65-F5344CB8AC3E}">
        <p14:creationId xmlns:p14="http://schemas.microsoft.com/office/powerpoint/2010/main" val="1733004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708025"/>
            <a:ext cx="6289675" cy="3538538"/>
          </a:xfrm>
        </p:spPr>
      </p:sp>
      <p:sp>
        <p:nvSpPr>
          <p:cNvPr id="3" name="Notes Placeholder 2"/>
          <p:cNvSpPr>
            <a:spLocks noGrp="1"/>
          </p:cNvSpPr>
          <p:nvPr>
            <p:ph type="body" idx="1"/>
          </p:nvPr>
        </p:nvSpPr>
        <p:spPr/>
        <p:txBody>
          <a:bodyPr/>
          <a:lstStyle/>
          <a:p>
            <a:endParaRPr lang="en-US" sz="100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0AFF7-80E1-4B2F-8FF5-E87FA85F30A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72819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1336704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000" kern="0"/>
          </a:p>
        </p:txBody>
      </p:sp>
      <p:sp>
        <p:nvSpPr>
          <p:cNvPr id="4" name="Slide Number Placeholder 3"/>
          <p:cNvSpPr>
            <a:spLocks noGrp="1"/>
          </p:cNvSpPr>
          <p:nvPr>
            <p:ph type="sldNum" sz="quarter" idx="10"/>
          </p:nvPr>
        </p:nvSpPr>
        <p:spPr/>
        <p:txBody>
          <a:bodyPr/>
          <a:lstStyle/>
          <a:p>
            <a:fld id="{46A89208-19D7-9E47-969D-1A76A4CEEE29}" type="slidenum">
              <a:rPr lang="en-US" smtClean="0"/>
              <a:t>40</a:t>
            </a:fld>
            <a:endParaRPr lang="en-US"/>
          </a:p>
        </p:txBody>
      </p:sp>
    </p:spTree>
    <p:extLst>
      <p:ext uri="{BB962C8B-B14F-4D97-AF65-F5344CB8AC3E}">
        <p14:creationId xmlns:p14="http://schemas.microsoft.com/office/powerpoint/2010/main" val="382521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3406332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1"/>
            <a:ext cx="10515600" cy="1347788"/>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3261420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2890332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1"/>
            <a:ext cx="10515600" cy="1347788"/>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179321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2831428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1"/>
            <a:ext cx="10515600" cy="1347788"/>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3458899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960517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1"/>
            <a:ext cx="10515600" cy="1347788"/>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1452021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1909487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2350011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7/8/2021</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2394303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9" descr="image00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23617" y="184484"/>
            <a:ext cx="139065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0512926" y="184484"/>
            <a:ext cx="14097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2"/>
          <p:cNvSpPr>
            <a:spLocks noChangeShapeType="1"/>
          </p:cNvSpPr>
          <p:nvPr userDrawn="1"/>
        </p:nvSpPr>
        <p:spPr bwMode="auto">
          <a:xfrm flipV="1">
            <a:off x="1884363" y="1119188"/>
            <a:ext cx="8434387" cy="1587"/>
          </a:xfrm>
          <a:prstGeom prst="line">
            <a:avLst/>
          </a:prstGeom>
          <a:noFill/>
          <a:ln w="47625" cmpd="thickThin">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0" name="Rectangle 20"/>
          <p:cNvSpPr>
            <a:spLocks noChangeArrowheads="1"/>
          </p:cNvSpPr>
          <p:nvPr userDrawn="1"/>
        </p:nvSpPr>
        <p:spPr bwMode="auto">
          <a:xfrm>
            <a:off x="0" y="6705600"/>
            <a:ext cx="20320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eaLnBrk="0" hangingPunct="0">
              <a:tabLst>
                <a:tab pos="8912225" algn="r"/>
              </a:tabLst>
              <a:defRPr>
                <a:solidFill>
                  <a:schemeClr val="tx1"/>
                </a:solidFill>
                <a:latin typeface="Arial" panose="020B0604020202020204" pitchFamily="34" charset="0"/>
              </a:defRPr>
            </a:lvl1pPr>
            <a:lvl2pPr marL="742950" indent="-285750" eaLnBrk="0" hangingPunct="0">
              <a:tabLst>
                <a:tab pos="8912225" algn="r"/>
              </a:tabLst>
              <a:defRPr>
                <a:solidFill>
                  <a:schemeClr val="tx1"/>
                </a:solidFill>
                <a:latin typeface="Arial" panose="020B0604020202020204" pitchFamily="34" charset="0"/>
              </a:defRPr>
            </a:lvl2pPr>
            <a:lvl3pPr marL="1143000" indent="-228600" eaLnBrk="0" hangingPunct="0">
              <a:tabLst>
                <a:tab pos="8912225" algn="r"/>
              </a:tabLst>
              <a:defRPr>
                <a:solidFill>
                  <a:schemeClr val="tx1"/>
                </a:solidFill>
                <a:latin typeface="Arial" panose="020B0604020202020204" pitchFamily="34" charset="0"/>
              </a:defRPr>
            </a:lvl3pPr>
            <a:lvl4pPr marL="1600200" indent="-228600" eaLnBrk="0" hangingPunct="0">
              <a:tabLst>
                <a:tab pos="8912225" algn="r"/>
              </a:tabLst>
              <a:defRPr>
                <a:solidFill>
                  <a:schemeClr val="tx1"/>
                </a:solidFill>
                <a:latin typeface="Arial" panose="020B0604020202020204" pitchFamily="34" charset="0"/>
              </a:defRPr>
            </a:lvl4pPr>
            <a:lvl5pPr marL="2057400" indent="-228600" eaLnBrk="0" hangingPunct="0">
              <a:tabLst>
                <a:tab pos="8912225" algn="r"/>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8912225" algn="r"/>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8912225" algn="r"/>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8912225" algn="r"/>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8912225" algn="r"/>
              </a:tabLst>
              <a:defRPr>
                <a:solidFill>
                  <a:schemeClr val="tx1"/>
                </a:solidFill>
                <a:latin typeface="Arial" panose="020B0604020202020204" pitchFamily="34" charset="0"/>
              </a:defRPr>
            </a:lvl9pPr>
          </a:lstStyle>
          <a:p>
            <a:pPr>
              <a:defRPr/>
            </a:pPr>
            <a:r>
              <a:rPr lang="en-US" altLang="en-US" sz="800"/>
              <a:t>ISS_CM_019 (Rev 05/2018)     </a:t>
            </a:r>
            <a:r>
              <a:rPr lang="en-US" altLang="en-US" sz="800">
                <a:solidFill>
                  <a:schemeClr val="hlink"/>
                </a:solidFill>
              </a:rPr>
              <a:t>	</a:t>
            </a:r>
            <a:endParaRPr lang="en-US" altLang="en-US" sz="800"/>
          </a:p>
        </p:txBody>
      </p:sp>
      <p:sp>
        <p:nvSpPr>
          <p:cNvPr id="11" name="Rectangle 19"/>
          <p:cNvSpPr>
            <a:spLocks noChangeArrowheads="1"/>
          </p:cNvSpPr>
          <p:nvPr userDrawn="1"/>
        </p:nvSpPr>
        <p:spPr bwMode="auto">
          <a:xfrm>
            <a:off x="242888" y="6554788"/>
            <a:ext cx="850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900" b="1"/>
              <a:t>Page No. </a:t>
            </a:r>
            <a:fld id="{A4C70D3C-87DE-4BD3-A827-687FBBBDD873}" type="slidenum">
              <a:rPr lang="en-US" altLang="en-US" sz="900" b="1" smtClean="0"/>
              <a:pPr>
                <a:defRPr/>
              </a:pPr>
              <a:t>‹#›</a:t>
            </a:fld>
            <a:endParaRPr lang="en-US" altLang="en-US" sz="900" b="1"/>
          </a:p>
        </p:txBody>
      </p:sp>
      <p:sp>
        <p:nvSpPr>
          <p:cNvPr id="12" name="Line 18"/>
          <p:cNvSpPr>
            <a:spLocks noChangeShapeType="1"/>
          </p:cNvSpPr>
          <p:nvPr userDrawn="1"/>
        </p:nvSpPr>
        <p:spPr bwMode="auto">
          <a:xfrm flipH="1">
            <a:off x="1357313" y="6705600"/>
            <a:ext cx="10517187"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3" name="Rectangle 20"/>
          <p:cNvSpPr>
            <a:spLocks noChangeArrowheads="1"/>
          </p:cNvSpPr>
          <p:nvPr userDrawn="1"/>
        </p:nvSpPr>
        <p:spPr bwMode="auto">
          <a:xfrm>
            <a:off x="4800600" y="6677025"/>
            <a:ext cx="27432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eaLnBrk="0" hangingPunct="0">
              <a:tabLst>
                <a:tab pos="8912225" algn="r"/>
              </a:tabLst>
              <a:defRPr>
                <a:solidFill>
                  <a:schemeClr val="tx1"/>
                </a:solidFill>
                <a:latin typeface="Arial" panose="020B0604020202020204" pitchFamily="34" charset="0"/>
              </a:defRPr>
            </a:lvl1pPr>
            <a:lvl2pPr marL="742950" indent="-285750" eaLnBrk="0" hangingPunct="0">
              <a:tabLst>
                <a:tab pos="8912225" algn="r"/>
              </a:tabLst>
              <a:defRPr>
                <a:solidFill>
                  <a:schemeClr val="tx1"/>
                </a:solidFill>
                <a:latin typeface="Arial" panose="020B0604020202020204" pitchFamily="34" charset="0"/>
              </a:defRPr>
            </a:lvl2pPr>
            <a:lvl3pPr marL="1143000" indent="-228600" eaLnBrk="0" hangingPunct="0">
              <a:tabLst>
                <a:tab pos="8912225" algn="r"/>
              </a:tabLst>
              <a:defRPr>
                <a:solidFill>
                  <a:schemeClr val="tx1"/>
                </a:solidFill>
                <a:latin typeface="Arial" panose="020B0604020202020204" pitchFamily="34" charset="0"/>
              </a:defRPr>
            </a:lvl3pPr>
            <a:lvl4pPr marL="1600200" indent="-228600" eaLnBrk="0" hangingPunct="0">
              <a:tabLst>
                <a:tab pos="8912225" algn="r"/>
              </a:tabLst>
              <a:defRPr>
                <a:solidFill>
                  <a:schemeClr val="tx1"/>
                </a:solidFill>
                <a:latin typeface="Arial" panose="020B0604020202020204" pitchFamily="34" charset="0"/>
              </a:defRPr>
            </a:lvl4pPr>
            <a:lvl5pPr marL="2057400" indent="-228600" eaLnBrk="0" hangingPunct="0">
              <a:tabLst>
                <a:tab pos="8912225" algn="r"/>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8912225" algn="r"/>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8912225" algn="r"/>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8912225" algn="r"/>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8912225" algn="r"/>
              </a:tabLst>
              <a:defRPr>
                <a:solidFill>
                  <a:schemeClr val="tx1"/>
                </a:solidFill>
                <a:latin typeface="Arial" panose="020B0604020202020204" pitchFamily="34" charset="0"/>
              </a:defRPr>
            </a:lvl9pPr>
          </a:lstStyle>
          <a:p>
            <a:pPr algn="ctr">
              <a:defRPr/>
            </a:pPr>
            <a:r>
              <a:rPr lang="en-US" altLang="en-US" sz="800" b="1"/>
              <a:t>Pre-decisional, For Internal Use Only</a:t>
            </a:r>
          </a:p>
        </p:txBody>
      </p:sp>
    </p:spTree>
    <p:extLst>
      <p:ext uri="{BB962C8B-B14F-4D97-AF65-F5344CB8AC3E}">
        <p14:creationId xmlns:p14="http://schemas.microsoft.com/office/powerpoint/2010/main" val="9719341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nasa.gov/ames/image-feature/nasa-s-astrobee-team-teleworks-runs-robot-in-space" TargetMode="Externa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www.nasa.gov/spheres"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7.png"/><Relationship Id="rId4" Type="http://schemas.openxmlformats.org/officeDocument/2006/relationships/image" Target="../media/image36.jpeg"/></Relationships>
</file>

<file path=ppt/slides/_rels/slide41.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0.png"/><Relationship Id="rId5" Type="http://schemas.microsoft.com/office/2007/relationships/hdphoto" Target="../media/hdphoto4.wdp"/><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nasa.gov/Astrobee" TargetMode="External"/><Relationship Id="rId7" Type="http://schemas.openxmlformats.org/officeDocument/2006/relationships/image" Target="../media/image44.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hyperlink" Target="https://techxplore.com/news/2020-10-gecko-adhesive-gripper-astrobee-free-flying-robot.html" TargetMode="External"/><Relationship Id="rId5" Type="http://schemas.openxmlformats.org/officeDocument/2006/relationships/image" Target="../media/image43.png"/><Relationship Id="rId4" Type="http://schemas.openxmlformats.org/officeDocument/2006/relationships/hyperlink" Target="https://www.nasa.gov/image-feature/ames/hi-honey-nasa-s-second-astrobee-wakes-up-in-space"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hyperlink" Target="https://www.nasa.gov/press-release/nasa-astronaut-aboard-space-station-to-answer-questions-from-high-school-students" TargetMode="External"/><Relationship Id="rId2" Type="http://schemas.openxmlformats.org/officeDocument/2006/relationships/hyperlink" Target="https://www.nasa.gov/mission_pages/station/research/cassidy-science-scrapbook" TargetMode="Externa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hyperlink" Target="https://iss.jaxa.jp/en/kuoa/news/kibo-rpc_final.html"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s://cms.nasa.gov/astrobee"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s://youtu.be/-UZB0RcNbG4" TargetMode="Externa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twitter.com/ISS_Research/status/1218567473605169152"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hdphoto" Target="../media/hdphoto1.wdp"/><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973304"/>
          </a:xfrm>
        </p:spPr>
        <p:txBody>
          <a:bodyPr/>
          <a:lstStyle/>
          <a:p>
            <a:pPr algn="ctr"/>
            <a:r>
              <a:rPr lang="en-US" sz="3200" b="1" i="1">
                <a:latin typeface="Arial" panose="020B0604020202020204" pitchFamily="34" charset="0"/>
                <a:cs typeface="Arial" panose="020B0604020202020204" pitchFamily="34" charset="0"/>
              </a:rPr>
              <a:t>Astrobee Facility </a:t>
            </a:r>
          </a:p>
        </p:txBody>
      </p:sp>
      <p:sp>
        <p:nvSpPr>
          <p:cNvPr id="6" name="Line 5"/>
          <p:cNvSpPr>
            <a:spLocks noChangeShapeType="1"/>
          </p:cNvSpPr>
          <p:nvPr/>
        </p:nvSpPr>
        <p:spPr bwMode="auto">
          <a:xfrm>
            <a:off x="1484313" y="3754104"/>
            <a:ext cx="8701087"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 name="Rectangle 4"/>
          <p:cNvSpPr>
            <a:spLocks noChangeArrowheads="1"/>
          </p:cNvSpPr>
          <p:nvPr/>
        </p:nvSpPr>
        <p:spPr bwMode="auto">
          <a:xfrm>
            <a:off x="6357353" y="3809238"/>
            <a:ext cx="4750358"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600" b="1" i="1"/>
              <a:t>Sponsoring Org/Office Code:</a:t>
            </a:r>
            <a:r>
              <a:rPr lang="en-US" altLang="en-US" sz="1600" i="1"/>
              <a:t> ISS Program, OZ3</a:t>
            </a:r>
          </a:p>
          <a:p>
            <a:pPr>
              <a:spcBef>
                <a:spcPct val="0"/>
              </a:spcBef>
              <a:buFontTx/>
              <a:buNone/>
            </a:pPr>
            <a:r>
              <a:rPr lang="en-US" altLang="en-US" sz="1600" b="1" i="1"/>
              <a:t>Name of Forum: Astrobee Working Group</a:t>
            </a:r>
          </a:p>
          <a:p>
            <a:pPr>
              <a:spcBef>
                <a:spcPct val="0"/>
              </a:spcBef>
              <a:buFontTx/>
              <a:buNone/>
            </a:pPr>
            <a:r>
              <a:rPr lang="en-US" altLang="en-US" sz="1600" b="1" i="1"/>
              <a:t>Date: July 7</a:t>
            </a:r>
            <a:r>
              <a:rPr lang="en-US" altLang="en-US" sz="1600" b="1" i="1" baseline="30000"/>
              <a:t>th</a:t>
            </a:r>
            <a:r>
              <a:rPr lang="en-US" altLang="en-US" sz="1600" b="1" i="1"/>
              <a:t>, 2021</a:t>
            </a:r>
            <a:endParaRPr lang="en-US" altLang="en-US" sz="2000" i="1"/>
          </a:p>
        </p:txBody>
      </p:sp>
      <p:sp>
        <p:nvSpPr>
          <p:cNvPr id="8" name="Rectangle 7"/>
          <p:cNvSpPr>
            <a:spLocks noChangeArrowheads="1"/>
          </p:cNvSpPr>
          <p:nvPr/>
        </p:nvSpPr>
        <p:spPr bwMode="auto">
          <a:xfrm>
            <a:off x="7508875" y="5261991"/>
            <a:ext cx="3838575" cy="1567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600" b="1" i="1"/>
              <a:t>Jose V. Benavides</a:t>
            </a:r>
          </a:p>
          <a:p>
            <a:pPr>
              <a:spcBef>
                <a:spcPct val="0"/>
              </a:spcBef>
              <a:buFontTx/>
              <a:buNone/>
            </a:pPr>
            <a:r>
              <a:rPr lang="en-US" altLang="en-US" sz="1600" b="1" i="1"/>
              <a:t>NASA Ames Research Center</a:t>
            </a:r>
          </a:p>
          <a:p>
            <a:pPr>
              <a:spcBef>
                <a:spcPct val="0"/>
              </a:spcBef>
              <a:buFontTx/>
              <a:buNone/>
            </a:pPr>
            <a:r>
              <a:rPr lang="en-US" altLang="en-US" sz="1600" b="1" i="1"/>
              <a:t>Intelligent Systems Division (Code TI)</a:t>
            </a:r>
          </a:p>
          <a:p>
            <a:pPr>
              <a:spcBef>
                <a:spcPct val="0"/>
              </a:spcBef>
              <a:buFontTx/>
              <a:buNone/>
            </a:pPr>
            <a:r>
              <a:rPr lang="en-US" altLang="en-US" sz="1600" b="1" i="1"/>
              <a:t>Henry </a:t>
            </a:r>
            <a:r>
              <a:rPr lang="en-US" altLang="en-US" sz="1600" b="1" i="1" err="1"/>
              <a:t>Orosco</a:t>
            </a:r>
            <a:endParaRPr lang="en-US" altLang="en-US" sz="1600" b="1" i="1"/>
          </a:p>
          <a:p>
            <a:pPr>
              <a:spcBef>
                <a:spcPct val="0"/>
              </a:spcBef>
              <a:buFontTx/>
              <a:buNone/>
            </a:pPr>
            <a:r>
              <a:rPr lang="en-US" altLang="en-US" sz="1600" b="1" i="1"/>
              <a:t>ISS NASA Tech Demo Sphere Lead</a:t>
            </a:r>
          </a:p>
          <a:p>
            <a:pPr>
              <a:spcBef>
                <a:spcPct val="0"/>
              </a:spcBef>
              <a:buFontTx/>
              <a:buNone/>
            </a:pPr>
            <a:endParaRPr lang="en-US" altLang="en-US" sz="1600" b="1" i="1"/>
          </a:p>
        </p:txBody>
      </p:sp>
      <p:pic>
        <p:nvPicPr>
          <p:cNvPr id="9" name="Picture 8">
            <a:extLst>
              <a:ext uri="{FF2B5EF4-FFF2-40B4-BE49-F238E27FC236}">
                <a16:creationId xmlns:a16="http://schemas.microsoft.com/office/drawing/2014/main" id="{FC27CE75-3C8D-A04E-96D5-25BB7E1FB5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9852" y="5036768"/>
            <a:ext cx="1250348" cy="1382840"/>
          </a:xfrm>
          <a:prstGeom prst="rect">
            <a:avLst/>
          </a:prstGeom>
        </p:spPr>
      </p:pic>
    </p:spTree>
    <p:extLst>
      <p:ext uri="{BB962C8B-B14F-4D97-AF65-F5344CB8AC3E}">
        <p14:creationId xmlns:p14="http://schemas.microsoft.com/office/powerpoint/2010/main" val="2631500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D254F-73DB-AD43-A179-FEE48474289A}"/>
              </a:ext>
            </a:extLst>
          </p:cNvPr>
          <p:cNvSpPr>
            <a:spLocks noGrp="1"/>
          </p:cNvSpPr>
          <p:nvPr>
            <p:ph type="title"/>
          </p:nvPr>
        </p:nvSpPr>
        <p:spPr/>
        <p:txBody>
          <a:bodyPr/>
          <a:lstStyle/>
          <a:p>
            <a:pPr algn="ctr"/>
            <a:r>
              <a:rPr lang="en-US">
                <a:hlinkClick r:id="rId2"/>
              </a:rPr>
              <a:t>Astrobee ops from home</a:t>
            </a:r>
            <a:endParaRPr lang="en-US"/>
          </a:p>
        </p:txBody>
      </p:sp>
      <p:pic>
        <p:nvPicPr>
          <p:cNvPr id="4" name="Picture 3">
            <a:extLst>
              <a:ext uri="{FF2B5EF4-FFF2-40B4-BE49-F238E27FC236}">
                <a16:creationId xmlns:a16="http://schemas.microsoft.com/office/drawing/2014/main" id="{982B09AF-FEF5-0D42-B133-E9319DADB286}"/>
              </a:ext>
            </a:extLst>
          </p:cNvPr>
          <p:cNvPicPr>
            <a:picLocks noChangeAspect="1"/>
          </p:cNvPicPr>
          <p:nvPr/>
        </p:nvPicPr>
        <p:blipFill rotWithShape="1">
          <a:blip r:embed="rId3">
            <a:extLst>
              <a:ext uri="{28A0092B-C50C-407E-A947-70E740481C1C}">
                <a14:useLocalDpi xmlns:a14="http://schemas.microsoft.com/office/drawing/2010/main" val="0"/>
              </a:ext>
            </a:extLst>
          </a:blip>
          <a:srcRect t="10824"/>
          <a:stretch/>
        </p:blipFill>
        <p:spPr>
          <a:xfrm>
            <a:off x="5770088" y="2374857"/>
            <a:ext cx="6421912" cy="3591595"/>
          </a:xfrm>
          <a:prstGeom prst="rect">
            <a:avLst/>
          </a:prstGeom>
        </p:spPr>
      </p:pic>
      <p:pic>
        <p:nvPicPr>
          <p:cNvPr id="15" name="Picture 14">
            <a:extLst>
              <a:ext uri="{FF2B5EF4-FFF2-40B4-BE49-F238E27FC236}">
                <a16:creationId xmlns:a16="http://schemas.microsoft.com/office/drawing/2014/main" id="{CB566935-FA4B-CA41-9FD7-F71600466B10}"/>
              </a:ext>
            </a:extLst>
          </p:cNvPr>
          <p:cNvPicPr>
            <a:picLocks noChangeAspect="1"/>
          </p:cNvPicPr>
          <p:nvPr/>
        </p:nvPicPr>
        <p:blipFill rotWithShape="1">
          <a:blip r:embed="rId4">
            <a:extLst>
              <a:ext uri="{28A0092B-C50C-407E-A947-70E740481C1C}">
                <a14:useLocalDpi xmlns:a14="http://schemas.microsoft.com/office/drawing/2010/main" val="0"/>
              </a:ext>
            </a:extLst>
          </a:blip>
          <a:srcRect l="13267" r="4342" b="8715"/>
          <a:stretch/>
        </p:blipFill>
        <p:spPr>
          <a:xfrm>
            <a:off x="0" y="2374857"/>
            <a:ext cx="5839883" cy="3591595"/>
          </a:xfrm>
          <a:prstGeom prst="rect">
            <a:avLst/>
          </a:prstGeom>
        </p:spPr>
      </p:pic>
      <p:sp>
        <p:nvSpPr>
          <p:cNvPr id="18" name="TextBox 17">
            <a:extLst>
              <a:ext uri="{FF2B5EF4-FFF2-40B4-BE49-F238E27FC236}">
                <a16:creationId xmlns:a16="http://schemas.microsoft.com/office/drawing/2014/main" id="{EA9B69E5-8C5C-A046-990C-1028DB4796B6}"/>
              </a:ext>
            </a:extLst>
          </p:cNvPr>
          <p:cNvSpPr txBox="1"/>
          <p:nvPr/>
        </p:nvSpPr>
        <p:spPr>
          <a:xfrm>
            <a:off x="4974918" y="1506023"/>
            <a:ext cx="1717778" cy="369332"/>
          </a:xfrm>
          <a:prstGeom prst="rect">
            <a:avLst/>
          </a:prstGeom>
          <a:noFill/>
        </p:spPr>
        <p:txBody>
          <a:bodyPr wrap="none" rtlCol="0">
            <a:spAutoFit/>
          </a:bodyPr>
          <a:lstStyle/>
          <a:p>
            <a:r>
              <a:rPr lang="en-US" b="1"/>
              <a:t>Day 500 of WFH</a:t>
            </a:r>
          </a:p>
        </p:txBody>
      </p:sp>
      <p:sp>
        <p:nvSpPr>
          <p:cNvPr id="19" name="TextBox 18">
            <a:extLst>
              <a:ext uri="{FF2B5EF4-FFF2-40B4-BE49-F238E27FC236}">
                <a16:creationId xmlns:a16="http://schemas.microsoft.com/office/drawing/2014/main" id="{C7BBDB1C-3141-D74B-A250-68902FE52840}"/>
              </a:ext>
            </a:extLst>
          </p:cNvPr>
          <p:cNvSpPr txBox="1"/>
          <p:nvPr/>
        </p:nvSpPr>
        <p:spPr>
          <a:xfrm>
            <a:off x="3670939" y="5966452"/>
            <a:ext cx="4383444" cy="369332"/>
          </a:xfrm>
          <a:prstGeom prst="rect">
            <a:avLst/>
          </a:prstGeom>
          <a:noFill/>
        </p:spPr>
        <p:txBody>
          <a:bodyPr wrap="none" rtlCol="0">
            <a:spAutoFit/>
          </a:bodyPr>
          <a:lstStyle/>
          <a:p>
            <a:r>
              <a:rPr lang="en-US"/>
              <a:t>October 29</a:t>
            </a:r>
            <a:r>
              <a:rPr lang="en-US" baseline="30000"/>
              <a:t>th</a:t>
            </a:r>
            <a:r>
              <a:rPr lang="en-US"/>
              <a:t>, 2020, Astrobee Working Group</a:t>
            </a:r>
          </a:p>
        </p:txBody>
      </p:sp>
    </p:spTree>
    <p:extLst>
      <p:ext uri="{BB962C8B-B14F-4D97-AF65-F5344CB8AC3E}">
        <p14:creationId xmlns:p14="http://schemas.microsoft.com/office/powerpoint/2010/main" val="4109832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84D33-1FD1-B446-AF9D-75CEDE2E7B09}"/>
              </a:ext>
            </a:extLst>
          </p:cNvPr>
          <p:cNvSpPr>
            <a:spLocks noGrp="1"/>
          </p:cNvSpPr>
          <p:nvPr>
            <p:ph type="title"/>
          </p:nvPr>
        </p:nvSpPr>
        <p:spPr/>
        <p:txBody>
          <a:bodyPr/>
          <a:lstStyle/>
          <a:p>
            <a:pPr algn="ctr"/>
            <a:r>
              <a:rPr lang="en-US"/>
              <a:t>Highlights</a:t>
            </a:r>
          </a:p>
        </p:txBody>
      </p:sp>
      <p:sp>
        <p:nvSpPr>
          <p:cNvPr id="3" name="Content Placeholder 2">
            <a:extLst>
              <a:ext uri="{FF2B5EF4-FFF2-40B4-BE49-F238E27FC236}">
                <a16:creationId xmlns:a16="http://schemas.microsoft.com/office/drawing/2014/main" id="{934B37B7-D195-A24F-885B-BCD5BB27411E}"/>
              </a:ext>
            </a:extLst>
          </p:cNvPr>
          <p:cNvSpPr>
            <a:spLocks noGrp="1"/>
          </p:cNvSpPr>
          <p:nvPr>
            <p:ph idx="1"/>
          </p:nvPr>
        </p:nvSpPr>
        <p:spPr/>
        <p:txBody>
          <a:bodyPr>
            <a:normAutofit fontScale="92500"/>
          </a:bodyPr>
          <a:lstStyle/>
          <a:p>
            <a:r>
              <a:rPr lang="en-US"/>
              <a:t>Localization now works, and Astrobee continues to mature free-flyer Intra-Vehicular Robotic (IVR) capabilities for research and future NASA missions</a:t>
            </a:r>
          </a:p>
          <a:p>
            <a:pPr lvl="1"/>
            <a:r>
              <a:rPr lang="en-US"/>
              <a:t>robot operations without crew</a:t>
            </a:r>
          </a:p>
          <a:p>
            <a:pPr lvl="1"/>
            <a:r>
              <a:rPr lang="en-US"/>
              <a:t>autonomous image acquisition </a:t>
            </a:r>
          </a:p>
          <a:p>
            <a:pPr lvl="1"/>
            <a:r>
              <a:rPr lang="en-US"/>
              <a:t>heterogeneous free-flying robots from 2 different space agencies working together (Int-Ball &amp; Astrobee) </a:t>
            </a:r>
          </a:p>
          <a:p>
            <a:pPr lvl="1"/>
            <a:r>
              <a:rPr lang="en-US"/>
              <a:t>Astrobee remotely controlled from multiple ground locations</a:t>
            </a:r>
          </a:p>
          <a:p>
            <a:pPr lvl="1"/>
            <a:r>
              <a:rPr lang="en-US"/>
              <a:t>Multi-robot coordination and rendezvous</a:t>
            </a:r>
          </a:p>
          <a:p>
            <a:pPr lvl="1"/>
            <a:r>
              <a:rPr lang="en-US"/>
              <a:t>Inventory management</a:t>
            </a:r>
          </a:p>
          <a:p>
            <a:r>
              <a:rPr lang="en-US"/>
              <a:t>Dozens of successful research activities executed successfully and looking forward to dozens more in 2021 and beyond</a:t>
            </a:r>
          </a:p>
        </p:txBody>
      </p:sp>
    </p:spTree>
    <p:extLst>
      <p:ext uri="{BB962C8B-B14F-4D97-AF65-F5344CB8AC3E}">
        <p14:creationId xmlns:p14="http://schemas.microsoft.com/office/powerpoint/2010/main" val="1060534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84D33-1FD1-B446-AF9D-75CEDE2E7B09}"/>
              </a:ext>
            </a:extLst>
          </p:cNvPr>
          <p:cNvSpPr>
            <a:spLocks noGrp="1"/>
          </p:cNvSpPr>
          <p:nvPr>
            <p:ph type="title"/>
          </p:nvPr>
        </p:nvSpPr>
        <p:spPr/>
        <p:txBody>
          <a:bodyPr/>
          <a:lstStyle/>
          <a:p>
            <a:pPr algn="ctr"/>
            <a:r>
              <a:rPr lang="en-US"/>
              <a:t>Highlights</a:t>
            </a:r>
          </a:p>
        </p:txBody>
      </p:sp>
      <p:sp>
        <p:nvSpPr>
          <p:cNvPr id="3" name="Content Placeholder 2">
            <a:extLst>
              <a:ext uri="{FF2B5EF4-FFF2-40B4-BE49-F238E27FC236}">
                <a16:creationId xmlns:a16="http://schemas.microsoft.com/office/drawing/2014/main" id="{934B37B7-D195-A24F-885B-BCD5BB27411E}"/>
              </a:ext>
            </a:extLst>
          </p:cNvPr>
          <p:cNvSpPr>
            <a:spLocks noGrp="1"/>
          </p:cNvSpPr>
          <p:nvPr>
            <p:ph idx="1"/>
          </p:nvPr>
        </p:nvSpPr>
        <p:spPr>
          <a:xfrm>
            <a:off x="838200" y="1825625"/>
            <a:ext cx="6579870" cy="4351338"/>
          </a:xfrm>
        </p:spPr>
        <p:txBody>
          <a:bodyPr>
            <a:normAutofit fontScale="77500" lnSpcReduction="20000"/>
          </a:bodyPr>
          <a:lstStyle/>
          <a:p>
            <a:r>
              <a:rPr lang="en-US"/>
              <a:t>Continued lab and integration testing activities at NASA Ames Astrobee Lab under Covid-19 restrictions </a:t>
            </a:r>
          </a:p>
          <a:p>
            <a:r>
              <a:rPr lang="en-US"/>
              <a:t>Initial </a:t>
            </a:r>
            <a:r>
              <a:rPr lang="en-US" err="1"/>
              <a:t>SoundSee</a:t>
            </a:r>
            <a:r>
              <a:rPr lang="en-US"/>
              <a:t> and REGGAE activities in December 2020</a:t>
            </a:r>
          </a:p>
          <a:p>
            <a:r>
              <a:rPr lang="en-US"/>
              <a:t>REGGAE completed in January </a:t>
            </a:r>
          </a:p>
          <a:p>
            <a:r>
              <a:rPr lang="en-US"/>
              <a:t>Initial RFID-Recon Checkout in January </a:t>
            </a:r>
          </a:p>
          <a:p>
            <a:r>
              <a:rPr lang="en-US"/>
              <a:t>Astrobee Dock repaired in February </a:t>
            </a:r>
          </a:p>
          <a:p>
            <a:r>
              <a:rPr lang="en-US"/>
              <a:t>Perching Arm Checkout in February </a:t>
            </a:r>
          </a:p>
          <a:p>
            <a:r>
              <a:rPr lang="en-US"/>
              <a:t>Mapping and new localization algorithm improvements</a:t>
            </a:r>
          </a:p>
          <a:p>
            <a:pPr lvl="1"/>
            <a:r>
              <a:rPr lang="en-US"/>
              <a:t>First tested in February 2021 (Crew-Minimal 10)</a:t>
            </a:r>
          </a:p>
          <a:p>
            <a:pPr lvl="1"/>
            <a:r>
              <a:rPr lang="en-US"/>
              <a:t>Demonstrated successful in March 2021 (Crew-Minimal 11)</a:t>
            </a:r>
          </a:p>
          <a:p>
            <a:pPr lvl="1"/>
            <a:r>
              <a:rPr lang="en-US"/>
              <a:t>Mapping update (</a:t>
            </a:r>
            <a:r>
              <a:rPr lang="en-US" err="1"/>
              <a:t>LoMo</a:t>
            </a:r>
            <a:r>
              <a:rPr lang="en-US"/>
              <a:t>) in April </a:t>
            </a:r>
          </a:p>
        </p:txBody>
      </p:sp>
      <p:pic>
        <p:nvPicPr>
          <p:cNvPr id="4" name="Picture 3">
            <a:extLst>
              <a:ext uri="{FF2B5EF4-FFF2-40B4-BE49-F238E27FC236}">
                <a16:creationId xmlns:a16="http://schemas.microsoft.com/office/drawing/2014/main" id="{CE11A34A-6F94-5940-BEB3-5D6B58038E33}"/>
              </a:ext>
            </a:extLst>
          </p:cNvPr>
          <p:cNvPicPr>
            <a:picLocks noChangeAspect="1"/>
          </p:cNvPicPr>
          <p:nvPr/>
        </p:nvPicPr>
        <p:blipFill rotWithShape="1">
          <a:blip r:embed="rId2">
            <a:extLst>
              <a:ext uri="{28A0092B-C50C-407E-A947-70E740481C1C}">
                <a14:useLocalDpi xmlns:a14="http://schemas.microsoft.com/office/drawing/2010/main" val="0"/>
              </a:ext>
            </a:extLst>
          </a:blip>
          <a:srcRect l="9393" r="8420" b="9752"/>
          <a:stretch/>
        </p:blipFill>
        <p:spPr>
          <a:xfrm>
            <a:off x="7880681" y="4040809"/>
            <a:ext cx="3520371" cy="2575171"/>
          </a:xfrm>
          <a:prstGeom prst="rect">
            <a:avLst/>
          </a:prstGeom>
        </p:spPr>
      </p:pic>
      <p:sp>
        <p:nvSpPr>
          <p:cNvPr id="5" name="TextBox 4">
            <a:extLst>
              <a:ext uri="{FF2B5EF4-FFF2-40B4-BE49-F238E27FC236}">
                <a16:creationId xmlns:a16="http://schemas.microsoft.com/office/drawing/2014/main" id="{401DCBA5-AAA9-3141-B021-393B85F32B3A}"/>
              </a:ext>
            </a:extLst>
          </p:cNvPr>
          <p:cNvSpPr txBox="1"/>
          <p:nvPr/>
        </p:nvSpPr>
        <p:spPr>
          <a:xfrm>
            <a:off x="9416822" y="6165472"/>
            <a:ext cx="1936978" cy="400110"/>
          </a:xfrm>
          <a:prstGeom prst="rect">
            <a:avLst/>
          </a:prstGeom>
          <a:solidFill>
            <a:schemeClr val="bg1"/>
          </a:solidFill>
        </p:spPr>
        <p:txBody>
          <a:bodyPr wrap="square" rtlCol="0">
            <a:spAutoFit/>
          </a:bodyPr>
          <a:lstStyle/>
          <a:p>
            <a:pPr algn="ctr"/>
            <a:r>
              <a:rPr lang="en-US" sz="1000"/>
              <a:t>Aki </a:t>
            </a:r>
            <a:r>
              <a:rPr lang="en-US" sz="1000" err="1"/>
              <a:t>Hoshide</a:t>
            </a:r>
            <a:endParaRPr lang="en-US" sz="1000"/>
          </a:p>
          <a:p>
            <a:pPr algn="ctr"/>
            <a:r>
              <a:rPr lang="en-US" sz="1000" err="1"/>
              <a:t>Kibo</a:t>
            </a:r>
            <a:r>
              <a:rPr lang="en-US" sz="1000"/>
              <a:t>-RPC, May 26</a:t>
            </a:r>
            <a:r>
              <a:rPr lang="en-US" sz="1000" baseline="30000"/>
              <a:t>th</a:t>
            </a:r>
            <a:r>
              <a:rPr lang="en-US" sz="1000"/>
              <a:t> 2021</a:t>
            </a:r>
          </a:p>
        </p:txBody>
      </p:sp>
      <p:pic>
        <p:nvPicPr>
          <p:cNvPr id="6" name="Picture 5">
            <a:extLst>
              <a:ext uri="{FF2B5EF4-FFF2-40B4-BE49-F238E27FC236}">
                <a16:creationId xmlns:a16="http://schemas.microsoft.com/office/drawing/2014/main" id="{46BCDE68-A02D-4146-99C6-BBD7FEECFD09}"/>
              </a:ext>
            </a:extLst>
          </p:cNvPr>
          <p:cNvPicPr>
            <a:picLocks noChangeAspect="1"/>
          </p:cNvPicPr>
          <p:nvPr/>
        </p:nvPicPr>
        <p:blipFill rotWithShape="1">
          <a:blip r:embed="rId3"/>
          <a:srcRect/>
          <a:stretch/>
        </p:blipFill>
        <p:spPr>
          <a:xfrm>
            <a:off x="7598311" y="1313419"/>
            <a:ext cx="4203503" cy="2358453"/>
          </a:xfrm>
          <a:prstGeom prst="rect">
            <a:avLst/>
          </a:prstGeom>
        </p:spPr>
      </p:pic>
      <p:sp>
        <p:nvSpPr>
          <p:cNvPr id="7" name="TextBox 6">
            <a:extLst>
              <a:ext uri="{FF2B5EF4-FFF2-40B4-BE49-F238E27FC236}">
                <a16:creationId xmlns:a16="http://schemas.microsoft.com/office/drawing/2014/main" id="{78549C85-7D25-814F-9C74-660B2A6D5821}"/>
              </a:ext>
            </a:extLst>
          </p:cNvPr>
          <p:cNvSpPr txBox="1"/>
          <p:nvPr/>
        </p:nvSpPr>
        <p:spPr>
          <a:xfrm>
            <a:off x="7696170" y="3717841"/>
            <a:ext cx="4007784" cy="276999"/>
          </a:xfrm>
          <a:prstGeom prst="rect">
            <a:avLst/>
          </a:prstGeom>
          <a:noFill/>
        </p:spPr>
        <p:txBody>
          <a:bodyPr wrap="square" rtlCol="0">
            <a:spAutoFit/>
          </a:bodyPr>
          <a:lstStyle/>
          <a:p>
            <a:pPr algn="ctr"/>
            <a:r>
              <a:rPr lang="en-US" altLang="zh-CN" sz="1200"/>
              <a:t>Three-fingered Hand Integration, </a:t>
            </a:r>
            <a:r>
              <a:rPr lang="en-US" sz="1200"/>
              <a:t>Columbia University</a:t>
            </a:r>
          </a:p>
        </p:txBody>
      </p:sp>
    </p:spTree>
    <p:extLst>
      <p:ext uri="{BB962C8B-B14F-4D97-AF65-F5344CB8AC3E}">
        <p14:creationId xmlns:p14="http://schemas.microsoft.com/office/powerpoint/2010/main" val="1644769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84D33-1FD1-B446-AF9D-75CEDE2E7B09}"/>
              </a:ext>
            </a:extLst>
          </p:cNvPr>
          <p:cNvSpPr>
            <a:spLocks noGrp="1"/>
          </p:cNvSpPr>
          <p:nvPr>
            <p:ph type="title"/>
          </p:nvPr>
        </p:nvSpPr>
        <p:spPr/>
        <p:txBody>
          <a:bodyPr/>
          <a:lstStyle/>
          <a:p>
            <a:pPr algn="ctr"/>
            <a:r>
              <a:rPr lang="en-US"/>
              <a:t>Highlights</a:t>
            </a:r>
          </a:p>
        </p:txBody>
      </p:sp>
      <p:sp>
        <p:nvSpPr>
          <p:cNvPr id="3" name="Content Placeholder 2">
            <a:extLst>
              <a:ext uri="{FF2B5EF4-FFF2-40B4-BE49-F238E27FC236}">
                <a16:creationId xmlns:a16="http://schemas.microsoft.com/office/drawing/2014/main" id="{934B37B7-D195-A24F-885B-BCD5BB27411E}"/>
              </a:ext>
            </a:extLst>
          </p:cNvPr>
          <p:cNvSpPr>
            <a:spLocks noGrp="1"/>
          </p:cNvSpPr>
          <p:nvPr>
            <p:ph idx="1"/>
          </p:nvPr>
        </p:nvSpPr>
        <p:spPr>
          <a:xfrm>
            <a:off x="838200" y="1825625"/>
            <a:ext cx="6842760" cy="4351338"/>
          </a:xfrm>
        </p:spPr>
        <p:txBody>
          <a:bodyPr>
            <a:normAutofit lnSpcReduction="10000"/>
          </a:bodyPr>
          <a:lstStyle/>
          <a:p>
            <a:r>
              <a:rPr lang="en-US"/>
              <a:t>ISAAC Phase 1 (three on-orbit activities) completed</a:t>
            </a:r>
          </a:p>
          <a:p>
            <a:pPr lvl="1"/>
            <a:r>
              <a:rPr lang="en-US"/>
              <a:t>ISAAC-1 </a:t>
            </a:r>
            <a:r>
              <a:rPr lang="en-US" err="1"/>
              <a:t>Februarey</a:t>
            </a:r>
            <a:r>
              <a:rPr lang="en-US"/>
              <a:t>, ISAAC-2 March, ISAAC-3 in April</a:t>
            </a:r>
          </a:p>
          <a:p>
            <a:r>
              <a:rPr lang="en-US"/>
              <a:t>Astrobatcis-1 Completed in March </a:t>
            </a:r>
          </a:p>
          <a:p>
            <a:r>
              <a:rPr lang="en-US"/>
              <a:t>Gecko 1 &amp; 2 in March</a:t>
            </a:r>
          </a:p>
          <a:p>
            <a:r>
              <a:rPr lang="en-US"/>
              <a:t>ROAM (</a:t>
            </a:r>
            <a:r>
              <a:rPr lang="en-US">
                <a:cs typeface="Arial"/>
              </a:rPr>
              <a:t>Relative Operations for Autonomous Maneuvers) </a:t>
            </a:r>
            <a:r>
              <a:rPr lang="en-US"/>
              <a:t>initial activity in May </a:t>
            </a:r>
          </a:p>
          <a:p>
            <a:r>
              <a:rPr lang="en-US"/>
              <a:t>Crew Minimal S1 &amp; Kibo-RPC2 Tech Rehearsal in May</a:t>
            </a:r>
          </a:p>
          <a:p>
            <a:endParaRPr lang="en-US"/>
          </a:p>
        </p:txBody>
      </p:sp>
      <p:pic>
        <p:nvPicPr>
          <p:cNvPr id="6" name="Picture 2" descr="NASA's Astrobee cube robot flies in space for the first time ...">
            <a:extLst>
              <a:ext uri="{FF2B5EF4-FFF2-40B4-BE49-F238E27FC236}">
                <a16:creationId xmlns:a16="http://schemas.microsoft.com/office/drawing/2014/main" id="{682CE85C-1207-C54F-813B-369235D2BFC3}"/>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772400" y="2588095"/>
            <a:ext cx="4230385" cy="282113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04B2E80-F8F8-E448-B2A0-52F7140F8312}"/>
              </a:ext>
            </a:extLst>
          </p:cNvPr>
          <p:cNvSpPr txBox="1"/>
          <p:nvPr/>
        </p:nvSpPr>
        <p:spPr>
          <a:xfrm>
            <a:off x="8153416" y="5528910"/>
            <a:ext cx="3399382"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charset="0"/>
                <a:ea typeface="MS PGothic" charset="-128"/>
                <a:cs typeface="+mn-cs"/>
              </a:rPr>
              <a:t>CSA astronaut David Saint-Jacques supporting Astrobee commissioning</a:t>
            </a:r>
          </a:p>
        </p:txBody>
      </p:sp>
    </p:spTree>
    <p:extLst>
      <p:ext uri="{BB962C8B-B14F-4D97-AF65-F5344CB8AC3E}">
        <p14:creationId xmlns:p14="http://schemas.microsoft.com/office/powerpoint/2010/main" val="389706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8924" y="365127"/>
            <a:ext cx="9574876" cy="1325563"/>
          </a:xfrm>
        </p:spPr>
        <p:txBody>
          <a:bodyPr/>
          <a:lstStyle/>
          <a:p>
            <a:pPr algn="ctr"/>
            <a:r>
              <a:rPr lang="en-US"/>
              <a:t>2020 (</a:t>
            </a:r>
            <a:r>
              <a:rPr lang="en-US" err="1"/>
              <a:t>Kibo</a:t>
            </a:r>
            <a:r>
              <a:rPr lang="en-US"/>
              <a:t>-RPC) Astrobee Summary</a:t>
            </a:r>
          </a:p>
        </p:txBody>
      </p:sp>
      <p:sp>
        <p:nvSpPr>
          <p:cNvPr id="3" name="Content Placeholder 2"/>
          <p:cNvSpPr>
            <a:spLocks noGrp="1"/>
          </p:cNvSpPr>
          <p:nvPr>
            <p:ph idx="1"/>
          </p:nvPr>
        </p:nvSpPr>
        <p:spPr>
          <a:xfrm>
            <a:off x="838200" y="4089516"/>
            <a:ext cx="10515600" cy="2419956"/>
          </a:xfrm>
        </p:spPr>
        <p:txBody>
          <a:bodyPr>
            <a:normAutofit fontScale="92500" lnSpcReduction="10000"/>
          </a:bodyPr>
          <a:lstStyle/>
          <a:p>
            <a:r>
              <a:rPr lang="en-US"/>
              <a:t>Activities both crewed and not-crew tended started on 2020-04-30 and ended with the final round on 2020-10-08</a:t>
            </a:r>
          </a:p>
          <a:p>
            <a:pPr lvl="1"/>
            <a:r>
              <a:rPr lang="en-US"/>
              <a:t>Number of Crew-tended </a:t>
            </a:r>
            <a:r>
              <a:rPr lang="en-US" err="1"/>
              <a:t>Kibo</a:t>
            </a:r>
            <a:r>
              <a:rPr lang="en-US"/>
              <a:t>-RPC activities: 4</a:t>
            </a:r>
          </a:p>
          <a:p>
            <a:pPr lvl="1"/>
            <a:r>
              <a:rPr lang="en-US"/>
              <a:t>Number of Crew-tended </a:t>
            </a:r>
            <a:r>
              <a:rPr lang="en-US" err="1"/>
              <a:t>LoMo's</a:t>
            </a:r>
            <a:r>
              <a:rPr lang="en-US"/>
              <a:t>: 3 </a:t>
            </a:r>
          </a:p>
          <a:p>
            <a:pPr lvl="1"/>
            <a:r>
              <a:rPr lang="en-US"/>
              <a:t>Number of Not-crew tended (Crew Minimal) activities: 8</a:t>
            </a:r>
          </a:p>
          <a:p>
            <a:pPr lvl="1"/>
            <a:r>
              <a:rPr lang="en-US" b="1"/>
              <a:t>All 15 done within 23 weeks and done with Ames’ personnel working from home</a:t>
            </a:r>
          </a:p>
          <a:p>
            <a:pPr lvl="1"/>
            <a:r>
              <a:rPr lang="en-US"/>
              <a:t>Note: Many activities considered part of </a:t>
            </a:r>
            <a:r>
              <a:rPr lang="en-US" err="1"/>
              <a:t>Astrobee's</a:t>
            </a:r>
            <a:r>
              <a:rPr lang="en-US"/>
              <a:t> commissioning </a:t>
            </a:r>
          </a:p>
        </p:txBody>
      </p:sp>
      <p:graphicFrame>
        <p:nvGraphicFramePr>
          <p:cNvPr id="7" name="Chart 6"/>
          <p:cNvGraphicFramePr>
            <a:graphicFrameLocks/>
          </p:cNvGraphicFramePr>
          <p:nvPr/>
        </p:nvGraphicFramePr>
        <p:xfrm>
          <a:off x="1485900" y="1155816"/>
          <a:ext cx="9220200" cy="29337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59974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1248" y="343997"/>
            <a:ext cx="8731828" cy="1325563"/>
          </a:xfrm>
        </p:spPr>
        <p:txBody>
          <a:bodyPr/>
          <a:lstStyle/>
          <a:p>
            <a:pPr algn="ctr"/>
            <a:r>
              <a:rPr lang="en-US"/>
              <a:t>2021 Astrobee Summary</a:t>
            </a:r>
          </a:p>
        </p:txBody>
      </p:sp>
      <p:sp>
        <p:nvSpPr>
          <p:cNvPr id="3" name="Content Placeholder 2"/>
          <p:cNvSpPr>
            <a:spLocks noGrp="1"/>
          </p:cNvSpPr>
          <p:nvPr>
            <p:ph idx="1"/>
          </p:nvPr>
        </p:nvSpPr>
        <p:spPr>
          <a:xfrm>
            <a:off x="838200" y="5360670"/>
            <a:ext cx="10515600" cy="1148802"/>
          </a:xfrm>
        </p:spPr>
        <p:txBody>
          <a:bodyPr>
            <a:normAutofit/>
          </a:bodyPr>
          <a:lstStyle/>
          <a:p>
            <a:r>
              <a:rPr lang="en-US"/>
              <a:t>Activities both crewed and not-crew tended started on 2021-01-18 and ended with 2021-07-07</a:t>
            </a:r>
          </a:p>
        </p:txBody>
      </p:sp>
      <p:graphicFrame>
        <p:nvGraphicFramePr>
          <p:cNvPr id="6" name="Chart 5"/>
          <p:cNvGraphicFramePr>
            <a:graphicFrameLocks/>
          </p:cNvGraphicFramePr>
          <p:nvPr>
            <p:extLst>
              <p:ext uri="{D42A27DB-BD31-4B8C-83A1-F6EECF244321}">
                <p14:modId xmlns:p14="http://schemas.microsoft.com/office/powerpoint/2010/main" val="2179370295"/>
              </p:ext>
            </p:extLst>
          </p:nvPr>
        </p:nvGraphicFramePr>
        <p:xfrm>
          <a:off x="506730" y="1211580"/>
          <a:ext cx="11178539" cy="38721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302647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425" y="214013"/>
            <a:ext cx="7491412" cy="973368"/>
          </a:xfrm>
        </p:spPr>
        <p:txBody>
          <a:bodyPr/>
          <a:lstStyle/>
          <a:p>
            <a:pPr algn="ctr"/>
            <a:r>
              <a:rPr lang="en-US">
                <a:solidFill>
                  <a:srgbClr val="0048A0"/>
                </a:solidFill>
              </a:rPr>
              <a:t>Astrobee Calendar Q1</a:t>
            </a:r>
          </a:p>
        </p:txBody>
      </p:sp>
      <p:pic>
        <p:nvPicPr>
          <p:cNvPr id="4" name="Picture 3">
            <a:extLst>
              <a:ext uri="{FF2B5EF4-FFF2-40B4-BE49-F238E27FC236}">
                <a16:creationId xmlns:a16="http://schemas.microsoft.com/office/drawing/2014/main" id="{64CCB2CF-0EA3-5C4B-B201-10E6B79861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58884"/>
            <a:ext cx="12192000" cy="5185103"/>
          </a:xfrm>
          <a:prstGeom prst="rect">
            <a:avLst/>
          </a:prstGeom>
        </p:spPr>
      </p:pic>
    </p:spTree>
    <p:extLst>
      <p:ext uri="{BB962C8B-B14F-4D97-AF65-F5344CB8AC3E}">
        <p14:creationId xmlns:p14="http://schemas.microsoft.com/office/powerpoint/2010/main" val="18641048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425" y="214013"/>
            <a:ext cx="7491412" cy="973368"/>
          </a:xfrm>
        </p:spPr>
        <p:txBody>
          <a:bodyPr/>
          <a:lstStyle/>
          <a:p>
            <a:pPr algn="ctr"/>
            <a:r>
              <a:rPr lang="en-US">
                <a:solidFill>
                  <a:srgbClr val="0048A0"/>
                </a:solidFill>
              </a:rPr>
              <a:t>Astrobee Calendar Q2</a:t>
            </a:r>
          </a:p>
        </p:txBody>
      </p:sp>
      <p:pic>
        <p:nvPicPr>
          <p:cNvPr id="4" name="Picture 3">
            <a:extLst>
              <a:ext uri="{FF2B5EF4-FFF2-40B4-BE49-F238E27FC236}">
                <a16:creationId xmlns:a16="http://schemas.microsoft.com/office/drawing/2014/main" id="{8F1421CC-ABE4-D74C-A890-6BD4C73759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8769"/>
            <a:ext cx="12192000" cy="4983442"/>
          </a:xfrm>
          <a:prstGeom prst="rect">
            <a:avLst/>
          </a:prstGeom>
        </p:spPr>
      </p:pic>
    </p:spTree>
    <p:extLst>
      <p:ext uri="{BB962C8B-B14F-4D97-AF65-F5344CB8AC3E}">
        <p14:creationId xmlns:p14="http://schemas.microsoft.com/office/powerpoint/2010/main" val="3490726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425" y="214013"/>
            <a:ext cx="7491412" cy="973368"/>
          </a:xfrm>
        </p:spPr>
        <p:txBody>
          <a:bodyPr/>
          <a:lstStyle/>
          <a:p>
            <a:pPr algn="ctr"/>
            <a:r>
              <a:rPr lang="en-US">
                <a:solidFill>
                  <a:srgbClr val="0048A0"/>
                </a:solidFill>
              </a:rPr>
              <a:t>Astrobee Calendar (planning)</a:t>
            </a:r>
          </a:p>
        </p:txBody>
      </p:sp>
      <p:pic>
        <p:nvPicPr>
          <p:cNvPr id="4" name="Picture 3">
            <a:extLst>
              <a:ext uri="{FF2B5EF4-FFF2-40B4-BE49-F238E27FC236}">
                <a16:creationId xmlns:a16="http://schemas.microsoft.com/office/drawing/2014/main" id="{2CA9821E-BEB5-E442-BCFD-1821C53348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91511"/>
            <a:ext cx="12192000" cy="4880817"/>
          </a:xfrm>
          <a:prstGeom prst="rect">
            <a:avLst/>
          </a:prstGeom>
        </p:spPr>
      </p:pic>
    </p:spTree>
    <p:extLst>
      <p:ext uri="{BB962C8B-B14F-4D97-AF65-F5344CB8AC3E}">
        <p14:creationId xmlns:p14="http://schemas.microsoft.com/office/powerpoint/2010/main" val="3540839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4E05C-3883-C14D-B8A2-9EFEE840B451}"/>
              </a:ext>
            </a:extLst>
          </p:cNvPr>
          <p:cNvSpPr>
            <a:spLocks noGrp="1"/>
          </p:cNvSpPr>
          <p:nvPr>
            <p:ph type="title"/>
          </p:nvPr>
        </p:nvSpPr>
        <p:spPr/>
        <p:txBody>
          <a:bodyPr/>
          <a:lstStyle/>
          <a:p>
            <a:r>
              <a:rPr lang="en-US"/>
              <a:t>Engineering</a:t>
            </a:r>
          </a:p>
        </p:txBody>
      </p:sp>
      <p:sp>
        <p:nvSpPr>
          <p:cNvPr id="3" name="Text Placeholder 2">
            <a:extLst>
              <a:ext uri="{FF2B5EF4-FFF2-40B4-BE49-F238E27FC236}">
                <a16:creationId xmlns:a16="http://schemas.microsoft.com/office/drawing/2014/main" id="{14DAB810-2618-EE46-A12F-75FCAF81A4D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8683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FC5B3-412D-E648-BE6E-C5897D06CDF4}"/>
              </a:ext>
            </a:extLst>
          </p:cNvPr>
          <p:cNvSpPr>
            <a:spLocks noGrp="1"/>
          </p:cNvSpPr>
          <p:nvPr>
            <p:ph type="title"/>
          </p:nvPr>
        </p:nvSpPr>
        <p:spPr/>
        <p:txBody>
          <a:bodyPr/>
          <a:lstStyle/>
          <a:p>
            <a:pPr algn="ctr"/>
            <a:r>
              <a:rPr lang="en-US"/>
              <a:t>Event Agenda</a:t>
            </a:r>
          </a:p>
        </p:txBody>
      </p:sp>
      <p:pic>
        <p:nvPicPr>
          <p:cNvPr id="6" name="Picture 5">
            <a:extLst>
              <a:ext uri="{FF2B5EF4-FFF2-40B4-BE49-F238E27FC236}">
                <a16:creationId xmlns:a16="http://schemas.microsoft.com/office/drawing/2014/main" id="{032E6208-4852-4947-BBBA-6ADD14DEB9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17726"/>
            <a:ext cx="12192000" cy="4394529"/>
          </a:xfrm>
          <a:prstGeom prst="rect">
            <a:avLst/>
          </a:prstGeom>
        </p:spPr>
      </p:pic>
      <p:sp>
        <p:nvSpPr>
          <p:cNvPr id="3" name="TextBox 2">
            <a:extLst>
              <a:ext uri="{FF2B5EF4-FFF2-40B4-BE49-F238E27FC236}">
                <a16:creationId xmlns:a16="http://schemas.microsoft.com/office/drawing/2014/main" id="{DB6D1CAE-B5F9-8348-A76F-6D3B004DE07F}"/>
              </a:ext>
            </a:extLst>
          </p:cNvPr>
          <p:cNvSpPr txBox="1"/>
          <p:nvPr/>
        </p:nvSpPr>
        <p:spPr>
          <a:xfrm>
            <a:off x="838200" y="6312255"/>
            <a:ext cx="10393135" cy="830997"/>
          </a:xfrm>
          <a:prstGeom prst="rect">
            <a:avLst/>
          </a:prstGeom>
          <a:solidFill>
            <a:schemeClr val="bg1"/>
          </a:solidFill>
          <a:ln>
            <a:solidFill>
              <a:schemeClr val="tx1"/>
            </a:solidFill>
          </a:ln>
        </p:spPr>
        <p:txBody>
          <a:bodyPr wrap="square" rtlCol="0">
            <a:spAutoFit/>
          </a:bodyPr>
          <a:lstStyle/>
          <a:p>
            <a:r>
              <a:rPr lang="en-US" sz="4800"/>
              <a:t>On Lunch, Returning at 12:05pm PDT</a:t>
            </a:r>
          </a:p>
        </p:txBody>
      </p:sp>
    </p:spTree>
    <p:extLst>
      <p:ext uri="{BB962C8B-B14F-4D97-AF65-F5344CB8AC3E}">
        <p14:creationId xmlns:p14="http://schemas.microsoft.com/office/powerpoint/2010/main" val="4098580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93769-41C2-6342-981F-843B20EF2372}"/>
              </a:ext>
            </a:extLst>
          </p:cNvPr>
          <p:cNvSpPr>
            <a:spLocks noGrp="1"/>
          </p:cNvSpPr>
          <p:nvPr>
            <p:ph type="title"/>
          </p:nvPr>
        </p:nvSpPr>
        <p:spPr/>
        <p:txBody>
          <a:bodyPr/>
          <a:lstStyle/>
          <a:p>
            <a:pPr algn="ctr"/>
            <a:r>
              <a:rPr lang="en-US"/>
              <a:t>Hardware and Lab Status</a:t>
            </a:r>
          </a:p>
        </p:txBody>
      </p:sp>
      <p:pic>
        <p:nvPicPr>
          <p:cNvPr id="4" name="Picture 3" descr="A picture containing indoor, computer, table, man&#10;&#10;Description automatically generated">
            <a:extLst>
              <a:ext uri="{FF2B5EF4-FFF2-40B4-BE49-F238E27FC236}">
                <a16:creationId xmlns:a16="http://schemas.microsoft.com/office/drawing/2014/main" id="{EAECDD33-CD12-A746-B277-469D8425BFD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905465" y="1463359"/>
            <a:ext cx="3440937" cy="2438400"/>
          </a:xfrm>
          <a:prstGeom prst="rect">
            <a:avLst/>
          </a:prstGeom>
        </p:spPr>
      </p:pic>
      <p:sp>
        <p:nvSpPr>
          <p:cNvPr id="5" name="Slide Number Placeholder 3">
            <a:extLst>
              <a:ext uri="{FF2B5EF4-FFF2-40B4-BE49-F238E27FC236}">
                <a16:creationId xmlns:a16="http://schemas.microsoft.com/office/drawing/2014/main" id="{2FB0BD53-8170-E740-B59A-F0B8592779C0}"/>
              </a:ext>
            </a:extLst>
          </p:cNvPr>
          <p:cNvSpPr>
            <a:spLocks noGrp="1"/>
          </p:cNvSpPr>
          <p:nvPr>
            <p:ph type="sldNum" sz="quarter" idx="12"/>
          </p:nvPr>
        </p:nvSpPr>
        <p:spPr>
          <a:xfrm>
            <a:off x="7986499" y="6129021"/>
            <a:ext cx="2057400" cy="365125"/>
          </a:xfrm>
        </p:spPr>
        <p:txBody>
          <a:bodyPr/>
          <a:lstStyle/>
          <a:p>
            <a:fld id="{106146B4-6D85-3547-ADC6-3580939EF640}" type="slidenum">
              <a:rPr lang="en-US" smtClean="0"/>
              <a:t>20</a:t>
            </a:fld>
            <a:endParaRPr lang="en-US"/>
          </a:p>
        </p:txBody>
      </p:sp>
      <p:sp>
        <p:nvSpPr>
          <p:cNvPr id="6" name="Content Placeholder 2">
            <a:extLst>
              <a:ext uri="{FF2B5EF4-FFF2-40B4-BE49-F238E27FC236}">
                <a16:creationId xmlns:a16="http://schemas.microsoft.com/office/drawing/2014/main" id="{9E51B74A-0A16-0343-807E-D9DB941C3ECF}"/>
              </a:ext>
            </a:extLst>
          </p:cNvPr>
          <p:cNvSpPr txBox="1">
            <a:spLocks/>
          </p:cNvSpPr>
          <p:nvPr/>
        </p:nvSpPr>
        <p:spPr>
          <a:xfrm>
            <a:off x="2080342" y="1200553"/>
            <a:ext cx="1856812" cy="41647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a:buChar char="•"/>
              <a:defRPr sz="32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2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lvl="1" algn="ctr"/>
            <a:r>
              <a:rPr lang="en-US" sz="1050"/>
              <a:t>Granite Lab: Online</a:t>
            </a:r>
          </a:p>
          <a:p>
            <a:pPr marL="285750" lvl="1" indent="0" algn="ctr">
              <a:buFont typeface="Arial"/>
              <a:buNone/>
            </a:pPr>
            <a:endParaRPr lang="en-US"/>
          </a:p>
          <a:p>
            <a:pPr marL="0" indent="0" algn="ctr">
              <a:buFont typeface="Arial"/>
              <a:buNone/>
            </a:pPr>
            <a:endParaRPr lang="en-US"/>
          </a:p>
        </p:txBody>
      </p:sp>
      <p:sp>
        <p:nvSpPr>
          <p:cNvPr id="7" name="Content Placeholder 7">
            <a:extLst>
              <a:ext uri="{FF2B5EF4-FFF2-40B4-BE49-F238E27FC236}">
                <a16:creationId xmlns:a16="http://schemas.microsoft.com/office/drawing/2014/main" id="{FCED1FF2-CB5B-E744-BAEA-462CF8F64F0C}"/>
              </a:ext>
            </a:extLst>
          </p:cNvPr>
          <p:cNvSpPr txBox="1">
            <a:spLocks/>
          </p:cNvSpPr>
          <p:nvPr/>
        </p:nvSpPr>
        <p:spPr>
          <a:xfrm>
            <a:off x="7685050" y="1252238"/>
            <a:ext cx="1961642" cy="448838"/>
          </a:xfrm>
          <a:prstGeom prst="rect">
            <a:avLst/>
          </a:prstGeom>
        </p:spPr>
        <p:txBody>
          <a:bodyPr/>
          <a:lstStyle>
            <a:lvl1pPr marL="171450" indent="-171450" algn="l" defTabSz="685800" rtl="0" eaLnBrk="1" latinLnBrk="0" hangingPunct="1">
              <a:lnSpc>
                <a:spcPct val="90000"/>
              </a:lnSpc>
              <a:spcBef>
                <a:spcPts val="750"/>
              </a:spcBef>
              <a:buFont typeface="Arial"/>
              <a:buChar char="•"/>
              <a:defRPr sz="32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2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lvl="1"/>
            <a:r>
              <a:rPr lang="en-US" sz="1050"/>
              <a:t>Flight Lab: Online</a:t>
            </a:r>
          </a:p>
        </p:txBody>
      </p:sp>
      <p:pic>
        <p:nvPicPr>
          <p:cNvPr id="8" name="Picture 7" descr="IMG_3722.JPG">
            <a:extLst>
              <a:ext uri="{FF2B5EF4-FFF2-40B4-BE49-F238E27FC236}">
                <a16:creationId xmlns:a16="http://schemas.microsoft.com/office/drawing/2014/main" id="{29B9A942-1FFD-9C4A-B4A4-B9A006687EA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69400" y="1476657"/>
            <a:ext cx="3592942" cy="2425102"/>
          </a:xfrm>
          <a:prstGeom prst="rect">
            <a:avLst/>
          </a:prstGeom>
        </p:spPr>
      </p:pic>
      <p:pic>
        <p:nvPicPr>
          <p:cNvPr id="9" name="Picture 8">
            <a:extLst>
              <a:ext uri="{FF2B5EF4-FFF2-40B4-BE49-F238E27FC236}">
                <a16:creationId xmlns:a16="http://schemas.microsoft.com/office/drawing/2014/main" id="{9D933D40-A13B-BE47-B3FF-CF43F45DD0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69400" y="4079832"/>
            <a:ext cx="3587711" cy="2376277"/>
          </a:xfrm>
          <a:prstGeom prst="rect">
            <a:avLst/>
          </a:prstGeom>
        </p:spPr>
      </p:pic>
      <p:sp>
        <p:nvSpPr>
          <p:cNvPr id="13" name="Content Placeholder 7">
            <a:extLst>
              <a:ext uri="{FF2B5EF4-FFF2-40B4-BE49-F238E27FC236}">
                <a16:creationId xmlns:a16="http://schemas.microsoft.com/office/drawing/2014/main" id="{FC4A58D9-0A04-E642-8019-268910C72448}"/>
              </a:ext>
            </a:extLst>
          </p:cNvPr>
          <p:cNvSpPr txBox="1">
            <a:spLocks/>
          </p:cNvSpPr>
          <p:nvPr/>
        </p:nvSpPr>
        <p:spPr bwMode="auto">
          <a:xfrm>
            <a:off x="6378077" y="6416359"/>
            <a:ext cx="4876800" cy="29942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60000"/>
              </a:spcBef>
              <a:spcAft>
                <a:spcPct val="0"/>
              </a:spcAft>
              <a:defRPr sz="2800" b="1">
                <a:solidFill>
                  <a:schemeClr val="accent2"/>
                </a:solidFill>
                <a:latin typeface="+mn-lt"/>
                <a:ea typeface="ＭＳ Ｐゴシック" charset="-128"/>
                <a:cs typeface="ＭＳ Ｐゴシック" charset="-128"/>
              </a:defRPr>
            </a:lvl1pPr>
            <a:lvl2pPr marL="476250" indent="-190500" algn="l" rtl="0" eaLnBrk="0" fontAlgn="base" hangingPunct="0">
              <a:spcBef>
                <a:spcPct val="20000"/>
              </a:spcBef>
              <a:spcAft>
                <a:spcPct val="0"/>
              </a:spcAft>
              <a:buChar char="•"/>
              <a:defRPr sz="2400">
                <a:solidFill>
                  <a:schemeClr val="tx1"/>
                </a:solidFill>
                <a:latin typeface="+mn-lt"/>
                <a:ea typeface="ＭＳ Ｐゴシック" charset="-128"/>
              </a:defRPr>
            </a:lvl2pPr>
            <a:lvl3pPr marL="857250" indent="-190500" algn="l" rtl="0" eaLnBrk="0" fontAlgn="base" hangingPunct="0">
              <a:spcBef>
                <a:spcPct val="20000"/>
              </a:spcBef>
              <a:spcAft>
                <a:spcPct val="0"/>
              </a:spcAft>
              <a:buSzPct val="80000"/>
              <a:buFont typeface="Wingdings" pitchFamily="-108" charset="2"/>
              <a:buChar char="§"/>
              <a:defRPr sz="20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18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1800">
                <a:solidFill>
                  <a:schemeClr val="tx1"/>
                </a:solidFill>
                <a:latin typeface="+mn-lt"/>
                <a:ea typeface="ＭＳ Ｐゴシック" charset="-128"/>
              </a:defRPr>
            </a:lvl5pPr>
            <a:lvl6pPr marL="2514600" indent="-228600" algn="l" rtl="0" fontAlgn="base">
              <a:spcBef>
                <a:spcPct val="20000"/>
              </a:spcBef>
              <a:spcAft>
                <a:spcPct val="0"/>
              </a:spcAft>
              <a:buChar char="»"/>
              <a:defRPr sz="1800">
                <a:solidFill>
                  <a:schemeClr val="tx1"/>
                </a:solidFill>
                <a:latin typeface="+mn-lt"/>
                <a:ea typeface="ＭＳ Ｐゴシック" charset="-128"/>
              </a:defRPr>
            </a:lvl6pPr>
            <a:lvl7pPr marL="2971800" indent="-228600" algn="l" rtl="0" fontAlgn="base">
              <a:spcBef>
                <a:spcPct val="20000"/>
              </a:spcBef>
              <a:spcAft>
                <a:spcPct val="0"/>
              </a:spcAft>
              <a:buChar char="»"/>
              <a:defRPr sz="1800">
                <a:solidFill>
                  <a:schemeClr val="tx1"/>
                </a:solidFill>
                <a:latin typeface="+mn-lt"/>
                <a:ea typeface="ＭＳ Ｐゴシック" charset="-128"/>
              </a:defRPr>
            </a:lvl7pPr>
            <a:lvl8pPr marL="3429000" indent="-228600" algn="l" rtl="0" fontAlgn="base">
              <a:spcBef>
                <a:spcPct val="20000"/>
              </a:spcBef>
              <a:spcAft>
                <a:spcPct val="0"/>
              </a:spcAft>
              <a:buChar char="»"/>
              <a:defRPr sz="1800">
                <a:solidFill>
                  <a:schemeClr val="tx1"/>
                </a:solidFill>
                <a:latin typeface="+mn-lt"/>
                <a:ea typeface="ＭＳ Ｐゴシック" charset="-128"/>
              </a:defRPr>
            </a:lvl8pPr>
            <a:lvl9pPr marL="3886200" indent="-228600" algn="l" rtl="0" fontAlgn="base">
              <a:spcBef>
                <a:spcPct val="20000"/>
              </a:spcBef>
              <a:spcAft>
                <a:spcPct val="0"/>
              </a:spcAft>
              <a:buChar char="»"/>
              <a:defRPr sz="1800">
                <a:solidFill>
                  <a:schemeClr val="tx1"/>
                </a:solidFill>
                <a:latin typeface="+mn-lt"/>
                <a:ea typeface="ＭＳ Ｐゴシック" charset="-128"/>
              </a:defRPr>
            </a:lvl9pPr>
          </a:lstStyle>
          <a:p>
            <a:pPr lvl="1"/>
            <a:r>
              <a:rPr lang="en-US" sz="1050" b="0" kern="0" baseline="0"/>
              <a:t>Engineering Evaluation Lab (EEL): Available upon request</a:t>
            </a:r>
          </a:p>
        </p:txBody>
      </p:sp>
      <p:graphicFrame>
        <p:nvGraphicFramePr>
          <p:cNvPr id="14" name="Content Placeholder 5">
            <a:extLst>
              <a:ext uri="{FF2B5EF4-FFF2-40B4-BE49-F238E27FC236}">
                <a16:creationId xmlns:a16="http://schemas.microsoft.com/office/drawing/2014/main" id="{7F41B56A-1F7E-D241-87A4-9D59D17FD624}"/>
              </a:ext>
            </a:extLst>
          </p:cNvPr>
          <p:cNvGraphicFramePr>
            <a:graphicFrameLocks/>
          </p:cNvGraphicFramePr>
          <p:nvPr/>
        </p:nvGraphicFramePr>
        <p:xfrm>
          <a:off x="657396" y="3947330"/>
          <a:ext cx="5937074" cy="2618742"/>
        </p:xfrm>
        <a:graphic>
          <a:graphicData uri="http://schemas.openxmlformats.org/drawingml/2006/table">
            <a:tbl>
              <a:tblPr firstRow="1" bandRow="1">
                <a:tableStyleId>{B301B821-A1FF-4177-AEE7-76D212191A09}</a:tableStyleId>
              </a:tblPr>
              <a:tblGrid>
                <a:gridCol w="2995331">
                  <a:extLst>
                    <a:ext uri="{9D8B030D-6E8A-4147-A177-3AD203B41FA5}">
                      <a16:colId xmlns:a16="http://schemas.microsoft.com/office/drawing/2014/main" val="20000"/>
                    </a:ext>
                  </a:extLst>
                </a:gridCol>
                <a:gridCol w="2941743">
                  <a:extLst>
                    <a:ext uri="{9D8B030D-6E8A-4147-A177-3AD203B41FA5}">
                      <a16:colId xmlns:a16="http://schemas.microsoft.com/office/drawing/2014/main" val="20001"/>
                    </a:ext>
                  </a:extLst>
                </a:gridCol>
              </a:tblGrid>
              <a:tr h="375497">
                <a:tc>
                  <a:txBody>
                    <a:bodyPr/>
                    <a:lstStyle/>
                    <a:p>
                      <a:r>
                        <a:rPr lang="en-US"/>
                        <a:t>Name</a:t>
                      </a:r>
                    </a:p>
                  </a:txBody>
                  <a:tcPr marL="189530" marR="189530"/>
                </a:tc>
                <a:tc>
                  <a:txBody>
                    <a:bodyPr/>
                    <a:lstStyle/>
                    <a:p>
                      <a:r>
                        <a:rPr lang="en-US"/>
                        <a:t>Status</a:t>
                      </a:r>
                    </a:p>
                  </a:txBody>
                  <a:tcPr marL="189530" marR="189530"/>
                </a:tc>
                <a:extLst>
                  <a:ext uri="{0D108BD9-81ED-4DB2-BD59-A6C34878D82A}">
                    <a16:rowId xmlns:a16="http://schemas.microsoft.com/office/drawing/2014/main" val="10000"/>
                  </a:ext>
                </a:extLst>
              </a:tr>
              <a:tr h="375497">
                <a:tc>
                  <a:txBody>
                    <a:bodyPr/>
                    <a:lstStyle/>
                    <a:p>
                      <a:r>
                        <a:rPr lang="en-US"/>
                        <a:t>Flat Sat A</a:t>
                      </a:r>
                    </a:p>
                  </a:txBody>
                  <a:tcPr marL="189530" marR="189530"/>
                </a:tc>
                <a:tc>
                  <a:txBody>
                    <a:bodyPr/>
                    <a:lstStyle/>
                    <a:p>
                      <a:r>
                        <a:rPr lang="en-US"/>
                        <a:t>Operational</a:t>
                      </a:r>
                    </a:p>
                  </a:txBody>
                  <a:tcPr marL="189530" marR="189530"/>
                </a:tc>
                <a:extLst>
                  <a:ext uri="{0D108BD9-81ED-4DB2-BD59-A6C34878D82A}">
                    <a16:rowId xmlns:a16="http://schemas.microsoft.com/office/drawing/2014/main" val="10002"/>
                  </a:ext>
                </a:extLst>
              </a:tr>
              <a:tr h="375497">
                <a:tc>
                  <a:txBody>
                    <a:bodyPr/>
                    <a:lstStyle/>
                    <a:p>
                      <a:r>
                        <a:rPr lang="en-US"/>
                        <a:t>Flight 1,2</a:t>
                      </a:r>
                    </a:p>
                  </a:txBody>
                  <a:tcPr marL="189530" marR="18953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t>In Space, Operational</a:t>
                      </a:r>
                    </a:p>
                  </a:txBody>
                  <a:tcPr marL="189530" marR="189530"/>
                </a:tc>
                <a:extLst>
                  <a:ext uri="{0D108BD9-81ED-4DB2-BD59-A6C34878D82A}">
                    <a16:rowId xmlns:a16="http://schemas.microsoft.com/office/drawing/2014/main" val="10004"/>
                  </a:ext>
                </a:extLst>
              </a:tr>
              <a:tr h="375497">
                <a:tc>
                  <a:txBody>
                    <a:bodyPr/>
                    <a:lstStyle/>
                    <a:p>
                      <a:r>
                        <a:rPr lang="en-US"/>
                        <a:t>Flight 3</a:t>
                      </a:r>
                    </a:p>
                  </a:txBody>
                  <a:tcPr marL="189530" marR="18953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t>In Space, still in box</a:t>
                      </a:r>
                    </a:p>
                  </a:txBody>
                  <a:tcPr marL="189530" marR="189530"/>
                </a:tc>
                <a:extLst>
                  <a:ext uri="{0D108BD9-81ED-4DB2-BD59-A6C34878D82A}">
                    <a16:rowId xmlns:a16="http://schemas.microsoft.com/office/drawing/2014/main" val="10005"/>
                  </a:ext>
                </a:extLst>
              </a:tr>
              <a:tr h="332315">
                <a:tc>
                  <a:txBody>
                    <a:bodyPr/>
                    <a:lstStyle/>
                    <a:p>
                      <a:r>
                        <a:rPr lang="en-US"/>
                        <a:t>Flight Spare</a:t>
                      </a:r>
                    </a:p>
                  </a:txBody>
                  <a:tcPr marL="189530" marR="189530"/>
                </a:tc>
                <a:tc>
                  <a:txBody>
                    <a:bodyPr/>
                    <a:lstStyle/>
                    <a:p>
                      <a:r>
                        <a:rPr lang="en-US"/>
                        <a:t>Complete</a:t>
                      </a:r>
                    </a:p>
                  </a:txBody>
                  <a:tcPr marL="189530" marR="189530"/>
                </a:tc>
                <a:extLst>
                  <a:ext uri="{0D108BD9-81ED-4DB2-BD59-A6C34878D82A}">
                    <a16:rowId xmlns:a16="http://schemas.microsoft.com/office/drawing/2014/main" val="2853346962"/>
                  </a:ext>
                </a:extLst>
              </a:tr>
              <a:tr h="375497">
                <a:tc>
                  <a:txBody>
                    <a:bodyPr/>
                    <a:lstStyle/>
                    <a:p>
                      <a:r>
                        <a:rPr lang="en-US"/>
                        <a:t>Cert (B#)</a:t>
                      </a:r>
                    </a:p>
                  </a:txBody>
                  <a:tcPr marL="189530" marR="189530"/>
                </a:tc>
                <a:tc>
                  <a:txBody>
                    <a:bodyPr/>
                    <a:lstStyle/>
                    <a:p>
                      <a:r>
                        <a:rPr lang="en-US"/>
                        <a:t>Operational</a:t>
                      </a:r>
                    </a:p>
                  </a:txBody>
                  <a:tcPr marL="189530" marR="189530"/>
                </a:tc>
                <a:extLst>
                  <a:ext uri="{0D108BD9-81ED-4DB2-BD59-A6C34878D82A}">
                    <a16:rowId xmlns:a16="http://schemas.microsoft.com/office/drawing/2014/main" val="3254530524"/>
                  </a:ext>
                </a:extLst>
              </a:tr>
              <a:tr h="375497">
                <a:tc>
                  <a:txBody>
                    <a:bodyPr/>
                    <a:lstStyle/>
                    <a:p>
                      <a:r>
                        <a:rPr lang="en-US"/>
                        <a:t>Ground (Wannabee)</a:t>
                      </a:r>
                    </a:p>
                  </a:txBody>
                  <a:tcPr marL="189530" marR="189530"/>
                </a:tc>
                <a:tc>
                  <a:txBody>
                    <a:bodyPr/>
                    <a:lstStyle/>
                    <a:p>
                      <a:r>
                        <a:rPr lang="en-US"/>
                        <a:t>Operational</a:t>
                      </a:r>
                    </a:p>
                  </a:txBody>
                  <a:tcPr marL="189530" marR="189530"/>
                </a:tc>
                <a:extLst>
                  <a:ext uri="{0D108BD9-81ED-4DB2-BD59-A6C34878D82A}">
                    <a16:rowId xmlns:a16="http://schemas.microsoft.com/office/drawing/2014/main" val="755088361"/>
                  </a:ext>
                </a:extLst>
              </a:tr>
            </a:tbl>
          </a:graphicData>
        </a:graphic>
      </p:graphicFrame>
    </p:spTree>
    <p:extLst>
      <p:ext uri="{BB962C8B-B14F-4D97-AF65-F5344CB8AC3E}">
        <p14:creationId xmlns:p14="http://schemas.microsoft.com/office/powerpoint/2010/main" val="3732965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1307" y="1572322"/>
            <a:ext cx="6040475" cy="4837270"/>
          </a:xfrm>
        </p:spPr>
        <p:txBody>
          <a:bodyPr vert="horz" lIns="68580" tIns="34290" rIns="68580" bIns="34290" rtlCol="0" anchor="t">
            <a:normAutofit/>
          </a:bodyPr>
          <a:lstStyle/>
          <a:p>
            <a:r>
              <a:rPr lang="en-US">
                <a:cs typeface="Calibri"/>
              </a:rPr>
              <a:t>A set of tools to speed up map creation and evaluation is under continuous improvement</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27563" y="1886418"/>
            <a:ext cx="3230883" cy="2637149"/>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18128" y="4051528"/>
            <a:ext cx="2215787" cy="1761908"/>
          </a:xfrm>
          <a:prstGeom prst="rect">
            <a:avLst/>
          </a:prstGeom>
        </p:spPr>
      </p:pic>
      <p:sp>
        <p:nvSpPr>
          <p:cNvPr id="5" name="Oval 4"/>
          <p:cNvSpPr/>
          <p:nvPr/>
        </p:nvSpPr>
        <p:spPr>
          <a:xfrm>
            <a:off x="8512631" y="4449158"/>
            <a:ext cx="1031966" cy="6858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Oval 6"/>
          <p:cNvSpPr/>
          <p:nvPr/>
        </p:nvSpPr>
        <p:spPr>
          <a:xfrm rot="946627">
            <a:off x="8530717" y="2496409"/>
            <a:ext cx="1819391" cy="38513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Title 1">
            <a:extLst>
              <a:ext uri="{FF2B5EF4-FFF2-40B4-BE49-F238E27FC236}">
                <a16:creationId xmlns:a16="http://schemas.microsoft.com/office/drawing/2014/main" id="{1FF7BCF1-3919-8247-9188-38DFD344E1A1}"/>
              </a:ext>
            </a:extLst>
          </p:cNvPr>
          <p:cNvSpPr>
            <a:spLocks noGrp="1"/>
          </p:cNvSpPr>
          <p:nvPr>
            <p:ph type="title"/>
          </p:nvPr>
        </p:nvSpPr>
        <p:spPr>
          <a:xfrm>
            <a:off x="838200" y="342901"/>
            <a:ext cx="10515600" cy="1347788"/>
          </a:xfrm>
        </p:spPr>
        <p:txBody>
          <a:bodyPr/>
          <a:lstStyle/>
          <a:p>
            <a:pPr algn="ctr"/>
            <a:r>
              <a:rPr lang="en-US"/>
              <a:t>Localization &amp; Mapping Improvements</a:t>
            </a:r>
          </a:p>
        </p:txBody>
      </p:sp>
    </p:spTree>
    <p:extLst>
      <p:ext uri="{BB962C8B-B14F-4D97-AF65-F5344CB8AC3E}">
        <p14:creationId xmlns:p14="http://schemas.microsoft.com/office/powerpoint/2010/main" val="37951253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451758"/>
            <a:ext cx="5795938" cy="4924665"/>
          </a:xfrm>
        </p:spPr>
        <p:txBody>
          <a:bodyPr>
            <a:normAutofit lnSpcReduction="10000"/>
          </a:bodyPr>
          <a:lstStyle/>
          <a:p>
            <a:pPr marL="406400" indent="-342900">
              <a:buFont typeface="Arial" panose="020B0604020202020204" pitchFamily="34" charset="0"/>
              <a:buChar char="•"/>
            </a:pPr>
            <a:r>
              <a:rPr lang="en-US" sz="1800" b="0"/>
              <a:t>Major Astrobee Facility challenge: localization</a:t>
            </a:r>
          </a:p>
          <a:p>
            <a:pPr marL="920663" lvl="1" indent="-342900">
              <a:buFont typeface="Arial" panose="020B0604020202020204" pitchFamily="34" charset="0"/>
              <a:buChar char="•"/>
            </a:pPr>
            <a:r>
              <a:rPr lang="en-US" sz="1600"/>
              <a:t>Robot would get lost, could not turn quickly</a:t>
            </a:r>
          </a:p>
          <a:p>
            <a:pPr marL="920663" lvl="1" indent="-342900">
              <a:buFont typeface="Arial" panose="020B0604020202020204" pitchFamily="34" charset="0"/>
              <a:buChar char="•"/>
            </a:pPr>
            <a:r>
              <a:rPr lang="en-US" sz="1600" b="0"/>
              <a:t>(Gentle) collisions common</a:t>
            </a:r>
          </a:p>
          <a:p>
            <a:pPr marL="920663" lvl="1" indent="-342900">
              <a:buFont typeface="Arial" panose="020B0604020202020204" pitchFamily="34" charset="0"/>
              <a:buChar char="•"/>
            </a:pPr>
            <a:r>
              <a:rPr lang="en-US" sz="1600"/>
              <a:t>C</a:t>
            </a:r>
            <a:r>
              <a:rPr lang="en-US" sz="1600" b="0"/>
              <a:t>rew intervention needed to recover</a:t>
            </a:r>
          </a:p>
          <a:p>
            <a:pPr marL="920663" lvl="1" indent="-342900">
              <a:buFont typeface="Arial" panose="020B0604020202020204" pitchFamily="34" charset="0"/>
              <a:buChar char="•"/>
            </a:pPr>
            <a:r>
              <a:rPr lang="en-US" sz="1600"/>
              <a:t>Frequent ISS data collection activities required to update prior map, map very sensitive to new objects and lighting changes</a:t>
            </a:r>
          </a:p>
          <a:p>
            <a:pPr marL="920663" lvl="1" indent="-342900">
              <a:buFont typeface="Arial" panose="020B0604020202020204" pitchFamily="34" charset="0"/>
              <a:buChar char="•"/>
            </a:pPr>
            <a:r>
              <a:rPr lang="en-US" sz="1600" b="0"/>
              <a:t>Especially concerning given ISAAC conops:</a:t>
            </a:r>
          </a:p>
          <a:p>
            <a:pPr marL="1320667" lvl="2" indent="-342900">
              <a:buFont typeface="Arial" panose="020B0604020202020204" pitchFamily="34" charset="0"/>
              <a:buChar char="•"/>
            </a:pPr>
            <a:r>
              <a:rPr lang="en-US" sz="1400"/>
              <a:t>Multiple-hour ISAAC survey sorties demand reliability</a:t>
            </a:r>
          </a:p>
          <a:p>
            <a:pPr marL="1320667" lvl="2" indent="-342900">
              <a:buFont typeface="Arial" panose="020B0604020202020204" pitchFamily="34" charset="0"/>
              <a:buChar char="•"/>
            </a:pPr>
            <a:r>
              <a:rPr lang="en-US" sz="1400"/>
              <a:t>ISAAC activities are designated “crew-minimal” – if crew rescue is needed, activity is likely to be aborted</a:t>
            </a:r>
          </a:p>
          <a:p>
            <a:pPr marL="406267" indent="-342900"/>
            <a:r>
              <a:rPr lang="en-US" sz="2200"/>
              <a:t>The baseline localization algorithm was based on an Extended Kalman Filter (EKF) </a:t>
            </a:r>
          </a:p>
          <a:p>
            <a:pPr marL="406267" indent="-342900"/>
            <a:r>
              <a:rPr lang="en-US" sz="2200" b="0"/>
              <a:t>A new Graph-based localizer algorithm was implemented </a:t>
            </a:r>
          </a:p>
          <a:p>
            <a:pPr marL="863467" lvl="1" indent="-342900"/>
            <a:r>
              <a:rPr lang="en-US" sz="1800"/>
              <a:t>Reference “Astrobee Updated Localizer” talk at October 2020 Astrobee Working Group by Ryan </a:t>
            </a:r>
            <a:r>
              <a:rPr lang="en-US" sz="1800" err="1"/>
              <a:t>Soussan</a:t>
            </a:r>
            <a:endParaRPr lang="en-US" sz="1800" b="0"/>
          </a:p>
        </p:txBody>
      </p:sp>
      <p:sp>
        <p:nvSpPr>
          <p:cNvPr id="4" name="Slide Number Placeholder 3"/>
          <p:cNvSpPr>
            <a:spLocks noGrp="1"/>
          </p:cNvSpPr>
          <p:nvPr>
            <p:ph type="sldNum" sz="quarter" idx="4294967295"/>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2BFCA3F-7AAE-D84C-95FD-B74B6F0D7465}" type="slidenum">
              <a:rPr lang="en-US" smtClean="0"/>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uk-UA" sz="1400" b="0" i="0" u="none" strike="noStrike" kern="1200" cap="none" spc="0" normalizeH="0" baseline="0" noProof="0">
              <a:ln>
                <a:noFill/>
              </a:ln>
              <a:solidFill>
                <a:prstClr val="black"/>
              </a:solidFill>
              <a:effectLst/>
              <a:uLnTx/>
              <a:uFillTx/>
              <a:latin typeface="Calibri"/>
              <a:cs typeface="+mn-cs"/>
            </a:endParaRPr>
          </a:p>
        </p:txBody>
      </p:sp>
      <p:pic>
        <p:nvPicPr>
          <p:cNvPr id="10" name="Picture 2" descr="Image"/>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805158" y="1893624"/>
            <a:ext cx="5185674" cy="345627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0E813F33-4AAC-4741-9EE4-26151A6F4028}"/>
              </a:ext>
            </a:extLst>
          </p:cNvPr>
          <p:cNvSpPr txBox="1"/>
          <p:nvPr/>
        </p:nvSpPr>
        <p:spPr>
          <a:xfrm>
            <a:off x="7027596" y="5349896"/>
            <a:ext cx="4763996" cy="276999"/>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charset="0"/>
                <a:ea typeface="MS PGothic" charset="-128"/>
                <a:cs typeface="+mn-cs"/>
              </a:rPr>
              <a:t>NASA astronaut Christina Koch supporting Astrobee commissioning</a:t>
            </a:r>
          </a:p>
        </p:txBody>
      </p:sp>
      <p:sp>
        <p:nvSpPr>
          <p:cNvPr id="12" name="Title 1">
            <a:extLst>
              <a:ext uri="{FF2B5EF4-FFF2-40B4-BE49-F238E27FC236}">
                <a16:creationId xmlns:a16="http://schemas.microsoft.com/office/drawing/2014/main" id="{83830674-50F7-CA4F-86AF-E12BF805C5DE}"/>
              </a:ext>
            </a:extLst>
          </p:cNvPr>
          <p:cNvSpPr>
            <a:spLocks noGrp="1"/>
          </p:cNvSpPr>
          <p:nvPr>
            <p:ph type="title"/>
          </p:nvPr>
        </p:nvSpPr>
        <p:spPr>
          <a:xfrm>
            <a:off x="838200" y="342901"/>
            <a:ext cx="10515600" cy="1347788"/>
          </a:xfrm>
        </p:spPr>
        <p:txBody>
          <a:bodyPr/>
          <a:lstStyle/>
          <a:p>
            <a:pPr algn="ctr"/>
            <a:r>
              <a:rPr lang="en-US"/>
              <a:t>Localization &amp; Mapping Improvements</a:t>
            </a:r>
          </a:p>
        </p:txBody>
      </p:sp>
    </p:spTree>
    <p:extLst>
      <p:ext uri="{BB962C8B-B14F-4D97-AF65-F5344CB8AC3E}">
        <p14:creationId xmlns:p14="http://schemas.microsoft.com/office/powerpoint/2010/main" val="2063495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E44F143-C0BD-AF4B-89D3-B1AE6DFE36F6}"/>
              </a:ext>
            </a:extLst>
          </p:cNvPr>
          <p:cNvSpPr>
            <a:spLocks noGrp="1"/>
          </p:cNvSpPr>
          <p:nvPr>
            <p:ph idx="1"/>
          </p:nvPr>
        </p:nvSpPr>
        <p:spPr>
          <a:xfrm>
            <a:off x="411720" y="1825085"/>
            <a:ext cx="5600460" cy="4817453"/>
          </a:xfrm>
        </p:spPr>
        <p:txBody>
          <a:bodyPr/>
          <a:lstStyle/>
          <a:p>
            <a:r>
              <a:rPr lang="en-US"/>
              <a:t>Astrobee has completed multiple </a:t>
            </a:r>
            <a:r>
              <a:rPr lang="en-US" b="1"/>
              <a:t>2+ hour </a:t>
            </a:r>
            <a:r>
              <a:rPr lang="en-US"/>
              <a:t>sessions </a:t>
            </a:r>
            <a:r>
              <a:rPr lang="en-US" b="1">
                <a:solidFill>
                  <a:srgbClr val="C00000"/>
                </a:solidFill>
              </a:rPr>
              <a:t>without requiring astronaut intervention</a:t>
            </a:r>
          </a:p>
          <a:p>
            <a:r>
              <a:rPr lang="en-US" b="0"/>
              <a:t>Reduces need for frequent activities to collect updated imagery to rebuild prior map</a:t>
            </a:r>
          </a:p>
        </p:txBody>
      </p:sp>
      <p:sp>
        <p:nvSpPr>
          <p:cNvPr id="5" name="TextBox 4">
            <a:extLst>
              <a:ext uri="{FF2B5EF4-FFF2-40B4-BE49-F238E27FC236}">
                <a16:creationId xmlns:a16="http://schemas.microsoft.com/office/drawing/2014/main" id="{462122AD-ED4C-054D-8C6E-784620C20C8D}"/>
              </a:ext>
            </a:extLst>
          </p:cNvPr>
          <p:cNvSpPr txBox="1"/>
          <p:nvPr/>
        </p:nvSpPr>
        <p:spPr>
          <a:xfrm>
            <a:off x="6268461" y="4173767"/>
            <a:ext cx="5408532" cy="369332"/>
          </a:xfrm>
          <a:prstGeom prst="rect">
            <a:avLst/>
          </a:prstGeom>
          <a:noFill/>
        </p:spPr>
        <p:txBody>
          <a:bodyPr wrap="none" rtlCol="0">
            <a:spAutoFit/>
          </a:bodyPr>
          <a:lstStyle/>
          <a:p>
            <a:r>
              <a:rPr lang="en-US">
                <a:solidFill>
                  <a:schemeClr val="bg1"/>
                </a:solidFill>
              </a:rPr>
              <a:t>Performance comparison over 12 recorded ISS activities</a:t>
            </a:r>
          </a:p>
        </p:txBody>
      </p:sp>
      <p:sp>
        <p:nvSpPr>
          <p:cNvPr id="11" name="Title 1">
            <a:extLst>
              <a:ext uri="{FF2B5EF4-FFF2-40B4-BE49-F238E27FC236}">
                <a16:creationId xmlns:a16="http://schemas.microsoft.com/office/drawing/2014/main" id="{8EB5CA3F-5F37-8E4E-B95F-190AFAA0B5A4}"/>
              </a:ext>
            </a:extLst>
          </p:cNvPr>
          <p:cNvSpPr txBox="1">
            <a:spLocks/>
          </p:cNvSpPr>
          <p:nvPr/>
        </p:nvSpPr>
        <p:spPr>
          <a:xfrm>
            <a:off x="838200" y="342901"/>
            <a:ext cx="10515600" cy="134778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t>Localization Results</a:t>
            </a:r>
          </a:p>
        </p:txBody>
      </p:sp>
      <p:pic>
        <p:nvPicPr>
          <p:cNvPr id="12" name="Picture 11">
            <a:extLst>
              <a:ext uri="{FF2B5EF4-FFF2-40B4-BE49-F238E27FC236}">
                <a16:creationId xmlns:a16="http://schemas.microsoft.com/office/drawing/2014/main" id="{3B12BFD7-AE31-814F-AB62-EB5D1713AA43}"/>
              </a:ext>
            </a:extLst>
          </p:cNvPr>
          <p:cNvPicPr>
            <a:picLocks noChangeAspect="1"/>
          </p:cNvPicPr>
          <p:nvPr/>
        </p:nvPicPr>
        <p:blipFill>
          <a:blip r:embed="rId3"/>
          <a:stretch>
            <a:fillRect/>
          </a:stretch>
        </p:blipFill>
        <p:spPr>
          <a:xfrm>
            <a:off x="6573290" y="2364194"/>
            <a:ext cx="5160982" cy="3563262"/>
          </a:xfrm>
          <a:prstGeom prst="rect">
            <a:avLst/>
          </a:prstGeom>
        </p:spPr>
      </p:pic>
      <p:sp>
        <p:nvSpPr>
          <p:cNvPr id="13" name="TextBox 12">
            <a:extLst>
              <a:ext uri="{FF2B5EF4-FFF2-40B4-BE49-F238E27FC236}">
                <a16:creationId xmlns:a16="http://schemas.microsoft.com/office/drawing/2014/main" id="{50FFDF51-F295-C943-B4A9-F7AD07B0769F}"/>
              </a:ext>
            </a:extLst>
          </p:cNvPr>
          <p:cNvSpPr txBox="1"/>
          <p:nvPr/>
        </p:nvSpPr>
        <p:spPr>
          <a:xfrm>
            <a:off x="6983729" y="6047852"/>
            <a:ext cx="4750542" cy="461665"/>
          </a:xfrm>
          <a:prstGeom prst="rect">
            <a:avLst/>
          </a:prstGeom>
          <a:noFill/>
        </p:spPr>
        <p:txBody>
          <a:bodyPr wrap="square" lIns="0" rIns="0"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S PGothic" charset="-128"/>
                <a:cs typeface="Calibri" panose="020F0502020204030204" pitchFamily="34" charset="0"/>
              </a:rPr>
              <a:t>NASA astronaut Robert Kimbrough watches Honey approach Bumble for rendezvous during MIT ROAM activity</a:t>
            </a:r>
          </a:p>
        </p:txBody>
      </p:sp>
    </p:spTree>
    <p:extLst>
      <p:ext uri="{BB962C8B-B14F-4D97-AF65-F5344CB8AC3E}">
        <p14:creationId xmlns:p14="http://schemas.microsoft.com/office/powerpoint/2010/main" val="3022090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6704B-91E2-384E-A6A0-E3C4187A4A48}"/>
              </a:ext>
            </a:extLst>
          </p:cNvPr>
          <p:cNvSpPr>
            <a:spLocks noGrp="1"/>
          </p:cNvSpPr>
          <p:nvPr>
            <p:ph type="title"/>
          </p:nvPr>
        </p:nvSpPr>
        <p:spPr/>
        <p:txBody>
          <a:bodyPr/>
          <a:lstStyle/>
          <a:p>
            <a:pPr algn="ctr"/>
            <a:r>
              <a:rPr lang="en-US"/>
              <a:t>Dock Repair</a:t>
            </a:r>
          </a:p>
        </p:txBody>
      </p:sp>
      <p:sp>
        <p:nvSpPr>
          <p:cNvPr id="3" name="Content Placeholder 2">
            <a:extLst>
              <a:ext uri="{FF2B5EF4-FFF2-40B4-BE49-F238E27FC236}">
                <a16:creationId xmlns:a16="http://schemas.microsoft.com/office/drawing/2014/main" id="{CFE83BEA-BB31-CC40-B9EA-7C47ADC7B69F}"/>
              </a:ext>
            </a:extLst>
          </p:cNvPr>
          <p:cNvSpPr>
            <a:spLocks noGrp="1"/>
          </p:cNvSpPr>
          <p:nvPr>
            <p:ph sz="half" idx="1"/>
          </p:nvPr>
        </p:nvSpPr>
        <p:spPr>
          <a:xfrm>
            <a:off x="838200" y="1556459"/>
            <a:ext cx="5181600" cy="4351338"/>
          </a:xfrm>
        </p:spPr>
        <p:txBody>
          <a:bodyPr>
            <a:normAutofit/>
          </a:bodyPr>
          <a:lstStyle/>
          <a:p>
            <a:r>
              <a:rPr lang="en-US"/>
              <a:t>Dock Repair Completed Successfully</a:t>
            </a:r>
          </a:p>
          <a:p>
            <a:r>
              <a:rPr lang="en-US"/>
              <a:t>Dock in use, no issues so far</a:t>
            </a:r>
          </a:p>
          <a:p>
            <a:r>
              <a:rPr lang="en-US"/>
              <a:t>Software update </a:t>
            </a:r>
          </a:p>
          <a:p>
            <a:pPr lvl="1"/>
            <a:r>
              <a:rPr lang="en-US"/>
              <a:t>Includes watchdog timers and recovery mode </a:t>
            </a:r>
            <a:r>
              <a:rPr lang="en-US" err="1"/>
              <a:t>ssh</a:t>
            </a:r>
            <a:endParaRPr lang="en-US"/>
          </a:p>
          <a:p>
            <a:pPr lvl="1"/>
            <a:r>
              <a:rPr lang="en-US"/>
              <a:t>Pending verification completion</a:t>
            </a:r>
          </a:p>
        </p:txBody>
      </p:sp>
      <p:pic>
        <p:nvPicPr>
          <p:cNvPr id="8" name="Picture 7">
            <a:extLst>
              <a:ext uri="{FF2B5EF4-FFF2-40B4-BE49-F238E27FC236}">
                <a16:creationId xmlns:a16="http://schemas.microsoft.com/office/drawing/2014/main" id="{063D674A-1419-794B-9829-62B1E28516A4}"/>
              </a:ext>
            </a:extLst>
          </p:cNvPr>
          <p:cNvPicPr>
            <a:picLocks noChangeAspect="1"/>
          </p:cNvPicPr>
          <p:nvPr/>
        </p:nvPicPr>
        <p:blipFill>
          <a:blip r:embed="rId2"/>
          <a:stretch>
            <a:fillRect/>
          </a:stretch>
        </p:blipFill>
        <p:spPr>
          <a:xfrm>
            <a:off x="6038850" y="1556459"/>
            <a:ext cx="4469996" cy="1962604"/>
          </a:xfrm>
          <a:prstGeom prst="rect">
            <a:avLst/>
          </a:prstGeom>
        </p:spPr>
      </p:pic>
      <p:pic>
        <p:nvPicPr>
          <p:cNvPr id="9" name="Picture 8" descr="A circuit board&#10;&#10;Description automatically generated">
            <a:extLst>
              <a:ext uri="{FF2B5EF4-FFF2-40B4-BE49-F238E27FC236}">
                <a16:creationId xmlns:a16="http://schemas.microsoft.com/office/drawing/2014/main" id="{28D1A221-12F4-544C-BEA0-275B30993033}"/>
              </a:ext>
            </a:extLst>
          </p:cNvPr>
          <p:cNvPicPr/>
          <p:nvPr/>
        </p:nvPicPr>
        <p:blipFill>
          <a:blip r:embed="rId3"/>
          <a:stretch>
            <a:fillRect/>
          </a:stretch>
        </p:blipFill>
        <p:spPr>
          <a:xfrm>
            <a:off x="1181683" y="4647181"/>
            <a:ext cx="4513069" cy="1867918"/>
          </a:xfrm>
          <a:prstGeom prst="rect">
            <a:avLst/>
          </a:prstGeom>
        </p:spPr>
      </p:pic>
      <p:grpSp>
        <p:nvGrpSpPr>
          <p:cNvPr id="6" name="Group 5">
            <a:extLst>
              <a:ext uri="{FF2B5EF4-FFF2-40B4-BE49-F238E27FC236}">
                <a16:creationId xmlns:a16="http://schemas.microsoft.com/office/drawing/2014/main" id="{B8097C81-F25B-1640-BC17-DBEF6C20FB83}"/>
              </a:ext>
            </a:extLst>
          </p:cNvPr>
          <p:cNvGrpSpPr>
            <a:grpSpLocks noChangeAspect="1"/>
          </p:cNvGrpSpPr>
          <p:nvPr/>
        </p:nvGrpSpPr>
        <p:grpSpPr>
          <a:xfrm>
            <a:off x="6632629" y="4017576"/>
            <a:ext cx="3282437" cy="2216115"/>
            <a:chOff x="1347591" y="3148920"/>
            <a:chExt cx="4327934" cy="2921974"/>
          </a:xfrm>
        </p:grpSpPr>
        <p:sp>
          <p:nvSpPr>
            <p:cNvPr id="7" name="Rectangle 6">
              <a:extLst>
                <a:ext uri="{FF2B5EF4-FFF2-40B4-BE49-F238E27FC236}">
                  <a16:creationId xmlns:a16="http://schemas.microsoft.com/office/drawing/2014/main" id="{788EC902-B6B7-0547-A619-5A238D31B804}"/>
                </a:ext>
              </a:extLst>
            </p:cNvPr>
            <p:cNvSpPr/>
            <p:nvPr/>
          </p:nvSpPr>
          <p:spPr>
            <a:xfrm>
              <a:off x="1422699" y="3148920"/>
              <a:ext cx="1006541" cy="9533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0" name="Rectangle 9">
              <a:extLst>
                <a:ext uri="{FF2B5EF4-FFF2-40B4-BE49-F238E27FC236}">
                  <a16:creationId xmlns:a16="http://schemas.microsoft.com/office/drawing/2014/main" id="{2107D4EC-65BB-2249-BCD9-A3B48DA14840}"/>
                </a:ext>
              </a:extLst>
            </p:cNvPr>
            <p:cNvSpPr/>
            <p:nvPr/>
          </p:nvSpPr>
          <p:spPr>
            <a:xfrm>
              <a:off x="3778286" y="3148920"/>
              <a:ext cx="1719508" cy="13049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1" name="Rectangle 10">
              <a:extLst>
                <a:ext uri="{FF2B5EF4-FFF2-40B4-BE49-F238E27FC236}">
                  <a16:creationId xmlns:a16="http://schemas.microsoft.com/office/drawing/2014/main" id="{A97E2448-B836-2C40-8E3B-A377A2F8ED6B}"/>
                </a:ext>
              </a:extLst>
            </p:cNvPr>
            <p:cNvSpPr/>
            <p:nvPr/>
          </p:nvSpPr>
          <p:spPr>
            <a:xfrm>
              <a:off x="4283738" y="5465478"/>
              <a:ext cx="706850" cy="6054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2" name="Rectangle 11">
              <a:extLst>
                <a:ext uri="{FF2B5EF4-FFF2-40B4-BE49-F238E27FC236}">
                  <a16:creationId xmlns:a16="http://schemas.microsoft.com/office/drawing/2014/main" id="{932064E5-5B21-2B48-99B1-9DA8A7F4B961}"/>
                </a:ext>
              </a:extLst>
            </p:cNvPr>
            <p:cNvSpPr/>
            <p:nvPr/>
          </p:nvSpPr>
          <p:spPr>
            <a:xfrm>
              <a:off x="2192653" y="5456952"/>
              <a:ext cx="706850" cy="6054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cxnSp>
          <p:nvCxnSpPr>
            <p:cNvPr id="13" name="Straight Connector 12">
              <a:extLst>
                <a:ext uri="{FF2B5EF4-FFF2-40B4-BE49-F238E27FC236}">
                  <a16:creationId xmlns:a16="http://schemas.microsoft.com/office/drawing/2014/main" id="{14075CCE-E264-384F-B024-5A49618B71C8}"/>
                </a:ext>
              </a:extLst>
            </p:cNvPr>
            <p:cNvCxnSpPr>
              <a:cxnSpLocks/>
              <a:stCxn id="11" idx="0"/>
              <a:endCxn id="10" idx="2"/>
            </p:cNvCxnSpPr>
            <p:nvPr/>
          </p:nvCxnSpPr>
          <p:spPr>
            <a:xfrm flipV="1">
              <a:off x="4637163" y="4453846"/>
              <a:ext cx="876" cy="101163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C2202EC-82B8-CF4E-944E-EFAC78081176}"/>
                </a:ext>
              </a:extLst>
            </p:cNvPr>
            <p:cNvCxnSpPr>
              <a:cxnSpLocks/>
            </p:cNvCxnSpPr>
            <p:nvPr/>
          </p:nvCxnSpPr>
          <p:spPr>
            <a:xfrm flipH="1" flipV="1">
              <a:off x="2544545" y="4941733"/>
              <a:ext cx="1" cy="5237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14BD712-0685-DC4C-8687-B12EA79B87A0}"/>
                </a:ext>
              </a:extLst>
            </p:cNvPr>
            <p:cNvCxnSpPr>
              <a:cxnSpLocks/>
            </p:cNvCxnSpPr>
            <p:nvPr/>
          </p:nvCxnSpPr>
          <p:spPr>
            <a:xfrm flipH="1">
              <a:off x="2539069" y="4941733"/>
              <a:ext cx="1596353"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D98072-9FFC-B84A-A99A-5717FB84763E}"/>
                </a:ext>
              </a:extLst>
            </p:cNvPr>
            <p:cNvCxnSpPr>
              <a:cxnSpLocks/>
            </p:cNvCxnSpPr>
            <p:nvPr/>
          </p:nvCxnSpPr>
          <p:spPr>
            <a:xfrm flipH="1">
              <a:off x="1924436" y="3532057"/>
              <a:ext cx="251351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13C8C40-6559-F442-83BE-03B6008BE4C7}"/>
                </a:ext>
              </a:extLst>
            </p:cNvPr>
            <p:cNvCxnSpPr>
              <a:cxnSpLocks/>
            </p:cNvCxnSpPr>
            <p:nvPr/>
          </p:nvCxnSpPr>
          <p:spPr>
            <a:xfrm flipH="1" flipV="1">
              <a:off x="4135422" y="4437690"/>
              <a:ext cx="1" cy="52374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A5EEDA48-C717-2C42-A4E7-5D5EEFF413D3}"/>
                </a:ext>
              </a:extLst>
            </p:cNvPr>
            <p:cNvSpPr txBox="1"/>
            <p:nvPr/>
          </p:nvSpPr>
          <p:spPr>
            <a:xfrm>
              <a:off x="2598516" y="4656330"/>
              <a:ext cx="645643" cy="263775"/>
            </a:xfrm>
            <a:prstGeom prst="rect">
              <a:avLst/>
            </a:prstGeom>
            <a:noFill/>
          </p:spPr>
          <p:txBody>
            <a:bodyPr wrap="square" rtlCol="0">
              <a:spAutoFit/>
            </a:bodyPr>
            <a:lstStyle/>
            <a:p>
              <a:r>
                <a:rPr lang="en-US" sz="700"/>
                <a:t>I2C</a:t>
              </a:r>
            </a:p>
          </p:txBody>
        </p:sp>
        <p:sp>
          <p:nvSpPr>
            <p:cNvPr id="19" name="TextBox 18">
              <a:extLst>
                <a:ext uri="{FF2B5EF4-FFF2-40B4-BE49-F238E27FC236}">
                  <a16:creationId xmlns:a16="http://schemas.microsoft.com/office/drawing/2014/main" id="{C2FF1675-3F4F-BD4B-A502-83F848027CD3}"/>
                </a:ext>
              </a:extLst>
            </p:cNvPr>
            <p:cNvSpPr txBox="1"/>
            <p:nvPr/>
          </p:nvSpPr>
          <p:spPr>
            <a:xfrm>
              <a:off x="2539067" y="3266195"/>
              <a:ext cx="706847" cy="263775"/>
            </a:xfrm>
            <a:prstGeom prst="rect">
              <a:avLst/>
            </a:prstGeom>
            <a:noFill/>
          </p:spPr>
          <p:txBody>
            <a:bodyPr wrap="square" rtlCol="0">
              <a:spAutoFit/>
            </a:bodyPr>
            <a:lstStyle/>
            <a:p>
              <a:r>
                <a:rPr lang="en-US" sz="700"/>
                <a:t>I2C</a:t>
              </a:r>
            </a:p>
          </p:txBody>
        </p:sp>
        <p:sp>
          <p:nvSpPr>
            <p:cNvPr id="20" name="TextBox 19">
              <a:extLst>
                <a:ext uri="{FF2B5EF4-FFF2-40B4-BE49-F238E27FC236}">
                  <a16:creationId xmlns:a16="http://schemas.microsoft.com/office/drawing/2014/main" id="{A2A5855F-ED93-604D-A2DD-A8679B3ABC6B}"/>
                </a:ext>
              </a:extLst>
            </p:cNvPr>
            <p:cNvSpPr txBox="1"/>
            <p:nvPr/>
          </p:nvSpPr>
          <p:spPr>
            <a:xfrm>
              <a:off x="4601223" y="5020815"/>
              <a:ext cx="555588" cy="263775"/>
            </a:xfrm>
            <a:prstGeom prst="rect">
              <a:avLst/>
            </a:prstGeom>
            <a:noFill/>
          </p:spPr>
          <p:txBody>
            <a:bodyPr wrap="square" rtlCol="0">
              <a:spAutoFit/>
            </a:bodyPr>
            <a:lstStyle/>
            <a:p>
              <a:r>
                <a:rPr lang="en-US" sz="700"/>
                <a:t>I2C</a:t>
              </a:r>
            </a:p>
          </p:txBody>
        </p:sp>
        <p:sp>
          <p:nvSpPr>
            <p:cNvPr id="21" name="TextBox 20">
              <a:extLst>
                <a:ext uri="{FF2B5EF4-FFF2-40B4-BE49-F238E27FC236}">
                  <a16:creationId xmlns:a16="http://schemas.microsoft.com/office/drawing/2014/main" id="{42B612C8-FD35-4B4C-89AE-F1FF47F30246}"/>
                </a:ext>
              </a:extLst>
            </p:cNvPr>
            <p:cNvSpPr txBox="1"/>
            <p:nvPr/>
          </p:nvSpPr>
          <p:spPr>
            <a:xfrm>
              <a:off x="1347591" y="5578157"/>
              <a:ext cx="806604" cy="324645"/>
            </a:xfrm>
            <a:prstGeom prst="rect">
              <a:avLst/>
            </a:prstGeom>
            <a:noFill/>
          </p:spPr>
          <p:txBody>
            <a:bodyPr wrap="square" rtlCol="0">
              <a:spAutoFit/>
            </a:bodyPr>
            <a:lstStyle/>
            <a:p>
              <a:r>
                <a:rPr lang="en-US" sz="1000" b="1"/>
                <a:t>1)EPS</a:t>
              </a:r>
            </a:p>
          </p:txBody>
        </p:sp>
        <p:sp>
          <p:nvSpPr>
            <p:cNvPr id="22" name="TextBox 21">
              <a:extLst>
                <a:ext uri="{FF2B5EF4-FFF2-40B4-BE49-F238E27FC236}">
                  <a16:creationId xmlns:a16="http://schemas.microsoft.com/office/drawing/2014/main" id="{2F022939-D5CB-9242-B118-9E5DE8AB61D8}"/>
                </a:ext>
              </a:extLst>
            </p:cNvPr>
            <p:cNvSpPr txBox="1"/>
            <p:nvPr/>
          </p:nvSpPr>
          <p:spPr>
            <a:xfrm>
              <a:off x="3413355" y="5611398"/>
              <a:ext cx="806604" cy="324645"/>
            </a:xfrm>
            <a:prstGeom prst="rect">
              <a:avLst/>
            </a:prstGeom>
            <a:noFill/>
          </p:spPr>
          <p:txBody>
            <a:bodyPr wrap="square" rtlCol="0">
              <a:spAutoFit/>
            </a:bodyPr>
            <a:lstStyle/>
            <a:p>
              <a:r>
                <a:rPr lang="en-US" sz="1000" b="1"/>
                <a:t>1)EPS</a:t>
              </a:r>
            </a:p>
          </p:txBody>
        </p:sp>
        <p:sp>
          <p:nvSpPr>
            <p:cNvPr id="23" name="TextBox 22">
              <a:extLst>
                <a:ext uri="{FF2B5EF4-FFF2-40B4-BE49-F238E27FC236}">
                  <a16:creationId xmlns:a16="http://schemas.microsoft.com/office/drawing/2014/main" id="{4F002D28-D160-6149-B624-9C6FFC346125}"/>
                </a:ext>
              </a:extLst>
            </p:cNvPr>
            <p:cNvSpPr txBox="1"/>
            <p:nvPr/>
          </p:nvSpPr>
          <p:spPr>
            <a:xfrm>
              <a:off x="4702260" y="3959499"/>
              <a:ext cx="806604" cy="324645"/>
            </a:xfrm>
            <a:prstGeom prst="rect">
              <a:avLst/>
            </a:prstGeom>
            <a:noFill/>
          </p:spPr>
          <p:txBody>
            <a:bodyPr wrap="square" rtlCol="0">
              <a:spAutoFit/>
            </a:bodyPr>
            <a:lstStyle/>
            <a:p>
              <a:r>
                <a:rPr lang="en-US" sz="1000" b="1"/>
                <a:t>2) DC</a:t>
              </a:r>
            </a:p>
          </p:txBody>
        </p:sp>
        <p:sp>
          <p:nvSpPr>
            <p:cNvPr id="24" name="TextBox 23">
              <a:extLst>
                <a:ext uri="{FF2B5EF4-FFF2-40B4-BE49-F238E27FC236}">
                  <a16:creationId xmlns:a16="http://schemas.microsoft.com/office/drawing/2014/main" id="{ABB069D4-C436-5842-AA4F-6EDACA5A57F8}"/>
                </a:ext>
              </a:extLst>
            </p:cNvPr>
            <p:cNvSpPr txBox="1"/>
            <p:nvPr/>
          </p:nvSpPr>
          <p:spPr>
            <a:xfrm>
              <a:off x="3816656" y="3572383"/>
              <a:ext cx="806604" cy="324645"/>
            </a:xfrm>
            <a:prstGeom prst="rect">
              <a:avLst/>
            </a:prstGeom>
            <a:noFill/>
          </p:spPr>
          <p:txBody>
            <a:bodyPr wrap="square" rtlCol="0">
              <a:spAutoFit/>
            </a:bodyPr>
            <a:lstStyle/>
            <a:p>
              <a:r>
                <a:rPr lang="en-US" sz="1000" b="1"/>
                <a:t>3) DP</a:t>
              </a:r>
            </a:p>
          </p:txBody>
        </p:sp>
        <p:sp>
          <p:nvSpPr>
            <p:cNvPr id="25" name="TextBox 24">
              <a:extLst>
                <a:ext uri="{FF2B5EF4-FFF2-40B4-BE49-F238E27FC236}">
                  <a16:creationId xmlns:a16="http://schemas.microsoft.com/office/drawing/2014/main" id="{EF43CBC0-1DA8-7340-B456-06A009788728}"/>
                </a:ext>
              </a:extLst>
            </p:cNvPr>
            <p:cNvSpPr txBox="1"/>
            <p:nvPr/>
          </p:nvSpPr>
          <p:spPr>
            <a:xfrm>
              <a:off x="2263038" y="5561701"/>
              <a:ext cx="746460" cy="324645"/>
            </a:xfrm>
            <a:prstGeom prst="rect">
              <a:avLst/>
            </a:prstGeom>
            <a:noFill/>
          </p:spPr>
          <p:txBody>
            <a:bodyPr wrap="square" rtlCol="0">
              <a:spAutoFit/>
            </a:bodyPr>
            <a:lstStyle/>
            <a:p>
              <a:r>
                <a:rPr lang="en-US" sz="1000" b="1">
                  <a:solidFill>
                    <a:schemeClr val="bg1"/>
                  </a:solidFill>
                </a:rPr>
                <a:t>AB1</a:t>
              </a:r>
            </a:p>
          </p:txBody>
        </p:sp>
        <p:sp>
          <p:nvSpPr>
            <p:cNvPr id="26" name="TextBox 25">
              <a:extLst>
                <a:ext uri="{FF2B5EF4-FFF2-40B4-BE49-F238E27FC236}">
                  <a16:creationId xmlns:a16="http://schemas.microsoft.com/office/drawing/2014/main" id="{FE832CEE-4D7F-564A-9094-FCA539772558}"/>
                </a:ext>
              </a:extLst>
            </p:cNvPr>
            <p:cNvSpPr txBox="1"/>
            <p:nvPr/>
          </p:nvSpPr>
          <p:spPr>
            <a:xfrm>
              <a:off x="4334632" y="5576978"/>
              <a:ext cx="718896" cy="324645"/>
            </a:xfrm>
            <a:prstGeom prst="rect">
              <a:avLst/>
            </a:prstGeom>
            <a:noFill/>
          </p:spPr>
          <p:txBody>
            <a:bodyPr wrap="square" rtlCol="0">
              <a:spAutoFit/>
            </a:bodyPr>
            <a:lstStyle/>
            <a:p>
              <a:r>
                <a:rPr lang="en-US" sz="1000" b="1">
                  <a:solidFill>
                    <a:schemeClr val="bg1"/>
                  </a:solidFill>
                </a:rPr>
                <a:t>AB2</a:t>
              </a:r>
            </a:p>
          </p:txBody>
        </p:sp>
        <p:sp>
          <p:nvSpPr>
            <p:cNvPr id="27" name="TextBox 26">
              <a:extLst>
                <a:ext uri="{FF2B5EF4-FFF2-40B4-BE49-F238E27FC236}">
                  <a16:creationId xmlns:a16="http://schemas.microsoft.com/office/drawing/2014/main" id="{0DA26DFC-A74F-1643-8DBF-88E48B767810}"/>
                </a:ext>
              </a:extLst>
            </p:cNvPr>
            <p:cNvSpPr txBox="1"/>
            <p:nvPr/>
          </p:nvSpPr>
          <p:spPr>
            <a:xfrm>
              <a:off x="3765397" y="3184250"/>
              <a:ext cx="1910128" cy="324645"/>
            </a:xfrm>
            <a:prstGeom prst="rect">
              <a:avLst/>
            </a:prstGeom>
            <a:noFill/>
          </p:spPr>
          <p:txBody>
            <a:bodyPr wrap="square" rtlCol="0">
              <a:spAutoFit/>
            </a:bodyPr>
            <a:lstStyle/>
            <a:p>
              <a:r>
                <a:rPr lang="en-US" sz="1000" b="1">
                  <a:solidFill>
                    <a:schemeClr val="bg1"/>
                  </a:solidFill>
                </a:rPr>
                <a:t>Dock Controller</a:t>
              </a:r>
            </a:p>
          </p:txBody>
        </p:sp>
        <p:sp>
          <p:nvSpPr>
            <p:cNvPr id="28" name="TextBox 27">
              <a:extLst>
                <a:ext uri="{FF2B5EF4-FFF2-40B4-BE49-F238E27FC236}">
                  <a16:creationId xmlns:a16="http://schemas.microsoft.com/office/drawing/2014/main" id="{A97E82B7-AABC-4049-AB39-D30A4D73C57A}"/>
                </a:ext>
              </a:extLst>
            </p:cNvPr>
            <p:cNvSpPr txBox="1"/>
            <p:nvPr/>
          </p:nvSpPr>
          <p:spPr>
            <a:xfrm>
              <a:off x="1422701" y="3153030"/>
              <a:ext cx="1105296" cy="486969"/>
            </a:xfrm>
            <a:prstGeom prst="rect">
              <a:avLst/>
            </a:prstGeom>
            <a:noFill/>
          </p:spPr>
          <p:txBody>
            <a:bodyPr wrap="square" rtlCol="0">
              <a:spAutoFit/>
            </a:bodyPr>
            <a:lstStyle/>
            <a:p>
              <a:r>
                <a:rPr lang="en-US" sz="900" b="1">
                  <a:solidFill>
                    <a:schemeClr val="bg1"/>
                  </a:solidFill>
                </a:rPr>
                <a:t>Dock Processor</a:t>
              </a:r>
            </a:p>
          </p:txBody>
        </p:sp>
        <p:sp>
          <p:nvSpPr>
            <p:cNvPr id="29" name="Rectangle 28">
              <a:extLst>
                <a:ext uri="{FF2B5EF4-FFF2-40B4-BE49-F238E27FC236}">
                  <a16:creationId xmlns:a16="http://schemas.microsoft.com/office/drawing/2014/main" id="{B8C8AB74-4FCC-2549-9896-87C4BD21B7F7}"/>
                </a:ext>
              </a:extLst>
            </p:cNvPr>
            <p:cNvSpPr/>
            <p:nvPr/>
          </p:nvSpPr>
          <p:spPr>
            <a:xfrm>
              <a:off x="1355131" y="5538943"/>
              <a:ext cx="700726" cy="4414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0" name="Rectangle 29">
              <a:extLst>
                <a:ext uri="{FF2B5EF4-FFF2-40B4-BE49-F238E27FC236}">
                  <a16:creationId xmlns:a16="http://schemas.microsoft.com/office/drawing/2014/main" id="{CB6A30A1-01C5-1E47-9BD0-C495E0552A29}"/>
                </a:ext>
              </a:extLst>
            </p:cNvPr>
            <p:cNvSpPr/>
            <p:nvPr/>
          </p:nvSpPr>
          <p:spPr>
            <a:xfrm>
              <a:off x="3431983" y="5582669"/>
              <a:ext cx="700725" cy="4414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1" name="Rectangle 30">
              <a:extLst>
                <a:ext uri="{FF2B5EF4-FFF2-40B4-BE49-F238E27FC236}">
                  <a16:creationId xmlns:a16="http://schemas.microsoft.com/office/drawing/2014/main" id="{CA084C85-7DB8-A949-AF48-72E82DE89035}"/>
                </a:ext>
              </a:extLst>
            </p:cNvPr>
            <p:cNvSpPr/>
            <p:nvPr/>
          </p:nvSpPr>
          <p:spPr>
            <a:xfrm>
              <a:off x="4719208" y="3926140"/>
              <a:ext cx="700726" cy="4414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32" name="Rectangle 31">
              <a:extLst>
                <a:ext uri="{FF2B5EF4-FFF2-40B4-BE49-F238E27FC236}">
                  <a16:creationId xmlns:a16="http://schemas.microsoft.com/office/drawing/2014/main" id="{8D4CD6B9-8B68-E743-8C73-C65F866534BC}"/>
                </a:ext>
              </a:extLst>
            </p:cNvPr>
            <p:cNvSpPr/>
            <p:nvPr/>
          </p:nvSpPr>
          <p:spPr>
            <a:xfrm>
              <a:off x="3817984" y="3527896"/>
              <a:ext cx="700726" cy="4414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grpSp>
    </p:spTree>
    <p:extLst>
      <p:ext uri="{BB962C8B-B14F-4D97-AF65-F5344CB8AC3E}">
        <p14:creationId xmlns:p14="http://schemas.microsoft.com/office/powerpoint/2010/main" val="2158480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BAE9F-DBD7-DC41-8C13-3A0D26D0831A}"/>
              </a:ext>
            </a:extLst>
          </p:cNvPr>
          <p:cNvSpPr>
            <a:spLocks noGrp="1"/>
          </p:cNvSpPr>
          <p:nvPr>
            <p:ph type="title"/>
          </p:nvPr>
        </p:nvSpPr>
        <p:spPr/>
        <p:txBody>
          <a:bodyPr/>
          <a:lstStyle/>
          <a:p>
            <a:pPr algn="ctr"/>
            <a:r>
              <a:rPr lang="en-US"/>
              <a:t>Building-8 Imagery Integration</a:t>
            </a:r>
          </a:p>
        </p:txBody>
      </p:sp>
      <p:sp>
        <p:nvSpPr>
          <p:cNvPr id="3" name="Content Placeholder 2">
            <a:extLst>
              <a:ext uri="{FF2B5EF4-FFF2-40B4-BE49-F238E27FC236}">
                <a16:creationId xmlns:a16="http://schemas.microsoft.com/office/drawing/2014/main" id="{20F483B8-8F84-5C45-8DC0-F2167DE0AE5B}"/>
              </a:ext>
            </a:extLst>
          </p:cNvPr>
          <p:cNvSpPr>
            <a:spLocks noGrp="1"/>
          </p:cNvSpPr>
          <p:nvPr>
            <p:ph idx="1"/>
          </p:nvPr>
        </p:nvSpPr>
        <p:spPr/>
        <p:txBody>
          <a:bodyPr/>
          <a:lstStyle/>
          <a:p>
            <a:pPr marL="285750" indent="-285750">
              <a:buFont typeface="Arial" panose="020B0604020202020204" pitchFamily="34" charset="0"/>
              <a:buChar char="•"/>
            </a:pPr>
            <a:r>
              <a:rPr lang="en-US" sz="2400"/>
              <a:t>Milestone 1: </a:t>
            </a:r>
            <a:r>
              <a:rPr lang="en-US" sz="2400" err="1"/>
              <a:t>Astrobee</a:t>
            </a:r>
            <a:r>
              <a:rPr lang="en-US" sz="2400"/>
              <a:t> Control Station running in Bldg8</a:t>
            </a:r>
          </a:p>
          <a:p>
            <a:pPr marL="565150" lvl="1" indent="-285750">
              <a:buFont typeface="Arial" panose="020B0604020202020204" pitchFamily="34" charset="0"/>
              <a:buChar char="•"/>
            </a:pPr>
            <a:r>
              <a:rPr lang="en-US" sz="2000"/>
              <a:t>Completed: August 2019</a:t>
            </a:r>
          </a:p>
          <a:p>
            <a:pPr marL="285750" indent="-285750">
              <a:buFont typeface="Arial" panose="020B0604020202020204" pitchFamily="34" charset="0"/>
              <a:buChar char="•"/>
            </a:pPr>
            <a:r>
              <a:rPr lang="en-US" sz="2400"/>
              <a:t>Milestone 2: </a:t>
            </a:r>
            <a:r>
              <a:rPr lang="en-US" sz="2400" err="1"/>
              <a:t>Astrobee</a:t>
            </a:r>
            <a:r>
              <a:rPr lang="en-US" sz="2400"/>
              <a:t> Sci-Camera streaming to Bldg8 decoder via G2G VPN</a:t>
            </a:r>
          </a:p>
          <a:p>
            <a:pPr marL="565150" lvl="1" indent="-285750">
              <a:buFont typeface="Arial" panose="020B0604020202020204" pitchFamily="34" charset="0"/>
              <a:buChar char="•"/>
            </a:pPr>
            <a:r>
              <a:rPr lang="en-US" sz="2000"/>
              <a:t>Completed: March 2020</a:t>
            </a:r>
          </a:p>
          <a:p>
            <a:pPr marL="285750" indent="-285750">
              <a:buFont typeface="Arial" panose="020B0604020202020204" pitchFamily="34" charset="0"/>
              <a:buChar char="•"/>
            </a:pPr>
            <a:r>
              <a:rPr lang="en-US" sz="2400"/>
              <a:t>Milestone 3: JAXA distribution method tested and available </a:t>
            </a:r>
          </a:p>
          <a:p>
            <a:pPr marL="565150" lvl="1" indent="-285750">
              <a:buFont typeface="Arial" panose="020B0604020202020204" pitchFamily="34" charset="0"/>
              <a:buChar char="•"/>
            </a:pPr>
            <a:r>
              <a:rPr lang="en-US" sz="2000"/>
              <a:t>Completed: September 2020</a:t>
            </a:r>
          </a:p>
          <a:p>
            <a:pPr marL="285750" indent="-285750"/>
            <a:r>
              <a:rPr lang="en-US" sz="2400"/>
              <a:t>Milestone 4: General PD/PI distribution method tested and available </a:t>
            </a:r>
          </a:p>
          <a:p>
            <a:pPr marL="565150" lvl="1" indent="-285750"/>
            <a:r>
              <a:rPr lang="en-US" sz="2000"/>
              <a:t>Target: as needed by users</a:t>
            </a:r>
          </a:p>
        </p:txBody>
      </p:sp>
      <p:sp>
        <p:nvSpPr>
          <p:cNvPr id="4" name="Slide Number Placeholder 3">
            <a:extLst>
              <a:ext uri="{FF2B5EF4-FFF2-40B4-BE49-F238E27FC236}">
                <a16:creationId xmlns:a16="http://schemas.microsoft.com/office/drawing/2014/main" id="{BFD2283B-EBC5-5F4D-892A-50388305073B}"/>
              </a:ext>
            </a:extLst>
          </p:cNvPr>
          <p:cNvSpPr>
            <a:spLocks noGrp="1"/>
          </p:cNvSpPr>
          <p:nvPr>
            <p:ph type="sldNum" sz="quarter" idx="10"/>
          </p:nvPr>
        </p:nvSpPr>
        <p:spPr/>
        <p:txBody>
          <a:bodyPr/>
          <a:lstStyle/>
          <a:p>
            <a:pPr>
              <a:defRPr/>
            </a:pPr>
            <a:fld id="{E8CC769F-ADCB-2641-BD2F-4076D1C41918}" type="slidenum">
              <a:rPr lang="uk-UA" sz="800" smtClean="0">
                <a:latin typeface="Arial" charset="0"/>
              </a:rPr>
              <a:pPr>
                <a:defRPr/>
              </a:pPr>
              <a:t>25</a:t>
            </a:fld>
            <a:endParaRPr lang="uk-UA"/>
          </a:p>
        </p:txBody>
      </p:sp>
    </p:spTree>
    <p:extLst>
      <p:ext uri="{BB962C8B-B14F-4D97-AF65-F5344CB8AC3E}">
        <p14:creationId xmlns:p14="http://schemas.microsoft.com/office/powerpoint/2010/main" val="67493265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B5EFE-1321-2944-8D7C-84E06D149A1C}"/>
              </a:ext>
            </a:extLst>
          </p:cNvPr>
          <p:cNvSpPr>
            <a:spLocks noGrp="1"/>
          </p:cNvSpPr>
          <p:nvPr>
            <p:ph type="title"/>
          </p:nvPr>
        </p:nvSpPr>
        <p:spPr/>
        <p:txBody>
          <a:bodyPr/>
          <a:lstStyle/>
          <a:p>
            <a:pPr algn="ctr"/>
            <a:r>
              <a:rPr lang="en-US"/>
              <a:t>Completed Commissioning 2019</a:t>
            </a:r>
          </a:p>
        </p:txBody>
      </p:sp>
      <p:graphicFrame>
        <p:nvGraphicFramePr>
          <p:cNvPr id="9" name="Content Placeholder 3">
            <a:extLst>
              <a:ext uri="{FF2B5EF4-FFF2-40B4-BE49-F238E27FC236}">
                <a16:creationId xmlns:a16="http://schemas.microsoft.com/office/drawing/2014/main" id="{4F1B72C1-7A92-E74D-8357-1E5FCAC445D0}"/>
              </a:ext>
            </a:extLst>
          </p:cNvPr>
          <p:cNvGraphicFramePr>
            <a:graphicFrameLocks noGrp="1"/>
          </p:cNvGraphicFramePr>
          <p:nvPr>
            <p:ph idx="1"/>
            <p:extLst>
              <p:ext uri="{D42A27DB-BD31-4B8C-83A1-F6EECF244321}">
                <p14:modId xmlns:p14="http://schemas.microsoft.com/office/powerpoint/2010/main" val="1234235991"/>
              </p:ext>
            </p:extLst>
          </p:nvPr>
        </p:nvGraphicFramePr>
        <p:xfrm>
          <a:off x="2152650" y="1202515"/>
          <a:ext cx="7886700" cy="3708400"/>
        </p:xfrm>
        <a:graphic>
          <a:graphicData uri="http://schemas.openxmlformats.org/drawingml/2006/table">
            <a:tbl>
              <a:tblPr firstRow="1" bandRow="1">
                <a:tableStyleId>{5C22544A-7EE6-4342-B048-85BDC9FD1C3A}</a:tableStyleId>
              </a:tblPr>
              <a:tblGrid>
                <a:gridCol w="3943350">
                  <a:extLst>
                    <a:ext uri="{9D8B030D-6E8A-4147-A177-3AD203B41FA5}">
                      <a16:colId xmlns:a16="http://schemas.microsoft.com/office/drawing/2014/main" val="4040289059"/>
                    </a:ext>
                  </a:extLst>
                </a:gridCol>
                <a:gridCol w="2291787">
                  <a:extLst>
                    <a:ext uri="{9D8B030D-6E8A-4147-A177-3AD203B41FA5}">
                      <a16:colId xmlns:a16="http://schemas.microsoft.com/office/drawing/2014/main" val="1787196844"/>
                    </a:ext>
                  </a:extLst>
                </a:gridCol>
                <a:gridCol w="1651563">
                  <a:extLst>
                    <a:ext uri="{9D8B030D-6E8A-4147-A177-3AD203B41FA5}">
                      <a16:colId xmlns:a16="http://schemas.microsoft.com/office/drawing/2014/main" val="2553998722"/>
                    </a:ext>
                  </a:extLst>
                </a:gridCol>
              </a:tblGrid>
              <a:tr h="370840">
                <a:tc>
                  <a:txBody>
                    <a:bodyPr/>
                    <a:lstStyle/>
                    <a:p>
                      <a:r>
                        <a:rPr lang="en-US" sz="1800"/>
                        <a:t>Crew Activity</a:t>
                      </a:r>
                    </a:p>
                  </a:txBody>
                  <a:tcPr/>
                </a:tc>
                <a:tc>
                  <a:txBody>
                    <a:bodyPr/>
                    <a:lstStyle/>
                    <a:p>
                      <a:r>
                        <a:rPr lang="en-US" sz="1800"/>
                        <a:t>Robot</a:t>
                      </a:r>
                    </a:p>
                  </a:txBody>
                  <a:tcPr/>
                </a:tc>
                <a:tc>
                  <a:txBody>
                    <a:bodyPr/>
                    <a:lstStyle/>
                    <a:p>
                      <a:r>
                        <a:rPr lang="en-US" sz="1800"/>
                        <a:t>Date</a:t>
                      </a:r>
                    </a:p>
                  </a:txBody>
                  <a:tcPr/>
                </a:tc>
                <a:extLst>
                  <a:ext uri="{0D108BD9-81ED-4DB2-BD59-A6C34878D82A}">
                    <a16:rowId xmlns:a16="http://schemas.microsoft.com/office/drawing/2014/main" val="1872286182"/>
                  </a:ext>
                </a:extLst>
              </a:tr>
              <a:tr h="370840">
                <a:tc>
                  <a:txBody>
                    <a:bodyPr/>
                    <a:lstStyle/>
                    <a:p>
                      <a:r>
                        <a:rPr lang="en-US" sz="1800">
                          <a:solidFill>
                            <a:schemeClr val="tx1"/>
                          </a:solidFill>
                        </a:rPr>
                        <a:t>Checkout</a:t>
                      </a:r>
                    </a:p>
                  </a:txBody>
                  <a:tcPr/>
                </a:tc>
                <a:tc>
                  <a:txBody>
                    <a:bodyPr/>
                    <a:lstStyle/>
                    <a:p>
                      <a:r>
                        <a:rPr lang="en-US" sz="1800">
                          <a:solidFill>
                            <a:schemeClr val="tx1"/>
                          </a:solidFill>
                        </a:rPr>
                        <a:t>Bumble</a:t>
                      </a:r>
                    </a:p>
                  </a:txBody>
                  <a:tcPr/>
                </a:tc>
                <a:tc>
                  <a:txBody>
                    <a:bodyPr/>
                    <a:lstStyle/>
                    <a:p>
                      <a:r>
                        <a:rPr lang="en-US" sz="1800">
                          <a:solidFill>
                            <a:schemeClr val="tx1"/>
                          </a:solidFill>
                        </a:rPr>
                        <a:t>4/30/19</a:t>
                      </a:r>
                    </a:p>
                  </a:txBody>
                  <a:tcPr/>
                </a:tc>
                <a:extLst>
                  <a:ext uri="{0D108BD9-81ED-4DB2-BD59-A6C34878D82A}">
                    <a16:rowId xmlns:a16="http://schemas.microsoft.com/office/drawing/2014/main" val="549534699"/>
                  </a:ext>
                </a:extLst>
              </a:tr>
              <a:tr h="370840">
                <a:tc>
                  <a:txBody>
                    <a:bodyPr/>
                    <a:lstStyle/>
                    <a:p>
                      <a:r>
                        <a:rPr lang="en-US" sz="1800">
                          <a:solidFill>
                            <a:schemeClr val="tx1"/>
                          </a:solidFill>
                        </a:rPr>
                        <a:t>Calibration &amp; Mapping</a:t>
                      </a:r>
                    </a:p>
                  </a:txBody>
                  <a:tcPr/>
                </a:tc>
                <a:tc>
                  <a:txBody>
                    <a:bodyPr/>
                    <a:lstStyle/>
                    <a:p>
                      <a:r>
                        <a:rPr lang="en-US" sz="1800">
                          <a:solidFill>
                            <a:schemeClr val="tx1"/>
                          </a:solidFill>
                        </a:rPr>
                        <a:t>Bumble</a:t>
                      </a:r>
                    </a:p>
                  </a:txBody>
                  <a:tcPr/>
                </a:tc>
                <a:tc>
                  <a:txBody>
                    <a:bodyPr/>
                    <a:lstStyle/>
                    <a:p>
                      <a:r>
                        <a:rPr lang="en-US" sz="1800">
                          <a:solidFill>
                            <a:schemeClr val="tx1"/>
                          </a:solidFill>
                        </a:rPr>
                        <a:t>5/13/19</a:t>
                      </a:r>
                    </a:p>
                  </a:txBody>
                  <a:tcPr/>
                </a:tc>
                <a:extLst>
                  <a:ext uri="{0D108BD9-81ED-4DB2-BD59-A6C34878D82A}">
                    <a16:rowId xmlns:a16="http://schemas.microsoft.com/office/drawing/2014/main" val="2445480178"/>
                  </a:ext>
                </a:extLst>
              </a:tr>
              <a:tr h="370840">
                <a:tc>
                  <a:txBody>
                    <a:bodyPr/>
                    <a:lstStyle/>
                    <a:p>
                      <a:r>
                        <a:rPr lang="en-US" sz="1800">
                          <a:solidFill>
                            <a:schemeClr val="tx1"/>
                          </a:solidFill>
                        </a:rPr>
                        <a:t>Additional Mapping</a:t>
                      </a:r>
                    </a:p>
                  </a:txBody>
                  <a:tcPr/>
                </a:tc>
                <a:tc>
                  <a:txBody>
                    <a:bodyPr/>
                    <a:lstStyle/>
                    <a:p>
                      <a:r>
                        <a:rPr lang="en-US" sz="1800">
                          <a:solidFill>
                            <a:schemeClr val="tx1"/>
                          </a:solidFill>
                        </a:rPr>
                        <a:t>Bumble</a:t>
                      </a:r>
                    </a:p>
                  </a:txBody>
                  <a:tcPr/>
                </a:tc>
                <a:tc>
                  <a:txBody>
                    <a:bodyPr/>
                    <a:lstStyle/>
                    <a:p>
                      <a:r>
                        <a:rPr lang="en-US" sz="1800">
                          <a:solidFill>
                            <a:schemeClr val="tx1"/>
                          </a:solidFill>
                        </a:rPr>
                        <a:t>5/23/19</a:t>
                      </a:r>
                    </a:p>
                  </a:txBody>
                  <a:tcPr/>
                </a:tc>
                <a:extLst>
                  <a:ext uri="{0D108BD9-81ED-4DB2-BD59-A6C34878D82A}">
                    <a16:rowId xmlns:a16="http://schemas.microsoft.com/office/drawing/2014/main" val="2595309031"/>
                  </a:ext>
                </a:extLst>
              </a:tr>
              <a:tr h="370840">
                <a:tc>
                  <a:txBody>
                    <a:bodyPr/>
                    <a:lstStyle/>
                    <a:p>
                      <a:r>
                        <a:rPr lang="en-US" sz="1800">
                          <a:solidFill>
                            <a:schemeClr val="tx1"/>
                          </a:solidFill>
                        </a:rPr>
                        <a:t>Localization &amp; Mobility 1</a:t>
                      </a:r>
                    </a:p>
                  </a:txBody>
                  <a:tcPr/>
                </a:tc>
                <a:tc>
                  <a:txBody>
                    <a:bodyPr/>
                    <a:lstStyle/>
                    <a:p>
                      <a:r>
                        <a:rPr lang="en-US" sz="1800">
                          <a:solidFill>
                            <a:schemeClr val="tx1"/>
                          </a:solidFill>
                        </a:rPr>
                        <a:t>Bumble</a:t>
                      </a:r>
                    </a:p>
                  </a:txBody>
                  <a:tcPr/>
                </a:tc>
                <a:tc>
                  <a:txBody>
                    <a:bodyPr/>
                    <a:lstStyle/>
                    <a:p>
                      <a:r>
                        <a:rPr lang="en-US" sz="1800">
                          <a:solidFill>
                            <a:schemeClr val="tx1"/>
                          </a:solidFill>
                        </a:rPr>
                        <a:t>6/14/19</a:t>
                      </a:r>
                    </a:p>
                  </a:txBody>
                  <a:tcPr/>
                </a:tc>
                <a:extLst>
                  <a:ext uri="{0D108BD9-81ED-4DB2-BD59-A6C34878D82A}">
                    <a16:rowId xmlns:a16="http://schemas.microsoft.com/office/drawing/2014/main" val="1136096333"/>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solidFill>
                            <a:schemeClr val="tx1"/>
                          </a:solidFill>
                        </a:rPr>
                        <a:t>Localization &amp; Mobility 2</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solidFill>
                            <a:schemeClr val="tx1"/>
                          </a:solidFill>
                        </a:rPr>
                        <a:t>Bumble</a:t>
                      </a:r>
                    </a:p>
                  </a:txBody>
                  <a:tcPr/>
                </a:tc>
                <a:tc>
                  <a:txBody>
                    <a:bodyPr/>
                    <a:lstStyle/>
                    <a:p>
                      <a:r>
                        <a:rPr lang="en-US" sz="1800">
                          <a:solidFill>
                            <a:schemeClr val="tx1"/>
                          </a:solidFill>
                        </a:rPr>
                        <a:t>7/12/19</a:t>
                      </a:r>
                    </a:p>
                  </a:txBody>
                  <a:tcPr/>
                </a:tc>
                <a:extLst>
                  <a:ext uri="{0D108BD9-81ED-4DB2-BD59-A6C34878D82A}">
                    <a16:rowId xmlns:a16="http://schemas.microsoft.com/office/drawing/2014/main" val="1268022482"/>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solidFill>
                            <a:schemeClr val="tx1"/>
                          </a:solidFill>
                        </a:rPr>
                        <a:t>Localization &amp; Mobility 3a</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solidFill>
                            <a:schemeClr val="tx1"/>
                          </a:solidFill>
                        </a:rPr>
                        <a:t>Bumble</a:t>
                      </a:r>
                    </a:p>
                  </a:txBody>
                  <a:tcPr/>
                </a:tc>
                <a:tc>
                  <a:txBody>
                    <a:bodyPr/>
                    <a:lstStyle/>
                    <a:p>
                      <a:r>
                        <a:rPr lang="en-US" sz="1800">
                          <a:solidFill>
                            <a:schemeClr val="tx1"/>
                          </a:solidFill>
                        </a:rPr>
                        <a:t>7/24/19</a:t>
                      </a:r>
                    </a:p>
                  </a:txBody>
                  <a:tcPr/>
                </a:tc>
                <a:extLst>
                  <a:ext uri="{0D108BD9-81ED-4DB2-BD59-A6C34878D82A}">
                    <a16:rowId xmlns:a16="http://schemas.microsoft.com/office/drawing/2014/main" val="2882602044"/>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solidFill>
                            <a:schemeClr val="tx1"/>
                          </a:solidFill>
                        </a:rPr>
                        <a:t>Localization &amp; Mobility 3b</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solidFill>
                            <a:schemeClr val="tx1"/>
                          </a:solidFill>
                        </a:rPr>
                        <a:t>Bumble</a:t>
                      </a:r>
                    </a:p>
                  </a:txBody>
                  <a:tcPr/>
                </a:tc>
                <a:tc>
                  <a:txBody>
                    <a:bodyPr/>
                    <a:lstStyle/>
                    <a:p>
                      <a:r>
                        <a:rPr lang="en-US" sz="1800">
                          <a:solidFill>
                            <a:schemeClr val="tx1"/>
                          </a:solidFill>
                        </a:rPr>
                        <a:t>8/28/19</a:t>
                      </a:r>
                    </a:p>
                  </a:txBody>
                  <a:tcPr/>
                </a:tc>
                <a:extLst>
                  <a:ext uri="{0D108BD9-81ED-4DB2-BD59-A6C34878D82A}">
                    <a16:rowId xmlns:a16="http://schemas.microsoft.com/office/drawing/2014/main" val="2233298663"/>
                  </a:ext>
                </a:extLst>
              </a:tr>
              <a:tr h="370840">
                <a:tc>
                  <a:txBody>
                    <a:bodyPr/>
                    <a:lstStyle/>
                    <a:p>
                      <a:r>
                        <a:rPr lang="en-US" sz="1800" b="0">
                          <a:solidFill>
                            <a:schemeClr val="tx1"/>
                          </a:solidFill>
                        </a:rPr>
                        <a:t>Checkout &amp; Calibration</a:t>
                      </a:r>
                    </a:p>
                  </a:txBody>
                  <a:tcPr/>
                </a:tc>
                <a:tc>
                  <a:txBody>
                    <a:bodyPr/>
                    <a:lstStyle/>
                    <a:p>
                      <a:r>
                        <a:rPr lang="en-US" sz="1800" b="0">
                          <a:solidFill>
                            <a:schemeClr val="tx1"/>
                          </a:solidFill>
                        </a:rPr>
                        <a:t>Honey</a:t>
                      </a:r>
                    </a:p>
                  </a:txBody>
                  <a:tcPr/>
                </a:tc>
                <a:tc>
                  <a:txBody>
                    <a:bodyPr/>
                    <a:lstStyle/>
                    <a:p>
                      <a:r>
                        <a:rPr lang="en-US" sz="1800" b="0">
                          <a:solidFill>
                            <a:schemeClr val="tx1"/>
                          </a:solidFill>
                        </a:rPr>
                        <a:t>10/30/19</a:t>
                      </a:r>
                    </a:p>
                  </a:txBody>
                  <a:tcPr/>
                </a:tc>
                <a:extLst>
                  <a:ext uri="{0D108BD9-81ED-4DB2-BD59-A6C34878D82A}">
                    <a16:rowId xmlns:a16="http://schemas.microsoft.com/office/drawing/2014/main" val="611338394"/>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b="0"/>
                        <a:t>Localization &amp; Mobility 4</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b="0"/>
                        <a:t>Bumble</a:t>
                      </a:r>
                    </a:p>
                  </a:txBody>
                  <a:tcPr/>
                </a:tc>
                <a:tc>
                  <a:txBody>
                    <a:bodyPr/>
                    <a:lstStyle/>
                    <a:p>
                      <a:r>
                        <a:rPr lang="en-US" sz="1800" b="0"/>
                        <a:t>11/01/19</a:t>
                      </a:r>
                    </a:p>
                  </a:txBody>
                  <a:tcPr/>
                </a:tc>
                <a:extLst>
                  <a:ext uri="{0D108BD9-81ED-4DB2-BD59-A6C34878D82A}">
                    <a16:rowId xmlns:a16="http://schemas.microsoft.com/office/drawing/2014/main" val="1983197111"/>
                  </a:ext>
                </a:extLst>
              </a:tr>
            </a:tbl>
          </a:graphicData>
        </a:graphic>
      </p:graphicFrame>
    </p:spTree>
    <p:extLst>
      <p:ext uri="{BB962C8B-B14F-4D97-AF65-F5344CB8AC3E}">
        <p14:creationId xmlns:p14="http://schemas.microsoft.com/office/powerpoint/2010/main" val="22472110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1B347-F451-4E49-9357-468FD1CE00FB}"/>
              </a:ext>
            </a:extLst>
          </p:cNvPr>
          <p:cNvSpPr>
            <a:spLocks noGrp="1"/>
          </p:cNvSpPr>
          <p:nvPr>
            <p:ph type="title"/>
          </p:nvPr>
        </p:nvSpPr>
        <p:spPr/>
        <p:txBody>
          <a:bodyPr/>
          <a:lstStyle/>
          <a:p>
            <a:pPr algn="ctr"/>
            <a:r>
              <a:rPr lang="en-US"/>
              <a:t>Commissioning Status 2021</a:t>
            </a:r>
          </a:p>
        </p:txBody>
      </p:sp>
      <p:graphicFrame>
        <p:nvGraphicFramePr>
          <p:cNvPr id="10" name="Content Placeholder 3">
            <a:extLst>
              <a:ext uri="{FF2B5EF4-FFF2-40B4-BE49-F238E27FC236}">
                <a16:creationId xmlns:a16="http://schemas.microsoft.com/office/drawing/2014/main" id="{D7031602-14E1-664A-831E-56695E788DF7}"/>
              </a:ext>
            </a:extLst>
          </p:cNvPr>
          <p:cNvGraphicFramePr>
            <a:graphicFrameLocks/>
          </p:cNvGraphicFramePr>
          <p:nvPr>
            <p:extLst>
              <p:ext uri="{D42A27DB-BD31-4B8C-83A1-F6EECF244321}">
                <p14:modId xmlns:p14="http://schemas.microsoft.com/office/powerpoint/2010/main" val="838653585"/>
              </p:ext>
            </p:extLst>
          </p:nvPr>
        </p:nvGraphicFramePr>
        <p:xfrm>
          <a:off x="2152650" y="1221715"/>
          <a:ext cx="7886700" cy="3708400"/>
        </p:xfrm>
        <a:graphic>
          <a:graphicData uri="http://schemas.openxmlformats.org/drawingml/2006/table">
            <a:tbl>
              <a:tblPr firstRow="1" bandRow="1">
                <a:tableStyleId>{5C22544A-7EE6-4342-B048-85BDC9FD1C3A}</a:tableStyleId>
              </a:tblPr>
              <a:tblGrid>
                <a:gridCol w="3943350">
                  <a:extLst>
                    <a:ext uri="{9D8B030D-6E8A-4147-A177-3AD203B41FA5}">
                      <a16:colId xmlns:a16="http://schemas.microsoft.com/office/drawing/2014/main" val="4040289059"/>
                    </a:ext>
                  </a:extLst>
                </a:gridCol>
                <a:gridCol w="2291787">
                  <a:extLst>
                    <a:ext uri="{9D8B030D-6E8A-4147-A177-3AD203B41FA5}">
                      <a16:colId xmlns:a16="http://schemas.microsoft.com/office/drawing/2014/main" val="1787196844"/>
                    </a:ext>
                  </a:extLst>
                </a:gridCol>
                <a:gridCol w="1651563">
                  <a:extLst>
                    <a:ext uri="{9D8B030D-6E8A-4147-A177-3AD203B41FA5}">
                      <a16:colId xmlns:a16="http://schemas.microsoft.com/office/drawing/2014/main" val="2553998722"/>
                    </a:ext>
                  </a:extLst>
                </a:gridCol>
              </a:tblGrid>
              <a:tr h="370840">
                <a:tc>
                  <a:txBody>
                    <a:bodyPr/>
                    <a:lstStyle/>
                    <a:p>
                      <a:r>
                        <a:rPr lang="en-US" sz="1800"/>
                        <a:t>Crew Activity</a:t>
                      </a:r>
                    </a:p>
                  </a:txBody>
                  <a:tcPr/>
                </a:tc>
                <a:tc>
                  <a:txBody>
                    <a:bodyPr/>
                    <a:lstStyle/>
                    <a:p>
                      <a:r>
                        <a:rPr lang="en-US" sz="1800"/>
                        <a:t>Robot</a:t>
                      </a:r>
                    </a:p>
                  </a:txBody>
                  <a:tcPr/>
                </a:tc>
                <a:tc>
                  <a:txBody>
                    <a:bodyPr/>
                    <a:lstStyle/>
                    <a:p>
                      <a:r>
                        <a:rPr lang="en-US" sz="1800"/>
                        <a:t>Date</a:t>
                      </a:r>
                    </a:p>
                  </a:txBody>
                  <a:tcPr/>
                </a:tc>
                <a:extLst>
                  <a:ext uri="{0D108BD9-81ED-4DB2-BD59-A6C34878D82A}">
                    <a16:rowId xmlns:a16="http://schemas.microsoft.com/office/drawing/2014/main" val="1872286182"/>
                  </a:ext>
                </a:extLst>
              </a:tr>
              <a:tr h="370840">
                <a:tc>
                  <a:txBody>
                    <a:bodyPr/>
                    <a:lstStyle/>
                    <a:p>
                      <a:r>
                        <a:rPr lang="en-US" sz="1800">
                          <a:solidFill>
                            <a:schemeClr val="tx1"/>
                          </a:solidFill>
                        </a:rPr>
                        <a:t>Localization &amp; Mobility 5</a:t>
                      </a:r>
                    </a:p>
                  </a:txBody>
                  <a:tcPr/>
                </a:tc>
                <a:tc>
                  <a:txBody>
                    <a:bodyPr/>
                    <a:lstStyle/>
                    <a:p>
                      <a:r>
                        <a:rPr lang="en-US" sz="1800">
                          <a:solidFill>
                            <a:schemeClr val="tx1"/>
                          </a:solidFill>
                        </a:rPr>
                        <a:t>Honey</a:t>
                      </a:r>
                    </a:p>
                  </a:txBody>
                  <a:tcPr/>
                </a:tc>
                <a:tc>
                  <a:txBody>
                    <a:bodyPr/>
                    <a:lstStyle/>
                    <a:p>
                      <a:r>
                        <a:rPr lang="en-US" sz="1800">
                          <a:solidFill>
                            <a:schemeClr val="tx1"/>
                          </a:solidFill>
                        </a:rPr>
                        <a:t>4/30/20</a:t>
                      </a:r>
                    </a:p>
                  </a:txBody>
                  <a:tcPr/>
                </a:tc>
                <a:extLst>
                  <a:ext uri="{0D108BD9-81ED-4DB2-BD59-A6C34878D82A}">
                    <a16:rowId xmlns:a16="http://schemas.microsoft.com/office/drawing/2014/main" val="549534699"/>
                  </a:ext>
                </a:extLst>
              </a:tr>
              <a:tr h="370840">
                <a:tc>
                  <a:txBody>
                    <a:bodyPr/>
                    <a:lstStyle/>
                    <a:p>
                      <a:r>
                        <a:rPr lang="en-US" sz="1800">
                          <a:solidFill>
                            <a:schemeClr val="tx1"/>
                          </a:solidFill>
                        </a:rPr>
                        <a:t>Localization &amp; Mobility 6</a:t>
                      </a:r>
                    </a:p>
                  </a:txBody>
                  <a:tcPr/>
                </a:tc>
                <a:tc>
                  <a:txBody>
                    <a:bodyPr/>
                    <a:lstStyle/>
                    <a:p>
                      <a:r>
                        <a:rPr lang="en-US" sz="1800">
                          <a:solidFill>
                            <a:schemeClr val="tx1"/>
                          </a:solidFill>
                        </a:rPr>
                        <a:t>Bumble</a:t>
                      </a:r>
                    </a:p>
                  </a:txBody>
                  <a:tcPr/>
                </a:tc>
                <a:tc>
                  <a:txBody>
                    <a:bodyPr/>
                    <a:lstStyle/>
                    <a:p>
                      <a:r>
                        <a:rPr lang="en-US" sz="1800">
                          <a:solidFill>
                            <a:schemeClr val="tx1"/>
                          </a:solidFill>
                        </a:rPr>
                        <a:t>5/13/20</a:t>
                      </a:r>
                    </a:p>
                  </a:txBody>
                  <a:tcPr/>
                </a:tc>
                <a:extLst>
                  <a:ext uri="{0D108BD9-81ED-4DB2-BD59-A6C34878D82A}">
                    <a16:rowId xmlns:a16="http://schemas.microsoft.com/office/drawing/2014/main" val="2445480178"/>
                  </a:ext>
                </a:extLst>
              </a:tr>
              <a:tr h="370840">
                <a:tc>
                  <a:txBody>
                    <a:bodyPr/>
                    <a:lstStyle/>
                    <a:p>
                      <a:r>
                        <a:rPr lang="en-US" sz="1800">
                          <a:solidFill>
                            <a:schemeClr val="tx1"/>
                          </a:solidFill>
                        </a:rPr>
                        <a:t>Crew-Minimal 1-5</a:t>
                      </a:r>
                    </a:p>
                  </a:txBody>
                  <a:tcPr/>
                </a:tc>
                <a:tc>
                  <a:txBody>
                    <a:bodyPr/>
                    <a:lstStyle/>
                    <a:p>
                      <a:r>
                        <a:rPr lang="en-US" sz="1800">
                          <a:solidFill>
                            <a:schemeClr val="tx1"/>
                          </a:solidFill>
                        </a:rPr>
                        <a:t>Bumble</a:t>
                      </a:r>
                    </a:p>
                  </a:txBody>
                  <a:tcPr/>
                </a:tc>
                <a:tc>
                  <a:txBody>
                    <a:bodyPr/>
                    <a:lstStyle/>
                    <a:p>
                      <a:r>
                        <a:rPr lang="en-US" sz="1800">
                          <a:solidFill>
                            <a:schemeClr val="tx1"/>
                          </a:solidFill>
                        </a:rPr>
                        <a:t>7/2-8/19/20</a:t>
                      </a:r>
                    </a:p>
                  </a:txBody>
                  <a:tcPr/>
                </a:tc>
                <a:extLst>
                  <a:ext uri="{0D108BD9-81ED-4DB2-BD59-A6C34878D82A}">
                    <a16:rowId xmlns:a16="http://schemas.microsoft.com/office/drawing/2014/main" val="2595309031"/>
                  </a:ext>
                </a:extLst>
              </a:tr>
              <a:tr h="370840">
                <a:tc>
                  <a:txBody>
                    <a:bodyPr/>
                    <a:lstStyle/>
                    <a:p>
                      <a:r>
                        <a:rPr lang="en-US" sz="1800">
                          <a:solidFill>
                            <a:schemeClr val="tx1"/>
                          </a:solidFill>
                        </a:rPr>
                        <a:t>Localization &amp; Mobility 7</a:t>
                      </a:r>
                    </a:p>
                  </a:txBody>
                  <a:tcPr/>
                </a:tc>
                <a:tc>
                  <a:txBody>
                    <a:bodyPr/>
                    <a:lstStyle/>
                    <a:p>
                      <a:r>
                        <a:rPr lang="en-US" sz="1800">
                          <a:solidFill>
                            <a:schemeClr val="tx1"/>
                          </a:solidFill>
                        </a:rPr>
                        <a:t>Bumble</a:t>
                      </a:r>
                    </a:p>
                  </a:txBody>
                  <a:tcPr/>
                </a:tc>
                <a:tc>
                  <a:txBody>
                    <a:bodyPr/>
                    <a:lstStyle/>
                    <a:p>
                      <a:r>
                        <a:rPr lang="en-US" sz="1800">
                          <a:solidFill>
                            <a:schemeClr val="tx1"/>
                          </a:solidFill>
                        </a:rPr>
                        <a:t>9/4/20</a:t>
                      </a:r>
                    </a:p>
                  </a:txBody>
                  <a:tcPr/>
                </a:tc>
                <a:extLst>
                  <a:ext uri="{0D108BD9-81ED-4DB2-BD59-A6C34878D82A}">
                    <a16:rowId xmlns:a16="http://schemas.microsoft.com/office/drawing/2014/main" val="1136096333"/>
                  </a:ext>
                </a:extLst>
              </a:tr>
              <a:tr h="370840">
                <a:tc>
                  <a:txBody>
                    <a:bodyPr/>
                    <a:lstStyle/>
                    <a:p>
                      <a:r>
                        <a:rPr lang="en-US" sz="1800">
                          <a:solidFill>
                            <a:schemeClr val="tx1"/>
                          </a:solidFill>
                        </a:rPr>
                        <a:t>Crew-Minimal 6-8</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solidFill>
                            <a:schemeClr val="tx1"/>
                          </a:solidFill>
                        </a:rPr>
                        <a:t>Bumble</a:t>
                      </a:r>
                    </a:p>
                  </a:txBody>
                  <a:tcPr/>
                </a:tc>
                <a:tc>
                  <a:txBody>
                    <a:bodyPr/>
                    <a:lstStyle/>
                    <a:p>
                      <a:r>
                        <a:rPr lang="en-US" sz="1800">
                          <a:solidFill>
                            <a:schemeClr val="tx1"/>
                          </a:solidFill>
                        </a:rPr>
                        <a:t>9/10-10/01/20</a:t>
                      </a:r>
                    </a:p>
                  </a:txBody>
                  <a:tcPr/>
                </a:tc>
                <a:extLst>
                  <a:ext uri="{0D108BD9-81ED-4DB2-BD59-A6C34878D82A}">
                    <a16:rowId xmlns:a16="http://schemas.microsoft.com/office/drawing/2014/main" val="1268022482"/>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solidFill>
                            <a:schemeClr val="tx1"/>
                          </a:solidFill>
                        </a:rPr>
                        <a:t>Crew-Minimal 9-11 </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solidFill>
                            <a:schemeClr val="tx1"/>
                          </a:solidFill>
                        </a:rPr>
                        <a:t>Bumble + Honey</a:t>
                      </a:r>
                    </a:p>
                  </a:txBody>
                  <a:tcPr/>
                </a:tc>
                <a:tc>
                  <a:txBody>
                    <a:bodyPr/>
                    <a:lstStyle/>
                    <a:p>
                      <a:r>
                        <a:rPr lang="en-US" sz="1800">
                          <a:solidFill>
                            <a:schemeClr val="tx1"/>
                          </a:solidFill>
                        </a:rPr>
                        <a:t>12/07-3/10/21</a:t>
                      </a:r>
                    </a:p>
                  </a:txBody>
                  <a:tcPr/>
                </a:tc>
                <a:extLst>
                  <a:ext uri="{0D108BD9-81ED-4DB2-BD59-A6C34878D82A}">
                    <a16:rowId xmlns:a16="http://schemas.microsoft.com/office/drawing/2014/main" val="2882602044"/>
                  </a:ext>
                </a:extLst>
              </a:tr>
              <a:tr h="370840">
                <a:tc>
                  <a:txBody>
                    <a:bodyPr/>
                    <a:lstStyle/>
                    <a:p>
                      <a:r>
                        <a:rPr lang="en-US" sz="1800"/>
                        <a:t>Dock Repair</a:t>
                      </a:r>
                    </a:p>
                  </a:txBody>
                  <a:tcPr/>
                </a:tc>
                <a:tc>
                  <a:txBody>
                    <a:bodyPr/>
                    <a:lstStyle/>
                    <a:p>
                      <a:r>
                        <a:rPr lang="en-US" sz="1800"/>
                        <a:t>N/A</a:t>
                      </a:r>
                    </a:p>
                  </a:txBody>
                  <a:tcPr/>
                </a:tc>
                <a:tc>
                  <a:txBody>
                    <a:bodyPr/>
                    <a:lstStyle/>
                    <a:p>
                      <a:r>
                        <a:rPr lang="en-US" sz="1800">
                          <a:solidFill>
                            <a:schemeClr val="tx1"/>
                          </a:solidFill>
                        </a:rPr>
                        <a:t>02/02/21</a:t>
                      </a:r>
                      <a:endParaRPr lang="en-US" sz="1800"/>
                    </a:p>
                  </a:txBody>
                  <a:tcPr/>
                </a:tc>
                <a:extLst>
                  <a:ext uri="{0D108BD9-81ED-4DB2-BD59-A6C34878D82A}">
                    <a16:rowId xmlns:a16="http://schemas.microsoft.com/office/drawing/2014/main" val="2233298663"/>
                  </a:ext>
                </a:extLst>
              </a:tr>
              <a:tr h="370840">
                <a:tc>
                  <a:txBody>
                    <a:bodyPr/>
                    <a:lstStyle/>
                    <a:p>
                      <a:r>
                        <a:rPr lang="en-US" sz="1800"/>
                        <a:t>Arm Installation</a:t>
                      </a:r>
                    </a:p>
                  </a:txBody>
                  <a:tcPr/>
                </a:tc>
                <a:tc>
                  <a:txBody>
                    <a:bodyPr/>
                    <a:lstStyle/>
                    <a:p>
                      <a:r>
                        <a:rPr lang="en-US" sz="1800">
                          <a:solidFill>
                            <a:schemeClr val="tx1"/>
                          </a:solidFill>
                        </a:rPr>
                        <a:t>Bumble + Honey</a:t>
                      </a:r>
                      <a:endParaRPr lang="en-US" sz="18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chemeClr val="tx1"/>
                          </a:solidFill>
                        </a:rPr>
                        <a:t>02/04/21</a:t>
                      </a:r>
                      <a:endParaRPr lang="en-US" sz="1800"/>
                    </a:p>
                  </a:txBody>
                  <a:tcPr/>
                </a:tc>
                <a:extLst>
                  <a:ext uri="{0D108BD9-81ED-4DB2-BD59-A6C34878D82A}">
                    <a16:rowId xmlns:a16="http://schemas.microsoft.com/office/drawing/2014/main" val="611338394"/>
                  </a:ext>
                </a:extLst>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a:t>Arm Demo</a:t>
                      </a:r>
                    </a:p>
                  </a:txBody>
                  <a:tcPr/>
                </a:tc>
                <a:tc>
                  <a:txBody>
                    <a:bodyPr/>
                    <a:lstStyle/>
                    <a:p>
                      <a:r>
                        <a:rPr lang="en-US" sz="1800"/>
                        <a:t>TBD</a:t>
                      </a:r>
                    </a:p>
                  </a:txBody>
                  <a:tcPr/>
                </a:tc>
                <a:tc>
                  <a:txBody>
                    <a:bodyPr/>
                    <a:lstStyle/>
                    <a:p>
                      <a:r>
                        <a:rPr lang="en-US" sz="1800"/>
                        <a:t>Ready</a:t>
                      </a:r>
                    </a:p>
                  </a:txBody>
                  <a:tcPr/>
                </a:tc>
                <a:extLst>
                  <a:ext uri="{0D108BD9-81ED-4DB2-BD59-A6C34878D82A}">
                    <a16:rowId xmlns:a16="http://schemas.microsoft.com/office/drawing/2014/main" val="1983197111"/>
                  </a:ext>
                </a:extLst>
              </a:tr>
            </a:tbl>
          </a:graphicData>
        </a:graphic>
      </p:graphicFrame>
    </p:spTree>
    <p:extLst>
      <p:ext uri="{BB962C8B-B14F-4D97-AF65-F5344CB8AC3E}">
        <p14:creationId xmlns:p14="http://schemas.microsoft.com/office/powerpoint/2010/main" val="257084493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0714" y="342901"/>
            <a:ext cx="9770573" cy="1347788"/>
          </a:xfrm>
        </p:spPr>
        <p:txBody>
          <a:bodyPr/>
          <a:lstStyle/>
          <a:p>
            <a:pPr algn="ctr"/>
            <a:r>
              <a:rPr lang="en-US" sz="3600"/>
              <a:t>User Integration Status</a:t>
            </a:r>
            <a:br>
              <a:rPr lang="en-US" sz="3600"/>
            </a:br>
            <a:r>
              <a:rPr lang="en-US" sz="1600"/>
              <a:t>overall assessment</a:t>
            </a:r>
          </a:p>
        </p:txBody>
      </p:sp>
      <p:sp>
        <p:nvSpPr>
          <p:cNvPr id="6" name="Rectangle 5">
            <a:extLst>
              <a:ext uri="{FF2B5EF4-FFF2-40B4-BE49-F238E27FC236}">
                <a16:creationId xmlns:a16="http://schemas.microsoft.com/office/drawing/2014/main" id="{75A4E8BF-C7CD-4BE7-8B3A-03F55659231A}"/>
              </a:ext>
            </a:extLst>
          </p:cNvPr>
          <p:cNvSpPr/>
          <p:nvPr/>
        </p:nvSpPr>
        <p:spPr>
          <a:xfrm>
            <a:off x="76725" y="1440786"/>
            <a:ext cx="5087203" cy="4278094"/>
          </a:xfrm>
          <a:prstGeom prst="rect">
            <a:avLst/>
          </a:prstGeom>
        </p:spPr>
        <p:txBody>
          <a:bodyPr wrap="square">
            <a:spAutoFit/>
          </a:bodyPr>
          <a:lstStyle/>
          <a:p>
            <a:pPr>
              <a:spcBef>
                <a:spcPts val="0"/>
              </a:spcBef>
              <a:spcAft>
                <a:spcPts val="0"/>
              </a:spcAft>
              <a:defRPr/>
            </a:pPr>
            <a:r>
              <a:rPr lang="en-US" sz="1600" b="1">
                <a:latin typeface="Calibri" panose="020F0502020204030204" pitchFamily="34" charset="0"/>
                <a:ea typeface="Calibri" panose="020F0502020204030204" pitchFamily="34" charset="0"/>
                <a:cs typeface="Times New Roman" panose="02020603050405020304" pitchFamily="18" charset="0"/>
              </a:rPr>
              <a:t>User Support: (by user, percent complete)</a:t>
            </a:r>
          </a:p>
          <a:p>
            <a:pPr marL="257175" indent="-257175">
              <a:spcBef>
                <a:spcPts val="0"/>
              </a:spcBef>
              <a:spcAft>
                <a:spcPts val="0"/>
              </a:spcAft>
              <a:buSzPts val="1000"/>
              <a:buFont typeface="Symbol" panose="05050102010706020507" pitchFamily="18" charset="2"/>
              <a:buChar char=""/>
              <a:tabLst>
                <a:tab pos="3429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User community support (Comm)</a:t>
            </a:r>
          </a:p>
          <a:p>
            <a:pPr marL="557213" lvl="1" indent="-214313">
              <a:spcBef>
                <a:spcPts val="0"/>
              </a:spcBef>
              <a:spcAft>
                <a:spcPts val="0"/>
              </a:spcAft>
              <a:buSzPts val="1000"/>
              <a:buFont typeface="Courier New" panose="02070309020205020404" pitchFamily="49" charset="0"/>
              <a:buChar char="o"/>
              <a:tabLst>
                <a:tab pos="6858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System documentation, working group meetings, conferences, public outreach</a:t>
            </a:r>
          </a:p>
          <a:p>
            <a:pPr marL="257175" indent="-257175">
              <a:spcBef>
                <a:spcPts val="0"/>
              </a:spcBef>
              <a:spcAft>
                <a:spcPts val="0"/>
              </a:spcAft>
              <a:buSzPts val="1000"/>
              <a:buFont typeface="Symbol" panose="05050102010706020507" pitchFamily="18" charset="2"/>
              <a:buChar char=""/>
              <a:tabLst>
                <a:tab pos="3429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Assessment and technology demonstration (Assess)</a:t>
            </a:r>
          </a:p>
          <a:p>
            <a:pPr marL="557213" lvl="1" indent="-214313">
              <a:spcBef>
                <a:spcPts val="0"/>
              </a:spcBef>
              <a:spcAft>
                <a:spcPts val="0"/>
              </a:spcAft>
              <a:buSzPts val="1000"/>
              <a:buFont typeface="Courier New" panose="02070309020205020404" pitchFamily="49" charset="0"/>
              <a:buChar char="o"/>
              <a:tabLst>
                <a:tab pos="6858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initial payload assessments,</a:t>
            </a:r>
          </a:p>
          <a:p>
            <a:pPr marL="557213" lvl="1" indent="-214313">
              <a:spcBef>
                <a:spcPts val="0"/>
              </a:spcBef>
              <a:spcAft>
                <a:spcPts val="0"/>
              </a:spcAft>
              <a:buSzPts val="1000"/>
              <a:buFont typeface="Courier New" panose="02070309020205020404" pitchFamily="49" charset="0"/>
              <a:buChar char="o"/>
              <a:tabLst>
                <a:tab pos="6858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ground-only/non-IPL technology demonstration support (e.g. NASA-STMD funded SBIR's and Grants)</a:t>
            </a:r>
          </a:p>
          <a:p>
            <a:pPr marL="257175" indent="-257175">
              <a:spcBef>
                <a:spcPts val="0"/>
              </a:spcBef>
              <a:spcAft>
                <a:spcPts val="0"/>
              </a:spcAft>
              <a:buSzPts val="1000"/>
              <a:buFont typeface="Symbol" panose="05050102010706020507" pitchFamily="18" charset="2"/>
              <a:buChar char=""/>
              <a:tabLst>
                <a:tab pos="3429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Integration, safety, and verification (Integration)</a:t>
            </a:r>
          </a:p>
          <a:p>
            <a:pPr marL="257175" indent="-257175">
              <a:spcBef>
                <a:spcPts val="0"/>
              </a:spcBef>
              <a:spcAft>
                <a:spcPts val="0"/>
              </a:spcAft>
              <a:buSzPts val="1000"/>
              <a:buFont typeface="Symbol" panose="05050102010706020507" pitchFamily="18" charset="2"/>
              <a:buChar char=""/>
              <a:tabLst>
                <a:tab pos="3429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Interface and user training (Interface)</a:t>
            </a:r>
          </a:p>
          <a:p>
            <a:pPr marL="257175" indent="-257175">
              <a:spcBef>
                <a:spcPts val="0"/>
              </a:spcBef>
              <a:spcAft>
                <a:spcPts val="0"/>
              </a:spcAft>
              <a:buSzPts val="1000"/>
              <a:buFont typeface="Symbol" panose="05050102010706020507" pitchFamily="18" charset="2"/>
              <a:buChar char=""/>
              <a:tabLst>
                <a:tab pos="3429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Lab testing (Lab)</a:t>
            </a:r>
          </a:p>
          <a:p>
            <a:pPr marL="557213" lvl="1" indent="-214313">
              <a:spcBef>
                <a:spcPts val="0"/>
              </a:spcBef>
              <a:spcAft>
                <a:spcPts val="0"/>
              </a:spcAft>
              <a:buSzPts val="1000"/>
              <a:buFont typeface="Courier New" panose="02070309020205020404" pitchFamily="49" charset="0"/>
              <a:buChar char="o"/>
              <a:tabLst>
                <a:tab pos="6858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Hardware/Software/Network interface testing</a:t>
            </a:r>
          </a:p>
          <a:p>
            <a:pPr marL="557213" lvl="1" indent="-214313">
              <a:spcBef>
                <a:spcPts val="0"/>
              </a:spcBef>
              <a:spcAft>
                <a:spcPts val="0"/>
              </a:spcAft>
              <a:buSzPts val="1000"/>
              <a:buFont typeface="Courier New" panose="02070309020205020404" pitchFamily="49" charset="0"/>
              <a:buChar char="o"/>
              <a:tabLst>
                <a:tab pos="6858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Operational Readiness Testing (ORT)</a:t>
            </a:r>
          </a:p>
          <a:p>
            <a:pPr marL="257175" indent="-257175">
              <a:spcBef>
                <a:spcPts val="0"/>
              </a:spcBef>
              <a:spcAft>
                <a:spcPts val="0"/>
              </a:spcAft>
              <a:buSzPts val="1000"/>
              <a:buFont typeface="Symbol" panose="05050102010706020507" pitchFamily="18" charset="2"/>
              <a:buChar char=""/>
              <a:tabLst>
                <a:tab pos="3429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Ops planning (Planning)</a:t>
            </a:r>
          </a:p>
          <a:p>
            <a:pPr marL="557213" lvl="1" indent="-214313">
              <a:spcBef>
                <a:spcPts val="0"/>
              </a:spcBef>
              <a:spcAft>
                <a:spcPts val="0"/>
              </a:spcAft>
              <a:buSzPts val="1000"/>
              <a:buFont typeface="Courier New" panose="02070309020205020404" pitchFamily="49" charset="0"/>
              <a:buChar char="o"/>
              <a:tabLst>
                <a:tab pos="6858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procedures, crew training, increment scheduling</a:t>
            </a:r>
          </a:p>
          <a:p>
            <a:pPr marL="100013" indent="-214313">
              <a:spcBef>
                <a:spcPts val="0"/>
              </a:spcBef>
              <a:spcAft>
                <a:spcPts val="0"/>
              </a:spcAft>
              <a:buSzPts val="1000"/>
              <a:buFont typeface="Courier New" panose="02070309020205020404" pitchFamily="49" charset="0"/>
              <a:buChar char="o"/>
              <a:tabLst>
                <a:tab pos="6858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Ops activates (Ops)</a:t>
            </a:r>
          </a:p>
          <a:p>
            <a:pPr marL="100013" indent="-214313">
              <a:spcBef>
                <a:spcPts val="0"/>
              </a:spcBef>
              <a:spcAft>
                <a:spcPts val="0"/>
              </a:spcAft>
              <a:buSzPts val="1000"/>
              <a:buFont typeface="Courier New" panose="02070309020205020404" pitchFamily="49" charset="0"/>
              <a:buChar char="o"/>
              <a:tabLst>
                <a:tab pos="685800" algn="l"/>
              </a:tabLst>
              <a:defRPr/>
            </a:pPr>
            <a:r>
              <a:rPr lang="en-US" sz="1600">
                <a:latin typeface="Calibri" panose="020F0502020204030204" pitchFamily="34" charset="0"/>
                <a:ea typeface="Calibri" panose="020F0502020204030204" pitchFamily="34" charset="0"/>
                <a:cs typeface="Times New Roman" panose="02020603050405020304" pitchFamily="18" charset="0"/>
              </a:rPr>
              <a:t>Data distribution </a:t>
            </a:r>
          </a:p>
        </p:txBody>
      </p:sp>
      <p:graphicFrame>
        <p:nvGraphicFramePr>
          <p:cNvPr id="3" name="Table 4">
            <a:extLst>
              <a:ext uri="{FF2B5EF4-FFF2-40B4-BE49-F238E27FC236}">
                <a16:creationId xmlns:a16="http://schemas.microsoft.com/office/drawing/2014/main" id="{D1FC6B61-ECF5-444F-9F4B-FFBAFCC31E84}"/>
              </a:ext>
            </a:extLst>
          </p:cNvPr>
          <p:cNvGraphicFramePr>
            <a:graphicFrameLocks noGrp="1"/>
          </p:cNvGraphicFramePr>
          <p:nvPr/>
        </p:nvGraphicFramePr>
        <p:xfrm>
          <a:off x="5322627" y="1268800"/>
          <a:ext cx="6688540" cy="4053840"/>
        </p:xfrm>
        <a:graphic>
          <a:graphicData uri="http://schemas.openxmlformats.org/drawingml/2006/table">
            <a:tbl>
              <a:tblPr firstRow="1" bandRow="1">
                <a:tableStyleId>{5C22544A-7EE6-4342-B048-85BDC9FD1C3A}</a:tableStyleId>
              </a:tblPr>
              <a:tblGrid>
                <a:gridCol w="4763069">
                  <a:extLst>
                    <a:ext uri="{9D8B030D-6E8A-4147-A177-3AD203B41FA5}">
                      <a16:colId xmlns:a16="http://schemas.microsoft.com/office/drawing/2014/main" val="2866678828"/>
                    </a:ext>
                  </a:extLst>
                </a:gridCol>
                <a:gridCol w="1925471">
                  <a:extLst>
                    <a:ext uri="{9D8B030D-6E8A-4147-A177-3AD203B41FA5}">
                      <a16:colId xmlns:a16="http://schemas.microsoft.com/office/drawing/2014/main" val="3281309380"/>
                    </a:ext>
                  </a:extLst>
                </a:gridCol>
              </a:tblGrid>
              <a:tr h="343637">
                <a:tc>
                  <a:txBody>
                    <a:bodyPr/>
                    <a:lstStyle/>
                    <a:p>
                      <a:r>
                        <a:rPr lang="en-US"/>
                        <a:t>User</a:t>
                      </a:r>
                    </a:p>
                  </a:txBody>
                  <a:tcPr/>
                </a:tc>
                <a:tc>
                  <a:txBody>
                    <a:bodyPr/>
                    <a:lstStyle/>
                    <a:p>
                      <a:r>
                        <a:rPr lang="en-US"/>
                        <a:t>Percent Complete</a:t>
                      </a:r>
                    </a:p>
                  </a:txBody>
                  <a:tcPr/>
                </a:tc>
                <a:extLst>
                  <a:ext uri="{0D108BD9-81ED-4DB2-BD59-A6C34878D82A}">
                    <a16:rowId xmlns:a16="http://schemas.microsoft.com/office/drawing/2014/main" val="1722147864"/>
                  </a:ext>
                </a:extLst>
              </a:tr>
              <a:tr h="334945">
                <a:tc>
                  <a:txBody>
                    <a:bodyPr/>
                    <a:lstStyle/>
                    <a:p>
                      <a:pPr lvl="0"/>
                      <a:r>
                        <a:rPr lang="en-US" sz="1600" err="1"/>
                        <a:t>Astrobatics</a:t>
                      </a:r>
                      <a:r>
                        <a:rPr lang="en-US" sz="1600"/>
                        <a:t> (Naval Postgraduate School)</a:t>
                      </a:r>
                    </a:p>
                  </a:txBody>
                  <a:tcPr/>
                </a:tc>
                <a:tc>
                  <a:txBody>
                    <a:bodyPr/>
                    <a:lstStyle/>
                    <a:p>
                      <a:r>
                        <a:rPr lang="en-US" sz="1600"/>
                        <a:t>100</a:t>
                      </a:r>
                    </a:p>
                  </a:txBody>
                  <a:tcPr/>
                </a:tc>
                <a:extLst>
                  <a:ext uri="{0D108BD9-81ED-4DB2-BD59-A6C34878D82A}">
                    <a16:rowId xmlns:a16="http://schemas.microsoft.com/office/drawing/2014/main" val="508783453"/>
                  </a:ext>
                </a:extLst>
              </a:tr>
              <a:tr h="334945">
                <a:tc>
                  <a:txBody>
                    <a:bodyPr/>
                    <a:lstStyle/>
                    <a:p>
                      <a:pPr lvl="0"/>
                      <a:r>
                        <a:rPr lang="en-US" sz="1600" err="1"/>
                        <a:t>SoundSee</a:t>
                      </a:r>
                      <a:r>
                        <a:rPr lang="en-US" sz="1600"/>
                        <a:t> (Astrobotic/Bosch)</a:t>
                      </a:r>
                    </a:p>
                  </a:txBody>
                  <a:tcPr/>
                </a:tc>
                <a:tc>
                  <a:txBody>
                    <a:bodyPr/>
                    <a:lstStyle/>
                    <a:p>
                      <a:r>
                        <a:rPr lang="en-US" sz="1600"/>
                        <a:t>100</a:t>
                      </a:r>
                    </a:p>
                  </a:txBody>
                  <a:tcPr/>
                </a:tc>
                <a:extLst>
                  <a:ext uri="{0D108BD9-81ED-4DB2-BD59-A6C34878D82A}">
                    <a16:rowId xmlns:a16="http://schemas.microsoft.com/office/drawing/2014/main" val="572941383"/>
                  </a:ext>
                </a:extLst>
              </a:tr>
              <a:tr h="334945">
                <a:tc>
                  <a:txBody>
                    <a:bodyPr/>
                    <a:lstStyle/>
                    <a:p>
                      <a:pPr lvl="0"/>
                      <a:r>
                        <a:rPr lang="en-US" sz="1600"/>
                        <a:t>Gecko (Stanford) – Phase 2</a:t>
                      </a:r>
                    </a:p>
                  </a:txBody>
                  <a:tcPr/>
                </a:tc>
                <a:tc>
                  <a:txBody>
                    <a:bodyPr/>
                    <a:lstStyle/>
                    <a:p>
                      <a:r>
                        <a:rPr lang="en-US" sz="1600"/>
                        <a:t>20</a:t>
                      </a:r>
                    </a:p>
                  </a:txBody>
                  <a:tcPr/>
                </a:tc>
                <a:extLst>
                  <a:ext uri="{0D108BD9-81ED-4DB2-BD59-A6C34878D82A}">
                    <a16:rowId xmlns:a16="http://schemas.microsoft.com/office/drawing/2014/main" val="3042514719"/>
                  </a:ext>
                </a:extLst>
              </a:tr>
              <a:tr h="334945">
                <a:tc>
                  <a:txBody>
                    <a:bodyPr/>
                    <a:lstStyle/>
                    <a:p>
                      <a:pPr lvl="0"/>
                      <a:r>
                        <a:rPr lang="en-US" sz="1600"/>
                        <a:t>JAXA </a:t>
                      </a:r>
                      <a:r>
                        <a:rPr lang="en-US" sz="1600" err="1"/>
                        <a:t>Kibo</a:t>
                      </a:r>
                      <a:r>
                        <a:rPr lang="en-US" sz="1600"/>
                        <a:t>-RPC - Year 2</a:t>
                      </a:r>
                    </a:p>
                  </a:txBody>
                  <a:tcPr/>
                </a:tc>
                <a:tc>
                  <a:txBody>
                    <a:bodyPr/>
                    <a:lstStyle/>
                    <a:p>
                      <a:r>
                        <a:rPr lang="en-US" sz="1600"/>
                        <a:t>80</a:t>
                      </a:r>
                    </a:p>
                  </a:txBody>
                  <a:tcPr/>
                </a:tc>
                <a:extLst>
                  <a:ext uri="{0D108BD9-81ED-4DB2-BD59-A6C34878D82A}">
                    <a16:rowId xmlns:a16="http://schemas.microsoft.com/office/drawing/2014/main" val="1851060920"/>
                  </a:ext>
                </a:extLst>
              </a:tr>
              <a:tr h="334945">
                <a:tc>
                  <a:txBody>
                    <a:bodyPr/>
                    <a:lstStyle/>
                    <a:p>
                      <a:pPr lvl="0"/>
                      <a:r>
                        <a:rPr lang="en-US" sz="1600" err="1"/>
                        <a:t>Astroporter</a:t>
                      </a:r>
                      <a:r>
                        <a:rPr lang="en-US" sz="1600"/>
                        <a:t> (Tethers Unlimited)</a:t>
                      </a:r>
                    </a:p>
                  </a:txBody>
                  <a:tcPr/>
                </a:tc>
                <a:tc>
                  <a:txBody>
                    <a:bodyPr/>
                    <a:lstStyle/>
                    <a:p>
                      <a:r>
                        <a:rPr lang="en-US" sz="1600"/>
                        <a:t>50</a:t>
                      </a:r>
                    </a:p>
                  </a:txBody>
                  <a:tcPr/>
                </a:tc>
                <a:extLst>
                  <a:ext uri="{0D108BD9-81ED-4DB2-BD59-A6C34878D82A}">
                    <a16:rowId xmlns:a16="http://schemas.microsoft.com/office/drawing/2014/main" val="3956833600"/>
                  </a:ext>
                </a:extLst>
              </a:tr>
              <a:tr h="3349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RFID Recon (NASA AES/REALM-2)</a:t>
                      </a:r>
                    </a:p>
                  </a:txBody>
                  <a:tcPr/>
                </a:tc>
                <a:tc>
                  <a:txBody>
                    <a:bodyPr/>
                    <a:lstStyle/>
                    <a:p>
                      <a:r>
                        <a:rPr lang="en-US" sz="1600"/>
                        <a:t>100</a:t>
                      </a:r>
                    </a:p>
                  </a:txBody>
                  <a:tcPr/>
                </a:tc>
                <a:extLst>
                  <a:ext uri="{0D108BD9-81ED-4DB2-BD59-A6C34878D82A}">
                    <a16:rowId xmlns:a16="http://schemas.microsoft.com/office/drawing/2014/main" val="2056711293"/>
                  </a:ext>
                </a:extLst>
              </a:tr>
              <a:tr h="334945">
                <a:tc>
                  <a:txBody>
                    <a:bodyPr/>
                    <a:lstStyle/>
                    <a:p>
                      <a:pPr lvl="0"/>
                      <a:r>
                        <a:rPr lang="en-US" sz="1600"/>
                        <a:t>ISAAC (NASA AES)</a:t>
                      </a:r>
                    </a:p>
                  </a:txBody>
                  <a:tcPr/>
                </a:tc>
                <a:tc>
                  <a:txBody>
                    <a:bodyPr/>
                    <a:lstStyle/>
                    <a:p>
                      <a:r>
                        <a:rPr lang="en-US" sz="1600"/>
                        <a:t>100</a:t>
                      </a:r>
                    </a:p>
                  </a:txBody>
                  <a:tcPr/>
                </a:tc>
                <a:extLst>
                  <a:ext uri="{0D108BD9-81ED-4DB2-BD59-A6C34878D82A}">
                    <a16:rowId xmlns:a16="http://schemas.microsoft.com/office/drawing/2014/main" val="4288740978"/>
                  </a:ext>
                </a:extLst>
              </a:tr>
              <a:tr h="334945">
                <a:tc>
                  <a:txBody>
                    <a:bodyPr/>
                    <a:lstStyle/>
                    <a:p>
                      <a:pPr lvl="0"/>
                      <a:r>
                        <a:rPr lang="en-US" sz="1600"/>
                        <a:t>SVGS (FIT)</a:t>
                      </a:r>
                    </a:p>
                  </a:txBody>
                  <a:tcPr/>
                </a:tc>
                <a:tc>
                  <a:txBody>
                    <a:bodyPr/>
                    <a:lstStyle/>
                    <a:p>
                      <a:r>
                        <a:rPr lang="en-US" sz="1600"/>
                        <a:t>40</a:t>
                      </a:r>
                    </a:p>
                  </a:txBody>
                  <a:tcPr/>
                </a:tc>
                <a:extLst>
                  <a:ext uri="{0D108BD9-81ED-4DB2-BD59-A6C34878D82A}">
                    <a16:rowId xmlns:a16="http://schemas.microsoft.com/office/drawing/2014/main" val="734428691"/>
                  </a:ext>
                </a:extLst>
              </a:tr>
              <a:tr h="3349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SOARS</a:t>
                      </a:r>
                    </a:p>
                  </a:txBody>
                  <a:tcPr/>
                </a:tc>
                <a:tc>
                  <a:txBody>
                    <a:bodyPr/>
                    <a:lstStyle/>
                    <a:p>
                      <a:r>
                        <a:rPr lang="en-US" sz="1600"/>
                        <a:t>10</a:t>
                      </a:r>
                    </a:p>
                  </a:txBody>
                  <a:tcPr/>
                </a:tc>
                <a:extLst>
                  <a:ext uri="{0D108BD9-81ED-4DB2-BD59-A6C34878D82A}">
                    <a16:rowId xmlns:a16="http://schemas.microsoft.com/office/drawing/2014/main" val="3399634139"/>
                  </a:ext>
                </a:extLst>
              </a:tr>
              <a:tr h="3349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ROAM (MIT)</a:t>
                      </a:r>
                    </a:p>
                  </a:txBody>
                  <a:tcPr/>
                </a:tc>
                <a:tc>
                  <a:txBody>
                    <a:bodyPr/>
                    <a:lstStyle/>
                    <a:p>
                      <a:r>
                        <a:rPr lang="en-US" sz="1600"/>
                        <a:t>100</a:t>
                      </a:r>
                    </a:p>
                  </a:txBody>
                  <a:tcPr/>
                </a:tc>
                <a:extLst>
                  <a:ext uri="{0D108BD9-81ED-4DB2-BD59-A6C34878D82A}">
                    <a16:rowId xmlns:a16="http://schemas.microsoft.com/office/drawing/2014/main" val="925952717"/>
                  </a:ext>
                </a:extLst>
              </a:tr>
              <a:tr h="3349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err="1"/>
                        <a:t>ReSWARM</a:t>
                      </a:r>
                      <a:r>
                        <a:rPr lang="en-US" sz="1600"/>
                        <a:t> (MIT)</a:t>
                      </a:r>
                    </a:p>
                  </a:txBody>
                  <a:tcPr/>
                </a:tc>
                <a:tc>
                  <a:txBody>
                    <a:bodyPr/>
                    <a:lstStyle/>
                    <a:p>
                      <a:r>
                        <a:rPr lang="en-US" sz="1600"/>
                        <a:t>70</a:t>
                      </a:r>
                    </a:p>
                  </a:txBody>
                  <a:tcPr/>
                </a:tc>
                <a:extLst>
                  <a:ext uri="{0D108BD9-81ED-4DB2-BD59-A6C34878D82A}">
                    <a16:rowId xmlns:a16="http://schemas.microsoft.com/office/drawing/2014/main" val="1616625988"/>
                  </a:ext>
                </a:extLst>
              </a:tr>
            </a:tbl>
          </a:graphicData>
        </a:graphic>
      </p:graphicFrame>
      <p:graphicFrame>
        <p:nvGraphicFramePr>
          <p:cNvPr id="5" name="Table 4">
            <a:extLst>
              <a:ext uri="{FF2B5EF4-FFF2-40B4-BE49-F238E27FC236}">
                <a16:creationId xmlns:a16="http://schemas.microsoft.com/office/drawing/2014/main" id="{D496E4C4-4015-1446-9232-95A396360C39}"/>
              </a:ext>
            </a:extLst>
          </p:cNvPr>
          <p:cNvGraphicFramePr>
            <a:graphicFrameLocks noGrp="1"/>
          </p:cNvGraphicFramePr>
          <p:nvPr/>
        </p:nvGraphicFramePr>
        <p:xfrm>
          <a:off x="5322627" y="5322641"/>
          <a:ext cx="4746924" cy="1371600"/>
        </p:xfrm>
        <a:graphic>
          <a:graphicData uri="http://schemas.openxmlformats.org/drawingml/2006/table">
            <a:tbl>
              <a:tblPr firstRow="1" bandRow="1">
                <a:tableStyleId>{5C22544A-7EE6-4342-B048-85BDC9FD1C3A}</a:tableStyleId>
              </a:tblPr>
              <a:tblGrid>
                <a:gridCol w="4746924">
                  <a:extLst>
                    <a:ext uri="{9D8B030D-6E8A-4147-A177-3AD203B41FA5}">
                      <a16:colId xmlns:a16="http://schemas.microsoft.com/office/drawing/2014/main" val="2866678828"/>
                    </a:ext>
                  </a:extLst>
                </a:gridCol>
              </a:tblGrid>
              <a:tr h="346982">
                <a:tc>
                  <a:txBody>
                    <a:bodyPr/>
                    <a:lstStyle/>
                    <a:p>
                      <a:r>
                        <a:rPr lang="en-US"/>
                        <a:t>Finished Investigations</a:t>
                      </a:r>
                    </a:p>
                  </a:txBody>
                  <a:tcPr/>
                </a:tc>
                <a:extLst>
                  <a:ext uri="{0D108BD9-81ED-4DB2-BD59-A6C34878D82A}">
                    <a16:rowId xmlns:a16="http://schemas.microsoft.com/office/drawing/2014/main" val="1722147864"/>
                  </a:ext>
                </a:extLst>
              </a:tr>
              <a:tr h="318067">
                <a:tc>
                  <a:txBody>
                    <a:bodyPr/>
                    <a:lstStyle/>
                    <a:p>
                      <a:pPr lvl="0"/>
                      <a:r>
                        <a:rPr lang="en-US" sz="1600"/>
                        <a:t>Gecko (Stanford) – Phase 1</a:t>
                      </a:r>
                    </a:p>
                  </a:txBody>
                  <a:tcPr/>
                </a:tc>
                <a:extLst>
                  <a:ext uri="{0D108BD9-81ED-4DB2-BD59-A6C34878D82A}">
                    <a16:rowId xmlns:a16="http://schemas.microsoft.com/office/drawing/2014/main" val="3042514719"/>
                  </a:ext>
                </a:extLst>
              </a:tr>
              <a:tr h="318067">
                <a:tc>
                  <a:txBody>
                    <a:bodyPr/>
                    <a:lstStyle/>
                    <a:p>
                      <a:pPr lvl="0"/>
                      <a:r>
                        <a:rPr lang="en-US" sz="1600"/>
                        <a:t>JAXA </a:t>
                      </a:r>
                      <a:r>
                        <a:rPr lang="en-US" sz="1600" err="1"/>
                        <a:t>Kibo</a:t>
                      </a:r>
                      <a:r>
                        <a:rPr lang="en-US" sz="1600"/>
                        <a:t>-RPC - Year 1</a:t>
                      </a:r>
                    </a:p>
                  </a:txBody>
                  <a:tcPr/>
                </a:tc>
                <a:extLst>
                  <a:ext uri="{0D108BD9-81ED-4DB2-BD59-A6C34878D82A}">
                    <a16:rowId xmlns:a16="http://schemas.microsoft.com/office/drawing/2014/main" val="1851060920"/>
                  </a:ext>
                </a:extLst>
              </a:tr>
              <a:tr h="318067">
                <a:tc>
                  <a:txBody>
                    <a:bodyPr/>
                    <a:lstStyle/>
                    <a:p>
                      <a:pPr lvl="0"/>
                      <a:r>
                        <a:rPr lang="en-US" sz="1600"/>
                        <a:t>REGGAE (</a:t>
                      </a:r>
                      <a:r>
                        <a:rPr lang="en-US" sz="1600" err="1"/>
                        <a:t>NanoRacks</a:t>
                      </a:r>
                      <a:r>
                        <a:rPr lang="en-US" sz="1600"/>
                        <a:t>/Braunschweig)</a:t>
                      </a:r>
                    </a:p>
                  </a:txBody>
                  <a:tcPr/>
                </a:tc>
                <a:extLst>
                  <a:ext uri="{0D108BD9-81ED-4DB2-BD59-A6C34878D82A}">
                    <a16:rowId xmlns:a16="http://schemas.microsoft.com/office/drawing/2014/main" val="1965991725"/>
                  </a:ext>
                </a:extLst>
              </a:tr>
            </a:tbl>
          </a:graphicData>
        </a:graphic>
      </p:graphicFrame>
    </p:spTree>
    <p:extLst>
      <p:ext uri="{BB962C8B-B14F-4D97-AF65-F5344CB8AC3E}">
        <p14:creationId xmlns:p14="http://schemas.microsoft.com/office/powerpoint/2010/main" val="22141288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946B3-E1F6-A84E-8504-B250DEEF2E06}"/>
              </a:ext>
            </a:extLst>
          </p:cNvPr>
          <p:cNvSpPr>
            <a:spLocks noGrp="1"/>
          </p:cNvSpPr>
          <p:nvPr>
            <p:ph type="title"/>
          </p:nvPr>
        </p:nvSpPr>
        <p:spPr/>
        <p:txBody>
          <a:bodyPr/>
          <a:lstStyle/>
          <a:p>
            <a:r>
              <a:rPr lang="en-US"/>
              <a:t>Operations</a:t>
            </a:r>
          </a:p>
        </p:txBody>
      </p:sp>
      <p:sp>
        <p:nvSpPr>
          <p:cNvPr id="3" name="Text Placeholder 2">
            <a:extLst>
              <a:ext uri="{FF2B5EF4-FFF2-40B4-BE49-F238E27FC236}">
                <a16:creationId xmlns:a16="http://schemas.microsoft.com/office/drawing/2014/main" id="{5681F5CB-E047-E84A-969F-EB58F24640C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90462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4448175" y="390525"/>
            <a:ext cx="3265488"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0" cap="none" spc="0" normalizeH="0" baseline="0" noProof="0">
                <a:ln>
                  <a:noFill/>
                </a:ln>
                <a:solidFill>
                  <a:srgbClr val="000000"/>
                </a:solidFill>
                <a:effectLst/>
                <a:uLnTx/>
                <a:uFillTx/>
                <a:latin typeface="Arial"/>
                <a:ea typeface="+mj-ea"/>
                <a:cs typeface="+mj-cs"/>
              </a:rPr>
              <a:t>Purpose</a:t>
            </a:r>
          </a:p>
        </p:txBody>
      </p:sp>
      <p:sp>
        <p:nvSpPr>
          <p:cNvPr id="16" name="Rectangle 3"/>
          <p:cNvSpPr txBox="1">
            <a:spLocks noChangeArrowheads="1"/>
          </p:cNvSpPr>
          <p:nvPr/>
        </p:nvSpPr>
        <p:spPr bwMode="auto">
          <a:xfrm>
            <a:off x="1313411" y="1175417"/>
            <a:ext cx="9777577" cy="497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1800" b="1" i="0" u="none" strike="noStrike" kern="0" cap="none" spc="0" normalizeH="0" baseline="0" noProof="0">
                <a:ln>
                  <a:noFill/>
                </a:ln>
                <a:solidFill>
                  <a:srgbClr val="000000"/>
                </a:solidFill>
                <a:effectLst/>
                <a:uLnTx/>
                <a:uFillTx/>
                <a:latin typeface="Arial"/>
                <a:ea typeface="+mn-ea"/>
                <a:cs typeface="+mn-cs"/>
              </a:rPr>
              <a:t>Purpose: </a:t>
            </a:r>
            <a:r>
              <a:rPr kumimoji="0" lang="en-US" altLang="en-US" sz="1800" i="0" u="none" strike="noStrike" kern="0" cap="none" spc="0" normalizeH="0" baseline="0" noProof="0">
                <a:ln>
                  <a:noFill/>
                </a:ln>
                <a:solidFill>
                  <a:srgbClr val="000000"/>
                </a:solidFill>
                <a:effectLst/>
                <a:uLnTx/>
                <a:uFillTx/>
                <a:latin typeface="Arial"/>
                <a:ea typeface="+mn-ea"/>
                <a:cs typeface="+mn-cs"/>
              </a:rPr>
              <a:t>provide an Astrobee Facility overview and update</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altLang="en-US" sz="1600" b="1" i="0" u="none" strike="noStrike" kern="0" cap="none" spc="0" normalizeH="0" baseline="0" noProof="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ts val="1900"/>
              </a:lnSpc>
              <a:spcBef>
                <a:spcPct val="20000"/>
              </a:spcBef>
              <a:spcAft>
                <a:spcPct val="0"/>
              </a:spcAft>
              <a:buClrTx/>
              <a:buSzTx/>
              <a:buFontTx/>
              <a:buChar char="•"/>
              <a:tabLst/>
              <a:defRPr/>
            </a:pPr>
            <a:r>
              <a:rPr kumimoji="0" lang="en-US" altLang="en-US" sz="1800" b="1" i="0" u="none" strike="noStrike" kern="0" cap="none" spc="0" normalizeH="0" baseline="0" noProof="0">
                <a:ln>
                  <a:noFill/>
                </a:ln>
                <a:solidFill>
                  <a:srgbClr val="000000"/>
                </a:solidFill>
                <a:effectLst/>
                <a:uLnTx/>
                <a:uFillTx/>
                <a:latin typeface="Arial"/>
                <a:ea typeface="+mn-ea"/>
                <a:cs typeface="+mn-cs"/>
              </a:rPr>
              <a:t>Select the appropriate box below: </a:t>
            </a:r>
            <a:endParaRPr kumimoji="0" lang="en-US" altLang="en-US" sz="1800" b="1" i="0" u="none" strike="noStrike" kern="0" cap="none" spc="0" normalizeH="0" baseline="0" noProof="0">
              <a:ln>
                <a:noFill/>
              </a:ln>
              <a:solidFill>
                <a:srgbClr val="FF0000"/>
              </a:solidFill>
              <a:effectLst/>
              <a:uLnTx/>
              <a:uFillTx/>
              <a:latin typeface="Arial"/>
              <a:ea typeface="+mn-ea"/>
              <a:cs typeface="+mn-cs"/>
            </a:endParaRPr>
          </a:p>
          <a:p>
            <a:pPr marL="400050" lvl="1" indent="0" eaLnBrk="1" hangingPunct="1">
              <a:lnSpc>
                <a:spcPts val="1900"/>
              </a:lnSpc>
              <a:buNone/>
              <a:defRPr/>
            </a:pPr>
            <a:r>
              <a:rPr lang="en-US" altLang="en-US" sz="1400" b="1" kern="0">
                <a:solidFill>
                  <a:srgbClr val="000000"/>
                </a:solidFill>
                <a:latin typeface="Arial"/>
              </a:rPr>
              <a:t> □</a:t>
            </a:r>
            <a:r>
              <a:rPr lang="en-US" altLang="en-US" sz="1400" kern="0">
                <a:solidFill>
                  <a:srgbClr val="000000"/>
                </a:solidFill>
                <a:latin typeface="Arial"/>
              </a:rPr>
              <a:t>  Request </a:t>
            </a:r>
            <a:r>
              <a:rPr kumimoji="0" lang="en-US" altLang="en-US" sz="1400" b="0" i="0" u="none" strike="noStrike" kern="0" cap="none" spc="0" normalizeH="0" baseline="0" noProof="0">
                <a:ln>
                  <a:noFill/>
                </a:ln>
                <a:solidFill>
                  <a:srgbClr val="000000"/>
                </a:solidFill>
                <a:effectLst/>
                <a:uLnTx/>
                <a:uFillTx/>
                <a:latin typeface="Arial"/>
                <a:ea typeface="+mn-ea"/>
                <a:cs typeface="+mn-cs"/>
              </a:rPr>
              <a:t>for Technical Concurrence</a:t>
            </a:r>
          </a:p>
          <a:p>
            <a:pPr marL="685800" marR="0" lvl="1" indent="-285750" algn="l" defTabSz="914400" rtl="0" eaLnBrk="1" fontAlgn="base" latinLnBrk="0" hangingPunct="1">
              <a:lnSpc>
                <a:spcPts val="1900"/>
              </a:lnSpc>
              <a:spcBef>
                <a:spcPct val="20000"/>
              </a:spcBef>
              <a:spcAft>
                <a:spcPct val="0"/>
              </a:spcAft>
              <a:buClrTx/>
              <a:buSzTx/>
              <a:buFont typeface="Wingdings" panose="05000000000000000000" pitchFamily="2" charset="2"/>
              <a:buChar char="þ"/>
              <a:tabLst/>
              <a:defRPr/>
            </a:pPr>
            <a:r>
              <a:rPr lang="en-US" altLang="en-US" sz="1400" kern="0">
                <a:solidFill>
                  <a:srgbClr val="000000"/>
                </a:solidFill>
                <a:latin typeface="Arial"/>
              </a:rPr>
              <a:t>Information Only</a:t>
            </a:r>
            <a:endParaRPr kumimoji="0" lang="en-US" altLang="en-US" sz="1400" b="0" i="0" u="none" strike="noStrike" kern="0" cap="none" spc="0" normalizeH="0" baseline="0" noProof="0">
              <a:ln>
                <a:noFill/>
              </a:ln>
              <a:solidFill>
                <a:srgbClr val="000000"/>
              </a:solidFill>
              <a:effectLst/>
              <a:uLnTx/>
              <a:uFillTx/>
              <a:latin typeface="Arial"/>
              <a:ea typeface="+mn-ea"/>
              <a:cs typeface="+mn-cs"/>
            </a:endParaRPr>
          </a:p>
          <a:p>
            <a:pPr marL="400050" marR="0" lvl="1" indent="0" algn="l" defTabSz="914400" rtl="0" eaLnBrk="1" fontAlgn="base" latinLnBrk="0" hangingPunct="1">
              <a:lnSpc>
                <a:spcPts val="1900"/>
              </a:lnSpc>
              <a:spcBef>
                <a:spcPct val="20000"/>
              </a:spcBef>
              <a:spcAft>
                <a:spcPct val="0"/>
              </a:spcAft>
              <a:buClrTx/>
              <a:buSzTx/>
              <a:buFontTx/>
              <a:buNone/>
              <a:tabLst/>
              <a:defRPr/>
            </a:pPr>
            <a:r>
              <a:rPr kumimoji="0" lang="en-US" altLang="en-US" sz="1400" b="1" i="0" u="none" strike="noStrike" kern="0" cap="none" spc="0" normalizeH="0" baseline="0" noProof="0">
                <a:ln>
                  <a:noFill/>
                </a:ln>
                <a:solidFill>
                  <a:srgbClr val="000000"/>
                </a:solidFill>
                <a:effectLst/>
                <a:uLnTx/>
                <a:uFillTx/>
                <a:latin typeface="Arial"/>
                <a:ea typeface="+mn-ea"/>
                <a:cs typeface="+mn-cs"/>
              </a:rPr>
              <a:t> □</a:t>
            </a:r>
            <a:r>
              <a:rPr kumimoji="0" lang="en-US" altLang="en-US" sz="1400" b="0" i="0" u="none" strike="noStrike" kern="0" cap="none" spc="0" normalizeH="0" baseline="0" noProof="0">
                <a:ln>
                  <a:noFill/>
                </a:ln>
                <a:solidFill>
                  <a:srgbClr val="000000"/>
                </a:solidFill>
                <a:effectLst/>
                <a:uLnTx/>
                <a:uFillTx/>
                <a:latin typeface="Arial"/>
                <a:ea typeface="+mn-ea"/>
                <a:cs typeface="+mn-cs"/>
              </a:rPr>
              <a:t>  Management Direction</a:t>
            </a:r>
          </a:p>
          <a:p>
            <a:pPr marL="457200" marR="0" lvl="1" indent="0" algn="l" defTabSz="914400" rtl="0" eaLnBrk="1" fontAlgn="base" latinLnBrk="0" hangingPunct="1">
              <a:lnSpc>
                <a:spcPts val="1900"/>
              </a:lnSpc>
              <a:spcBef>
                <a:spcPct val="20000"/>
              </a:spcBef>
              <a:spcAft>
                <a:spcPct val="0"/>
              </a:spcAft>
              <a:buClrTx/>
              <a:buSzTx/>
              <a:buFontTx/>
              <a:buNone/>
              <a:tabLst/>
              <a:defRPr/>
            </a:pPr>
            <a:r>
              <a:rPr kumimoji="0" lang="en-US" altLang="en-US" sz="1400" b="1" i="0" u="none" strike="noStrike" kern="0" cap="none" spc="0" normalizeH="0" baseline="0" noProof="0">
                <a:ln>
                  <a:noFill/>
                </a:ln>
                <a:solidFill>
                  <a:srgbClr val="000000"/>
                </a:solidFill>
                <a:effectLst/>
                <a:uLnTx/>
                <a:uFillTx/>
                <a:latin typeface="Arial"/>
                <a:ea typeface="+mn-ea"/>
                <a:cs typeface="+mn-cs"/>
              </a:rPr>
              <a:t>□</a:t>
            </a:r>
            <a:r>
              <a:rPr kumimoji="0" lang="en-US" altLang="en-US" sz="1400" b="0" i="0" u="none" strike="noStrike" kern="0" cap="none" spc="0" normalizeH="0" baseline="0" noProof="0">
                <a:ln>
                  <a:noFill/>
                </a:ln>
                <a:solidFill>
                  <a:srgbClr val="000000"/>
                </a:solidFill>
                <a:effectLst/>
                <a:uLnTx/>
                <a:uFillTx/>
                <a:latin typeface="Arial"/>
                <a:ea typeface="+mn-ea"/>
                <a:cs typeface="+mn-cs"/>
              </a:rPr>
              <a:t>  Response to an Action Item</a:t>
            </a:r>
          </a:p>
          <a:p>
            <a:pPr marL="457200" marR="0" lvl="1" indent="0" algn="l" defTabSz="914400" rtl="0" eaLnBrk="1" fontAlgn="base" latinLnBrk="0" hangingPunct="1">
              <a:lnSpc>
                <a:spcPts val="1900"/>
              </a:lnSpc>
              <a:spcBef>
                <a:spcPct val="20000"/>
              </a:spcBef>
              <a:spcAft>
                <a:spcPct val="0"/>
              </a:spcAft>
              <a:buClrTx/>
              <a:buSzTx/>
              <a:buFontTx/>
              <a:buNone/>
              <a:tabLst/>
              <a:defRPr/>
            </a:pPr>
            <a:endParaRPr kumimoji="0" lang="en-US" altLang="en-US" sz="1600" b="1" i="0" u="none" strike="noStrike" kern="0" cap="none" spc="0" normalizeH="0" baseline="0" noProof="0">
              <a:ln>
                <a:noFill/>
              </a:ln>
              <a:solidFill>
                <a:srgbClr val="000000"/>
              </a:solidFill>
              <a:effectLst/>
              <a:uLnTx/>
              <a:uFillTx/>
              <a:latin typeface="Arial"/>
              <a:ea typeface="+mn-ea"/>
              <a:cs typeface="+mn-cs"/>
            </a:endParaRPr>
          </a:p>
          <a:p>
            <a:pPr eaLnBrk="1" hangingPunct="1">
              <a:defRPr/>
            </a:pPr>
            <a:r>
              <a:rPr kumimoji="0" lang="en-US" altLang="en-US" sz="1800" b="1" i="0" u="none" strike="noStrike" kern="0" cap="none" spc="0" normalizeH="0" baseline="0" noProof="0">
                <a:ln>
                  <a:noFill/>
                </a:ln>
                <a:solidFill>
                  <a:srgbClr val="000000"/>
                </a:solidFill>
                <a:effectLst/>
                <a:uLnTx/>
                <a:uFillTx/>
                <a:latin typeface="Arial"/>
                <a:ea typeface="+mn-ea"/>
                <a:cs typeface="+mn-cs"/>
              </a:rPr>
              <a:t>Agenda: </a:t>
            </a:r>
          </a:p>
          <a:p>
            <a:pPr lvl="1" eaLnBrk="1" hangingPunct="1">
              <a:defRPr/>
            </a:pPr>
            <a:r>
              <a:rPr lang="en-US" altLang="en-US" sz="1400" b="1" kern="0">
                <a:solidFill>
                  <a:srgbClr val="000000"/>
                </a:solidFill>
                <a:latin typeface="Arial"/>
              </a:rPr>
              <a:t>Overview</a:t>
            </a:r>
          </a:p>
          <a:p>
            <a:pPr lvl="1" eaLnBrk="1" hangingPunct="1">
              <a:defRPr/>
            </a:pPr>
            <a:r>
              <a:rPr kumimoji="0" lang="en-US" altLang="en-US" sz="1400" b="1" i="0" u="none" strike="noStrike" kern="0" cap="none" spc="0" normalizeH="0" baseline="0" noProof="0">
                <a:ln>
                  <a:noFill/>
                </a:ln>
                <a:solidFill>
                  <a:srgbClr val="000000"/>
                </a:solidFill>
                <a:effectLst/>
                <a:uLnTx/>
                <a:uFillTx/>
                <a:latin typeface="Arial"/>
                <a:ea typeface="+mn-ea"/>
                <a:cs typeface="+mn-cs"/>
              </a:rPr>
              <a:t>Engineering</a:t>
            </a:r>
          </a:p>
          <a:p>
            <a:pPr lvl="1" eaLnBrk="1" hangingPunct="1">
              <a:defRPr/>
            </a:pPr>
            <a:r>
              <a:rPr lang="en-US" altLang="en-US" sz="1400" b="1" kern="0">
                <a:solidFill>
                  <a:srgbClr val="000000"/>
                </a:solidFill>
                <a:latin typeface="Arial"/>
              </a:rPr>
              <a:t>Operations</a:t>
            </a:r>
          </a:p>
        </p:txBody>
      </p:sp>
    </p:spTree>
    <p:extLst>
      <p:ext uri="{BB962C8B-B14F-4D97-AF65-F5344CB8AC3E}">
        <p14:creationId xmlns:p14="http://schemas.microsoft.com/office/powerpoint/2010/main" val="3144244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9E414-C0B1-3E45-85C2-E4E2791E9C61}"/>
              </a:ext>
            </a:extLst>
          </p:cNvPr>
          <p:cNvSpPr>
            <a:spLocks noGrp="1"/>
          </p:cNvSpPr>
          <p:nvPr>
            <p:ph type="title"/>
          </p:nvPr>
        </p:nvSpPr>
        <p:spPr/>
        <p:txBody>
          <a:bodyPr/>
          <a:lstStyle/>
          <a:p>
            <a:pPr algn="ctr"/>
            <a:r>
              <a:rPr lang="en-US"/>
              <a:t>Operations: Functions</a:t>
            </a:r>
          </a:p>
        </p:txBody>
      </p:sp>
      <p:sp>
        <p:nvSpPr>
          <p:cNvPr id="3" name="Content Placeholder 2">
            <a:extLst>
              <a:ext uri="{FF2B5EF4-FFF2-40B4-BE49-F238E27FC236}">
                <a16:creationId xmlns:a16="http://schemas.microsoft.com/office/drawing/2014/main" id="{3F2E413A-1E3B-AF4F-BCEF-6BCB16FF21A5}"/>
              </a:ext>
            </a:extLst>
          </p:cNvPr>
          <p:cNvSpPr>
            <a:spLocks noGrp="1"/>
          </p:cNvSpPr>
          <p:nvPr>
            <p:ph idx="1"/>
          </p:nvPr>
        </p:nvSpPr>
        <p:spPr>
          <a:xfrm>
            <a:off x="2152650" y="1825625"/>
            <a:ext cx="7886700" cy="4530729"/>
          </a:xfrm>
        </p:spPr>
        <p:txBody>
          <a:bodyPr>
            <a:normAutofit fontScale="47500" lnSpcReduction="20000"/>
          </a:bodyPr>
          <a:lstStyle/>
          <a:p>
            <a:r>
              <a:rPr lang="en-US" sz="3600"/>
              <a:t>Ensure Facility Readiness for ISS Test Sessions</a:t>
            </a:r>
          </a:p>
          <a:p>
            <a:pPr lvl="1"/>
            <a:r>
              <a:rPr lang="en-US" sz="3300"/>
              <a:t>All crew training is handled via Onboard Training (OBT).</a:t>
            </a:r>
          </a:p>
          <a:p>
            <a:pPr lvl="1"/>
            <a:r>
              <a:rPr lang="en-US" sz="3300"/>
              <a:t>Manage crew procedure and all planning products updates via OCR/ECR system</a:t>
            </a:r>
          </a:p>
          <a:p>
            <a:pPr lvl="1"/>
            <a:r>
              <a:rPr lang="en-US" sz="3300"/>
              <a:t>Coordinate crew time with ISS Lead Increment Scientist and POIC Cadre </a:t>
            </a:r>
          </a:p>
          <a:p>
            <a:pPr lvl="1"/>
            <a:r>
              <a:rPr lang="en-US" sz="3300"/>
              <a:t>Assist Astrobee team &amp; PDs in acquiring proper access to ops systems as needed</a:t>
            </a:r>
          </a:p>
          <a:p>
            <a:pPr lvl="1"/>
            <a:r>
              <a:rPr lang="en-US" sz="3300"/>
              <a:t>Coordinate with investigators for product development and delivery</a:t>
            </a:r>
          </a:p>
          <a:p>
            <a:pPr lvl="1"/>
            <a:r>
              <a:rPr lang="en-US" sz="3300"/>
              <a:t>Help investigators set up remote communication capabilities as needed</a:t>
            </a:r>
          </a:p>
          <a:p>
            <a:r>
              <a:rPr lang="en-US" sz="3600"/>
              <a:t>Real-Time ISS Test Session support</a:t>
            </a:r>
          </a:p>
          <a:p>
            <a:pPr lvl="1"/>
            <a:r>
              <a:rPr lang="en-US" sz="3300"/>
              <a:t>Coordinate with SpOC (Specialist OC) any deltas to real-time ops and products</a:t>
            </a:r>
          </a:p>
          <a:p>
            <a:pPr lvl="1"/>
            <a:r>
              <a:rPr lang="en-US" sz="3300"/>
              <a:t>Support crew &amp; POIC cadre real-time ops – conduct crew conferences as needed</a:t>
            </a:r>
          </a:p>
          <a:p>
            <a:pPr lvl="1"/>
            <a:r>
              <a:rPr lang="en-US" sz="3300"/>
              <a:t>Coordinate Commanding Window requirements and planning</a:t>
            </a:r>
          </a:p>
          <a:p>
            <a:pPr lvl="1"/>
            <a:r>
              <a:rPr lang="en-US" sz="3300"/>
              <a:t>Test session data and video management</a:t>
            </a:r>
          </a:p>
          <a:p>
            <a:r>
              <a:rPr lang="en-US" sz="3600"/>
              <a:t>Public Relations</a:t>
            </a:r>
          </a:p>
          <a:p>
            <a:pPr lvl="1"/>
            <a:r>
              <a:rPr lang="en-US" sz="3300"/>
              <a:t>Maintain website, work with ARC PAO office to publish material on site</a:t>
            </a:r>
          </a:p>
          <a:p>
            <a:endParaRPr lang="en-US"/>
          </a:p>
          <a:p>
            <a:endParaRPr lang="en-US"/>
          </a:p>
        </p:txBody>
      </p:sp>
    </p:spTree>
    <p:extLst>
      <p:ext uri="{BB962C8B-B14F-4D97-AF65-F5344CB8AC3E}">
        <p14:creationId xmlns:p14="http://schemas.microsoft.com/office/powerpoint/2010/main" val="28731648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9E414-C0B1-3E45-85C2-E4E2791E9C61}"/>
              </a:ext>
            </a:extLst>
          </p:cNvPr>
          <p:cNvSpPr>
            <a:spLocks noGrp="1"/>
          </p:cNvSpPr>
          <p:nvPr>
            <p:ph type="title"/>
          </p:nvPr>
        </p:nvSpPr>
        <p:spPr/>
        <p:txBody>
          <a:bodyPr/>
          <a:lstStyle/>
          <a:p>
            <a:pPr algn="ctr"/>
            <a:r>
              <a:rPr lang="en-US"/>
              <a:t>Operations: Functions</a:t>
            </a:r>
          </a:p>
        </p:txBody>
      </p:sp>
      <p:sp>
        <p:nvSpPr>
          <p:cNvPr id="3" name="Content Placeholder 2">
            <a:extLst>
              <a:ext uri="{FF2B5EF4-FFF2-40B4-BE49-F238E27FC236}">
                <a16:creationId xmlns:a16="http://schemas.microsoft.com/office/drawing/2014/main" id="{3F2E413A-1E3B-AF4F-BCEF-6BCB16FF21A5}"/>
              </a:ext>
            </a:extLst>
          </p:cNvPr>
          <p:cNvSpPr>
            <a:spLocks noGrp="1"/>
          </p:cNvSpPr>
          <p:nvPr>
            <p:ph idx="1"/>
          </p:nvPr>
        </p:nvSpPr>
        <p:spPr/>
        <p:txBody>
          <a:bodyPr>
            <a:normAutofit fontScale="92500" lnSpcReduction="20000"/>
          </a:bodyPr>
          <a:lstStyle/>
          <a:p>
            <a:r>
              <a:rPr lang="en-US"/>
              <a:t>Increment Planning</a:t>
            </a:r>
          </a:p>
          <a:p>
            <a:pPr lvl="1"/>
            <a:r>
              <a:rPr lang="en-US"/>
              <a:t>  2-pager development and submittal, updates as needed throughout increment</a:t>
            </a:r>
          </a:p>
          <a:p>
            <a:pPr lvl="1"/>
            <a:r>
              <a:rPr lang="en-US"/>
              <a:t>  Regular timeline planning with Lead PPM (Payload Planning Manager) and PPM planning team.</a:t>
            </a:r>
          </a:p>
          <a:p>
            <a:r>
              <a:rPr lang="en-US"/>
              <a:t>Safety and Verification Assessments</a:t>
            </a:r>
          </a:p>
          <a:p>
            <a:pPr lvl="1"/>
            <a:r>
              <a:rPr lang="en-US"/>
              <a:t>  Integrated Safety &amp; Verification Assessments as needed (Guest Science etc.)</a:t>
            </a:r>
          </a:p>
          <a:p>
            <a:pPr lvl="1"/>
            <a:r>
              <a:rPr lang="en-US"/>
              <a:t>  Current SPHERES Safety &amp; Verification focuses on return of hardware.</a:t>
            </a:r>
          </a:p>
          <a:p>
            <a:pPr lvl="1"/>
            <a:r>
              <a:rPr lang="en-US"/>
              <a:t>  Complete CoFR (Certification of Flight Readiness) for ground systems and on-orbit hardware and operations products.</a:t>
            </a:r>
          </a:p>
          <a:p>
            <a:r>
              <a:rPr lang="en-US"/>
              <a:t>Astrobee Ground Ops Development </a:t>
            </a:r>
          </a:p>
          <a:p>
            <a:pPr lvl="1"/>
            <a:r>
              <a:rPr lang="en-US"/>
              <a:t>  Coordinate ground Engineering and Operations Readiness Tests (ERTs/ORTs) in preparation for real-time ops. </a:t>
            </a:r>
          </a:p>
          <a:p>
            <a:pPr lvl="1"/>
            <a:r>
              <a:rPr lang="en-US"/>
              <a:t>  Work with Astrobee team and PDs to develop flight procedures, coordinate reviews with MSFC for final delivery and formal ECR review.  </a:t>
            </a:r>
          </a:p>
          <a:p>
            <a:endParaRPr lang="en-US"/>
          </a:p>
          <a:p>
            <a:endParaRPr lang="en-US"/>
          </a:p>
          <a:p>
            <a:endParaRPr lang="en-US"/>
          </a:p>
        </p:txBody>
      </p:sp>
    </p:spTree>
    <p:extLst>
      <p:ext uri="{BB962C8B-B14F-4D97-AF65-F5344CB8AC3E}">
        <p14:creationId xmlns:p14="http://schemas.microsoft.com/office/powerpoint/2010/main" val="24128964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4D0D3-47AB-864E-88FC-88C0C50B7782}"/>
              </a:ext>
            </a:extLst>
          </p:cNvPr>
          <p:cNvSpPr>
            <a:spLocks noGrp="1"/>
          </p:cNvSpPr>
          <p:nvPr>
            <p:ph type="title"/>
          </p:nvPr>
        </p:nvSpPr>
        <p:spPr/>
        <p:txBody>
          <a:bodyPr/>
          <a:lstStyle/>
          <a:p>
            <a:pPr algn="ctr"/>
            <a:r>
              <a:rPr lang="en-US"/>
              <a:t>Astrobee Utilization Stats to date</a:t>
            </a:r>
          </a:p>
        </p:txBody>
      </p:sp>
      <p:graphicFrame>
        <p:nvGraphicFramePr>
          <p:cNvPr id="4" name="Table 4">
            <a:extLst>
              <a:ext uri="{FF2B5EF4-FFF2-40B4-BE49-F238E27FC236}">
                <a16:creationId xmlns:a16="http://schemas.microsoft.com/office/drawing/2014/main" id="{F96C549F-9C26-094D-9602-818F2BB7886D}"/>
              </a:ext>
            </a:extLst>
          </p:cNvPr>
          <p:cNvGraphicFramePr>
            <a:graphicFrameLocks noGrp="1"/>
          </p:cNvGraphicFramePr>
          <p:nvPr/>
        </p:nvGraphicFramePr>
        <p:xfrm>
          <a:off x="1315720" y="1737042"/>
          <a:ext cx="9560560" cy="3525840"/>
        </p:xfrm>
        <a:graphic>
          <a:graphicData uri="http://schemas.openxmlformats.org/drawingml/2006/table">
            <a:tbl>
              <a:tblPr firstRow="1" bandRow="1">
                <a:tableStyleId>{5C22544A-7EE6-4342-B048-85BDC9FD1C3A}</a:tableStyleId>
              </a:tblPr>
              <a:tblGrid>
                <a:gridCol w="4780280">
                  <a:extLst>
                    <a:ext uri="{9D8B030D-6E8A-4147-A177-3AD203B41FA5}">
                      <a16:colId xmlns:a16="http://schemas.microsoft.com/office/drawing/2014/main" val="1061857939"/>
                    </a:ext>
                  </a:extLst>
                </a:gridCol>
                <a:gridCol w="4780280">
                  <a:extLst>
                    <a:ext uri="{9D8B030D-6E8A-4147-A177-3AD203B41FA5}">
                      <a16:colId xmlns:a16="http://schemas.microsoft.com/office/drawing/2014/main" val="3945209388"/>
                    </a:ext>
                  </a:extLst>
                </a:gridCol>
              </a:tblGrid>
              <a:tr h="587640">
                <a:tc>
                  <a:txBody>
                    <a:bodyPr/>
                    <a:lstStyle/>
                    <a:p>
                      <a:r>
                        <a:rPr lang="en-US"/>
                        <a:t>Utilization Stats to date</a:t>
                      </a:r>
                    </a:p>
                  </a:txBody>
                  <a:tcPr/>
                </a:tc>
                <a:tc>
                  <a:txBody>
                    <a:bodyPr/>
                    <a:lstStyle/>
                    <a:p>
                      <a:endParaRPr lang="en-US"/>
                    </a:p>
                  </a:txBody>
                  <a:tcPr/>
                </a:tc>
                <a:extLst>
                  <a:ext uri="{0D108BD9-81ED-4DB2-BD59-A6C34878D82A}">
                    <a16:rowId xmlns:a16="http://schemas.microsoft.com/office/drawing/2014/main" val="1977178847"/>
                  </a:ext>
                </a:extLst>
              </a:tr>
              <a:tr h="587640">
                <a:tc>
                  <a:txBody>
                    <a:bodyPr/>
                    <a:lstStyle/>
                    <a:p>
                      <a:r>
                        <a:rPr lang="en-US"/>
                        <a:t>Number of on orbit test sessions: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59 </a:t>
                      </a:r>
                      <a:r>
                        <a:rPr lang="en-US" sz="1600"/>
                        <a:t>(27 science, 31 commanding, 1 other)</a:t>
                      </a:r>
                      <a:endParaRPr lang="en-US"/>
                    </a:p>
                  </a:txBody>
                  <a:tcPr/>
                </a:tc>
                <a:extLst>
                  <a:ext uri="{0D108BD9-81ED-4DB2-BD59-A6C34878D82A}">
                    <a16:rowId xmlns:a16="http://schemas.microsoft.com/office/drawing/2014/main" val="1880129474"/>
                  </a:ext>
                </a:extLst>
              </a:tr>
              <a:tr h="587640">
                <a:tc>
                  <a:txBody>
                    <a:bodyPr/>
                    <a:lstStyle/>
                    <a:p>
                      <a:r>
                        <a:rPr lang="en-US"/>
                        <a:t>Number of crew hours: </a:t>
                      </a:r>
                    </a:p>
                  </a:txBody>
                  <a:tcPr/>
                </a:tc>
                <a:tc>
                  <a:txBody>
                    <a:bodyPr/>
                    <a:lstStyle/>
                    <a:p>
                      <a:r>
                        <a:rPr lang="en-US"/>
                        <a:t>48</a:t>
                      </a:r>
                    </a:p>
                  </a:txBody>
                  <a:tcPr/>
                </a:tc>
                <a:extLst>
                  <a:ext uri="{0D108BD9-81ED-4DB2-BD59-A6C34878D82A}">
                    <a16:rowId xmlns:a16="http://schemas.microsoft.com/office/drawing/2014/main" val="307329455"/>
                  </a:ext>
                </a:extLst>
              </a:tr>
              <a:tr h="587640">
                <a:tc>
                  <a:txBody>
                    <a:bodyPr/>
                    <a:lstStyle/>
                    <a:p>
                      <a:r>
                        <a:rPr lang="en-US"/>
                        <a:t>Unique Crew Members trained: </a:t>
                      </a:r>
                    </a:p>
                  </a:txBody>
                  <a:tcPr/>
                </a:tc>
                <a:tc>
                  <a:txBody>
                    <a:bodyPr/>
                    <a:lstStyle/>
                    <a:p>
                      <a:r>
                        <a:rPr lang="en-US"/>
                        <a:t>6</a:t>
                      </a:r>
                    </a:p>
                  </a:txBody>
                  <a:tcPr/>
                </a:tc>
                <a:extLst>
                  <a:ext uri="{0D108BD9-81ED-4DB2-BD59-A6C34878D82A}">
                    <a16:rowId xmlns:a16="http://schemas.microsoft.com/office/drawing/2014/main" val="1776578704"/>
                  </a:ext>
                </a:extLst>
              </a:tr>
              <a:tr h="587640">
                <a:tc>
                  <a:txBody>
                    <a:bodyPr/>
                    <a:lstStyle/>
                    <a:p>
                      <a:r>
                        <a:rPr lang="en-US"/>
                        <a:t>Number of on-console hours: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316</a:t>
                      </a:r>
                    </a:p>
                  </a:txBody>
                  <a:tcPr/>
                </a:tc>
                <a:extLst>
                  <a:ext uri="{0D108BD9-81ED-4DB2-BD59-A6C34878D82A}">
                    <a16:rowId xmlns:a16="http://schemas.microsoft.com/office/drawing/2014/main" val="1286035188"/>
                  </a:ext>
                </a:extLst>
              </a:tr>
              <a:tr h="587640">
                <a:tc>
                  <a:txBody>
                    <a:bodyPr/>
                    <a:lstStyle/>
                    <a:p>
                      <a:r>
                        <a:rPr lang="en-US"/>
                        <a:t>Number of Astrobee Users: </a:t>
                      </a:r>
                    </a:p>
                  </a:txBody>
                  <a:tcPr/>
                </a:tc>
                <a:tc>
                  <a:txBody>
                    <a:bodyPr/>
                    <a:lstStyle/>
                    <a:p>
                      <a:r>
                        <a:rPr lang="en-US"/>
                        <a:t>12</a:t>
                      </a:r>
                    </a:p>
                  </a:txBody>
                  <a:tcPr/>
                </a:tc>
                <a:extLst>
                  <a:ext uri="{0D108BD9-81ED-4DB2-BD59-A6C34878D82A}">
                    <a16:rowId xmlns:a16="http://schemas.microsoft.com/office/drawing/2014/main" val="4208200317"/>
                  </a:ext>
                </a:extLst>
              </a:tr>
            </a:tbl>
          </a:graphicData>
        </a:graphic>
      </p:graphicFrame>
    </p:spTree>
    <p:extLst>
      <p:ext uri="{BB962C8B-B14F-4D97-AF65-F5344CB8AC3E}">
        <p14:creationId xmlns:p14="http://schemas.microsoft.com/office/powerpoint/2010/main" val="3713179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9E414-C0B1-3E45-85C2-E4E2791E9C61}"/>
              </a:ext>
            </a:extLst>
          </p:cNvPr>
          <p:cNvSpPr>
            <a:spLocks noGrp="1"/>
          </p:cNvSpPr>
          <p:nvPr>
            <p:ph type="title"/>
          </p:nvPr>
        </p:nvSpPr>
        <p:spPr>
          <a:xfrm>
            <a:off x="2865120" y="418255"/>
            <a:ext cx="7399020" cy="902599"/>
          </a:xfrm>
        </p:spPr>
        <p:txBody>
          <a:bodyPr>
            <a:normAutofit/>
          </a:bodyPr>
          <a:lstStyle/>
          <a:p>
            <a:r>
              <a:rPr lang="en-US" sz="3500"/>
              <a:t>Increment 65-66 (2021) </a:t>
            </a:r>
            <a:r>
              <a:rPr lang="en-US" sz="3100"/>
              <a:t>Forward Plan </a:t>
            </a:r>
          </a:p>
        </p:txBody>
      </p:sp>
      <p:sp>
        <p:nvSpPr>
          <p:cNvPr id="3" name="Content Placeholder 2">
            <a:extLst>
              <a:ext uri="{FF2B5EF4-FFF2-40B4-BE49-F238E27FC236}">
                <a16:creationId xmlns:a16="http://schemas.microsoft.com/office/drawing/2014/main" id="{3F2E413A-1E3B-AF4F-BCEF-6BCB16FF21A5}"/>
              </a:ext>
            </a:extLst>
          </p:cNvPr>
          <p:cNvSpPr>
            <a:spLocks noGrp="1"/>
          </p:cNvSpPr>
          <p:nvPr>
            <p:ph idx="1"/>
          </p:nvPr>
        </p:nvSpPr>
        <p:spPr>
          <a:xfrm>
            <a:off x="3519650" y="1422404"/>
            <a:ext cx="6089961" cy="5017343"/>
          </a:xfrm>
        </p:spPr>
        <p:txBody>
          <a:bodyPr anchor="ctr">
            <a:noAutofit/>
          </a:bodyPr>
          <a:lstStyle/>
          <a:p>
            <a:pPr marL="0">
              <a:spcBef>
                <a:spcPts val="0"/>
              </a:spcBef>
            </a:pPr>
            <a:r>
              <a:rPr lang="en-US" sz="2200">
                <a:ea typeface="Calibri" panose="020F0502020204030204" pitchFamily="34" charset="0"/>
                <a:cs typeface="Times New Roman" panose="02020603050405020304" pitchFamily="18" charset="0"/>
              </a:rPr>
              <a:t>Astrobatics 2			July </a:t>
            </a:r>
          </a:p>
          <a:p>
            <a:pPr marL="0">
              <a:spcBef>
                <a:spcPts val="0"/>
              </a:spcBef>
            </a:pPr>
            <a:r>
              <a:rPr lang="en-US" sz="2200">
                <a:ea typeface="Calibri" panose="020F0502020204030204" pitchFamily="34" charset="0"/>
                <a:cs typeface="Times New Roman" panose="02020603050405020304" pitchFamily="18" charset="0"/>
              </a:rPr>
              <a:t>ROAM 2			July </a:t>
            </a:r>
          </a:p>
          <a:p>
            <a:pPr marL="0">
              <a:spcBef>
                <a:spcPts val="0"/>
              </a:spcBef>
            </a:pPr>
            <a:r>
              <a:rPr lang="en-US" sz="2200"/>
              <a:t>Crew Minimal S2		July </a:t>
            </a:r>
          </a:p>
          <a:p>
            <a:pPr marL="0">
              <a:spcBef>
                <a:spcPts val="0"/>
              </a:spcBef>
            </a:pPr>
            <a:r>
              <a:rPr lang="en-US" sz="2200"/>
              <a:t>RFID 1			August </a:t>
            </a:r>
          </a:p>
          <a:p>
            <a:pPr marL="0">
              <a:spcBef>
                <a:spcPts val="0"/>
              </a:spcBef>
            </a:pPr>
            <a:r>
              <a:rPr lang="en-US" sz="2200"/>
              <a:t>Kibo-RPC Dry Run		August </a:t>
            </a:r>
          </a:p>
          <a:p>
            <a:pPr marL="0">
              <a:spcBef>
                <a:spcPts val="0"/>
              </a:spcBef>
            </a:pPr>
            <a:r>
              <a:rPr lang="en-US" sz="2200"/>
              <a:t>SoundSee Data 2 		August </a:t>
            </a:r>
          </a:p>
          <a:p>
            <a:pPr marL="0">
              <a:spcBef>
                <a:spcPts val="0"/>
              </a:spcBef>
            </a:pPr>
            <a:r>
              <a:rPr lang="en-US" sz="2200"/>
              <a:t>Astroporter 1			August/September</a:t>
            </a:r>
          </a:p>
          <a:p>
            <a:pPr marL="0">
              <a:spcBef>
                <a:spcPts val="0"/>
              </a:spcBef>
            </a:pPr>
            <a:r>
              <a:rPr lang="en-US" sz="2200"/>
              <a:t>ReSwarm 1			August/September</a:t>
            </a:r>
          </a:p>
          <a:p>
            <a:pPr marL="0">
              <a:spcBef>
                <a:spcPts val="0"/>
              </a:spcBef>
            </a:pPr>
            <a:r>
              <a:rPr lang="en-US" sz="2200"/>
              <a:t>Crew Minimal S3		September </a:t>
            </a:r>
          </a:p>
          <a:p>
            <a:pPr marL="0">
              <a:spcBef>
                <a:spcPts val="0"/>
              </a:spcBef>
            </a:pPr>
            <a:r>
              <a:rPr lang="en-US" sz="2200"/>
              <a:t>SoundSee Data 3		September</a:t>
            </a:r>
          </a:p>
          <a:p>
            <a:pPr marL="0">
              <a:spcBef>
                <a:spcPts val="0"/>
              </a:spcBef>
            </a:pPr>
            <a:r>
              <a:rPr lang="en-US" sz="2200"/>
              <a:t>RFID 2			September</a:t>
            </a:r>
          </a:p>
          <a:p>
            <a:pPr marL="0">
              <a:spcBef>
                <a:spcPts val="0"/>
              </a:spcBef>
            </a:pPr>
            <a:r>
              <a:rPr lang="en-US" sz="2200">
                <a:ea typeface="Calibri" panose="020F0502020204030204" pitchFamily="34" charset="0"/>
                <a:cs typeface="Times New Roman" panose="02020603050405020304" pitchFamily="18" charset="0"/>
              </a:rPr>
              <a:t>Astrobatics 3 </a:t>
            </a:r>
            <a:r>
              <a:rPr lang="en-US" sz="2200"/>
              <a:t>			September</a:t>
            </a:r>
          </a:p>
          <a:p>
            <a:pPr marL="0">
              <a:spcBef>
                <a:spcPts val="0"/>
              </a:spcBef>
            </a:pPr>
            <a:r>
              <a:rPr lang="en-US" sz="2200"/>
              <a:t>Kibo-RPC Finals 		September </a:t>
            </a:r>
          </a:p>
          <a:p>
            <a:pPr marL="0">
              <a:spcBef>
                <a:spcPts val="0"/>
              </a:spcBef>
            </a:pPr>
            <a:r>
              <a:rPr lang="en-US" sz="2200"/>
              <a:t>ReSwarm 2			September</a:t>
            </a:r>
          </a:p>
          <a:p>
            <a:pPr marL="0">
              <a:spcBef>
                <a:spcPts val="0"/>
              </a:spcBef>
            </a:pPr>
            <a:r>
              <a:rPr lang="en-US" sz="2200"/>
              <a:t>Arm Demo			October </a:t>
            </a:r>
          </a:p>
          <a:p>
            <a:pPr marL="0">
              <a:spcBef>
                <a:spcPts val="0"/>
              </a:spcBef>
            </a:pPr>
            <a:r>
              <a:rPr lang="en-US" sz="2200"/>
              <a:t>Crew Minimal S4		October</a:t>
            </a:r>
          </a:p>
        </p:txBody>
      </p:sp>
      <p:sp>
        <p:nvSpPr>
          <p:cNvPr id="4" name="Slide Number Placeholder 3">
            <a:extLst>
              <a:ext uri="{FF2B5EF4-FFF2-40B4-BE49-F238E27FC236}">
                <a16:creationId xmlns:a16="http://schemas.microsoft.com/office/drawing/2014/main" id="{C6CD40CD-C6D1-1544-9E9D-19938549C9FA}"/>
              </a:ext>
            </a:extLst>
          </p:cNvPr>
          <p:cNvSpPr>
            <a:spLocks noGrp="1"/>
          </p:cNvSpPr>
          <p:nvPr>
            <p:ph type="sldNum" sz="quarter" idx="12"/>
          </p:nvPr>
        </p:nvSpPr>
        <p:spPr/>
        <p:txBody>
          <a:bodyPr/>
          <a:lstStyle/>
          <a:p>
            <a:fld id="{106146B4-6D85-3547-ADC6-3580939EF640}" type="slidenum">
              <a:rPr lang="en-US" smtClean="0"/>
              <a:t>33</a:t>
            </a:fld>
            <a:endParaRPr lang="en-US"/>
          </a:p>
        </p:txBody>
      </p:sp>
    </p:spTree>
    <p:extLst>
      <p:ext uri="{BB962C8B-B14F-4D97-AF65-F5344CB8AC3E}">
        <p14:creationId xmlns:p14="http://schemas.microsoft.com/office/powerpoint/2010/main" val="37524648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C0B7C-B7CD-7A45-8860-BC0148B5757A}"/>
              </a:ext>
            </a:extLst>
          </p:cNvPr>
          <p:cNvSpPr>
            <a:spLocks noGrp="1"/>
          </p:cNvSpPr>
          <p:nvPr>
            <p:ph type="title"/>
          </p:nvPr>
        </p:nvSpPr>
        <p:spPr/>
        <p:txBody>
          <a:bodyPr/>
          <a:lstStyle/>
          <a:p>
            <a:pPr algn="ctr"/>
            <a:r>
              <a:rPr lang="en-US"/>
              <a:t>Software Integrated Safety</a:t>
            </a:r>
          </a:p>
        </p:txBody>
      </p:sp>
      <p:sp>
        <p:nvSpPr>
          <p:cNvPr id="3" name="Content Placeholder 2">
            <a:extLst>
              <a:ext uri="{FF2B5EF4-FFF2-40B4-BE49-F238E27FC236}">
                <a16:creationId xmlns:a16="http://schemas.microsoft.com/office/drawing/2014/main" id="{8074E31A-7CE9-1546-B7BF-BBA03F390476}"/>
              </a:ext>
            </a:extLst>
          </p:cNvPr>
          <p:cNvSpPr>
            <a:spLocks noGrp="1"/>
          </p:cNvSpPr>
          <p:nvPr>
            <p:ph idx="1"/>
          </p:nvPr>
        </p:nvSpPr>
        <p:spPr>
          <a:xfrm>
            <a:off x="2264162" y="1732121"/>
            <a:ext cx="7886700" cy="4351338"/>
          </a:xfrm>
        </p:spPr>
        <p:txBody>
          <a:bodyPr/>
          <a:lstStyle/>
          <a:p>
            <a:r>
              <a:rPr lang="en-US" b="0"/>
              <a:t>IHS Records:</a:t>
            </a:r>
          </a:p>
          <a:p>
            <a:pPr lvl="1"/>
            <a:r>
              <a:rPr lang="en-US" err="1"/>
              <a:t>Astrobee</a:t>
            </a:r>
            <a:endParaRPr lang="en-US"/>
          </a:p>
          <a:p>
            <a:pPr lvl="2"/>
            <a:r>
              <a:rPr lang="en-US" err="1"/>
              <a:t>ReSWARM</a:t>
            </a:r>
            <a:r>
              <a:rPr lang="en-US"/>
              <a:t> – Under Review</a:t>
            </a:r>
          </a:p>
          <a:p>
            <a:pPr lvl="2"/>
            <a:r>
              <a:rPr lang="en-US"/>
              <a:t>SVGS – Under Review</a:t>
            </a:r>
          </a:p>
          <a:p>
            <a:pPr lvl="2"/>
            <a:r>
              <a:rPr lang="en-US" err="1"/>
              <a:t>Astroporter</a:t>
            </a:r>
            <a:r>
              <a:rPr lang="en-US"/>
              <a:t> – Approved: 2021/06/08</a:t>
            </a:r>
          </a:p>
          <a:p>
            <a:pPr lvl="2"/>
            <a:r>
              <a:rPr lang="en-US"/>
              <a:t>ROAM – Approved: 2021/04/22</a:t>
            </a:r>
          </a:p>
          <a:p>
            <a:pPr lvl="2"/>
            <a:r>
              <a:rPr lang="en-US" err="1"/>
              <a:t>Astrobatics</a:t>
            </a:r>
            <a:r>
              <a:rPr lang="en-US"/>
              <a:t> – Approved: 2021/03/04</a:t>
            </a:r>
          </a:p>
          <a:p>
            <a:pPr marL="666750" lvl="2" indent="0">
              <a:buNone/>
            </a:pPr>
            <a:endParaRPr lang="en-US"/>
          </a:p>
          <a:p>
            <a:pPr lvl="1"/>
            <a:r>
              <a:rPr lang="en-US"/>
              <a:t>SPHERES</a:t>
            </a:r>
          </a:p>
          <a:p>
            <a:pPr lvl="2"/>
            <a:r>
              <a:rPr lang="en-US"/>
              <a:t>SPHERES Hardware Return on SpX-22 – Approved: 2021/05/12</a:t>
            </a:r>
          </a:p>
          <a:p>
            <a:pPr marL="285750" lvl="1" indent="0">
              <a:buNone/>
            </a:pPr>
            <a:endParaRPr lang="en-US"/>
          </a:p>
        </p:txBody>
      </p:sp>
    </p:spTree>
    <p:extLst>
      <p:ext uri="{BB962C8B-B14F-4D97-AF65-F5344CB8AC3E}">
        <p14:creationId xmlns:p14="http://schemas.microsoft.com/office/powerpoint/2010/main" val="13381033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4A961-74CB-4A45-8A91-3B054B20B2B3}"/>
              </a:ext>
            </a:extLst>
          </p:cNvPr>
          <p:cNvSpPr>
            <a:spLocks noGrp="1"/>
          </p:cNvSpPr>
          <p:nvPr>
            <p:ph type="title"/>
          </p:nvPr>
        </p:nvSpPr>
        <p:spPr/>
        <p:txBody>
          <a:bodyPr/>
          <a:lstStyle/>
          <a:p>
            <a:pPr algn="ctr"/>
            <a:r>
              <a:rPr lang="en-US"/>
              <a:t>Crew Procedures (1 of 2)</a:t>
            </a:r>
          </a:p>
        </p:txBody>
      </p:sp>
      <p:sp>
        <p:nvSpPr>
          <p:cNvPr id="3" name="Content Placeholder 2">
            <a:extLst>
              <a:ext uri="{FF2B5EF4-FFF2-40B4-BE49-F238E27FC236}">
                <a16:creationId xmlns:a16="http://schemas.microsoft.com/office/drawing/2014/main" id="{36E31D25-7640-7E44-969D-B568B10412EA}"/>
              </a:ext>
            </a:extLst>
          </p:cNvPr>
          <p:cNvSpPr>
            <a:spLocks noGrp="1"/>
          </p:cNvSpPr>
          <p:nvPr>
            <p:ph idx="1"/>
          </p:nvPr>
        </p:nvSpPr>
        <p:spPr>
          <a:xfrm>
            <a:off x="2254405" y="1706564"/>
            <a:ext cx="7978698" cy="4786309"/>
          </a:xfrm>
        </p:spPr>
        <p:txBody>
          <a:bodyPr>
            <a:normAutofit fontScale="92500" lnSpcReduction="10000"/>
          </a:bodyPr>
          <a:lstStyle/>
          <a:p>
            <a:r>
              <a:rPr lang="en-US"/>
              <a:t>Baselined</a:t>
            </a:r>
          </a:p>
          <a:p>
            <a:pPr lvl="1"/>
            <a:r>
              <a:rPr lang="en-US" err="1"/>
              <a:t>Astrobee</a:t>
            </a:r>
            <a:r>
              <a:rPr lang="en-US"/>
              <a:t> Perching Arm Demo</a:t>
            </a:r>
          </a:p>
          <a:p>
            <a:pPr lvl="1"/>
            <a:r>
              <a:rPr lang="en-US" err="1"/>
              <a:t>ReSWARM</a:t>
            </a:r>
            <a:r>
              <a:rPr lang="en-US"/>
              <a:t> Science 1</a:t>
            </a:r>
          </a:p>
          <a:p>
            <a:pPr lvl="1"/>
            <a:r>
              <a:rPr lang="en-US" err="1"/>
              <a:t>Astrobatics</a:t>
            </a:r>
            <a:r>
              <a:rPr lang="en-US"/>
              <a:t> Science 2</a:t>
            </a:r>
          </a:p>
          <a:p>
            <a:pPr lvl="1"/>
            <a:r>
              <a:rPr lang="en-US"/>
              <a:t>RFID Recon Science 1</a:t>
            </a:r>
          </a:p>
          <a:p>
            <a:pPr lvl="1"/>
            <a:r>
              <a:rPr lang="en-US" err="1"/>
              <a:t>SoundSee</a:t>
            </a:r>
            <a:r>
              <a:rPr lang="en-US"/>
              <a:t> Data Collection 1</a:t>
            </a:r>
          </a:p>
          <a:p>
            <a:pPr lvl="1"/>
            <a:r>
              <a:rPr lang="en-US"/>
              <a:t>ROAM Setup and Checkout</a:t>
            </a:r>
          </a:p>
          <a:p>
            <a:pPr lvl="1"/>
            <a:r>
              <a:rPr lang="en-US"/>
              <a:t>ISAAC Follow-Up Survey and Fault Management (ISAAC 2)</a:t>
            </a:r>
          </a:p>
          <a:p>
            <a:pPr lvl="1"/>
            <a:r>
              <a:rPr lang="en-US" err="1"/>
              <a:t>Astrobatics</a:t>
            </a:r>
            <a:r>
              <a:rPr lang="en-US"/>
              <a:t> Science 1</a:t>
            </a:r>
          </a:p>
          <a:p>
            <a:pPr lvl="1"/>
            <a:r>
              <a:rPr lang="en-US" err="1"/>
              <a:t>SciCam</a:t>
            </a:r>
            <a:r>
              <a:rPr lang="en-US"/>
              <a:t> Calibration and Mapping Checkout (ISAAC 1)</a:t>
            </a:r>
          </a:p>
          <a:p>
            <a:pPr lvl="1"/>
            <a:r>
              <a:rPr lang="en-US"/>
              <a:t>REGGAE Installation and Checkout</a:t>
            </a:r>
          </a:p>
          <a:p>
            <a:pPr lvl="1"/>
            <a:r>
              <a:rPr lang="en-US"/>
              <a:t>REGGAE Assemblies Inspection</a:t>
            </a:r>
          </a:p>
          <a:p>
            <a:pPr lvl="1"/>
            <a:r>
              <a:rPr lang="en-US" err="1"/>
              <a:t>Astrobee</a:t>
            </a:r>
            <a:r>
              <a:rPr lang="en-US"/>
              <a:t> Dock Repair</a:t>
            </a:r>
          </a:p>
          <a:p>
            <a:pPr marL="0" indent="0">
              <a:buNone/>
            </a:pPr>
            <a:endParaRPr lang="en-US"/>
          </a:p>
        </p:txBody>
      </p:sp>
    </p:spTree>
    <p:extLst>
      <p:ext uri="{BB962C8B-B14F-4D97-AF65-F5344CB8AC3E}">
        <p14:creationId xmlns:p14="http://schemas.microsoft.com/office/powerpoint/2010/main" val="11811654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CC5E4-FFA1-BB4A-9773-D71A19713A5A}"/>
              </a:ext>
            </a:extLst>
          </p:cNvPr>
          <p:cNvSpPr>
            <a:spLocks noGrp="1"/>
          </p:cNvSpPr>
          <p:nvPr>
            <p:ph type="title"/>
          </p:nvPr>
        </p:nvSpPr>
        <p:spPr/>
        <p:txBody>
          <a:bodyPr/>
          <a:lstStyle/>
          <a:p>
            <a:pPr algn="ctr"/>
            <a:r>
              <a:rPr lang="en-US"/>
              <a:t>Crew Procedures (2 of 2)</a:t>
            </a:r>
          </a:p>
        </p:txBody>
      </p:sp>
      <p:sp>
        <p:nvSpPr>
          <p:cNvPr id="3" name="Content Placeholder 2">
            <a:extLst>
              <a:ext uri="{FF2B5EF4-FFF2-40B4-BE49-F238E27FC236}">
                <a16:creationId xmlns:a16="http://schemas.microsoft.com/office/drawing/2014/main" id="{D030A8DC-7EE7-7D40-A3A2-CEFC6F440207}"/>
              </a:ext>
            </a:extLst>
          </p:cNvPr>
          <p:cNvSpPr>
            <a:spLocks noGrp="1"/>
          </p:cNvSpPr>
          <p:nvPr>
            <p:ph idx="1"/>
          </p:nvPr>
        </p:nvSpPr>
        <p:spPr>
          <a:xfrm>
            <a:off x="2286465" y="1720970"/>
            <a:ext cx="7886700" cy="4351338"/>
          </a:xfrm>
        </p:spPr>
        <p:txBody>
          <a:bodyPr>
            <a:normAutofit fontScale="92500" lnSpcReduction="10000"/>
          </a:bodyPr>
          <a:lstStyle/>
          <a:p>
            <a:r>
              <a:rPr lang="en-US"/>
              <a:t>Upcoming</a:t>
            </a:r>
          </a:p>
          <a:p>
            <a:pPr lvl="1"/>
            <a:r>
              <a:rPr lang="en-US" err="1"/>
              <a:t>Astrobee</a:t>
            </a:r>
            <a:r>
              <a:rPr lang="en-US"/>
              <a:t> Perching Arm Demo</a:t>
            </a:r>
          </a:p>
          <a:p>
            <a:pPr lvl="1"/>
            <a:r>
              <a:rPr lang="en-US"/>
              <a:t>RFID Recon Science 2</a:t>
            </a:r>
          </a:p>
          <a:p>
            <a:pPr lvl="1"/>
            <a:r>
              <a:rPr lang="en-US" err="1"/>
              <a:t>Astrobatics</a:t>
            </a:r>
            <a:r>
              <a:rPr lang="en-US"/>
              <a:t> Science 3</a:t>
            </a:r>
          </a:p>
          <a:p>
            <a:pPr lvl="1"/>
            <a:r>
              <a:rPr lang="en-US"/>
              <a:t>SVGS</a:t>
            </a:r>
          </a:p>
          <a:p>
            <a:pPr lvl="1"/>
            <a:r>
              <a:rPr lang="en-US" err="1"/>
              <a:t>Astroporter</a:t>
            </a:r>
            <a:endParaRPr lang="en-US"/>
          </a:p>
          <a:p>
            <a:r>
              <a:rPr lang="en-US"/>
              <a:t>Updated (Baselined)</a:t>
            </a:r>
          </a:p>
          <a:p>
            <a:pPr lvl="1"/>
            <a:r>
              <a:rPr lang="en-US" err="1"/>
              <a:t>Astrobee</a:t>
            </a:r>
            <a:r>
              <a:rPr lang="en-US"/>
              <a:t> PREP</a:t>
            </a:r>
          </a:p>
          <a:p>
            <a:pPr lvl="1"/>
            <a:r>
              <a:rPr lang="en-US"/>
              <a:t>RFID Recon Installation</a:t>
            </a:r>
          </a:p>
          <a:p>
            <a:pPr lvl="1"/>
            <a:r>
              <a:rPr lang="en-US"/>
              <a:t>RFID Recon Removal</a:t>
            </a:r>
          </a:p>
          <a:p>
            <a:r>
              <a:rPr lang="en-US"/>
              <a:t>JAXA</a:t>
            </a:r>
          </a:p>
          <a:p>
            <a:pPr lvl="1"/>
            <a:r>
              <a:rPr lang="en-US" err="1"/>
              <a:t>Kibo</a:t>
            </a:r>
            <a:r>
              <a:rPr lang="en-US"/>
              <a:t> RPC-2 Rehearsal </a:t>
            </a:r>
          </a:p>
        </p:txBody>
      </p:sp>
    </p:spTree>
    <p:extLst>
      <p:ext uri="{BB962C8B-B14F-4D97-AF65-F5344CB8AC3E}">
        <p14:creationId xmlns:p14="http://schemas.microsoft.com/office/powerpoint/2010/main" val="31414746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a:r>
              <a:rPr lang="en-US" sz="2500">
                <a:solidFill>
                  <a:srgbClr val="0048A0"/>
                </a:solidFill>
              </a:rPr>
              <a:t>Astrobee Outreach</a:t>
            </a:r>
          </a:p>
        </p:txBody>
      </p:sp>
      <p:sp>
        <p:nvSpPr>
          <p:cNvPr id="3" name="Content Placeholder 2"/>
          <p:cNvSpPr>
            <a:spLocks noGrp="1"/>
          </p:cNvSpPr>
          <p:nvPr>
            <p:ph idx="1"/>
          </p:nvPr>
        </p:nvSpPr>
        <p:spPr>
          <a:xfrm>
            <a:off x="4038600" y="5715000"/>
            <a:ext cx="4114800" cy="1143000"/>
          </a:xfrm>
        </p:spPr>
        <p:txBody>
          <a:bodyPr>
            <a:normAutofit/>
          </a:bodyPr>
          <a:lstStyle/>
          <a:p>
            <a:pPr marL="0" indent="0" algn="ctr">
              <a:buNone/>
            </a:pPr>
            <a:r>
              <a:rPr lang="en-US" sz="1200"/>
              <a:t>Website</a:t>
            </a:r>
          </a:p>
          <a:p>
            <a:pPr marL="285750" lvl="1" indent="0" algn="ctr">
              <a:buNone/>
            </a:pPr>
            <a:r>
              <a:rPr lang="en-US" sz="1200" u="sng">
                <a:hlinkClick r:id="rId2"/>
              </a:rPr>
              <a:t>http://www.nasa.gov/spheres</a:t>
            </a:r>
            <a:endParaRPr lang="en-US" sz="1200" u="sng"/>
          </a:p>
          <a:p>
            <a:pPr marL="285750" lvl="1" indent="0" algn="ctr">
              <a:buNone/>
            </a:pPr>
            <a:r>
              <a:rPr lang="en-US" sz="1200" u="sng">
                <a:hlinkClick r:id="rId2"/>
              </a:rPr>
              <a:t>http://www.nasa.gov/</a:t>
            </a:r>
            <a:r>
              <a:rPr lang="en-US" sz="1200" u="sng">
                <a:solidFill>
                  <a:srgbClr val="FF0000"/>
                </a:solidFill>
              </a:rPr>
              <a:t>astrobee</a:t>
            </a:r>
          </a:p>
          <a:p>
            <a:pPr marL="285750" lvl="1" indent="0" algn="ctr">
              <a:buNone/>
            </a:pPr>
            <a:endParaRPr lang="en-US" sz="1200" u="sng"/>
          </a:p>
          <a:p>
            <a:pPr marL="285750" lvl="1" indent="0" algn="ctr">
              <a:buNone/>
            </a:pPr>
            <a:endParaRPr lang="en-US" sz="1200"/>
          </a:p>
          <a:p>
            <a:pPr marL="0" indent="0" algn="ctr">
              <a:buNone/>
            </a:pPr>
            <a:endParaRPr lang="en-US"/>
          </a:p>
        </p:txBody>
      </p:sp>
      <p:pic>
        <p:nvPicPr>
          <p:cNvPr id="5" name="Picture 4">
            <a:extLst>
              <a:ext uri="{FF2B5EF4-FFF2-40B4-BE49-F238E27FC236}">
                <a16:creationId xmlns:a16="http://schemas.microsoft.com/office/drawing/2014/main" id="{B0DF276B-580C-8746-AB60-C27977970B4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17021" y="1215483"/>
            <a:ext cx="8357958" cy="4499517"/>
          </a:xfrm>
          <a:prstGeom prst="rect">
            <a:avLst/>
          </a:prstGeom>
        </p:spPr>
      </p:pic>
    </p:spTree>
    <p:extLst>
      <p:ext uri="{BB962C8B-B14F-4D97-AF65-F5344CB8AC3E}">
        <p14:creationId xmlns:p14="http://schemas.microsoft.com/office/powerpoint/2010/main" val="19022527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B51781-D9C6-C540-B742-D5F49AFA092B}"/>
              </a:ext>
            </a:extLst>
          </p:cNvPr>
          <p:cNvPicPr>
            <a:picLocks noChangeAspect="1"/>
          </p:cNvPicPr>
          <p:nvPr/>
        </p:nvPicPr>
        <p:blipFill>
          <a:blip r:embed="rId2"/>
          <a:stretch>
            <a:fill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9B939719-2D00-EE44-9BC5-515778865D41}"/>
              </a:ext>
            </a:extLst>
          </p:cNvPr>
          <p:cNvSpPr>
            <a:spLocks noGrp="1"/>
          </p:cNvSpPr>
          <p:nvPr>
            <p:ph type="sldNum" sz="quarter" idx="4"/>
          </p:nvPr>
        </p:nvSpPr>
        <p:spPr>
          <a:xfrm>
            <a:off x="11244942" y="6547759"/>
            <a:ext cx="947057" cy="310243"/>
          </a:xfrm>
          <a:prstGeom prst="rect">
            <a:avLst/>
          </a:prstGeom>
        </p:spPr>
        <p:txBody>
          <a:bodyPr vert="horz" wrap="square" lIns="91429" tIns="45714" rIns="91429" bIns="45714" numCol="1" anchor="ctr" anchorCtr="0" compatLnSpc="1">
            <a:prstTxWarp prst="textNoShape">
              <a:avLst/>
            </a:prstTxWarp>
          </a:bodyPr>
          <a:lstStyle>
            <a:defPPr>
              <a:defRPr lang="en-US"/>
            </a:defPPr>
            <a:lvl1pPr marL="0" algn="r" defTabSz="914400" rtl="0" eaLnBrk="1" fontAlgn="auto" latinLnBrk="0" hangingPunct="1">
              <a:spcBef>
                <a:spcPts val="0"/>
              </a:spcBef>
              <a:spcAft>
                <a:spcPts val="0"/>
              </a:spcAft>
              <a:defRPr lang="en-US" sz="1400" b="0" kern="1200" baseline="0">
                <a:solidFill>
                  <a:schemeClr val="tx1"/>
                </a:solidFill>
                <a:latin typeface="Arial" charset="0"/>
                <a:ea typeface=""/>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336D8BB-1FBA-4ECE-B83B-DC345E7EB0EF}" type="slidenum">
              <a:rPr lang="en-US" smtClean="0"/>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400" b="0" i="0" u="none" strike="noStrike" kern="1200" cap="none" spc="0" normalizeH="0" baseline="0" noProof="0">
              <a:ln>
                <a:noFill/>
              </a:ln>
              <a:solidFill>
                <a:prstClr val="black"/>
              </a:solidFill>
              <a:effectLst/>
              <a:uLnTx/>
              <a:uFillTx/>
              <a:latin typeface="Arial" charset="0"/>
              <a:cs typeface="+mn-cs"/>
            </a:endParaRPr>
          </a:p>
        </p:txBody>
      </p:sp>
      <p:sp>
        <p:nvSpPr>
          <p:cNvPr id="6" name="TextBox 5">
            <a:extLst>
              <a:ext uri="{FF2B5EF4-FFF2-40B4-BE49-F238E27FC236}">
                <a16:creationId xmlns:a16="http://schemas.microsoft.com/office/drawing/2014/main" id="{849922BC-574A-1D46-B190-90C3410D7D74}"/>
              </a:ext>
            </a:extLst>
          </p:cNvPr>
          <p:cNvSpPr txBox="1"/>
          <p:nvPr/>
        </p:nvSpPr>
        <p:spPr>
          <a:xfrm>
            <a:off x="6411192" y="3262747"/>
            <a:ext cx="5392881" cy="1200329"/>
          </a:xfrm>
          <a:prstGeom prst="rect">
            <a:avLst/>
          </a:prstGeom>
          <a:solidFill>
            <a:schemeClr val="bg1">
              <a:alpha val="50000"/>
            </a:schemeClr>
          </a:solidFill>
        </p:spPr>
        <p:txBody>
          <a:bodyPr wrap="square" rtlCol="0">
            <a:spAutoFit/>
          </a:bodyPr>
          <a:lstStyle/>
          <a:p>
            <a:pPr algn="ctr"/>
            <a:r>
              <a:rPr lang="en-US" sz="7200" b="1"/>
              <a:t>QUESTIONS?</a:t>
            </a:r>
          </a:p>
        </p:txBody>
      </p:sp>
    </p:spTree>
    <p:extLst>
      <p:ext uri="{BB962C8B-B14F-4D97-AF65-F5344CB8AC3E}">
        <p14:creationId xmlns:p14="http://schemas.microsoft.com/office/powerpoint/2010/main" val="38443189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2209800" y="291234"/>
            <a:ext cx="7772400" cy="6921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0" i="0" u="none" strike="noStrike" kern="0" cap="none" spc="0" normalizeH="0" baseline="0" noProof="0">
                <a:ln>
                  <a:noFill/>
                </a:ln>
                <a:solidFill>
                  <a:srgbClr val="000000"/>
                </a:solidFill>
                <a:effectLst/>
                <a:uLnTx/>
                <a:uFillTx/>
                <a:latin typeface="Arial"/>
                <a:ea typeface="+mj-ea"/>
                <a:cs typeface="+mj-cs"/>
              </a:rPr>
              <a:t>Back-up Slides</a:t>
            </a:r>
            <a:endParaRPr kumimoji="0" lang="en-GB" altLang="en-US" sz="4400" b="0" i="0" u="none" strike="noStrike" kern="0" cap="none" spc="0" normalizeH="0" baseline="0" noProof="0">
              <a:ln>
                <a:noFill/>
              </a:ln>
              <a:solidFill>
                <a:srgbClr val="000000"/>
              </a:solidFill>
              <a:effectLst/>
              <a:uLnTx/>
              <a:uFillTx/>
              <a:latin typeface="Arial"/>
              <a:ea typeface="+mj-ea"/>
              <a:cs typeface="+mj-cs"/>
            </a:endParaRPr>
          </a:p>
        </p:txBody>
      </p:sp>
      <p:graphicFrame>
        <p:nvGraphicFramePr>
          <p:cNvPr id="5" name="Table 4"/>
          <p:cNvGraphicFramePr>
            <a:graphicFrameLocks noGrp="1"/>
          </p:cNvGraphicFramePr>
          <p:nvPr>
            <p:extLst>
              <p:ext uri="{D42A27DB-BD31-4B8C-83A1-F6EECF244321}">
                <p14:modId xmlns:p14="http://schemas.microsoft.com/office/powerpoint/2010/main" val="2296758341"/>
              </p:ext>
            </p:extLst>
          </p:nvPr>
        </p:nvGraphicFramePr>
        <p:xfrm>
          <a:off x="1854200" y="1704688"/>
          <a:ext cx="8128000" cy="2966720"/>
        </p:xfrm>
        <a:graphic>
          <a:graphicData uri="http://schemas.openxmlformats.org/drawingml/2006/table">
            <a:tbl>
              <a:tblPr firstRow="1" bandRow="1">
                <a:tableStyleId>{5C22544A-7EE6-4342-B048-85BDC9FD1C3A}</a:tableStyleId>
              </a:tblPr>
              <a:tblGrid>
                <a:gridCol w="6583218">
                  <a:extLst>
                    <a:ext uri="{9D8B030D-6E8A-4147-A177-3AD203B41FA5}">
                      <a16:colId xmlns:a16="http://schemas.microsoft.com/office/drawing/2014/main" val="2581258881"/>
                    </a:ext>
                  </a:extLst>
                </a:gridCol>
                <a:gridCol w="1544782">
                  <a:extLst>
                    <a:ext uri="{9D8B030D-6E8A-4147-A177-3AD203B41FA5}">
                      <a16:colId xmlns:a16="http://schemas.microsoft.com/office/drawing/2014/main" val="1764200228"/>
                    </a:ext>
                  </a:extLst>
                </a:gridCol>
              </a:tblGrid>
              <a:tr h="370840">
                <a:tc>
                  <a:txBody>
                    <a:bodyPr/>
                    <a:lstStyle/>
                    <a:p>
                      <a:pPr algn="ctr"/>
                      <a:r>
                        <a:rPr lang="en-US"/>
                        <a:t>Topic</a:t>
                      </a:r>
                    </a:p>
                  </a:txBody>
                  <a:tcPr/>
                </a:tc>
                <a:tc>
                  <a:txBody>
                    <a:bodyPr/>
                    <a:lstStyle/>
                    <a:p>
                      <a:pPr algn="ctr"/>
                      <a:r>
                        <a:rPr lang="en-US"/>
                        <a:t>Slide</a:t>
                      </a:r>
                    </a:p>
                  </a:txBody>
                  <a:tcPr/>
                </a:tc>
                <a:extLst>
                  <a:ext uri="{0D108BD9-81ED-4DB2-BD59-A6C34878D82A}">
                    <a16:rowId xmlns:a16="http://schemas.microsoft.com/office/drawing/2014/main" val="2663254982"/>
                  </a:ext>
                </a:extLst>
              </a:tr>
              <a:tr h="370840">
                <a:tc>
                  <a:txBody>
                    <a:bodyPr/>
                    <a:lstStyle/>
                    <a:p>
                      <a:endParaRPr lang="en-US"/>
                    </a:p>
                  </a:txBody>
                  <a:tcPr/>
                </a:tc>
                <a:tc>
                  <a:txBody>
                    <a:bodyPr/>
                    <a:lstStyle/>
                    <a:p>
                      <a:pPr algn="ctr"/>
                      <a:endParaRPr lang="en-US"/>
                    </a:p>
                  </a:txBody>
                  <a:tcPr/>
                </a:tc>
                <a:extLst>
                  <a:ext uri="{0D108BD9-81ED-4DB2-BD59-A6C34878D82A}">
                    <a16:rowId xmlns:a16="http://schemas.microsoft.com/office/drawing/2014/main" val="760651508"/>
                  </a:ext>
                </a:extLst>
              </a:tr>
              <a:tr h="370840">
                <a:tc>
                  <a:txBody>
                    <a:bodyPr/>
                    <a:lstStyle/>
                    <a:p>
                      <a:endParaRPr lang="en-US"/>
                    </a:p>
                  </a:txBody>
                  <a:tcPr/>
                </a:tc>
                <a:tc>
                  <a:txBody>
                    <a:bodyPr/>
                    <a:lstStyle/>
                    <a:p>
                      <a:pPr algn="ctr"/>
                      <a:endParaRPr lang="en-US"/>
                    </a:p>
                  </a:txBody>
                  <a:tcPr/>
                </a:tc>
                <a:extLst>
                  <a:ext uri="{0D108BD9-81ED-4DB2-BD59-A6C34878D82A}">
                    <a16:rowId xmlns:a16="http://schemas.microsoft.com/office/drawing/2014/main" val="259344685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solidFill>
                          <a:srgbClr val="000000"/>
                        </a:solidFill>
                        <a:latin typeface="Calibri" panose="020F0502020204030204" pitchFamily="34" charset="0"/>
                      </a:endParaRPr>
                    </a:p>
                  </a:txBody>
                  <a:tcPr/>
                </a:tc>
                <a:tc>
                  <a:txBody>
                    <a:bodyPr/>
                    <a:lstStyle/>
                    <a:p>
                      <a:pPr algn="ctr"/>
                      <a:endParaRPr lang="en-US"/>
                    </a:p>
                  </a:txBody>
                  <a:tcPr/>
                </a:tc>
                <a:extLst>
                  <a:ext uri="{0D108BD9-81ED-4DB2-BD59-A6C34878D82A}">
                    <a16:rowId xmlns:a16="http://schemas.microsoft.com/office/drawing/2014/main" val="3784320072"/>
                  </a:ext>
                </a:extLst>
              </a:tr>
              <a:tr h="370840">
                <a:tc>
                  <a:txBody>
                    <a:bodyPr/>
                    <a:lstStyle/>
                    <a:p>
                      <a:endParaRPr lang="en-US"/>
                    </a:p>
                  </a:txBody>
                  <a:tcPr/>
                </a:tc>
                <a:tc>
                  <a:txBody>
                    <a:bodyPr/>
                    <a:lstStyle/>
                    <a:p>
                      <a:pPr algn="ctr"/>
                      <a:endParaRPr lang="en-US"/>
                    </a:p>
                  </a:txBody>
                  <a:tcPr/>
                </a:tc>
                <a:extLst>
                  <a:ext uri="{0D108BD9-81ED-4DB2-BD59-A6C34878D82A}">
                    <a16:rowId xmlns:a16="http://schemas.microsoft.com/office/drawing/2014/main" val="3191209381"/>
                  </a:ext>
                </a:extLst>
              </a:tr>
              <a:tr h="370840">
                <a:tc>
                  <a:txBody>
                    <a:bodyPr/>
                    <a:lstStyle/>
                    <a:p>
                      <a:endParaRPr lang="en-US"/>
                    </a:p>
                  </a:txBody>
                  <a:tcPr/>
                </a:tc>
                <a:tc>
                  <a:txBody>
                    <a:bodyPr/>
                    <a:lstStyle/>
                    <a:p>
                      <a:pPr algn="ctr"/>
                      <a:endParaRPr lang="en-US"/>
                    </a:p>
                  </a:txBody>
                  <a:tcPr/>
                </a:tc>
                <a:extLst>
                  <a:ext uri="{0D108BD9-81ED-4DB2-BD59-A6C34878D82A}">
                    <a16:rowId xmlns:a16="http://schemas.microsoft.com/office/drawing/2014/main" val="3581376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txBody>
                  <a:tcPr/>
                </a:tc>
                <a:tc>
                  <a:txBody>
                    <a:bodyPr/>
                    <a:lstStyle/>
                    <a:p>
                      <a:pPr algn="ctr"/>
                      <a:endParaRPr lang="en-US"/>
                    </a:p>
                  </a:txBody>
                  <a:tcPr/>
                </a:tc>
                <a:extLst>
                  <a:ext uri="{0D108BD9-81ED-4DB2-BD59-A6C34878D82A}">
                    <a16:rowId xmlns:a16="http://schemas.microsoft.com/office/drawing/2014/main" val="33701430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txBody>
                  <a:tcPr/>
                </a:tc>
                <a:tc>
                  <a:txBody>
                    <a:bodyPr/>
                    <a:lstStyle/>
                    <a:p>
                      <a:pPr algn="ctr"/>
                      <a:endParaRPr lang="en-US"/>
                    </a:p>
                  </a:txBody>
                  <a:tcPr/>
                </a:tc>
                <a:extLst>
                  <a:ext uri="{0D108BD9-81ED-4DB2-BD59-A6C34878D82A}">
                    <a16:rowId xmlns:a16="http://schemas.microsoft.com/office/drawing/2014/main" val="2729470261"/>
                  </a:ext>
                </a:extLst>
              </a:tr>
            </a:tbl>
          </a:graphicData>
        </a:graphic>
      </p:graphicFrame>
    </p:spTree>
    <p:extLst>
      <p:ext uri="{BB962C8B-B14F-4D97-AF65-F5344CB8AC3E}">
        <p14:creationId xmlns:p14="http://schemas.microsoft.com/office/powerpoint/2010/main" val="1228500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45E82-4965-244F-B0A3-004C360F7258}"/>
              </a:ext>
            </a:extLst>
          </p:cNvPr>
          <p:cNvSpPr>
            <a:spLocks noGrp="1"/>
          </p:cNvSpPr>
          <p:nvPr>
            <p:ph type="title"/>
          </p:nvPr>
        </p:nvSpPr>
        <p:spPr/>
        <p:txBody>
          <a:bodyPr/>
          <a:lstStyle/>
          <a:p>
            <a:r>
              <a:rPr lang="en-US"/>
              <a:t>Overview</a:t>
            </a:r>
          </a:p>
        </p:txBody>
      </p:sp>
      <p:sp>
        <p:nvSpPr>
          <p:cNvPr id="3" name="Text Placeholder 2">
            <a:extLst>
              <a:ext uri="{FF2B5EF4-FFF2-40B4-BE49-F238E27FC236}">
                <a16:creationId xmlns:a16="http://schemas.microsoft.com/office/drawing/2014/main" id="{BC320AB3-934D-6343-861C-5ED3612A00A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593882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044560-96A1-3F4E-92EF-20601DB576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2779" y="2291327"/>
            <a:ext cx="3394763" cy="3282075"/>
          </a:xfrm>
          <a:prstGeom prst="rect">
            <a:avLst/>
          </a:prstGeom>
        </p:spPr>
      </p:pic>
      <p:pic>
        <p:nvPicPr>
          <p:cNvPr id="6" name="Picture 5" descr="aa.jpg">
            <a:extLst>
              <a:ext uri="{FF2B5EF4-FFF2-40B4-BE49-F238E27FC236}">
                <a16:creationId xmlns:a16="http://schemas.microsoft.com/office/drawing/2014/main" id="{CED4493D-CABA-2B47-B1EE-14227551B41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793872" y="2944658"/>
            <a:ext cx="3788528" cy="2493453"/>
          </a:xfrm>
          <a:prstGeom prst="rect">
            <a:avLst/>
          </a:prstGeom>
          <a:ln w="19050" cap="flat" cmpd="sng" algn="ctr">
            <a:solidFill>
              <a:schemeClr val="tx1"/>
            </a:solidFill>
            <a:prstDash val="solid"/>
            <a:round/>
            <a:headEnd type="none" w="med" len="med"/>
            <a:tailEnd type="none" w="med" len="med"/>
          </a:ln>
          <a:effectLst>
            <a:outerShdw blurRad="63500" dist="38100" dir="2700000">
              <a:srgbClr val="000000">
                <a:alpha val="75000"/>
              </a:srgbClr>
            </a:outerShdw>
          </a:effectLst>
        </p:spPr>
      </p:pic>
      <p:sp>
        <p:nvSpPr>
          <p:cNvPr id="9" name="Title 1">
            <a:extLst>
              <a:ext uri="{FF2B5EF4-FFF2-40B4-BE49-F238E27FC236}">
                <a16:creationId xmlns:a16="http://schemas.microsoft.com/office/drawing/2014/main" id="{6C480535-BBB9-8546-B30B-B09FDB2492BF}"/>
              </a:ext>
            </a:extLst>
          </p:cNvPr>
          <p:cNvSpPr>
            <a:spLocks noGrp="1"/>
          </p:cNvSpPr>
          <p:nvPr>
            <p:ph type="title"/>
          </p:nvPr>
        </p:nvSpPr>
        <p:spPr>
          <a:xfrm>
            <a:off x="838200" y="342901"/>
            <a:ext cx="10515600" cy="1347788"/>
          </a:xfrm>
        </p:spPr>
        <p:txBody>
          <a:bodyPr/>
          <a:lstStyle/>
          <a:p>
            <a:pPr algn="ctr"/>
            <a:endParaRPr lang="en-US"/>
          </a:p>
        </p:txBody>
      </p:sp>
      <p:grpSp>
        <p:nvGrpSpPr>
          <p:cNvPr id="7" name="Group 6">
            <a:extLst>
              <a:ext uri="{FF2B5EF4-FFF2-40B4-BE49-F238E27FC236}">
                <a16:creationId xmlns:a16="http://schemas.microsoft.com/office/drawing/2014/main" id="{E0969094-CFD9-5B44-8028-257E1D09F4E2}"/>
              </a:ext>
            </a:extLst>
          </p:cNvPr>
          <p:cNvGrpSpPr>
            <a:grpSpLocks noChangeAspect="1"/>
          </p:cNvGrpSpPr>
          <p:nvPr/>
        </p:nvGrpSpPr>
        <p:grpSpPr>
          <a:xfrm>
            <a:off x="4050868" y="2209668"/>
            <a:ext cx="3184321" cy="3363734"/>
            <a:chOff x="7132110" y="952523"/>
            <a:chExt cx="1986258" cy="2098169"/>
          </a:xfrm>
        </p:grpSpPr>
        <p:pic>
          <p:nvPicPr>
            <p:cNvPr id="8" name="Picture 7">
              <a:extLst>
                <a:ext uri="{FF2B5EF4-FFF2-40B4-BE49-F238E27FC236}">
                  <a16:creationId xmlns:a16="http://schemas.microsoft.com/office/drawing/2014/main" id="{72B437EA-6931-BE49-B548-434D13313DAD}"/>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a:xfrm>
              <a:off x="7312320" y="1326593"/>
              <a:ext cx="1806048" cy="1724099"/>
            </a:xfrm>
            <a:prstGeom prst="rect">
              <a:avLst/>
            </a:prstGeom>
          </p:spPr>
        </p:pic>
        <p:sp>
          <p:nvSpPr>
            <p:cNvPr id="10" name="Oval 9">
              <a:extLst>
                <a:ext uri="{FF2B5EF4-FFF2-40B4-BE49-F238E27FC236}">
                  <a16:creationId xmlns:a16="http://schemas.microsoft.com/office/drawing/2014/main" id="{8303412B-E5E1-DC44-9B0B-1AED011CB69A}"/>
                </a:ext>
              </a:extLst>
            </p:cNvPr>
            <p:cNvSpPr/>
            <p:nvPr/>
          </p:nvSpPr>
          <p:spPr>
            <a:xfrm>
              <a:off x="7765577" y="1688912"/>
              <a:ext cx="317310" cy="317310"/>
            </a:xfrm>
            <a:prstGeom prst="ellipse">
              <a:avLst/>
            </a:prstGeom>
            <a:noFill/>
            <a:ln w="381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31BB0E2-8343-CE42-91B8-5889614144A8}"/>
                </a:ext>
              </a:extLst>
            </p:cNvPr>
            <p:cNvSpPr txBox="1"/>
            <p:nvPr/>
          </p:nvSpPr>
          <p:spPr>
            <a:xfrm>
              <a:off x="7132110" y="952523"/>
              <a:ext cx="708848" cy="307777"/>
            </a:xfrm>
            <a:prstGeom prst="rect">
              <a:avLst/>
            </a:prstGeom>
            <a:noFill/>
          </p:spPr>
          <p:txBody>
            <a:bodyPr wrap="none" rtlCol="0">
              <a:spAutoFit/>
            </a:bodyPr>
            <a:lstStyle/>
            <a:p>
              <a:r>
                <a:rPr lang="en-US" sz="1400">
                  <a:solidFill>
                    <a:schemeClr val="bg1"/>
                  </a:solidFill>
                </a:rPr>
                <a:t>SciCam</a:t>
              </a:r>
            </a:p>
          </p:txBody>
        </p:sp>
        <p:cxnSp>
          <p:nvCxnSpPr>
            <p:cNvPr id="12" name="Straight Arrow Connector 11">
              <a:extLst>
                <a:ext uri="{FF2B5EF4-FFF2-40B4-BE49-F238E27FC236}">
                  <a16:creationId xmlns:a16="http://schemas.microsoft.com/office/drawing/2014/main" id="{F82B757A-CC18-6F41-8E80-0BB57B4CD634}"/>
                </a:ext>
              </a:extLst>
            </p:cNvPr>
            <p:cNvCxnSpPr>
              <a:cxnSpLocks/>
              <a:stCxn id="11" idx="2"/>
            </p:cNvCxnSpPr>
            <p:nvPr/>
          </p:nvCxnSpPr>
          <p:spPr>
            <a:xfrm>
              <a:off x="7486534" y="1260300"/>
              <a:ext cx="279043" cy="349809"/>
            </a:xfrm>
            <a:prstGeom prst="straightConnector1">
              <a:avLst/>
            </a:prstGeom>
            <a:ln w="38100">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6726544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BC685-D0A1-BD4A-AD52-13DA985726D8}"/>
              </a:ext>
            </a:extLst>
          </p:cNvPr>
          <p:cNvSpPr>
            <a:spLocks noGrp="1"/>
          </p:cNvSpPr>
          <p:nvPr>
            <p:ph type="title"/>
          </p:nvPr>
        </p:nvSpPr>
        <p:spPr>
          <a:xfrm>
            <a:off x="1933642" y="342901"/>
            <a:ext cx="9420158" cy="1347788"/>
          </a:xfrm>
        </p:spPr>
        <p:txBody>
          <a:bodyPr/>
          <a:lstStyle/>
          <a:p>
            <a:r>
              <a:rPr lang="en-US"/>
              <a:t>ISAAC Phase 1 ISS </a:t>
            </a:r>
            <a:r>
              <a:rPr lang="en-US" err="1"/>
              <a:t>Activites</a:t>
            </a:r>
            <a:endParaRPr lang="en-US"/>
          </a:p>
        </p:txBody>
      </p:sp>
      <p:pic>
        <p:nvPicPr>
          <p:cNvPr id="4" name="Picture 3">
            <a:extLst>
              <a:ext uri="{FF2B5EF4-FFF2-40B4-BE49-F238E27FC236}">
                <a16:creationId xmlns:a16="http://schemas.microsoft.com/office/drawing/2014/main" id="{29A2D05B-6CDA-A345-8CD2-55BBF7716198}"/>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p:blipFill>
        <p:spPr>
          <a:xfrm>
            <a:off x="8581925" y="2738580"/>
            <a:ext cx="3244087" cy="2661384"/>
          </a:xfrm>
          <a:prstGeom prst="rect">
            <a:avLst/>
          </a:prstGeom>
        </p:spPr>
      </p:pic>
      <p:sp>
        <p:nvSpPr>
          <p:cNvPr id="5" name="TextBox 4">
            <a:extLst>
              <a:ext uri="{FF2B5EF4-FFF2-40B4-BE49-F238E27FC236}">
                <a16:creationId xmlns:a16="http://schemas.microsoft.com/office/drawing/2014/main" id="{E494695B-2F9D-6047-867E-BE727E23B232}"/>
              </a:ext>
            </a:extLst>
          </p:cNvPr>
          <p:cNvSpPr txBox="1"/>
          <p:nvPr/>
        </p:nvSpPr>
        <p:spPr>
          <a:xfrm>
            <a:off x="8581925" y="5399963"/>
            <a:ext cx="3244087" cy="461665"/>
          </a:xfrm>
          <a:prstGeom prst="rect">
            <a:avLst/>
          </a:prstGeom>
          <a:noFill/>
        </p:spPr>
        <p:txBody>
          <a:bodyPr wrap="square" rtlCol="0">
            <a:spAutoFit/>
          </a:bodyPr>
          <a:lstStyle/>
          <a:p>
            <a:r>
              <a:rPr lang="en-US" sz="1200"/>
              <a:t>NASA astronaut Victor J. Glover configuring the JEM module for Astrobee ops</a:t>
            </a:r>
          </a:p>
        </p:txBody>
      </p:sp>
      <p:pic>
        <p:nvPicPr>
          <p:cNvPr id="6" name="Picture 5">
            <a:extLst>
              <a:ext uri="{FF2B5EF4-FFF2-40B4-BE49-F238E27FC236}">
                <a16:creationId xmlns:a16="http://schemas.microsoft.com/office/drawing/2014/main" id="{63A76D74-F088-3941-9C73-D550624E5490}"/>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Lst>
          </a:blip>
          <a:stretch>
            <a:fillRect/>
          </a:stretch>
        </p:blipFill>
        <p:spPr>
          <a:xfrm>
            <a:off x="331063" y="2738579"/>
            <a:ext cx="4731349" cy="2661384"/>
          </a:xfrm>
          <a:prstGeom prst="rect">
            <a:avLst/>
          </a:prstGeom>
        </p:spPr>
      </p:pic>
      <p:sp>
        <p:nvSpPr>
          <p:cNvPr id="7" name="TextBox 6">
            <a:extLst>
              <a:ext uri="{FF2B5EF4-FFF2-40B4-BE49-F238E27FC236}">
                <a16:creationId xmlns:a16="http://schemas.microsoft.com/office/drawing/2014/main" id="{4C3F2591-B782-4447-812E-40C3D9ABDF44}"/>
              </a:ext>
            </a:extLst>
          </p:cNvPr>
          <p:cNvSpPr txBox="1"/>
          <p:nvPr/>
        </p:nvSpPr>
        <p:spPr>
          <a:xfrm>
            <a:off x="331062" y="5399963"/>
            <a:ext cx="4731349" cy="461665"/>
          </a:xfrm>
          <a:prstGeom prst="rect">
            <a:avLst/>
          </a:prstGeom>
          <a:noFill/>
        </p:spPr>
        <p:txBody>
          <a:bodyPr wrap="square" rtlCol="0">
            <a:spAutoFit/>
          </a:bodyPr>
          <a:lstStyle/>
          <a:p>
            <a:r>
              <a:rPr lang="en-US" sz="1200"/>
              <a:t>NASA astronaut Shannon Walker manually moving Honey near target to collect calibration imagery</a:t>
            </a:r>
          </a:p>
        </p:txBody>
      </p:sp>
      <p:sp>
        <p:nvSpPr>
          <p:cNvPr id="8" name="TextBox 7">
            <a:extLst>
              <a:ext uri="{FF2B5EF4-FFF2-40B4-BE49-F238E27FC236}">
                <a16:creationId xmlns:a16="http://schemas.microsoft.com/office/drawing/2014/main" id="{CA4D1479-1552-384F-B899-B32D5100BA02}"/>
              </a:ext>
            </a:extLst>
          </p:cNvPr>
          <p:cNvSpPr txBox="1"/>
          <p:nvPr/>
        </p:nvSpPr>
        <p:spPr>
          <a:xfrm>
            <a:off x="1933642" y="2052216"/>
            <a:ext cx="1526187" cy="584775"/>
          </a:xfrm>
          <a:prstGeom prst="rect">
            <a:avLst/>
          </a:prstGeom>
          <a:noFill/>
        </p:spPr>
        <p:txBody>
          <a:bodyPr wrap="none" rtlCol="0">
            <a:spAutoFit/>
          </a:bodyPr>
          <a:lstStyle/>
          <a:p>
            <a:pPr algn="ctr"/>
            <a:r>
              <a:rPr lang="en-US" sz="3200" b="1"/>
              <a:t>ISAAC-1</a:t>
            </a:r>
          </a:p>
        </p:txBody>
      </p:sp>
      <p:sp>
        <p:nvSpPr>
          <p:cNvPr id="9" name="TextBox 8">
            <a:extLst>
              <a:ext uri="{FF2B5EF4-FFF2-40B4-BE49-F238E27FC236}">
                <a16:creationId xmlns:a16="http://schemas.microsoft.com/office/drawing/2014/main" id="{32155EB1-A14E-EE43-8AA1-80C8653747F6}"/>
              </a:ext>
            </a:extLst>
          </p:cNvPr>
          <p:cNvSpPr txBox="1"/>
          <p:nvPr/>
        </p:nvSpPr>
        <p:spPr>
          <a:xfrm>
            <a:off x="9440874" y="2052216"/>
            <a:ext cx="1526187" cy="584775"/>
          </a:xfrm>
          <a:prstGeom prst="rect">
            <a:avLst/>
          </a:prstGeom>
          <a:noFill/>
        </p:spPr>
        <p:txBody>
          <a:bodyPr wrap="none" rtlCol="0">
            <a:spAutoFit/>
          </a:bodyPr>
          <a:lstStyle/>
          <a:p>
            <a:pPr algn="ctr"/>
            <a:r>
              <a:rPr lang="en-US" sz="3200" b="1"/>
              <a:t>ISAAC-3</a:t>
            </a:r>
          </a:p>
        </p:txBody>
      </p:sp>
      <p:pic>
        <p:nvPicPr>
          <p:cNvPr id="10" name="Picture 9">
            <a:extLst>
              <a:ext uri="{FF2B5EF4-FFF2-40B4-BE49-F238E27FC236}">
                <a16:creationId xmlns:a16="http://schemas.microsoft.com/office/drawing/2014/main" id="{B88EDD3E-5B13-CC45-BA86-61A191B21B21}"/>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a:ext>
            </a:extLst>
          </a:blip>
          <a:srcRect/>
          <a:stretch/>
        </p:blipFill>
        <p:spPr>
          <a:xfrm>
            <a:off x="5141191" y="2738578"/>
            <a:ext cx="3378532" cy="2661383"/>
          </a:xfrm>
          <a:prstGeom prst="rect">
            <a:avLst/>
          </a:prstGeom>
        </p:spPr>
      </p:pic>
      <p:sp>
        <p:nvSpPr>
          <p:cNvPr id="11" name="TextBox 10">
            <a:extLst>
              <a:ext uri="{FF2B5EF4-FFF2-40B4-BE49-F238E27FC236}">
                <a16:creationId xmlns:a16="http://schemas.microsoft.com/office/drawing/2014/main" id="{9C119748-79AD-DD4C-B3ED-515CFEDAA861}"/>
              </a:ext>
            </a:extLst>
          </p:cNvPr>
          <p:cNvSpPr txBox="1"/>
          <p:nvPr/>
        </p:nvSpPr>
        <p:spPr>
          <a:xfrm>
            <a:off x="5141192" y="5399963"/>
            <a:ext cx="3377923" cy="461665"/>
          </a:xfrm>
          <a:prstGeom prst="rect">
            <a:avLst/>
          </a:prstGeom>
          <a:noFill/>
        </p:spPr>
        <p:txBody>
          <a:bodyPr wrap="square" rtlCol="0">
            <a:spAutoFit/>
          </a:bodyPr>
          <a:lstStyle/>
          <a:p>
            <a:r>
              <a:rPr lang="en-US" sz="1200"/>
              <a:t>JAXA astronaut Soichi Noguchi pauses to watch Bumble conducting a multi-sensor map survey</a:t>
            </a:r>
          </a:p>
        </p:txBody>
      </p:sp>
      <p:sp>
        <p:nvSpPr>
          <p:cNvPr id="12" name="TextBox 11">
            <a:extLst>
              <a:ext uri="{FF2B5EF4-FFF2-40B4-BE49-F238E27FC236}">
                <a16:creationId xmlns:a16="http://schemas.microsoft.com/office/drawing/2014/main" id="{A65A4C83-F308-B545-90C1-44B06A77D234}"/>
              </a:ext>
            </a:extLst>
          </p:cNvPr>
          <p:cNvSpPr txBox="1"/>
          <p:nvPr/>
        </p:nvSpPr>
        <p:spPr>
          <a:xfrm>
            <a:off x="6071172" y="2052216"/>
            <a:ext cx="1526187" cy="584775"/>
          </a:xfrm>
          <a:prstGeom prst="rect">
            <a:avLst/>
          </a:prstGeom>
          <a:noFill/>
        </p:spPr>
        <p:txBody>
          <a:bodyPr wrap="none" rtlCol="0">
            <a:spAutoFit/>
          </a:bodyPr>
          <a:lstStyle/>
          <a:p>
            <a:pPr algn="ctr"/>
            <a:r>
              <a:rPr lang="en-US" sz="3200" b="1"/>
              <a:t>ISAAC-2</a:t>
            </a:r>
          </a:p>
        </p:txBody>
      </p:sp>
      <p:sp>
        <p:nvSpPr>
          <p:cNvPr id="13" name="TextBox 12">
            <a:extLst>
              <a:ext uri="{FF2B5EF4-FFF2-40B4-BE49-F238E27FC236}">
                <a16:creationId xmlns:a16="http://schemas.microsoft.com/office/drawing/2014/main" id="{E29424C0-EB69-DE40-84FB-63402BC515A8}"/>
              </a:ext>
            </a:extLst>
          </p:cNvPr>
          <p:cNvSpPr txBox="1"/>
          <p:nvPr/>
        </p:nvSpPr>
        <p:spPr>
          <a:xfrm>
            <a:off x="2224491" y="2496669"/>
            <a:ext cx="944489" cy="276999"/>
          </a:xfrm>
          <a:prstGeom prst="rect">
            <a:avLst/>
          </a:prstGeom>
          <a:noFill/>
        </p:spPr>
        <p:txBody>
          <a:bodyPr wrap="none" rtlCol="0">
            <a:spAutoFit/>
          </a:bodyPr>
          <a:lstStyle/>
          <a:p>
            <a:pPr algn="ctr"/>
            <a:r>
              <a:rPr lang="en-US" sz="1200" b="1"/>
              <a:t>2021/02/23</a:t>
            </a:r>
          </a:p>
        </p:txBody>
      </p:sp>
      <p:sp>
        <p:nvSpPr>
          <p:cNvPr id="14" name="TextBox 13">
            <a:extLst>
              <a:ext uri="{FF2B5EF4-FFF2-40B4-BE49-F238E27FC236}">
                <a16:creationId xmlns:a16="http://schemas.microsoft.com/office/drawing/2014/main" id="{5B0677B8-D121-E14A-97A8-2849908CF16E}"/>
              </a:ext>
            </a:extLst>
          </p:cNvPr>
          <p:cNvSpPr txBox="1"/>
          <p:nvPr/>
        </p:nvSpPr>
        <p:spPr>
          <a:xfrm>
            <a:off x="6362021" y="2473998"/>
            <a:ext cx="944489" cy="276999"/>
          </a:xfrm>
          <a:prstGeom prst="rect">
            <a:avLst/>
          </a:prstGeom>
          <a:noFill/>
        </p:spPr>
        <p:txBody>
          <a:bodyPr wrap="none" rtlCol="0">
            <a:spAutoFit/>
          </a:bodyPr>
          <a:lstStyle/>
          <a:p>
            <a:pPr algn="ctr"/>
            <a:r>
              <a:rPr lang="en-US" sz="1200" b="1"/>
              <a:t>2021/03/26</a:t>
            </a:r>
          </a:p>
        </p:txBody>
      </p:sp>
      <p:sp>
        <p:nvSpPr>
          <p:cNvPr id="15" name="TextBox 14">
            <a:extLst>
              <a:ext uri="{FF2B5EF4-FFF2-40B4-BE49-F238E27FC236}">
                <a16:creationId xmlns:a16="http://schemas.microsoft.com/office/drawing/2014/main" id="{4481AD1E-60C5-104E-B979-3EFF83466E00}"/>
              </a:ext>
            </a:extLst>
          </p:cNvPr>
          <p:cNvSpPr txBox="1"/>
          <p:nvPr/>
        </p:nvSpPr>
        <p:spPr>
          <a:xfrm>
            <a:off x="9731723" y="2496669"/>
            <a:ext cx="944489" cy="276999"/>
          </a:xfrm>
          <a:prstGeom prst="rect">
            <a:avLst/>
          </a:prstGeom>
          <a:noFill/>
        </p:spPr>
        <p:txBody>
          <a:bodyPr wrap="none" rtlCol="0">
            <a:spAutoFit/>
          </a:bodyPr>
          <a:lstStyle/>
          <a:p>
            <a:pPr algn="ctr"/>
            <a:r>
              <a:rPr lang="en-US" sz="1200" b="1"/>
              <a:t>2021/04/19</a:t>
            </a:r>
          </a:p>
        </p:txBody>
      </p:sp>
    </p:spTree>
    <p:extLst>
      <p:ext uri="{BB962C8B-B14F-4D97-AF65-F5344CB8AC3E}">
        <p14:creationId xmlns:p14="http://schemas.microsoft.com/office/powerpoint/2010/main" val="15269134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C8D6A-4F01-4A4A-9008-FAD0CE050865}"/>
              </a:ext>
            </a:extLst>
          </p:cNvPr>
          <p:cNvSpPr>
            <a:spLocks noGrp="1"/>
          </p:cNvSpPr>
          <p:nvPr>
            <p:ph type="title"/>
          </p:nvPr>
        </p:nvSpPr>
        <p:spPr/>
        <p:txBody>
          <a:bodyPr/>
          <a:lstStyle/>
          <a:p>
            <a:pPr algn="ctr"/>
            <a:r>
              <a:rPr lang="en-US"/>
              <a:t>EPO Activities</a:t>
            </a:r>
          </a:p>
        </p:txBody>
      </p:sp>
      <p:sp>
        <p:nvSpPr>
          <p:cNvPr id="3" name="Content Placeholder 2">
            <a:extLst>
              <a:ext uri="{FF2B5EF4-FFF2-40B4-BE49-F238E27FC236}">
                <a16:creationId xmlns:a16="http://schemas.microsoft.com/office/drawing/2014/main" id="{54FB2471-8756-7740-8147-DC3AD6FA417D}"/>
              </a:ext>
            </a:extLst>
          </p:cNvPr>
          <p:cNvSpPr>
            <a:spLocks noGrp="1"/>
          </p:cNvSpPr>
          <p:nvPr>
            <p:ph idx="1"/>
          </p:nvPr>
        </p:nvSpPr>
        <p:spPr/>
        <p:txBody>
          <a:bodyPr/>
          <a:lstStyle/>
          <a:p>
            <a:r>
              <a:rPr lang="en-US"/>
              <a:t>Summary of Education and Public Outreach</a:t>
            </a:r>
          </a:p>
          <a:p>
            <a:r>
              <a:rPr lang="en-US"/>
              <a:t>Significant Media Coverage</a:t>
            </a:r>
          </a:p>
        </p:txBody>
      </p:sp>
    </p:spTree>
    <p:extLst>
      <p:ext uri="{BB962C8B-B14F-4D97-AF65-F5344CB8AC3E}">
        <p14:creationId xmlns:p14="http://schemas.microsoft.com/office/powerpoint/2010/main" val="37697126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1EAF9-429C-014D-A7D0-3A55DDE26042}"/>
              </a:ext>
            </a:extLst>
          </p:cNvPr>
          <p:cNvSpPr>
            <a:spLocks noGrp="1"/>
          </p:cNvSpPr>
          <p:nvPr>
            <p:ph type="title"/>
          </p:nvPr>
        </p:nvSpPr>
        <p:spPr/>
        <p:txBody>
          <a:bodyPr/>
          <a:lstStyle/>
          <a:p>
            <a:pPr algn="ctr"/>
            <a:r>
              <a:rPr lang="en-US"/>
              <a:t>Software of the year Award, Runner up</a:t>
            </a:r>
          </a:p>
        </p:txBody>
      </p:sp>
      <p:pic>
        <p:nvPicPr>
          <p:cNvPr id="9" name="Content Placeholder 8">
            <a:extLst>
              <a:ext uri="{FF2B5EF4-FFF2-40B4-BE49-F238E27FC236}">
                <a16:creationId xmlns:a16="http://schemas.microsoft.com/office/drawing/2014/main" id="{B717CFFA-D4C1-2345-98D0-BC8470628C4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54150" y="1368434"/>
            <a:ext cx="9283700" cy="2425700"/>
          </a:xfrm>
          <a:ln>
            <a:solidFill>
              <a:schemeClr val="tx1"/>
            </a:solidFill>
          </a:ln>
        </p:spPr>
      </p:pic>
      <p:sp>
        <p:nvSpPr>
          <p:cNvPr id="10" name="TextBox 9">
            <a:extLst>
              <a:ext uri="{FF2B5EF4-FFF2-40B4-BE49-F238E27FC236}">
                <a16:creationId xmlns:a16="http://schemas.microsoft.com/office/drawing/2014/main" id="{3CCB1C64-7285-7D47-8B6A-1DF137C87890}"/>
              </a:ext>
            </a:extLst>
          </p:cNvPr>
          <p:cNvSpPr txBox="1"/>
          <p:nvPr/>
        </p:nvSpPr>
        <p:spPr>
          <a:xfrm>
            <a:off x="365760" y="3894268"/>
            <a:ext cx="11738470"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err="1"/>
              <a:t>insideames.arc.nasa.gov</a:t>
            </a:r>
            <a:r>
              <a:rPr lang="en-US"/>
              <a:t>/</a:t>
            </a:r>
            <a:r>
              <a:rPr lang="en-US" err="1"/>
              <a:t>tag_posts</a:t>
            </a:r>
            <a:r>
              <a:rPr lang="en-US"/>
              <a:t>/ames-astrobee-robot-ground-software-selected-as-a-runner-up-for-the-nasa-soy-award</a:t>
            </a:r>
          </a:p>
        </p:txBody>
      </p:sp>
    </p:spTree>
    <p:extLst>
      <p:ext uri="{BB962C8B-B14F-4D97-AF65-F5344CB8AC3E}">
        <p14:creationId xmlns:p14="http://schemas.microsoft.com/office/powerpoint/2010/main" val="1893298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1EAF9-429C-014D-A7D0-3A55DDE26042}"/>
              </a:ext>
            </a:extLst>
          </p:cNvPr>
          <p:cNvSpPr>
            <a:spLocks noGrp="1"/>
          </p:cNvSpPr>
          <p:nvPr>
            <p:ph type="title"/>
          </p:nvPr>
        </p:nvSpPr>
        <p:spPr/>
        <p:txBody>
          <a:bodyPr/>
          <a:lstStyle/>
          <a:p>
            <a:pPr algn="ctr"/>
            <a:r>
              <a:rPr lang="en-US"/>
              <a:t>NASA Group Achievement Award</a:t>
            </a:r>
          </a:p>
        </p:txBody>
      </p:sp>
      <p:pic>
        <p:nvPicPr>
          <p:cNvPr id="6" name="Picture 5">
            <a:extLst>
              <a:ext uri="{FF2B5EF4-FFF2-40B4-BE49-F238E27FC236}">
                <a16:creationId xmlns:a16="http://schemas.microsoft.com/office/drawing/2014/main" id="{2D179990-B44A-1E4D-8F97-4CCA7C7E46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9395" y="1587500"/>
            <a:ext cx="6633210" cy="4773278"/>
          </a:xfrm>
          <a:prstGeom prst="rect">
            <a:avLst/>
          </a:prstGeom>
        </p:spPr>
      </p:pic>
    </p:spTree>
    <p:extLst>
      <p:ext uri="{BB962C8B-B14F-4D97-AF65-F5344CB8AC3E}">
        <p14:creationId xmlns:p14="http://schemas.microsoft.com/office/powerpoint/2010/main" val="23499147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B8C73-353F-A643-9CD3-9F24AF861F5F}"/>
              </a:ext>
            </a:extLst>
          </p:cNvPr>
          <p:cNvSpPr>
            <a:spLocks noGrp="1"/>
          </p:cNvSpPr>
          <p:nvPr>
            <p:ph type="title"/>
          </p:nvPr>
        </p:nvSpPr>
        <p:spPr/>
        <p:txBody>
          <a:bodyPr/>
          <a:lstStyle/>
          <a:p>
            <a:pPr algn="ctr"/>
            <a:r>
              <a:rPr lang="en-US"/>
              <a:t>Web Features</a:t>
            </a:r>
          </a:p>
        </p:txBody>
      </p:sp>
      <p:pic>
        <p:nvPicPr>
          <p:cNvPr id="4" name="Picture 3">
            <a:extLst>
              <a:ext uri="{FF2B5EF4-FFF2-40B4-BE49-F238E27FC236}">
                <a16:creationId xmlns:a16="http://schemas.microsoft.com/office/drawing/2014/main" id="{1D0549BC-9751-2F4B-B45A-FF853D62775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86983" y="1217753"/>
            <a:ext cx="4009017" cy="2158260"/>
          </a:xfrm>
          <a:prstGeom prst="rect">
            <a:avLst/>
          </a:prstGeom>
        </p:spPr>
      </p:pic>
      <p:sp>
        <p:nvSpPr>
          <p:cNvPr id="7" name="TextBox 6">
            <a:extLst>
              <a:ext uri="{FF2B5EF4-FFF2-40B4-BE49-F238E27FC236}">
                <a16:creationId xmlns:a16="http://schemas.microsoft.com/office/drawing/2014/main" id="{40EF45BE-65B8-3A48-9464-B130CB63212A}"/>
              </a:ext>
            </a:extLst>
          </p:cNvPr>
          <p:cNvSpPr txBox="1"/>
          <p:nvPr/>
        </p:nvSpPr>
        <p:spPr>
          <a:xfrm>
            <a:off x="6096000" y="1967662"/>
            <a:ext cx="2480038" cy="369332"/>
          </a:xfrm>
          <a:prstGeom prst="rect">
            <a:avLst/>
          </a:prstGeom>
          <a:noFill/>
        </p:spPr>
        <p:txBody>
          <a:bodyPr wrap="square" rtlCol="0">
            <a:spAutoFit/>
          </a:bodyPr>
          <a:lstStyle/>
          <a:p>
            <a:r>
              <a:rPr lang="en-US">
                <a:hlinkClick r:id="rId3"/>
              </a:rPr>
              <a:t>www.nasa.gov/Astrobee</a:t>
            </a:r>
            <a:endParaRPr lang="en-US"/>
          </a:p>
        </p:txBody>
      </p:sp>
      <p:sp>
        <p:nvSpPr>
          <p:cNvPr id="8" name="TextBox 7">
            <a:extLst>
              <a:ext uri="{FF2B5EF4-FFF2-40B4-BE49-F238E27FC236}">
                <a16:creationId xmlns:a16="http://schemas.microsoft.com/office/drawing/2014/main" id="{C6EB3E0B-59B1-E644-84D8-23BE899A75FF}"/>
              </a:ext>
            </a:extLst>
          </p:cNvPr>
          <p:cNvSpPr txBox="1"/>
          <p:nvPr/>
        </p:nvSpPr>
        <p:spPr>
          <a:xfrm>
            <a:off x="738378" y="3726859"/>
            <a:ext cx="5357621" cy="369332"/>
          </a:xfrm>
          <a:prstGeom prst="rect">
            <a:avLst/>
          </a:prstGeom>
          <a:noFill/>
        </p:spPr>
        <p:txBody>
          <a:bodyPr wrap="none" rtlCol="0">
            <a:spAutoFit/>
          </a:bodyPr>
          <a:lstStyle/>
          <a:p>
            <a:r>
              <a:rPr lang="en-US" b="1">
                <a:hlinkClick r:id="rId4"/>
              </a:rPr>
              <a:t>Hi Honey! NASA’s Second Astrobee Wakes Up in Space</a:t>
            </a:r>
            <a:endParaRPr lang="en-US" b="1"/>
          </a:p>
        </p:txBody>
      </p:sp>
      <p:pic>
        <p:nvPicPr>
          <p:cNvPr id="10" name="Picture 9">
            <a:extLst>
              <a:ext uri="{FF2B5EF4-FFF2-40B4-BE49-F238E27FC236}">
                <a16:creationId xmlns:a16="http://schemas.microsoft.com/office/drawing/2014/main" id="{35883A40-A6AC-6847-A6C8-197D0F34CA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999" y="3037635"/>
            <a:ext cx="3282969" cy="2058182"/>
          </a:xfrm>
          <a:prstGeom prst="rect">
            <a:avLst/>
          </a:prstGeom>
        </p:spPr>
      </p:pic>
      <p:sp>
        <p:nvSpPr>
          <p:cNvPr id="11" name="TextBox 10">
            <a:extLst>
              <a:ext uri="{FF2B5EF4-FFF2-40B4-BE49-F238E27FC236}">
                <a16:creationId xmlns:a16="http://schemas.microsoft.com/office/drawing/2014/main" id="{A8158973-FA4B-4B4E-A2A5-C6B0C3634A23}"/>
              </a:ext>
            </a:extLst>
          </p:cNvPr>
          <p:cNvSpPr txBox="1"/>
          <p:nvPr/>
        </p:nvSpPr>
        <p:spPr>
          <a:xfrm>
            <a:off x="6095999" y="5750178"/>
            <a:ext cx="5816208" cy="369332"/>
          </a:xfrm>
          <a:prstGeom prst="rect">
            <a:avLst/>
          </a:prstGeom>
          <a:noFill/>
        </p:spPr>
        <p:txBody>
          <a:bodyPr wrap="none" rtlCol="0">
            <a:spAutoFit/>
          </a:bodyPr>
          <a:lstStyle/>
          <a:p>
            <a:r>
              <a:rPr lang="en-US" b="1">
                <a:hlinkClick r:id="rId6"/>
              </a:rPr>
              <a:t>A gecko-adhesive gripper for the Astrobee free-flying robot</a:t>
            </a:r>
            <a:endParaRPr lang="en-US" b="1"/>
          </a:p>
        </p:txBody>
      </p:sp>
      <p:pic>
        <p:nvPicPr>
          <p:cNvPr id="13" name="Picture 12">
            <a:extLst>
              <a:ext uri="{FF2B5EF4-FFF2-40B4-BE49-F238E27FC236}">
                <a16:creationId xmlns:a16="http://schemas.microsoft.com/office/drawing/2014/main" id="{41720C56-B3C9-E34C-974C-50CA05A6877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55633" y="4764564"/>
            <a:ext cx="2040366" cy="1854630"/>
          </a:xfrm>
          <a:prstGeom prst="rect">
            <a:avLst/>
          </a:prstGeom>
        </p:spPr>
      </p:pic>
    </p:spTree>
    <p:extLst>
      <p:ext uri="{BB962C8B-B14F-4D97-AF65-F5344CB8AC3E}">
        <p14:creationId xmlns:p14="http://schemas.microsoft.com/office/powerpoint/2010/main" val="8396398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B8C73-353F-A643-9CD3-9F24AF861F5F}"/>
              </a:ext>
            </a:extLst>
          </p:cNvPr>
          <p:cNvSpPr>
            <a:spLocks noGrp="1"/>
          </p:cNvSpPr>
          <p:nvPr>
            <p:ph type="title"/>
          </p:nvPr>
        </p:nvSpPr>
        <p:spPr/>
        <p:txBody>
          <a:bodyPr/>
          <a:lstStyle/>
          <a:p>
            <a:pPr algn="ctr"/>
            <a:r>
              <a:rPr lang="en-US"/>
              <a:t>Web Features Cont.</a:t>
            </a:r>
          </a:p>
        </p:txBody>
      </p:sp>
      <p:sp>
        <p:nvSpPr>
          <p:cNvPr id="12" name="TextBox 11">
            <a:extLst>
              <a:ext uri="{FF2B5EF4-FFF2-40B4-BE49-F238E27FC236}">
                <a16:creationId xmlns:a16="http://schemas.microsoft.com/office/drawing/2014/main" id="{E263B6FE-A269-1540-A225-DBC8165F1AF2}"/>
              </a:ext>
            </a:extLst>
          </p:cNvPr>
          <p:cNvSpPr txBox="1"/>
          <p:nvPr/>
        </p:nvSpPr>
        <p:spPr>
          <a:xfrm>
            <a:off x="6096000" y="3429000"/>
            <a:ext cx="5145741" cy="646331"/>
          </a:xfrm>
          <a:prstGeom prst="rect">
            <a:avLst/>
          </a:prstGeom>
          <a:noFill/>
        </p:spPr>
        <p:txBody>
          <a:bodyPr wrap="square" rtlCol="0">
            <a:spAutoFit/>
          </a:bodyPr>
          <a:lstStyle/>
          <a:p>
            <a:r>
              <a:rPr lang="en-US" b="1">
                <a:hlinkClick r:id="rId2"/>
              </a:rPr>
              <a:t>NASA Astronaut Chris Cassidy’s Scientific Journey aboard the Space Station</a:t>
            </a:r>
            <a:endParaRPr lang="en-US" b="1"/>
          </a:p>
        </p:txBody>
      </p:sp>
      <p:pic>
        <p:nvPicPr>
          <p:cNvPr id="5" name="Picture 4">
            <a:extLst>
              <a:ext uri="{FF2B5EF4-FFF2-40B4-BE49-F238E27FC236}">
                <a16:creationId xmlns:a16="http://schemas.microsoft.com/office/drawing/2014/main" id="{268BADF0-5301-5642-AD26-AAEBABDE48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112" y="2763014"/>
            <a:ext cx="5819888" cy="1979399"/>
          </a:xfrm>
          <a:prstGeom prst="rect">
            <a:avLst/>
          </a:prstGeom>
        </p:spPr>
      </p:pic>
      <p:sp>
        <p:nvSpPr>
          <p:cNvPr id="14" name="TextBox 13">
            <a:extLst>
              <a:ext uri="{FF2B5EF4-FFF2-40B4-BE49-F238E27FC236}">
                <a16:creationId xmlns:a16="http://schemas.microsoft.com/office/drawing/2014/main" id="{418E6218-FEFA-E644-9854-F7D07C724A8B}"/>
              </a:ext>
            </a:extLst>
          </p:cNvPr>
          <p:cNvSpPr txBox="1"/>
          <p:nvPr/>
        </p:nvSpPr>
        <p:spPr>
          <a:xfrm>
            <a:off x="1178858" y="5103046"/>
            <a:ext cx="4831977" cy="646331"/>
          </a:xfrm>
          <a:prstGeom prst="rect">
            <a:avLst/>
          </a:prstGeom>
          <a:noFill/>
        </p:spPr>
        <p:txBody>
          <a:bodyPr wrap="square" rtlCol="0">
            <a:spAutoFit/>
          </a:bodyPr>
          <a:lstStyle/>
          <a:p>
            <a:r>
              <a:rPr lang="en-US" b="1">
                <a:hlinkClick r:id="rId4"/>
              </a:rPr>
              <a:t>Kibo-RPC News: Announce the results of the 1</a:t>
            </a:r>
            <a:r>
              <a:rPr lang="en-US" b="1" baseline="30000">
                <a:hlinkClick r:id="rId4"/>
              </a:rPr>
              <a:t>st</a:t>
            </a:r>
            <a:r>
              <a:rPr lang="en-US" b="1">
                <a:hlinkClick r:id="rId4"/>
              </a:rPr>
              <a:t> Kibo Robot Programming Challenge!</a:t>
            </a:r>
            <a:endParaRPr lang="en-US" b="1"/>
          </a:p>
        </p:txBody>
      </p:sp>
      <p:pic>
        <p:nvPicPr>
          <p:cNvPr id="9" name="Picture 8">
            <a:extLst>
              <a:ext uri="{FF2B5EF4-FFF2-40B4-BE49-F238E27FC236}">
                <a16:creationId xmlns:a16="http://schemas.microsoft.com/office/drawing/2014/main" id="{E5C15C8A-1F9A-454E-8807-19A4518BF2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999" y="4630562"/>
            <a:ext cx="4077453" cy="1979398"/>
          </a:xfrm>
          <a:prstGeom prst="rect">
            <a:avLst/>
          </a:prstGeom>
        </p:spPr>
      </p:pic>
      <p:pic>
        <p:nvPicPr>
          <p:cNvPr id="18" name="Picture 17">
            <a:extLst>
              <a:ext uri="{FF2B5EF4-FFF2-40B4-BE49-F238E27FC236}">
                <a16:creationId xmlns:a16="http://schemas.microsoft.com/office/drawing/2014/main" id="{0B07C5C3-8FE6-764A-8109-979B8EA50F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1200891"/>
            <a:ext cx="2351553" cy="1562727"/>
          </a:xfrm>
          <a:prstGeom prst="rect">
            <a:avLst/>
          </a:prstGeom>
        </p:spPr>
      </p:pic>
      <p:sp>
        <p:nvSpPr>
          <p:cNvPr id="19" name="TextBox 18">
            <a:extLst>
              <a:ext uri="{FF2B5EF4-FFF2-40B4-BE49-F238E27FC236}">
                <a16:creationId xmlns:a16="http://schemas.microsoft.com/office/drawing/2014/main" id="{EA7B9EF8-28FE-DA47-9B50-5DC2A0DF9666}"/>
              </a:ext>
            </a:extLst>
          </p:cNvPr>
          <p:cNvSpPr txBox="1"/>
          <p:nvPr/>
        </p:nvSpPr>
        <p:spPr>
          <a:xfrm>
            <a:off x="168602" y="1738386"/>
            <a:ext cx="6042302" cy="646331"/>
          </a:xfrm>
          <a:prstGeom prst="rect">
            <a:avLst/>
          </a:prstGeom>
          <a:noFill/>
        </p:spPr>
        <p:txBody>
          <a:bodyPr wrap="square" rtlCol="0">
            <a:spAutoFit/>
          </a:bodyPr>
          <a:lstStyle/>
          <a:p>
            <a:r>
              <a:rPr lang="en-US" b="1">
                <a:hlinkClick r:id="rId7"/>
              </a:rPr>
              <a:t>NASA Astronaut Aboard Space Station to Answer Questions from High School Students</a:t>
            </a:r>
            <a:endParaRPr lang="en-US" b="1"/>
          </a:p>
        </p:txBody>
      </p:sp>
    </p:spTree>
    <p:extLst>
      <p:ext uri="{BB962C8B-B14F-4D97-AF65-F5344CB8AC3E}">
        <p14:creationId xmlns:p14="http://schemas.microsoft.com/office/powerpoint/2010/main" val="15748487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54060" y="4695540"/>
            <a:ext cx="7083883" cy="707886"/>
          </a:xfrm>
          <a:prstGeom prst="rect">
            <a:avLst/>
          </a:prstGeom>
          <a:noFill/>
        </p:spPr>
        <p:txBody>
          <a:bodyPr wrap="square" rtlCol="0">
            <a:spAutoFit/>
          </a:bodyPr>
          <a:lstStyle/>
          <a:p>
            <a:pPr algn="ctr"/>
            <a:r>
              <a:rPr lang="en-US" sz="4000">
                <a:hlinkClick r:id="rId2"/>
              </a:rPr>
              <a:t>www.nasa.gov/astrobee</a:t>
            </a:r>
            <a:endParaRPr lang="en-US" sz="4000"/>
          </a:p>
        </p:txBody>
      </p:sp>
      <p:sp>
        <p:nvSpPr>
          <p:cNvPr id="3" name="TextBox 2">
            <a:extLst>
              <a:ext uri="{FF2B5EF4-FFF2-40B4-BE49-F238E27FC236}">
                <a16:creationId xmlns:a16="http://schemas.microsoft.com/office/drawing/2014/main" id="{7955924E-9F9B-FC4E-84F1-F95237083478}"/>
              </a:ext>
            </a:extLst>
          </p:cNvPr>
          <p:cNvSpPr txBox="1"/>
          <p:nvPr/>
        </p:nvSpPr>
        <p:spPr>
          <a:xfrm>
            <a:off x="1524000" y="6002700"/>
            <a:ext cx="9144000" cy="646331"/>
          </a:xfrm>
          <a:prstGeom prst="rect">
            <a:avLst/>
          </a:prstGeom>
          <a:noFill/>
        </p:spPr>
        <p:txBody>
          <a:bodyPr wrap="square" rtlCol="0">
            <a:spAutoFit/>
          </a:bodyPr>
          <a:lstStyle/>
          <a:p>
            <a:r>
              <a:rPr lang="en-US"/>
              <a:t>A view of the free-flying </a:t>
            </a:r>
            <a:r>
              <a:rPr lang="en-US" err="1"/>
              <a:t>Astrobee</a:t>
            </a:r>
            <a:r>
              <a:rPr lang="en-US"/>
              <a:t> robot named Bumble and the docking station onboard the International Space Station (ISS).</a:t>
            </a:r>
          </a:p>
        </p:txBody>
      </p:sp>
      <p:pic>
        <p:nvPicPr>
          <p:cNvPr id="6" name="Picture 5">
            <a:extLst>
              <a:ext uri="{FF2B5EF4-FFF2-40B4-BE49-F238E27FC236}">
                <a16:creationId xmlns:a16="http://schemas.microsoft.com/office/drawing/2014/main" id="{F1B5D3A7-9D65-6046-B83B-3C495A094F38}"/>
              </a:ext>
            </a:extLst>
          </p:cNvPr>
          <p:cNvPicPr>
            <a:picLocks noChangeAspect="1"/>
          </p:cNvPicPr>
          <p:nvPr/>
        </p:nvPicPr>
        <p:blipFill rotWithShape="1">
          <a:blip r:embed="rId3"/>
          <a:srcRect t="6322" b="17587"/>
          <a:stretch/>
        </p:blipFill>
        <p:spPr>
          <a:xfrm>
            <a:off x="1524000" y="1359641"/>
            <a:ext cx="9144000" cy="4635062"/>
          </a:xfrm>
          <a:prstGeom prst="rect">
            <a:avLst/>
          </a:prstGeom>
        </p:spPr>
      </p:pic>
      <p:sp>
        <p:nvSpPr>
          <p:cNvPr id="8" name="Title 7">
            <a:extLst>
              <a:ext uri="{FF2B5EF4-FFF2-40B4-BE49-F238E27FC236}">
                <a16:creationId xmlns:a16="http://schemas.microsoft.com/office/drawing/2014/main" id="{B5C5D51C-186B-514D-AE0B-3F8C5DE137B4}"/>
              </a:ext>
            </a:extLst>
          </p:cNvPr>
          <p:cNvSpPr>
            <a:spLocks noGrp="1"/>
          </p:cNvSpPr>
          <p:nvPr>
            <p:ph type="title"/>
          </p:nvPr>
        </p:nvSpPr>
        <p:spPr/>
        <p:txBody>
          <a:bodyPr/>
          <a:lstStyle/>
          <a:p>
            <a:pPr algn="ctr"/>
            <a:r>
              <a:rPr lang="en-US"/>
              <a:t>Bumble</a:t>
            </a:r>
          </a:p>
        </p:txBody>
      </p:sp>
    </p:spTree>
    <p:extLst>
      <p:ext uri="{BB962C8B-B14F-4D97-AF65-F5344CB8AC3E}">
        <p14:creationId xmlns:p14="http://schemas.microsoft.com/office/powerpoint/2010/main" val="2220018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29D6086-79E0-5845-9584-614741053702}"/>
              </a:ext>
            </a:extLst>
          </p:cNvPr>
          <p:cNvPicPr>
            <a:picLocks noChangeAspect="1"/>
          </p:cNvPicPr>
          <p:nvPr/>
        </p:nvPicPr>
        <p:blipFill rotWithShape="1">
          <a:blip r:embed="rId2"/>
          <a:srcRect t="19413" b="21312"/>
          <a:stretch/>
        </p:blipFill>
        <p:spPr>
          <a:xfrm>
            <a:off x="1511164" y="2102393"/>
            <a:ext cx="9156836" cy="3615740"/>
          </a:xfrm>
          <a:prstGeom prst="rect">
            <a:avLst/>
          </a:prstGeom>
        </p:spPr>
      </p:pic>
      <p:sp>
        <p:nvSpPr>
          <p:cNvPr id="5" name="Title 4">
            <a:extLst>
              <a:ext uri="{FF2B5EF4-FFF2-40B4-BE49-F238E27FC236}">
                <a16:creationId xmlns:a16="http://schemas.microsoft.com/office/drawing/2014/main" id="{E2D24DFB-C82E-2043-A450-058CD47264BE}"/>
              </a:ext>
            </a:extLst>
          </p:cNvPr>
          <p:cNvSpPr>
            <a:spLocks noGrp="1"/>
          </p:cNvSpPr>
          <p:nvPr>
            <p:ph type="title"/>
          </p:nvPr>
        </p:nvSpPr>
        <p:spPr/>
        <p:txBody>
          <a:bodyPr/>
          <a:lstStyle/>
          <a:p>
            <a:pPr algn="ctr"/>
            <a:r>
              <a:rPr lang="en-US" err="1"/>
              <a:t>www.nasa.gov</a:t>
            </a:r>
            <a:r>
              <a:rPr lang="en-US"/>
              <a:t>/</a:t>
            </a:r>
            <a:r>
              <a:rPr lang="en-US" err="1"/>
              <a:t>astrobee</a:t>
            </a:r>
            <a:endParaRPr lang="en-US"/>
          </a:p>
        </p:txBody>
      </p:sp>
    </p:spTree>
    <p:extLst>
      <p:ext uri="{BB962C8B-B14F-4D97-AF65-F5344CB8AC3E}">
        <p14:creationId xmlns:p14="http://schemas.microsoft.com/office/powerpoint/2010/main" val="24665350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906F5-18E7-2245-9550-9038BDA977F4}"/>
              </a:ext>
            </a:extLst>
          </p:cNvPr>
          <p:cNvSpPr>
            <a:spLocks noGrp="1"/>
          </p:cNvSpPr>
          <p:nvPr>
            <p:ph type="title"/>
          </p:nvPr>
        </p:nvSpPr>
        <p:spPr/>
        <p:txBody>
          <a:bodyPr/>
          <a:lstStyle/>
          <a:p>
            <a:pPr algn="ctr"/>
            <a:r>
              <a:rPr lang="en-US"/>
              <a:t>Flight Software</a:t>
            </a:r>
          </a:p>
        </p:txBody>
      </p:sp>
      <p:sp>
        <p:nvSpPr>
          <p:cNvPr id="3" name="Content Placeholder 2">
            <a:extLst>
              <a:ext uri="{FF2B5EF4-FFF2-40B4-BE49-F238E27FC236}">
                <a16:creationId xmlns:a16="http://schemas.microsoft.com/office/drawing/2014/main" id="{ED3D8E49-34BA-8745-A45A-FE6F701BFCC8}"/>
              </a:ext>
            </a:extLst>
          </p:cNvPr>
          <p:cNvSpPr>
            <a:spLocks noGrp="1"/>
          </p:cNvSpPr>
          <p:nvPr>
            <p:ph idx="1"/>
          </p:nvPr>
        </p:nvSpPr>
        <p:spPr/>
        <p:txBody>
          <a:bodyPr>
            <a:normAutofit/>
          </a:bodyPr>
          <a:lstStyle/>
          <a:p>
            <a:r>
              <a:rPr lang="en-US"/>
              <a:t>Astrobee Robot Software release 0.14.3 is out on </a:t>
            </a:r>
            <a:r>
              <a:rPr lang="en-US" err="1"/>
              <a:t>Github</a:t>
            </a:r>
            <a:r>
              <a:rPr lang="en-US"/>
              <a:t>, it is being used on-orbit</a:t>
            </a:r>
          </a:p>
        </p:txBody>
      </p:sp>
      <p:sp>
        <p:nvSpPr>
          <p:cNvPr id="4" name="Slide Number Placeholder 3">
            <a:extLst>
              <a:ext uri="{FF2B5EF4-FFF2-40B4-BE49-F238E27FC236}">
                <a16:creationId xmlns:a16="http://schemas.microsoft.com/office/drawing/2014/main" id="{C861CCB1-87CA-DE4C-8B6B-07A9EF5EABCE}"/>
              </a:ext>
            </a:extLst>
          </p:cNvPr>
          <p:cNvSpPr>
            <a:spLocks noGrp="1"/>
          </p:cNvSpPr>
          <p:nvPr>
            <p:ph type="sldNum" sz="quarter" idx="12"/>
          </p:nvPr>
        </p:nvSpPr>
        <p:spPr/>
        <p:txBody>
          <a:bodyPr/>
          <a:lstStyle/>
          <a:p>
            <a:fld id="{106146B4-6D85-3547-ADC6-3580939EF640}" type="slidenum">
              <a:rPr lang="en-US" smtClean="0"/>
              <a:t>49</a:t>
            </a:fld>
            <a:endParaRPr lang="en-US"/>
          </a:p>
        </p:txBody>
      </p:sp>
      <p:pic>
        <p:nvPicPr>
          <p:cNvPr id="5" name="Picture 4" descr="aa.jpg">
            <a:extLst>
              <a:ext uri="{FF2B5EF4-FFF2-40B4-BE49-F238E27FC236}">
                <a16:creationId xmlns:a16="http://schemas.microsoft.com/office/drawing/2014/main" id="{4844E1AF-E143-DE47-81E6-DEB444CBE7B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201736" y="3100104"/>
            <a:ext cx="3788528" cy="2493453"/>
          </a:xfrm>
          <a:prstGeom prst="rect">
            <a:avLst/>
          </a:prstGeom>
          <a:ln w="19050" cap="flat" cmpd="sng" algn="ctr">
            <a:solidFill>
              <a:schemeClr val="tx1"/>
            </a:solidFill>
            <a:prstDash val="solid"/>
            <a:round/>
            <a:headEnd type="none" w="med" len="med"/>
            <a:tailEnd type="none" w="med" len="med"/>
          </a:ln>
          <a:effectLst>
            <a:outerShdw blurRad="63500" dist="38100" dir="2700000">
              <a:srgbClr val="000000">
                <a:alpha val="75000"/>
              </a:srgbClr>
            </a:outerShdw>
          </a:effectLst>
        </p:spPr>
      </p:pic>
    </p:spTree>
    <p:extLst>
      <p:ext uri="{BB962C8B-B14F-4D97-AF65-F5344CB8AC3E}">
        <p14:creationId xmlns:p14="http://schemas.microsoft.com/office/powerpoint/2010/main" val="34368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0317" y="1377500"/>
            <a:ext cx="9911367" cy="4954206"/>
          </a:xfrm>
        </p:spPr>
        <p:txBody>
          <a:bodyPr>
            <a:normAutofit/>
          </a:bodyPr>
          <a:lstStyle/>
          <a:p>
            <a:pPr marL="0" indent="0" algn="just">
              <a:buNone/>
            </a:pPr>
            <a:r>
              <a:rPr lang="en-US" sz="1600"/>
              <a:t>Based at Nasa Ames Research Center, the ISS Astrobee Facility provides a free-flying robotic system for ISS research and ISS STEM outreach. The Astrobee free-flying robotic system consists of three cubed-shaped robots, software, and a docking station used for recharging. The project provides sustaining engineering tasks for ensuring the facility operational readiness on ISS. The project provides payload support to users from academia, private industry, NASA, and other government agencies in the execution of ISS approved research and STEM objectives. </a:t>
            </a:r>
            <a:endParaRPr lang="en-US" sz="1600" b="0"/>
          </a:p>
        </p:txBody>
      </p:sp>
      <p:sp>
        <p:nvSpPr>
          <p:cNvPr id="9" name="Title 1">
            <a:extLst>
              <a:ext uri="{FF2B5EF4-FFF2-40B4-BE49-F238E27FC236}">
                <a16:creationId xmlns:a16="http://schemas.microsoft.com/office/drawing/2014/main" id="{6C480535-BBB9-8546-B30B-B09FDB2492BF}"/>
              </a:ext>
            </a:extLst>
          </p:cNvPr>
          <p:cNvSpPr>
            <a:spLocks noGrp="1"/>
          </p:cNvSpPr>
          <p:nvPr>
            <p:ph type="title"/>
          </p:nvPr>
        </p:nvSpPr>
        <p:spPr>
          <a:xfrm>
            <a:off x="838200" y="342901"/>
            <a:ext cx="10515600" cy="1347788"/>
          </a:xfrm>
        </p:spPr>
        <p:txBody>
          <a:bodyPr/>
          <a:lstStyle/>
          <a:p>
            <a:pPr algn="ctr"/>
            <a:r>
              <a:rPr lang="en-US"/>
              <a:t>Project Description</a:t>
            </a:r>
          </a:p>
        </p:txBody>
      </p:sp>
      <p:pic>
        <p:nvPicPr>
          <p:cNvPr id="7" name="Picture 6">
            <a:extLst>
              <a:ext uri="{FF2B5EF4-FFF2-40B4-BE49-F238E27FC236}">
                <a16:creationId xmlns:a16="http://schemas.microsoft.com/office/drawing/2014/main" id="{B789C26D-AEE5-5040-82F1-709C78E5E5EF}"/>
              </a:ext>
            </a:extLst>
          </p:cNvPr>
          <p:cNvPicPr>
            <a:picLocks noChangeAspect="1"/>
          </p:cNvPicPr>
          <p:nvPr/>
        </p:nvPicPr>
        <p:blipFill rotWithShape="1">
          <a:blip r:embed="rId3">
            <a:extLst>
              <a:ext uri="{28A0092B-C50C-407E-A947-70E740481C1C}">
                <a14:useLocalDpi xmlns:a14="http://schemas.microsoft.com/office/drawing/2010/main" val="0"/>
              </a:ext>
            </a:extLst>
          </a:blip>
          <a:srcRect t="17190" b="27592"/>
          <a:stretch/>
        </p:blipFill>
        <p:spPr>
          <a:xfrm>
            <a:off x="1140316" y="2650736"/>
            <a:ext cx="9917709" cy="3652629"/>
          </a:xfrm>
          <a:prstGeom prst="rect">
            <a:avLst/>
          </a:prstGeom>
        </p:spPr>
      </p:pic>
      <p:sp>
        <p:nvSpPr>
          <p:cNvPr id="2" name="TextBox 1">
            <a:extLst>
              <a:ext uri="{FF2B5EF4-FFF2-40B4-BE49-F238E27FC236}">
                <a16:creationId xmlns:a16="http://schemas.microsoft.com/office/drawing/2014/main" id="{5EEFB2BE-02EB-564C-9DA1-9FD970E60642}"/>
              </a:ext>
            </a:extLst>
          </p:cNvPr>
          <p:cNvSpPr txBox="1"/>
          <p:nvPr/>
        </p:nvSpPr>
        <p:spPr>
          <a:xfrm>
            <a:off x="4688788" y="6294375"/>
            <a:ext cx="2872453" cy="369332"/>
          </a:xfrm>
          <a:prstGeom prst="rect">
            <a:avLst/>
          </a:prstGeom>
          <a:noFill/>
        </p:spPr>
        <p:txBody>
          <a:bodyPr wrap="none" rtlCol="0">
            <a:spAutoFit/>
          </a:bodyPr>
          <a:lstStyle/>
          <a:p>
            <a:r>
              <a:rPr lang="en-US"/>
              <a:t>Chris Cassidy, GMT 248 2020</a:t>
            </a:r>
          </a:p>
        </p:txBody>
      </p:sp>
    </p:spTree>
    <p:extLst>
      <p:ext uri="{BB962C8B-B14F-4D97-AF65-F5344CB8AC3E}">
        <p14:creationId xmlns:p14="http://schemas.microsoft.com/office/powerpoint/2010/main" val="383463789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906F5-18E7-2245-9550-9038BDA977F4}"/>
              </a:ext>
            </a:extLst>
          </p:cNvPr>
          <p:cNvSpPr>
            <a:spLocks noGrp="1"/>
          </p:cNvSpPr>
          <p:nvPr>
            <p:ph type="title"/>
          </p:nvPr>
        </p:nvSpPr>
        <p:spPr/>
        <p:txBody>
          <a:bodyPr/>
          <a:lstStyle/>
          <a:p>
            <a:pPr algn="ctr"/>
            <a:r>
              <a:rPr lang="en-US"/>
              <a:t>Astrobee Backdrop</a:t>
            </a:r>
          </a:p>
        </p:txBody>
      </p:sp>
      <p:sp>
        <p:nvSpPr>
          <p:cNvPr id="3" name="Content Placeholder 2">
            <a:extLst>
              <a:ext uri="{FF2B5EF4-FFF2-40B4-BE49-F238E27FC236}">
                <a16:creationId xmlns:a16="http://schemas.microsoft.com/office/drawing/2014/main" id="{ED3D8E49-34BA-8745-A45A-FE6F701BFCC8}"/>
              </a:ext>
            </a:extLst>
          </p:cNvPr>
          <p:cNvSpPr>
            <a:spLocks noGrp="1"/>
          </p:cNvSpPr>
          <p:nvPr>
            <p:ph idx="1"/>
          </p:nvPr>
        </p:nvSpPr>
        <p:spPr>
          <a:xfrm>
            <a:off x="838200" y="5466419"/>
            <a:ext cx="10515600" cy="1047751"/>
          </a:xfrm>
        </p:spPr>
        <p:txBody>
          <a:bodyPr>
            <a:normAutofit/>
          </a:bodyPr>
          <a:lstStyle/>
          <a:p>
            <a:r>
              <a:rPr lang="en-US">
                <a:hlinkClick r:id="rId2"/>
              </a:rPr>
              <a:t>https://youtu.be/-UZB0RcNbG4</a:t>
            </a:r>
            <a:r>
              <a:rPr lang="en-US"/>
              <a:t> </a:t>
            </a:r>
          </a:p>
          <a:p>
            <a:r>
              <a:rPr lang="en-US"/>
              <a:t>April 16</a:t>
            </a:r>
            <a:r>
              <a:rPr lang="en-US" baseline="30000"/>
              <a:t>th</a:t>
            </a:r>
            <a:r>
              <a:rPr lang="en-US"/>
              <a:t> 2020</a:t>
            </a:r>
          </a:p>
        </p:txBody>
      </p:sp>
      <p:sp>
        <p:nvSpPr>
          <p:cNvPr id="4" name="Slide Number Placeholder 3">
            <a:extLst>
              <a:ext uri="{FF2B5EF4-FFF2-40B4-BE49-F238E27FC236}">
                <a16:creationId xmlns:a16="http://schemas.microsoft.com/office/drawing/2014/main" id="{C861CCB1-87CA-DE4C-8B6B-07A9EF5EABCE}"/>
              </a:ext>
            </a:extLst>
          </p:cNvPr>
          <p:cNvSpPr>
            <a:spLocks noGrp="1"/>
          </p:cNvSpPr>
          <p:nvPr>
            <p:ph type="sldNum" sz="quarter" idx="12"/>
          </p:nvPr>
        </p:nvSpPr>
        <p:spPr/>
        <p:txBody>
          <a:bodyPr/>
          <a:lstStyle/>
          <a:p>
            <a:fld id="{106146B4-6D85-3547-ADC6-3580939EF640}" type="slidenum">
              <a:rPr lang="en-US" smtClean="0"/>
              <a:t>50</a:t>
            </a:fld>
            <a:endParaRPr lang="en-US"/>
          </a:p>
        </p:txBody>
      </p:sp>
      <p:pic>
        <p:nvPicPr>
          <p:cNvPr id="6" name="Picture 5">
            <a:extLst>
              <a:ext uri="{FF2B5EF4-FFF2-40B4-BE49-F238E27FC236}">
                <a16:creationId xmlns:a16="http://schemas.microsoft.com/office/drawing/2014/main" id="{7731868F-3386-FA44-8350-B1A95FDD23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8358" y="1300194"/>
            <a:ext cx="5815284" cy="3829017"/>
          </a:xfrm>
          <a:prstGeom prst="rect">
            <a:avLst/>
          </a:prstGeom>
        </p:spPr>
      </p:pic>
      <p:pic>
        <p:nvPicPr>
          <p:cNvPr id="7" name="Picture 6">
            <a:extLst>
              <a:ext uri="{FF2B5EF4-FFF2-40B4-BE49-F238E27FC236}">
                <a16:creationId xmlns:a16="http://schemas.microsoft.com/office/drawing/2014/main" id="{6B49AB44-B4EA-7F4F-B67D-2423CFAFD7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3964" y="3894701"/>
            <a:ext cx="1113477" cy="1200059"/>
          </a:xfrm>
          <a:prstGeom prst="rect">
            <a:avLst/>
          </a:prstGeom>
        </p:spPr>
      </p:pic>
    </p:spTree>
    <p:extLst>
      <p:ext uri="{BB962C8B-B14F-4D97-AF65-F5344CB8AC3E}">
        <p14:creationId xmlns:p14="http://schemas.microsoft.com/office/powerpoint/2010/main" val="21895734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64318-EB5A-9244-8023-15DBFC5074A5}"/>
              </a:ext>
            </a:extLst>
          </p:cNvPr>
          <p:cNvSpPr>
            <a:spLocks noGrp="1"/>
          </p:cNvSpPr>
          <p:nvPr>
            <p:ph type="title"/>
          </p:nvPr>
        </p:nvSpPr>
        <p:spPr/>
        <p:txBody>
          <a:bodyPr/>
          <a:lstStyle/>
          <a:p>
            <a:pPr algn="ctr"/>
            <a:r>
              <a:rPr lang="en-US"/>
              <a:t>How do you use robots on ISS?</a:t>
            </a:r>
          </a:p>
        </p:txBody>
      </p:sp>
      <p:sp>
        <p:nvSpPr>
          <p:cNvPr id="4" name="Content Placeholder 3">
            <a:extLst>
              <a:ext uri="{FF2B5EF4-FFF2-40B4-BE49-F238E27FC236}">
                <a16:creationId xmlns:a16="http://schemas.microsoft.com/office/drawing/2014/main" id="{2C0DBA3F-E3A5-774D-A5A2-3E6F3D96F3C1}"/>
              </a:ext>
            </a:extLst>
          </p:cNvPr>
          <p:cNvSpPr txBox="1">
            <a:spLocks noGrp="1"/>
          </p:cNvSpPr>
          <p:nvPr>
            <p:ph idx="1"/>
          </p:nvPr>
        </p:nvSpPr>
        <p:spPr>
          <a:xfrm>
            <a:off x="1152210" y="5562177"/>
            <a:ext cx="9887579" cy="996170"/>
          </a:xfrm>
          <a:prstGeom prst="rect">
            <a:avLst/>
          </a:prstGeom>
          <a:noFill/>
        </p:spPr>
        <p:txBody>
          <a:bodyPr wrap="none" rtlCol="0">
            <a:spAutoFit/>
          </a:bodyPr>
          <a:lstStyle/>
          <a:p>
            <a:r>
              <a:rPr lang="en-US">
                <a:hlinkClick r:id="rId2"/>
              </a:rPr>
              <a:t>https://twitter.com/ISS_Research/status/1218567473605169152</a:t>
            </a:r>
            <a:endParaRPr lang="en-US"/>
          </a:p>
          <a:p>
            <a:r>
              <a:rPr lang="en-US"/>
              <a:t>January 18</a:t>
            </a:r>
            <a:r>
              <a:rPr lang="en-US" baseline="30000"/>
              <a:t>th</a:t>
            </a:r>
            <a:r>
              <a:rPr lang="en-US"/>
              <a:t> 2019</a:t>
            </a:r>
          </a:p>
        </p:txBody>
      </p:sp>
      <p:pic>
        <p:nvPicPr>
          <p:cNvPr id="6" name="Picture 5">
            <a:extLst>
              <a:ext uri="{FF2B5EF4-FFF2-40B4-BE49-F238E27FC236}">
                <a16:creationId xmlns:a16="http://schemas.microsoft.com/office/drawing/2014/main" id="{FF0F6E56-3638-E444-AED4-F2A33BA61B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4590" y="1295823"/>
            <a:ext cx="5542808" cy="4091120"/>
          </a:xfrm>
          <a:prstGeom prst="rect">
            <a:avLst/>
          </a:prstGeom>
        </p:spPr>
      </p:pic>
    </p:spTree>
    <p:extLst>
      <p:ext uri="{BB962C8B-B14F-4D97-AF65-F5344CB8AC3E}">
        <p14:creationId xmlns:p14="http://schemas.microsoft.com/office/powerpoint/2010/main" val="2716036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4294" y="1457012"/>
            <a:ext cx="6989848" cy="4954206"/>
          </a:xfrm>
        </p:spPr>
        <p:txBody>
          <a:bodyPr>
            <a:normAutofit fontScale="92500" lnSpcReduction="20000"/>
          </a:bodyPr>
          <a:lstStyle/>
          <a:p>
            <a:pPr marL="0" indent="0">
              <a:buNone/>
            </a:pPr>
            <a:r>
              <a:rPr lang="en-US" sz="1600" u="sng"/>
              <a:t>Why Free Flyers on ISS?</a:t>
            </a:r>
            <a:r>
              <a:rPr lang="en-US" sz="1600"/>
              <a:t> </a:t>
            </a:r>
            <a:r>
              <a:rPr lang="en-US" sz="1600" b="0"/>
              <a:t>Provide a risk-tolerant testbed to:</a:t>
            </a:r>
          </a:p>
          <a:p>
            <a:r>
              <a:rPr lang="en-US" sz="1600" b="0"/>
              <a:t>Enhance &amp; Enable Human Exploration (e.g. Gateway)</a:t>
            </a:r>
          </a:p>
          <a:p>
            <a:pPr lvl="1"/>
            <a:r>
              <a:rPr lang="en-US" sz="1600"/>
              <a:t>Astrobee can potentially perform a range of Intra-</a:t>
            </a:r>
            <a:r>
              <a:rPr lang="en-US" sz="1600" err="1"/>
              <a:t>Vehicluar</a:t>
            </a:r>
            <a:r>
              <a:rPr lang="en-US" sz="1600"/>
              <a:t> Robotics (IVR) caretaking tasks to help maintain and protect the Gateway, particularly during </a:t>
            </a:r>
            <a:r>
              <a:rPr lang="en-US" sz="1600" err="1"/>
              <a:t>uncrewed</a:t>
            </a:r>
            <a:r>
              <a:rPr lang="en-US" sz="1600"/>
              <a:t> mission phases. </a:t>
            </a:r>
            <a:endParaRPr lang="en-US" sz="1600" b="0"/>
          </a:p>
          <a:p>
            <a:r>
              <a:rPr lang="en-US" sz="1600" b="0"/>
              <a:t>Perform Fundamental Research</a:t>
            </a:r>
            <a:endParaRPr lang="en-US" sz="1600"/>
          </a:p>
          <a:p>
            <a:pPr marL="0" indent="0">
              <a:buNone/>
            </a:pPr>
            <a:r>
              <a:rPr lang="en-US" sz="1600" u="sng"/>
              <a:t>Objectives</a:t>
            </a:r>
          </a:p>
          <a:p>
            <a:r>
              <a:rPr lang="en-US" sz="1600" b="0"/>
              <a:t>Ensures the facility readiness for ISS Astrobee test sessions </a:t>
            </a:r>
          </a:p>
          <a:p>
            <a:r>
              <a:rPr lang="en-US" sz="1600" b="0"/>
              <a:t>Provides real-time ISS test session Ops support, and Increment Planning</a:t>
            </a:r>
          </a:p>
          <a:p>
            <a:r>
              <a:rPr lang="en-US" sz="1600" b="0"/>
              <a:t>Supports a diverse user community of government, commercial, and academic investigators to enable Free-Flyer research </a:t>
            </a:r>
          </a:p>
          <a:p>
            <a:pPr marL="0" indent="0">
              <a:buNone/>
            </a:pPr>
            <a:r>
              <a:rPr lang="en-US" sz="1600" u="sng"/>
              <a:t>Current activities</a:t>
            </a:r>
          </a:p>
          <a:p>
            <a:r>
              <a:rPr lang="en-US" sz="1600" b="0"/>
              <a:t>Completing Astrobee commissioning activities </a:t>
            </a:r>
          </a:p>
          <a:p>
            <a:r>
              <a:rPr lang="en-US" sz="1600" b="0"/>
              <a:t>Maintaining &amp; Operating Astrobee</a:t>
            </a:r>
          </a:p>
          <a:p>
            <a:r>
              <a:rPr lang="en-US" sz="1600" b="0"/>
              <a:t>Facilitating Free Flyer user community </a:t>
            </a:r>
          </a:p>
          <a:p>
            <a:pPr lvl="1"/>
            <a:r>
              <a:rPr lang="en-US" sz="1600"/>
              <a:t>Periodic Astrobee Working Group </a:t>
            </a:r>
            <a:r>
              <a:rPr lang="en-US" sz="1600" b="0"/>
              <a:t>(AWG)</a:t>
            </a:r>
          </a:p>
          <a:p>
            <a:pPr lvl="1"/>
            <a:r>
              <a:rPr lang="en-US" sz="1600"/>
              <a:t>International Partners: JAXA (Int-Ball) and DLR/Airbus (CIMON)</a:t>
            </a:r>
          </a:p>
          <a:p>
            <a:r>
              <a:rPr lang="en-US" sz="1700" b="0"/>
              <a:t>Supporting over 6 Astrobee users </a:t>
            </a:r>
            <a:r>
              <a:rPr lang="en-US" sz="1700"/>
              <a:t>in various stages of integration</a:t>
            </a:r>
            <a:endParaRPr lang="en-US" sz="1700" b="0"/>
          </a:p>
        </p:txBody>
      </p:sp>
      <p:pic>
        <p:nvPicPr>
          <p:cNvPr id="8" name="Picture 7" descr="image28.jpg">
            <a:extLst>
              <a:ext uri="{FF2B5EF4-FFF2-40B4-BE49-F238E27FC236}">
                <a16:creationId xmlns:a16="http://schemas.microsoft.com/office/drawing/2014/main" id="{692199F6-6A92-3A4B-BD94-00D49C8C11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229599" y="3337155"/>
            <a:ext cx="3342227" cy="3074062"/>
          </a:xfrm>
          <a:prstGeom prst="rect">
            <a:avLst/>
          </a:prstGeom>
        </p:spPr>
      </p:pic>
      <p:sp>
        <p:nvSpPr>
          <p:cNvPr id="7" name="Title 1">
            <a:extLst>
              <a:ext uri="{FF2B5EF4-FFF2-40B4-BE49-F238E27FC236}">
                <a16:creationId xmlns:a16="http://schemas.microsoft.com/office/drawing/2014/main" id="{06F3A865-8E20-2C41-B6BD-B8FED56DAB9A}"/>
              </a:ext>
            </a:extLst>
          </p:cNvPr>
          <p:cNvSpPr>
            <a:spLocks noGrp="1"/>
          </p:cNvSpPr>
          <p:nvPr>
            <p:ph type="title"/>
          </p:nvPr>
        </p:nvSpPr>
        <p:spPr>
          <a:xfrm>
            <a:off x="838200" y="342901"/>
            <a:ext cx="10515600" cy="1347788"/>
          </a:xfrm>
        </p:spPr>
        <p:txBody>
          <a:bodyPr/>
          <a:lstStyle/>
          <a:p>
            <a:pPr algn="ctr"/>
            <a:r>
              <a:rPr lang="en-US"/>
              <a:t>Overview</a:t>
            </a:r>
          </a:p>
        </p:txBody>
      </p:sp>
      <p:pic>
        <p:nvPicPr>
          <p:cNvPr id="5" name="Picture 4">
            <a:extLst>
              <a:ext uri="{FF2B5EF4-FFF2-40B4-BE49-F238E27FC236}">
                <a16:creationId xmlns:a16="http://schemas.microsoft.com/office/drawing/2014/main" id="{71AF0D6A-A5BC-2345-9180-FDF916A2068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365"/>
          <a:stretch/>
        </p:blipFill>
        <p:spPr>
          <a:xfrm>
            <a:off x="8229599" y="1452872"/>
            <a:ext cx="3342227" cy="1831733"/>
          </a:xfrm>
          <a:prstGeom prst="rect">
            <a:avLst/>
          </a:prstGeom>
        </p:spPr>
      </p:pic>
    </p:spTree>
    <p:extLst>
      <p:ext uri="{BB962C8B-B14F-4D97-AF65-F5344CB8AC3E}">
        <p14:creationId xmlns:p14="http://schemas.microsoft.com/office/powerpoint/2010/main" val="871728906"/>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Astrobee HW Overview</a:t>
            </a:r>
            <a:endParaRPr lang="en-US">
              <a:solidFill>
                <a:srgbClr val="FF0000"/>
              </a:solidFill>
            </a:endParaRPr>
          </a:p>
        </p:txBody>
      </p:sp>
      <p:sp>
        <p:nvSpPr>
          <p:cNvPr id="5" name="Content Placeholder 4"/>
          <p:cNvSpPr>
            <a:spLocks noGrp="1"/>
          </p:cNvSpPr>
          <p:nvPr>
            <p:ph idx="1"/>
          </p:nvPr>
        </p:nvSpPr>
        <p:spPr>
          <a:xfrm>
            <a:off x="1915094" y="4627203"/>
            <a:ext cx="8361817" cy="1584166"/>
          </a:xfrm>
        </p:spPr>
        <p:txBody>
          <a:bodyPr numCol="2">
            <a:noAutofit/>
          </a:bodyPr>
          <a:lstStyle/>
          <a:p>
            <a:pPr marL="407988" lvl="1" indent="-287338">
              <a:spcBef>
                <a:spcPts val="300"/>
              </a:spcBef>
            </a:pPr>
            <a:r>
              <a:rPr lang="en-US" sz="1800"/>
              <a:t>Free flying robot inside the ISS</a:t>
            </a:r>
          </a:p>
          <a:p>
            <a:pPr marL="407988" lvl="1" indent="-287338">
              <a:spcBef>
                <a:spcPts val="300"/>
              </a:spcBef>
            </a:pPr>
            <a:r>
              <a:rPr lang="en-US" sz="1800"/>
              <a:t>32 cm wide, ~9.1kg (2 batt., no arm)</a:t>
            </a:r>
          </a:p>
          <a:p>
            <a:pPr marL="407988" lvl="1" indent="-287338">
              <a:spcBef>
                <a:spcPts val="300"/>
              </a:spcBef>
            </a:pPr>
            <a:r>
              <a:rPr lang="en-US" sz="1800"/>
              <a:t>All electric + fan-based propulsion</a:t>
            </a:r>
          </a:p>
          <a:p>
            <a:pPr marL="407988" lvl="1" indent="-287338">
              <a:spcBef>
                <a:spcPts val="300"/>
              </a:spcBef>
            </a:pPr>
            <a:r>
              <a:rPr lang="en-US" sz="1800"/>
              <a:t>Robot arm for “perching”, ~1kg</a:t>
            </a:r>
          </a:p>
          <a:p>
            <a:pPr marL="407988" lvl="1" indent="-287338">
              <a:spcBef>
                <a:spcPts val="300"/>
              </a:spcBef>
            </a:pPr>
            <a:r>
              <a:rPr lang="en-US" sz="1800"/>
              <a:t>Three smartphone computers</a:t>
            </a:r>
          </a:p>
          <a:p>
            <a:pPr marL="407988" lvl="1" indent="-287338">
              <a:spcBef>
                <a:spcPts val="300"/>
              </a:spcBef>
            </a:pPr>
            <a:r>
              <a:rPr lang="en-US" sz="1800"/>
              <a:t>Three payload bays for expansion</a:t>
            </a:r>
          </a:p>
          <a:p>
            <a:pPr marL="407988" indent="-287338"/>
            <a:r>
              <a:rPr lang="en-US" sz="1800"/>
              <a:t>Microphone not currently enabled</a:t>
            </a:r>
          </a:p>
          <a:p>
            <a:pPr marL="407988" indent="-287338"/>
            <a:r>
              <a:rPr lang="en-US" sz="1800"/>
              <a:t>More: www.nasa.gov/astrobee</a:t>
            </a:r>
          </a:p>
          <a:p>
            <a:pPr marL="407988" indent="-287338"/>
            <a:endParaRPr lang="en-US" sz="1800"/>
          </a:p>
        </p:txBody>
      </p:sp>
      <p:sp>
        <p:nvSpPr>
          <p:cNvPr id="4" name="Date Placeholder 3"/>
          <p:cNvSpPr>
            <a:spLocks noGrp="1"/>
          </p:cNvSpPr>
          <p:nvPr>
            <p:ph type="dt" sz="half" idx="11"/>
          </p:nvPr>
        </p:nvSpPr>
        <p:spPr/>
        <p:txBody>
          <a:bodyPr/>
          <a:lstStyle/>
          <a:p>
            <a:pPr>
              <a:defRPr/>
            </a:pPr>
            <a:fld id="{426EC567-B005-4DC7-8198-FB24118C2261}" type="datetime1">
              <a:rPr lang="en-US" sz="1200">
                <a:solidFill>
                  <a:prstClr val="white"/>
                </a:solidFill>
                <a:latin typeface="Arial"/>
                <a:ea typeface="ＭＳ Ｐゴシック"/>
              </a:rPr>
              <a:pPr>
                <a:defRPr/>
              </a:pPr>
              <a:t>7/8/2021</a:t>
            </a:fld>
            <a:endParaRPr lang="en-US" sz="1200">
              <a:solidFill>
                <a:prstClr val="white"/>
              </a:solidFill>
              <a:latin typeface="Arial"/>
              <a:ea typeface="ＭＳ Ｐゴシック"/>
            </a:endParaRPr>
          </a:p>
        </p:txBody>
      </p:sp>
      <p:sp>
        <p:nvSpPr>
          <p:cNvPr id="7" name="Slide Number Placeholder 6"/>
          <p:cNvSpPr>
            <a:spLocks noGrp="1"/>
          </p:cNvSpPr>
          <p:nvPr>
            <p:ph type="sldNum" sz="quarter" idx="12"/>
          </p:nvPr>
        </p:nvSpPr>
        <p:spPr/>
        <p:txBody>
          <a:bodyPr/>
          <a:lstStyle/>
          <a:p>
            <a:pPr algn="ctr">
              <a:defRPr/>
            </a:pPr>
            <a:fld id="{84991C2F-0A20-4643-A1A0-963D5BF259D7}" type="slidenum">
              <a:rPr lang="en-US" sz="1200">
                <a:solidFill>
                  <a:prstClr val="white"/>
                </a:solidFill>
                <a:latin typeface="Arial"/>
                <a:ea typeface="ＭＳ Ｐゴシック"/>
              </a:rPr>
              <a:pPr algn="ctr">
                <a:defRPr/>
              </a:pPr>
              <a:t>7</a:t>
            </a:fld>
            <a:endParaRPr lang="en-US" sz="1200">
              <a:solidFill>
                <a:prstClr val="white"/>
              </a:solidFill>
              <a:latin typeface="Arial"/>
              <a:ea typeface="ＭＳ Ｐゴシック"/>
            </a:endParaRPr>
          </a:p>
        </p:txBody>
      </p:sp>
      <p:grpSp>
        <p:nvGrpSpPr>
          <p:cNvPr id="6" name="Group 5">
            <a:extLst>
              <a:ext uri="{FF2B5EF4-FFF2-40B4-BE49-F238E27FC236}">
                <a16:creationId xmlns:a16="http://schemas.microsoft.com/office/drawing/2014/main" id="{D99C2ACD-26A7-CF46-87C5-AF883276CA2C}"/>
              </a:ext>
            </a:extLst>
          </p:cNvPr>
          <p:cNvGrpSpPr/>
          <p:nvPr/>
        </p:nvGrpSpPr>
        <p:grpSpPr>
          <a:xfrm>
            <a:off x="2234449" y="1212319"/>
            <a:ext cx="7723103" cy="3171474"/>
            <a:chOff x="318273" y="1100159"/>
            <a:chExt cx="10891680" cy="4472642"/>
          </a:xfrm>
        </p:grpSpPr>
        <p:pic>
          <p:nvPicPr>
            <p:cNvPr id="8" name="Picture 7">
              <a:extLst>
                <a:ext uri="{FF2B5EF4-FFF2-40B4-BE49-F238E27FC236}">
                  <a16:creationId xmlns:a16="http://schemas.microsoft.com/office/drawing/2014/main" id="{A57B8B3D-EA3D-9F48-A9AA-264C928D040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16318" y="1496084"/>
              <a:ext cx="5305839" cy="4076717"/>
            </a:xfrm>
            <a:prstGeom prst="rect">
              <a:avLst/>
            </a:prstGeom>
          </p:spPr>
        </p:pic>
        <p:pic>
          <p:nvPicPr>
            <p:cNvPr id="9" name="Picture 8">
              <a:extLst>
                <a:ext uri="{FF2B5EF4-FFF2-40B4-BE49-F238E27FC236}">
                  <a16:creationId xmlns:a16="http://schemas.microsoft.com/office/drawing/2014/main" id="{F6A46FE2-A926-2147-AB3F-E7BD59EC0C6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19952" y="1605921"/>
              <a:ext cx="4155434" cy="3966880"/>
            </a:xfrm>
            <a:prstGeom prst="rect">
              <a:avLst/>
            </a:prstGeom>
          </p:spPr>
        </p:pic>
        <p:sp>
          <p:nvSpPr>
            <p:cNvPr id="10" name="Oval 9">
              <a:extLst>
                <a:ext uri="{FF2B5EF4-FFF2-40B4-BE49-F238E27FC236}">
                  <a16:creationId xmlns:a16="http://schemas.microsoft.com/office/drawing/2014/main" id="{0F0A5F65-6C60-6E4E-87E2-AC4630EE72B5}"/>
                </a:ext>
              </a:extLst>
            </p:cNvPr>
            <p:cNvSpPr/>
            <p:nvPr/>
          </p:nvSpPr>
          <p:spPr>
            <a:xfrm rot="169592">
              <a:off x="8560318" y="4151556"/>
              <a:ext cx="84219" cy="152535"/>
            </a:xfrm>
            <a:prstGeom prst="ellipse">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1" name="TextBox 10">
              <a:extLst>
                <a:ext uri="{FF2B5EF4-FFF2-40B4-BE49-F238E27FC236}">
                  <a16:creationId xmlns:a16="http://schemas.microsoft.com/office/drawing/2014/main" id="{A8FCAF61-76B6-9344-8EB2-A4910EED0E68}"/>
                </a:ext>
              </a:extLst>
            </p:cNvPr>
            <p:cNvSpPr txBox="1"/>
            <p:nvPr/>
          </p:nvSpPr>
          <p:spPr>
            <a:xfrm>
              <a:off x="760346" y="1100159"/>
              <a:ext cx="1897155" cy="358091"/>
            </a:xfrm>
            <a:prstGeom prst="rect">
              <a:avLst/>
            </a:prstGeom>
            <a:noFill/>
          </p:spPr>
          <p:txBody>
            <a:bodyPr wrap="none" rtlCol="0">
              <a:spAutoFit/>
            </a:bodyPr>
            <a:lstStyle/>
            <a:p>
              <a:r>
                <a:rPr lang="en-US" sz="1050"/>
                <a:t>Speaker/Microphone</a:t>
              </a:r>
            </a:p>
          </p:txBody>
        </p:sp>
        <p:sp>
          <p:nvSpPr>
            <p:cNvPr id="12" name="TextBox 11">
              <a:extLst>
                <a:ext uri="{FF2B5EF4-FFF2-40B4-BE49-F238E27FC236}">
                  <a16:creationId xmlns:a16="http://schemas.microsoft.com/office/drawing/2014/main" id="{3D2D20E6-A050-444B-9A59-84E852262F18}"/>
                </a:ext>
              </a:extLst>
            </p:cNvPr>
            <p:cNvSpPr txBox="1"/>
            <p:nvPr/>
          </p:nvSpPr>
          <p:spPr>
            <a:xfrm>
              <a:off x="444973" y="1461275"/>
              <a:ext cx="1270949" cy="358091"/>
            </a:xfrm>
            <a:prstGeom prst="rect">
              <a:avLst/>
            </a:prstGeom>
            <a:noFill/>
          </p:spPr>
          <p:txBody>
            <a:bodyPr wrap="none" rtlCol="0">
              <a:spAutoFit/>
            </a:bodyPr>
            <a:lstStyle/>
            <a:p>
              <a:pPr algn="r"/>
              <a:r>
                <a:rPr lang="en-US" sz="1050"/>
                <a:t>Laser Pointer</a:t>
              </a:r>
            </a:p>
          </p:txBody>
        </p:sp>
        <p:sp>
          <p:nvSpPr>
            <p:cNvPr id="13" name="TextBox 12">
              <a:extLst>
                <a:ext uri="{FF2B5EF4-FFF2-40B4-BE49-F238E27FC236}">
                  <a16:creationId xmlns:a16="http://schemas.microsoft.com/office/drawing/2014/main" id="{5DF06F31-E813-7E4C-8C18-AA176B602B71}"/>
                </a:ext>
              </a:extLst>
            </p:cNvPr>
            <p:cNvSpPr txBox="1"/>
            <p:nvPr/>
          </p:nvSpPr>
          <p:spPr>
            <a:xfrm>
              <a:off x="613900" y="2360374"/>
              <a:ext cx="886636" cy="358091"/>
            </a:xfrm>
            <a:prstGeom prst="rect">
              <a:avLst/>
            </a:prstGeom>
            <a:noFill/>
          </p:spPr>
          <p:txBody>
            <a:bodyPr wrap="none" rtlCol="0">
              <a:spAutoFit/>
            </a:bodyPr>
            <a:lstStyle/>
            <a:p>
              <a:pPr algn="r"/>
              <a:r>
                <a:rPr lang="en-US" sz="1050"/>
                <a:t>HazCam</a:t>
              </a:r>
            </a:p>
          </p:txBody>
        </p:sp>
        <p:sp>
          <p:nvSpPr>
            <p:cNvPr id="14" name="TextBox 13">
              <a:extLst>
                <a:ext uri="{FF2B5EF4-FFF2-40B4-BE49-F238E27FC236}">
                  <a16:creationId xmlns:a16="http://schemas.microsoft.com/office/drawing/2014/main" id="{ACD9B7B4-062B-6D49-82A7-9028ABF33CAF}"/>
                </a:ext>
              </a:extLst>
            </p:cNvPr>
            <p:cNvSpPr txBox="1"/>
            <p:nvPr/>
          </p:nvSpPr>
          <p:spPr>
            <a:xfrm>
              <a:off x="318273" y="2862310"/>
              <a:ext cx="1300338" cy="358091"/>
            </a:xfrm>
            <a:prstGeom prst="rect">
              <a:avLst/>
            </a:prstGeom>
            <a:noFill/>
          </p:spPr>
          <p:txBody>
            <a:bodyPr wrap="none" rtlCol="0">
              <a:spAutoFit/>
            </a:bodyPr>
            <a:lstStyle/>
            <a:p>
              <a:pPr algn="r"/>
              <a:r>
                <a:rPr lang="en-US" sz="1050"/>
                <a:t>Touch Screen</a:t>
              </a:r>
            </a:p>
          </p:txBody>
        </p:sp>
        <p:sp>
          <p:nvSpPr>
            <p:cNvPr id="15" name="TextBox 14">
              <a:extLst>
                <a:ext uri="{FF2B5EF4-FFF2-40B4-BE49-F238E27FC236}">
                  <a16:creationId xmlns:a16="http://schemas.microsoft.com/office/drawing/2014/main" id="{DF95154A-4DA0-3545-986F-D2D2534028B6}"/>
                </a:ext>
              </a:extLst>
            </p:cNvPr>
            <p:cNvSpPr txBox="1"/>
            <p:nvPr/>
          </p:nvSpPr>
          <p:spPr>
            <a:xfrm>
              <a:off x="376292" y="3777893"/>
              <a:ext cx="1307119" cy="358091"/>
            </a:xfrm>
            <a:prstGeom prst="rect">
              <a:avLst/>
            </a:prstGeom>
            <a:noFill/>
          </p:spPr>
          <p:txBody>
            <a:bodyPr wrap="none" rtlCol="0">
              <a:spAutoFit/>
            </a:bodyPr>
            <a:lstStyle/>
            <a:p>
              <a:pPr algn="r"/>
              <a:r>
                <a:rPr lang="en-US" sz="1050"/>
                <a:t>Power Switch</a:t>
              </a:r>
            </a:p>
          </p:txBody>
        </p:sp>
        <p:sp>
          <p:nvSpPr>
            <p:cNvPr id="16" name="TextBox 15">
              <a:extLst>
                <a:ext uri="{FF2B5EF4-FFF2-40B4-BE49-F238E27FC236}">
                  <a16:creationId xmlns:a16="http://schemas.microsoft.com/office/drawing/2014/main" id="{C297FAF3-CEC3-8045-95A1-CA95DA38C95F}"/>
                </a:ext>
              </a:extLst>
            </p:cNvPr>
            <p:cNvSpPr txBox="1"/>
            <p:nvPr/>
          </p:nvSpPr>
          <p:spPr>
            <a:xfrm>
              <a:off x="545664" y="4557866"/>
              <a:ext cx="1682390" cy="358091"/>
            </a:xfrm>
            <a:prstGeom prst="rect">
              <a:avLst/>
            </a:prstGeom>
            <a:noFill/>
          </p:spPr>
          <p:txBody>
            <a:bodyPr wrap="none" rtlCol="0">
              <a:spAutoFit/>
            </a:bodyPr>
            <a:lstStyle/>
            <a:p>
              <a:pPr algn="r"/>
              <a:r>
                <a:rPr lang="en-US" sz="1050"/>
                <a:t>Forward Flashlight</a:t>
              </a:r>
            </a:p>
          </p:txBody>
        </p:sp>
        <p:sp>
          <p:nvSpPr>
            <p:cNvPr id="17" name="TextBox 16">
              <a:extLst>
                <a:ext uri="{FF2B5EF4-FFF2-40B4-BE49-F238E27FC236}">
                  <a16:creationId xmlns:a16="http://schemas.microsoft.com/office/drawing/2014/main" id="{C2B124EE-8753-6742-93B8-FA1DF1EB590B}"/>
                </a:ext>
              </a:extLst>
            </p:cNvPr>
            <p:cNvSpPr txBox="1"/>
            <p:nvPr/>
          </p:nvSpPr>
          <p:spPr>
            <a:xfrm>
              <a:off x="1203105" y="4819250"/>
              <a:ext cx="1273210" cy="358091"/>
            </a:xfrm>
            <a:prstGeom prst="rect">
              <a:avLst/>
            </a:prstGeom>
            <a:noFill/>
          </p:spPr>
          <p:txBody>
            <a:bodyPr wrap="none" rtlCol="0">
              <a:spAutoFit/>
            </a:bodyPr>
            <a:lstStyle/>
            <a:p>
              <a:pPr algn="r"/>
              <a:r>
                <a:rPr lang="en-US" sz="1050"/>
                <a:t>Wake Button</a:t>
              </a:r>
            </a:p>
          </p:txBody>
        </p:sp>
        <p:sp>
          <p:nvSpPr>
            <p:cNvPr id="18" name="TextBox 17">
              <a:extLst>
                <a:ext uri="{FF2B5EF4-FFF2-40B4-BE49-F238E27FC236}">
                  <a16:creationId xmlns:a16="http://schemas.microsoft.com/office/drawing/2014/main" id="{E4267A3B-4847-7943-8F77-9D3151FEDC2F}"/>
                </a:ext>
              </a:extLst>
            </p:cNvPr>
            <p:cNvSpPr txBox="1"/>
            <p:nvPr/>
          </p:nvSpPr>
          <p:spPr>
            <a:xfrm>
              <a:off x="2029527" y="5106689"/>
              <a:ext cx="1146612" cy="358091"/>
            </a:xfrm>
            <a:prstGeom prst="rect">
              <a:avLst/>
            </a:prstGeom>
            <a:noFill/>
          </p:spPr>
          <p:txBody>
            <a:bodyPr wrap="none" rtlCol="0">
              <a:spAutoFit/>
            </a:bodyPr>
            <a:lstStyle/>
            <a:p>
              <a:pPr algn="ctr"/>
              <a:r>
                <a:rPr lang="en-US" sz="1050"/>
                <a:t>Status LEDs</a:t>
              </a:r>
            </a:p>
          </p:txBody>
        </p:sp>
        <p:sp>
          <p:nvSpPr>
            <p:cNvPr id="19" name="TextBox 18">
              <a:extLst>
                <a:ext uri="{FF2B5EF4-FFF2-40B4-BE49-F238E27FC236}">
                  <a16:creationId xmlns:a16="http://schemas.microsoft.com/office/drawing/2014/main" id="{BF13151D-089E-BE45-985F-5F476A69AAC8}"/>
                </a:ext>
              </a:extLst>
            </p:cNvPr>
            <p:cNvSpPr txBox="1"/>
            <p:nvPr/>
          </p:nvSpPr>
          <p:spPr>
            <a:xfrm>
              <a:off x="4806887" y="4877803"/>
              <a:ext cx="1207652" cy="358091"/>
            </a:xfrm>
            <a:prstGeom prst="rect">
              <a:avLst/>
            </a:prstGeom>
            <a:noFill/>
          </p:spPr>
          <p:txBody>
            <a:bodyPr wrap="none" rtlCol="0">
              <a:spAutoFit/>
            </a:bodyPr>
            <a:lstStyle/>
            <a:p>
              <a:pPr algn="ctr"/>
              <a:r>
                <a:rPr lang="en-US" sz="1050"/>
                <a:t>Signal Lights</a:t>
              </a:r>
            </a:p>
          </p:txBody>
        </p:sp>
        <p:sp>
          <p:nvSpPr>
            <p:cNvPr id="20" name="TextBox 19">
              <a:extLst>
                <a:ext uri="{FF2B5EF4-FFF2-40B4-BE49-F238E27FC236}">
                  <a16:creationId xmlns:a16="http://schemas.microsoft.com/office/drawing/2014/main" id="{352C6519-803B-9A46-9375-F9B6548970E1}"/>
                </a:ext>
              </a:extLst>
            </p:cNvPr>
            <p:cNvSpPr txBox="1"/>
            <p:nvPr/>
          </p:nvSpPr>
          <p:spPr>
            <a:xfrm>
              <a:off x="5313690" y="3426156"/>
              <a:ext cx="900198" cy="358091"/>
            </a:xfrm>
            <a:prstGeom prst="rect">
              <a:avLst/>
            </a:prstGeom>
            <a:noFill/>
          </p:spPr>
          <p:txBody>
            <a:bodyPr wrap="none" rtlCol="0">
              <a:spAutoFit/>
            </a:bodyPr>
            <a:lstStyle/>
            <a:p>
              <a:pPr algn="ctr"/>
              <a:r>
                <a:rPr lang="en-US" sz="1050"/>
                <a:t>Impeller</a:t>
              </a:r>
            </a:p>
          </p:txBody>
        </p:sp>
        <p:sp>
          <p:nvSpPr>
            <p:cNvPr id="21" name="TextBox 20">
              <a:extLst>
                <a:ext uri="{FF2B5EF4-FFF2-40B4-BE49-F238E27FC236}">
                  <a16:creationId xmlns:a16="http://schemas.microsoft.com/office/drawing/2014/main" id="{9C41723B-A382-CF41-9D2E-4045969CC955}"/>
                </a:ext>
              </a:extLst>
            </p:cNvPr>
            <p:cNvSpPr txBox="1"/>
            <p:nvPr/>
          </p:nvSpPr>
          <p:spPr>
            <a:xfrm>
              <a:off x="4154132" y="1265580"/>
              <a:ext cx="1243821" cy="358091"/>
            </a:xfrm>
            <a:prstGeom prst="rect">
              <a:avLst/>
            </a:prstGeom>
            <a:noFill/>
          </p:spPr>
          <p:txBody>
            <a:bodyPr wrap="none" rtlCol="0">
              <a:spAutoFit/>
            </a:bodyPr>
            <a:lstStyle/>
            <a:p>
              <a:pPr algn="ctr"/>
              <a:r>
                <a:rPr lang="en-US" sz="1050"/>
                <a:t>Nozzle (x 12)</a:t>
              </a:r>
            </a:p>
          </p:txBody>
        </p:sp>
        <p:sp>
          <p:nvSpPr>
            <p:cNvPr id="22" name="TextBox 21">
              <a:extLst>
                <a:ext uri="{FF2B5EF4-FFF2-40B4-BE49-F238E27FC236}">
                  <a16:creationId xmlns:a16="http://schemas.microsoft.com/office/drawing/2014/main" id="{C9C2C246-342B-2C45-B23E-3E16A96B7381}"/>
                </a:ext>
              </a:extLst>
            </p:cNvPr>
            <p:cNvSpPr txBox="1"/>
            <p:nvPr/>
          </p:nvSpPr>
          <p:spPr>
            <a:xfrm>
              <a:off x="2038208" y="1380816"/>
              <a:ext cx="816555" cy="358091"/>
            </a:xfrm>
            <a:prstGeom prst="rect">
              <a:avLst/>
            </a:prstGeom>
            <a:noFill/>
          </p:spPr>
          <p:txBody>
            <a:bodyPr wrap="none" rtlCol="0">
              <a:spAutoFit/>
            </a:bodyPr>
            <a:lstStyle/>
            <a:p>
              <a:r>
                <a:rPr lang="en-US" sz="1050"/>
                <a:t>SciCam</a:t>
              </a:r>
            </a:p>
          </p:txBody>
        </p:sp>
        <p:sp>
          <p:nvSpPr>
            <p:cNvPr id="23" name="TextBox 22">
              <a:extLst>
                <a:ext uri="{FF2B5EF4-FFF2-40B4-BE49-F238E27FC236}">
                  <a16:creationId xmlns:a16="http://schemas.microsoft.com/office/drawing/2014/main" id="{E1EC6512-9247-B84D-B8E4-5925EC85AF90}"/>
                </a:ext>
              </a:extLst>
            </p:cNvPr>
            <p:cNvSpPr txBox="1"/>
            <p:nvPr/>
          </p:nvSpPr>
          <p:spPr>
            <a:xfrm>
              <a:off x="2838684" y="1200513"/>
              <a:ext cx="902460" cy="358091"/>
            </a:xfrm>
            <a:prstGeom prst="rect">
              <a:avLst/>
            </a:prstGeom>
            <a:noFill/>
          </p:spPr>
          <p:txBody>
            <a:bodyPr wrap="none" rtlCol="0">
              <a:spAutoFit/>
            </a:bodyPr>
            <a:lstStyle/>
            <a:p>
              <a:r>
                <a:rPr lang="en-US" sz="1050"/>
                <a:t>NavCam</a:t>
              </a:r>
            </a:p>
          </p:txBody>
        </p:sp>
        <p:sp>
          <p:nvSpPr>
            <p:cNvPr id="24" name="TextBox 23">
              <a:extLst>
                <a:ext uri="{FF2B5EF4-FFF2-40B4-BE49-F238E27FC236}">
                  <a16:creationId xmlns:a16="http://schemas.microsoft.com/office/drawing/2014/main" id="{08160797-FBF2-9949-8B2F-44FDB92E55C6}"/>
                </a:ext>
              </a:extLst>
            </p:cNvPr>
            <p:cNvSpPr txBox="1"/>
            <p:nvPr/>
          </p:nvSpPr>
          <p:spPr>
            <a:xfrm>
              <a:off x="5787892" y="1389538"/>
              <a:ext cx="1081051" cy="358091"/>
            </a:xfrm>
            <a:prstGeom prst="rect">
              <a:avLst/>
            </a:prstGeom>
            <a:noFill/>
          </p:spPr>
          <p:txBody>
            <a:bodyPr wrap="none" rtlCol="0">
              <a:spAutoFit/>
            </a:bodyPr>
            <a:lstStyle/>
            <a:p>
              <a:pPr algn="ctr"/>
              <a:r>
                <a:rPr lang="en-US" sz="1050"/>
                <a:t>SpeedCam</a:t>
              </a:r>
            </a:p>
          </p:txBody>
        </p:sp>
        <p:sp>
          <p:nvSpPr>
            <p:cNvPr id="25" name="TextBox 24">
              <a:extLst>
                <a:ext uri="{FF2B5EF4-FFF2-40B4-BE49-F238E27FC236}">
                  <a16:creationId xmlns:a16="http://schemas.microsoft.com/office/drawing/2014/main" id="{57302466-5A29-114F-B42A-0156761998C2}"/>
                </a:ext>
              </a:extLst>
            </p:cNvPr>
            <p:cNvSpPr txBox="1"/>
            <p:nvPr/>
          </p:nvSpPr>
          <p:spPr>
            <a:xfrm>
              <a:off x="6642912" y="1162305"/>
              <a:ext cx="1628134" cy="358091"/>
            </a:xfrm>
            <a:prstGeom prst="rect">
              <a:avLst/>
            </a:prstGeom>
            <a:noFill/>
          </p:spPr>
          <p:txBody>
            <a:bodyPr wrap="none" rtlCol="0">
              <a:spAutoFit/>
            </a:bodyPr>
            <a:lstStyle/>
            <a:p>
              <a:pPr algn="ctr"/>
              <a:r>
                <a:rPr lang="en-US" sz="1050"/>
                <a:t>Terminate Button</a:t>
              </a:r>
            </a:p>
          </p:txBody>
        </p:sp>
        <p:sp>
          <p:nvSpPr>
            <p:cNvPr id="26" name="TextBox 25">
              <a:extLst>
                <a:ext uri="{FF2B5EF4-FFF2-40B4-BE49-F238E27FC236}">
                  <a16:creationId xmlns:a16="http://schemas.microsoft.com/office/drawing/2014/main" id="{63ABA8FF-2716-6E4A-8FCF-D88B92A76BA1}"/>
                </a:ext>
              </a:extLst>
            </p:cNvPr>
            <p:cNvSpPr txBox="1"/>
            <p:nvPr/>
          </p:nvSpPr>
          <p:spPr>
            <a:xfrm>
              <a:off x="8430100" y="1276608"/>
              <a:ext cx="1205390" cy="358091"/>
            </a:xfrm>
            <a:prstGeom prst="rect">
              <a:avLst/>
            </a:prstGeom>
            <a:noFill/>
          </p:spPr>
          <p:txBody>
            <a:bodyPr wrap="none" rtlCol="0">
              <a:spAutoFit/>
            </a:bodyPr>
            <a:lstStyle/>
            <a:p>
              <a:pPr algn="ctr"/>
              <a:r>
                <a:rPr lang="en-US" sz="1050"/>
                <a:t>Battery (x 4)</a:t>
              </a:r>
            </a:p>
          </p:txBody>
        </p:sp>
        <p:sp>
          <p:nvSpPr>
            <p:cNvPr id="27" name="TextBox 26">
              <a:extLst>
                <a:ext uri="{FF2B5EF4-FFF2-40B4-BE49-F238E27FC236}">
                  <a16:creationId xmlns:a16="http://schemas.microsoft.com/office/drawing/2014/main" id="{51FCEBAC-7BF2-AB42-99A8-CA4D1EA9C2CC}"/>
                </a:ext>
              </a:extLst>
            </p:cNvPr>
            <p:cNvSpPr txBox="1"/>
            <p:nvPr/>
          </p:nvSpPr>
          <p:spPr>
            <a:xfrm>
              <a:off x="10556005" y="1981035"/>
              <a:ext cx="588226" cy="358091"/>
            </a:xfrm>
            <a:prstGeom prst="rect">
              <a:avLst/>
            </a:prstGeom>
            <a:noFill/>
          </p:spPr>
          <p:txBody>
            <a:bodyPr wrap="none" rtlCol="0">
              <a:spAutoFit/>
            </a:bodyPr>
            <a:lstStyle/>
            <a:p>
              <a:pPr algn="ctr"/>
              <a:r>
                <a:rPr lang="en-US" sz="1050"/>
                <a:t>Arm</a:t>
              </a:r>
            </a:p>
          </p:txBody>
        </p:sp>
        <p:sp>
          <p:nvSpPr>
            <p:cNvPr id="28" name="TextBox 27">
              <a:extLst>
                <a:ext uri="{FF2B5EF4-FFF2-40B4-BE49-F238E27FC236}">
                  <a16:creationId xmlns:a16="http://schemas.microsoft.com/office/drawing/2014/main" id="{800CB961-A5FB-1B4A-870D-94B1B3D70FFF}"/>
                </a:ext>
              </a:extLst>
            </p:cNvPr>
            <p:cNvSpPr txBox="1"/>
            <p:nvPr/>
          </p:nvSpPr>
          <p:spPr>
            <a:xfrm>
              <a:off x="9727239" y="3521396"/>
              <a:ext cx="1042622" cy="358091"/>
            </a:xfrm>
            <a:prstGeom prst="rect">
              <a:avLst/>
            </a:prstGeom>
            <a:noFill/>
          </p:spPr>
          <p:txBody>
            <a:bodyPr wrap="none" rtlCol="0">
              <a:spAutoFit/>
            </a:bodyPr>
            <a:lstStyle/>
            <a:p>
              <a:pPr algn="ctr"/>
              <a:r>
                <a:rPr lang="en-US" sz="1050"/>
                <a:t>PerchCam</a:t>
              </a:r>
            </a:p>
          </p:txBody>
        </p:sp>
        <p:sp>
          <p:nvSpPr>
            <p:cNvPr id="29" name="TextBox 28">
              <a:extLst>
                <a:ext uri="{FF2B5EF4-FFF2-40B4-BE49-F238E27FC236}">
                  <a16:creationId xmlns:a16="http://schemas.microsoft.com/office/drawing/2014/main" id="{7CCEB4F2-6CEF-4945-BCE4-8C62C61EB467}"/>
                </a:ext>
              </a:extLst>
            </p:cNvPr>
            <p:cNvSpPr txBox="1"/>
            <p:nvPr/>
          </p:nvSpPr>
          <p:spPr>
            <a:xfrm>
              <a:off x="8919252" y="4709484"/>
              <a:ext cx="988366" cy="358091"/>
            </a:xfrm>
            <a:prstGeom prst="rect">
              <a:avLst/>
            </a:prstGeom>
            <a:noFill/>
          </p:spPr>
          <p:txBody>
            <a:bodyPr wrap="none" rtlCol="0">
              <a:spAutoFit/>
            </a:bodyPr>
            <a:lstStyle/>
            <a:p>
              <a:pPr algn="ctr"/>
              <a:r>
                <a:rPr lang="en-US" sz="1050"/>
                <a:t>DockCam</a:t>
              </a:r>
            </a:p>
          </p:txBody>
        </p:sp>
        <p:sp>
          <p:nvSpPr>
            <p:cNvPr id="30" name="TextBox 29">
              <a:extLst>
                <a:ext uri="{FF2B5EF4-FFF2-40B4-BE49-F238E27FC236}">
                  <a16:creationId xmlns:a16="http://schemas.microsoft.com/office/drawing/2014/main" id="{BCA7208D-C4D6-B14A-97C0-A84E63EF7FB6}"/>
                </a:ext>
              </a:extLst>
            </p:cNvPr>
            <p:cNvSpPr txBox="1"/>
            <p:nvPr/>
          </p:nvSpPr>
          <p:spPr>
            <a:xfrm>
              <a:off x="8548810" y="5028042"/>
              <a:ext cx="1270950" cy="358091"/>
            </a:xfrm>
            <a:prstGeom prst="rect">
              <a:avLst/>
            </a:prstGeom>
            <a:noFill/>
          </p:spPr>
          <p:txBody>
            <a:bodyPr wrap="none" rtlCol="0">
              <a:spAutoFit/>
            </a:bodyPr>
            <a:lstStyle/>
            <a:p>
              <a:pPr algn="ctr"/>
              <a:r>
                <a:rPr lang="en-US" sz="1050"/>
                <a:t>Aft Flashlight</a:t>
              </a:r>
            </a:p>
          </p:txBody>
        </p:sp>
        <p:cxnSp>
          <p:nvCxnSpPr>
            <p:cNvPr id="31" name="Straight Connector 30">
              <a:extLst>
                <a:ext uri="{FF2B5EF4-FFF2-40B4-BE49-F238E27FC236}">
                  <a16:creationId xmlns:a16="http://schemas.microsoft.com/office/drawing/2014/main" id="{EB11D1AC-F5BC-5C4A-BBB3-3F3B94749EBC}"/>
                </a:ext>
              </a:extLst>
            </p:cNvPr>
            <p:cNvCxnSpPr>
              <a:cxnSpLocks/>
            </p:cNvCxnSpPr>
            <p:nvPr/>
          </p:nvCxnSpPr>
          <p:spPr>
            <a:xfrm>
              <a:off x="2929593" y="4225544"/>
              <a:ext cx="205982" cy="77349"/>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8D857DA-D882-C344-8060-86F95E1FFD07}"/>
                </a:ext>
              </a:extLst>
            </p:cNvPr>
            <p:cNvCxnSpPr>
              <a:cxnSpLocks/>
            </p:cNvCxnSpPr>
            <p:nvPr/>
          </p:nvCxnSpPr>
          <p:spPr>
            <a:xfrm flipV="1">
              <a:off x="6546407" y="1683732"/>
              <a:ext cx="1055699" cy="25554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D2F738D-481E-7449-BBCD-250CB4878472}"/>
                </a:ext>
              </a:extLst>
            </p:cNvPr>
            <p:cNvCxnSpPr>
              <a:cxnSpLocks/>
            </p:cNvCxnSpPr>
            <p:nvPr/>
          </p:nvCxnSpPr>
          <p:spPr>
            <a:xfrm flipV="1">
              <a:off x="8507737" y="4208732"/>
              <a:ext cx="336550" cy="253232"/>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72148683-2E93-A94A-9F2C-177C7D61B58B}"/>
                </a:ext>
              </a:extLst>
            </p:cNvPr>
            <p:cNvSpPr/>
            <p:nvPr/>
          </p:nvSpPr>
          <p:spPr>
            <a:xfrm rot="20904155">
              <a:off x="2558389" y="3862496"/>
              <a:ext cx="62391" cy="152535"/>
            </a:xfrm>
            <a:prstGeom prst="ellipse">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35" name="TextBox 34">
              <a:extLst>
                <a:ext uri="{FF2B5EF4-FFF2-40B4-BE49-F238E27FC236}">
                  <a16:creationId xmlns:a16="http://schemas.microsoft.com/office/drawing/2014/main" id="{741780F1-6196-3E40-A2C4-AA790E3FD25D}"/>
                </a:ext>
              </a:extLst>
            </p:cNvPr>
            <p:cNvSpPr txBox="1"/>
            <p:nvPr/>
          </p:nvSpPr>
          <p:spPr>
            <a:xfrm>
              <a:off x="9710137" y="3845964"/>
              <a:ext cx="1499816" cy="358091"/>
            </a:xfrm>
            <a:prstGeom prst="rect">
              <a:avLst/>
            </a:prstGeom>
            <a:noFill/>
          </p:spPr>
          <p:txBody>
            <a:bodyPr wrap="square" rtlCol="0">
              <a:spAutoFit/>
            </a:bodyPr>
            <a:lstStyle/>
            <a:p>
              <a:r>
                <a:rPr lang="en-US" sz="1050"/>
                <a:t>Dock cup (x 2)</a:t>
              </a:r>
            </a:p>
          </p:txBody>
        </p:sp>
        <p:sp>
          <p:nvSpPr>
            <p:cNvPr id="36" name="Right Arrow 35">
              <a:extLst>
                <a:ext uri="{FF2B5EF4-FFF2-40B4-BE49-F238E27FC236}">
                  <a16:creationId xmlns:a16="http://schemas.microsoft.com/office/drawing/2014/main" id="{63B998DC-990C-BE48-9DBE-F4E5B6640236}"/>
                </a:ext>
              </a:extLst>
            </p:cNvPr>
            <p:cNvSpPr/>
            <p:nvPr/>
          </p:nvSpPr>
          <p:spPr>
            <a:xfrm rot="6448397">
              <a:off x="4108470" y="2044508"/>
              <a:ext cx="1044380"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37" name="Right Arrow 36">
              <a:extLst>
                <a:ext uri="{FF2B5EF4-FFF2-40B4-BE49-F238E27FC236}">
                  <a16:creationId xmlns:a16="http://schemas.microsoft.com/office/drawing/2014/main" id="{6C7AAE50-D556-554D-AC57-A08EE63AC703}"/>
                </a:ext>
              </a:extLst>
            </p:cNvPr>
            <p:cNvSpPr/>
            <p:nvPr/>
          </p:nvSpPr>
          <p:spPr>
            <a:xfrm rot="6390870">
              <a:off x="2465665" y="1997181"/>
              <a:ext cx="1143613"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38" name="Right Arrow 37">
              <a:extLst>
                <a:ext uri="{FF2B5EF4-FFF2-40B4-BE49-F238E27FC236}">
                  <a16:creationId xmlns:a16="http://schemas.microsoft.com/office/drawing/2014/main" id="{5F2D7699-6FA4-3B4C-A097-F217B6F2421F}"/>
                </a:ext>
              </a:extLst>
            </p:cNvPr>
            <p:cNvSpPr/>
            <p:nvPr/>
          </p:nvSpPr>
          <p:spPr>
            <a:xfrm rot="5400000">
              <a:off x="2193452" y="1909358"/>
              <a:ext cx="578547"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39" name="Right Arrow 38">
              <a:extLst>
                <a:ext uri="{FF2B5EF4-FFF2-40B4-BE49-F238E27FC236}">
                  <a16:creationId xmlns:a16="http://schemas.microsoft.com/office/drawing/2014/main" id="{D7D23317-1AD8-5149-B7DB-93724B67F728}"/>
                </a:ext>
              </a:extLst>
            </p:cNvPr>
            <p:cNvSpPr/>
            <p:nvPr/>
          </p:nvSpPr>
          <p:spPr>
            <a:xfrm rot="3967720">
              <a:off x="1551315" y="1743572"/>
              <a:ext cx="947222"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0" name="Right Arrow 39">
              <a:extLst>
                <a:ext uri="{FF2B5EF4-FFF2-40B4-BE49-F238E27FC236}">
                  <a16:creationId xmlns:a16="http://schemas.microsoft.com/office/drawing/2014/main" id="{87B6F3E6-073C-9E47-8DC5-A66C4DFA2AEF}"/>
                </a:ext>
              </a:extLst>
            </p:cNvPr>
            <p:cNvSpPr/>
            <p:nvPr/>
          </p:nvSpPr>
          <p:spPr>
            <a:xfrm rot="2515185">
              <a:off x="1269574" y="1955282"/>
              <a:ext cx="870415"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1" name="Right Arrow 40">
              <a:extLst>
                <a:ext uri="{FF2B5EF4-FFF2-40B4-BE49-F238E27FC236}">
                  <a16:creationId xmlns:a16="http://schemas.microsoft.com/office/drawing/2014/main" id="{419F6B94-1A0A-FD41-A626-967220B44215}"/>
                </a:ext>
              </a:extLst>
            </p:cNvPr>
            <p:cNvSpPr/>
            <p:nvPr/>
          </p:nvSpPr>
          <p:spPr>
            <a:xfrm rot="555961">
              <a:off x="1435176" y="2517608"/>
              <a:ext cx="602616"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2" name="Right Arrow 41">
              <a:extLst>
                <a:ext uri="{FF2B5EF4-FFF2-40B4-BE49-F238E27FC236}">
                  <a16:creationId xmlns:a16="http://schemas.microsoft.com/office/drawing/2014/main" id="{5BFED796-9063-5C4B-BE37-D64FDACFB8CF}"/>
                </a:ext>
              </a:extLst>
            </p:cNvPr>
            <p:cNvSpPr/>
            <p:nvPr/>
          </p:nvSpPr>
          <p:spPr>
            <a:xfrm rot="1307064">
              <a:off x="1546272" y="3096562"/>
              <a:ext cx="746747"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3" name="Right Arrow 42">
              <a:extLst>
                <a:ext uri="{FF2B5EF4-FFF2-40B4-BE49-F238E27FC236}">
                  <a16:creationId xmlns:a16="http://schemas.microsoft.com/office/drawing/2014/main" id="{0CD8A772-F158-5042-A64B-D3204C068713}"/>
                </a:ext>
              </a:extLst>
            </p:cNvPr>
            <p:cNvSpPr/>
            <p:nvPr/>
          </p:nvSpPr>
          <p:spPr>
            <a:xfrm rot="21169815">
              <a:off x="1650838" y="3821373"/>
              <a:ext cx="688806"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4" name="Right Arrow 43">
              <a:extLst>
                <a:ext uri="{FF2B5EF4-FFF2-40B4-BE49-F238E27FC236}">
                  <a16:creationId xmlns:a16="http://schemas.microsoft.com/office/drawing/2014/main" id="{677D06F9-EC94-D04C-A1D0-687A2CA196B5}"/>
                </a:ext>
              </a:extLst>
            </p:cNvPr>
            <p:cNvSpPr/>
            <p:nvPr/>
          </p:nvSpPr>
          <p:spPr>
            <a:xfrm rot="18196219">
              <a:off x="1980924" y="4269731"/>
              <a:ext cx="741226"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5" name="Right Arrow 44">
              <a:extLst>
                <a:ext uri="{FF2B5EF4-FFF2-40B4-BE49-F238E27FC236}">
                  <a16:creationId xmlns:a16="http://schemas.microsoft.com/office/drawing/2014/main" id="{A21D93A6-7C8C-0541-8120-9C827F2BB49E}"/>
                </a:ext>
              </a:extLst>
            </p:cNvPr>
            <p:cNvSpPr/>
            <p:nvPr/>
          </p:nvSpPr>
          <p:spPr>
            <a:xfrm rot="17928984">
              <a:off x="2108272" y="4420803"/>
              <a:ext cx="910445"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6" name="Right Arrow 45">
              <a:extLst>
                <a:ext uri="{FF2B5EF4-FFF2-40B4-BE49-F238E27FC236}">
                  <a16:creationId xmlns:a16="http://schemas.microsoft.com/office/drawing/2014/main" id="{698FCD9E-BC50-7F49-8278-11A6D7799C1C}"/>
                </a:ext>
              </a:extLst>
            </p:cNvPr>
            <p:cNvSpPr/>
            <p:nvPr/>
          </p:nvSpPr>
          <p:spPr>
            <a:xfrm rot="17133494">
              <a:off x="2352266" y="4531797"/>
              <a:ext cx="1062759"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7" name="Right Arrow 46">
              <a:extLst>
                <a:ext uri="{FF2B5EF4-FFF2-40B4-BE49-F238E27FC236}">
                  <a16:creationId xmlns:a16="http://schemas.microsoft.com/office/drawing/2014/main" id="{3F3BE2C7-4254-D745-B5DC-C697DB458101}"/>
                </a:ext>
              </a:extLst>
            </p:cNvPr>
            <p:cNvSpPr/>
            <p:nvPr/>
          </p:nvSpPr>
          <p:spPr>
            <a:xfrm rot="13365414">
              <a:off x="3699160" y="4427023"/>
              <a:ext cx="1327552"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8" name="Right Arrow 47">
              <a:extLst>
                <a:ext uri="{FF2B5EF4-FFF2-40B4-BE49-F238E27FC236}">
                  <a16:creationId xmlns:a16="http://schemas.microsoft.com/office/drawing/2014/main" id="{6572DF44-C63D-2C4C-B905-2F6E42E438AF}"/>
                </a:ext>
              </a:extLst>
            </p:cNvPr>
            <p:cNvSpPr/>
            <p:nvPr/>
          </p:nvSpPr>
          <p:spPr>
            <a:xfrm rot="14387798">
              <a:off x="4371158" y="4418280"/>
              <a:ext cx="438852"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9" name="Rectangle 48">
              <a:extLst>
                <a:ext uri="{FF2B5EF4-FFF2-40B4-BE49-F238E27FC236}">
                  <a16:creationId xmlns:a16="http://schemas.microsoft.com/office/drawing/2014/main" id="{AE7031F5-0C3D-4C4D-A1AA-81A2C1EC9701}"/>
                </a:ext>
              </a:extLst>
            </p:cNvPr>
            <p:cNvSpPr/>
            <p:nvPr/>
          </p:nvSpPr>
          <p:spPr>
            <a:xfrm rot="3580779">
              <a:off x="4598907" y="4781452"/>
              <a:ext cx="324534"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0" name="Right Arrow 49">
              <a:extLst>
                <a:ext uri="{FF2B5EF4-FFF2-40B4-BE49-F238E27FC236}">
                  <a16:creationId xmlns:a16="http://schemas.microsoft.com/office/drawing/2014/main" id="{257B1E9F-DF86-9B40-B7CF-3B0EB24CFF7B}"/>
                </a:ext>
              </a:extLst>
            </p:cNvPr>
            <p:cNvSpPr/>
            <p:nvPr/>
          </p:nvSpPr>
          <p:spPr>
            <a:xfrm rot="11404270">
              <a:off x="4848482" y="3489890"/>
              <a:ext cx="501535"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1" name="Right Arrow 50">
              <a:extLst>
                <a:ext uri="{FF2B5EF4-FFF2-40B4-BE49-F238E27FC236}">
                  <a16:creationId xmlns:a16="http://schemas.microsoft.com/office/drawing/2014/main" id="{7F05A18D-8B74-A74B-B562-8376E3EB9893}"/>
                </a:ext>
              </a:extLst>
            </p:cNvPr>
            <p:cNvSpPr/>
            <p:nvPr/>
          </p:nvSpPr>
          <p:spPr>
            <a:xfrm rot="21146003">
              <a:off x="6160408" y="3520204"/>
              <a:ext cx="501535"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2" name="Right Arrow 51">
              <a:extLst>
                <a:ext uri="{FF2B5EF4-FFF2-40B4-BE49-F238E27FC236}">
                  <a16:creationId xmlns:a16="http://schemas.microsoft.com/office/drawing/2014/main" id="{872478DA-856D-6248-92BC-558AF2C4544A}"/>
                </a:ext>
              </a:extLst>
            </p:cNvPr>
            <p:cNvSpPr/>
            <p:nvPr/>
          </p:nvSpPr>
          <p:spPr>
            <a:xfrm rot="2042064">
              <a:off x="6482925" y="1717630"/>
              <a:ext cx="309491"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3" name="Right Arrow 52">
              <a:extLst>
                <a:ext uri="{FF2B5EF4-FFF2-40B4-BE49-F238E27FC236}">
                  <a16:creationId xmlns:a16="http://schemas.microsoft.com/office/drawing/2014/main" id="{1B248AF2-6F10-6845-BE11-068AB3BC93BD}"/>
                </a:ext>
              </a:extLst>
            </p:cNvPr>
            <p:cNvSpPr/>
            <p:nvPr/>
          </p:nvSpPr>
          <p:spPr>
            <a:xfrm rot="4046421">
              <a:off x="7320686" y="1494731"/>
              <a:ext cx="309491"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4" name="Right Arrow 53">
              <a:extLst>
                <a:ext uri="{FF2B5EF4-FFF2-40B4-BE49-F238E27FC236}">
                  <a16:creationId xmlns:a16="http://schemas.microsoft.com/office/drawing/2014/main" id="{B0C565A4-ED9D-6849-9488-7B23EB547E24}"/>
                </a:ext>
              </a:extLst>
            </p:cNvPr>
            <p:cNvSpPr/>
            <p:nvPr/>
          </p:nvSpPr>
          <p:spPr>
            <a:xfrm rot="6947795">
              <a:off x="8442912" y="1675770"/>
              <a:ext cx="410669"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5" name="Right Arrow 54">
              <a:extLst>
                <a:ext uri="{FF2B5EF4-FFF2-40B4-BE49-F238E27FC236}">
                  <a16:creationId xmlns:a16="http://schemas.microsoft.com/office/drawing/2014/main" id="{29D2EFE0-8F1E-0B4E-83F0-C60331058079}"/>
                </a:ext>
              </a:extLst>
            </p:cNvPr>
            <p:cNvSpPr/>
            <p:nvPr/>
          </p:nvSpPr>
          <p:spPr>
            <a:xfrm rot="9102910">
              <a:off x="10315988" y="2189172"/>
              <a:ext cx="298197"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6" name="Right Arrow 55">
              <a:extLst>
                <a:ext uri="{FF2B5EF4-FFF2-40B4-BE49-F238E27FC236}">
                  <a16:creationId xmlns:a16="http://schemas.microsoft.com/office/drawing/2014/main" id="{3AC6397D-CC6C-D344-968C-E1470D3D3B33}"/>
                </a:ext>
              </a:extLst>
            </p:cNvPr>
            <p:cNvSpPr/>
            <p:nvPr/>
          </p:nvSpPr>
          <p:spPr>
            <a:xfrm rot="12909717">
              <a:off x="9275009" y="3434592"/>
              <a:ext cx="501639"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7" name="Right Arrow 56">
              <a:extLst>
                <a:ext uri="{FF2B5EF4-FFF2-40B4-BE49-F238E27FC236}">
                  <a16:creationId xmlns:a16="http://schemas.microsoft.com/office/drawing/2014/main" id="{2CEFD563-1525-D34A-B277-C20966AC799B}"/>
                </a:ext>
              </a:extLst>
            </p:cNvPr>
            <p:cNvSpPr/>
            <p:nvPr/>
          </p:nvSpPr>
          <p:spPr>
            <a:xfrm rot="13102791">
              <a:off x="8982772" y="3668960"/>
              <a:ext cx="848755"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8" name="Rectangle 57">
              <a:extLst>
                <a:ext uri="{FF2B5EF4-FFF2-40B4-BE49-F238E27FC236}">
                  <a16:creationId xmlns:a16="http://schemas.microsoft.com/office/drawing/2014/main" id="{B11E1984-95F9-114C-AE49-BE7A7791D797}"/>
                </a:ext>
              </a:extLst>
            </p:cNvPr>
            <p:cNvSpPr/>
            <p:nvPr/>
          </p:nvSpPr>
          <p:spPr>
            <a:xfrm>
              <a:off x="9672640" y="4149191"/>
              <a:ext cx="1316684" cy="585965"/>
            </a:xfrm>
            <a:prstGeom prst="rect">
              <a:avLst/>
            </a:prstGeom>
          </p:spPr>
          <p:txBody>
            <a:bodyPr wrap="square">
              <a:spAutoFit/>
            </a:bodyPr>
            <a:lstStyle/>
            <a:p>
              <a:r>
                <a:rPr lang="en-US" sz="1050"/>
                <a:t>Dock 20-pin connector</a:t>
              </a:r>
            </a:p>
          </p:txBody>
        </p:sp>
        <p:sp>
          <p:nvSpPr>
            <p:cNvPr id="59" name="Right Arrow 58">
              <a:extLst>
                <a:ext uri="{FF2B5EF4-FFF2-40B4-BE49-F238E27FC236}">
                  <a16:creationId xmlns:a16="http://schemas.microsoft.com/office/drawing/2014/main" id="{9957ACF6-1D29-DD4E-8E58-E23F33EAC053}"/>
                </a:ext>
              </a:extLst>
            </p:cNvPr>
            <p:cNvSpPr/>
            <p:nvPr/>
          </p:nvSpPr>
          <p:spPr>
            <a:xfrm rot="13102791">
              <a:off x="8976138" y="3952697"/>
              <a:ext cx="848755"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60" name="Right Arrow 59">
              <a:extLst>
                <a:ext uri="{FF2B5EF4-FFF2-40B4-BE49-F238E27FC236}">
                  <a16:creationId xmlns:a16="http://schemas.microsoft.com/office/drawing/2014/main" id="{9861F952-DC86-A947-B641-02B44445AF0B}"/>
                </a:ext>
              </a:extLst>
            </p:cNvPr>
            <p:cNvSpPr/>
            <p:nvPr/>
          </p:nvSpPr>
          <p:spPr>
            <a:xfrm rot="14719139">
              <a:off x="8452681" y="4324444"/>
              <a:ext cx="829579"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61" name="Right Arrow 60">
              <a:extLst>
                <a:ext uri="{FF2B5EF4-FFF2-40B4-BE49-F238E27FC236}">
                  <a16:creationId xmlns:a16="http://schemas.microsoft.com/office/drawing/2014/main" id="{CD779F47-7879-674C-A228-34EC275C60A5}"/>
                </a:ext>
              </a:extLst>
            </p:cNvPr>
            <p:cNvSpPr/>
            <p:nvPr/>
          </p:nvSpPr>
          <p:spPr>
            <a:xfrm rot="15547205">
              <a:off x="8321509" y="4596524"/>
              <a:ext cx="760477"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62" name="TextBox 61">
              <a:extLst>
                <a:ext uri="{FF2B5EF4-FFF2-40B4-BE49-F238E27FC236}">
                  <a16:creationId xmlns:a16="http://schemas.microsoft.com/office/drawing/2014/main" id="{1064063A-F349-0444-8A7A-EB8CFB047D24}"/>
                </a:ext>
              </a:extLst>
            </p:cNvPr>
            <p:cNvSpPr txBox="1"/>
            <p:nvPr/>
          </p:nvSpPr>
          <p:spPr>
            <a:xfrm>
              <a:off x="4475084" y="5175796"/>
              <a:ext cx="1252864" cy="358091"/>
            </a:xfrm>
            <a:prstGeom prst="rect">
              <a:avLst/>
            </a:prstGeom>
            <a:noFill/>
          </p:spPr>
          <p:txBody>
            <a:bodyPr wrap="none" rtlCol="0">
              <a:spAutoFit/>
            </a:bodyPr>
            <a:lstStyle/>
            <a:p>
              <a:pPr algn="ctr"/>
              <a:r>
                <a:rPr lang="en-US" sz="1050"/>
                <a:t>Bumper (x 8)</a:t>
              </a:r>
            </a:p>
          </p:txBody>
        </p:sp>
        <p:sp>
          <p:nvSpPr>
            <p:cNvPr id="63" name="Right Arrow 62">
              <a:extLst>
                <a:ext uri="{FF2B5EF4-FFF2-40B4-BE49-F238E27FC236}">
                  <a16:creationId xmlns:a16="http://schemas.microsoft.com/office/drawing/2014/main" id="{EEAE43BB-7AEA-5946-B867-73651CE64A91}"/>
                </a:ext>
              </a:extLst>
            </p:cNvPr>
            <p:cNvSpPr/>
            <p:nvPr/>
          </p:nvSpPr>
          <p:spPr>
            <a:xfrm rot="10800000">
              <a:off x="4079740" y="5287848"/>
              <a:ext cx="367293" cy="178070"/>
            </a:xfrm>
            <a:prstGeom prst="rightArrow">
              <a:avLst>
                <a:gd name="adj1" fmla="val 38014"/>
                <a:gd name="adj2" fmla="val 85200"/>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grpSp>
    </p:spTree>
    <p:extLst>
      <p:ext uri="{BB962C8B-B14F-4D97-AF65-F5344CB8AC3E}">
        <p14:creationId xmlns:p14="http://schemas.microsoft.com/office/powerpoint/2010/main" val="3145354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5CAD4-CCD1-7846-9D6C-042EE36F1F92}"/>
              </a:ext>
            </a:extLst>
          </p:cNvPr>
          <p:cNvSpPr>
            <a:spLocks noGrp="1"/>
          </p:cNvSpPr>
          <p:nvPr>
            <p:ph type="title"/>
          </p:nvPr>
        </p:nvSpPr>
        <p:spPr/>
        <p:txBody>
          <a:bodyPr/>
          <a:lstStyle/>
          <a:p>
            <a:pPr algn="ctr"/>
            <a:r>
              <a:rPr lang="en-US"/>
              <a:t>AWG Community</a:t>
            </a:r>
          </a:p>
        </p:txBody>
      </p:sp>
      <p:sp>
        <p:nvSpPr>
          <p:cNvPr id="3" name="Content Placeholder 2">
            <a:extLst>
              <a:ext uri="{FF2B5EF4-FFF2-40B4-BE49-F238E27FC236}">
                <a16:creationId xmlns:a16="http://schemas.microsoft.com/office/drawing/2014/main" id="{B8CC8D22-919A-7F47-8599-47CEC0D5DC59}"/>
              </a:ext>
            </a:extLst>
          </p:cNvPr>
          <p:cNvSpPr>
            <a:spLocks noGrp="1"/>
          </p:cNvSpPr>
          <p:nvPr>
            <p:ph idx="1"/>
          </p:nvPr>
        </p:nvSpPr>
        <p:spPr/>
        <p:txBody>
          <a:bodyPr/>
          <a:lstStyle/>
          <a:p>
            <a:r>
              <a:rPr lang="en-US"/>
              <a:t>Astrobee Working Group (AWG) meeting</a:t>
            </a:r>
          </a:p>
          <a:p>
            <a:pPr lvl="1"/>
            <a:r>
              <a:rPr lang="en-US"/>
              <a:t>Meet twice a year (ideally in-person) </a:t>
            </a:r>
          </a:p>
          <a:p>
            <a:pPr lvl="1"/>
            <a:r>
              <a:rPr lang="en-US"/>
              <a:t>Timed similarly to the POIWG conference </a:t>
            </a:r>
          </a:p>
          <a:p>
            <a:pPr lvl="1"/>
            <a:r>
              <a:rPr lang="en-US"/>
              <a:t>Next: October 2021</a:t>
            </a:r>
          </a:p>
          <a:p>
            <a:r>
              <a:rPr lang="en-US"/>
              <a:t>Purpose: </a:t>
            </a:r>
          </a:p>
          <a:p>
            <a:pPr lvl="1"/>
            <a:r>
              <a:rPr lang="en-US"/>
              <a:t>Information sharing across the Astrobee community</a:t>
            </a:r>
          </a:p>
          <a:p>
            <a:pPr lvl="1"/>
            <a:r>
              <a:rPr lang="en-US"/>
              <a:t>Astrobee Facility shares status, updates, overall calendar</a:t>
            </a:r>
          </a:p>
          <a:p>
            <a:pPr lvl="1"/>
            <a:r>
              <a:rPr lang="en-US"/>
              <a:t>Discuss proposed changes/updates</a:t>
            </a:r>
          </a:p>
        </p:txBody>
      </p:sp>
    </p:spTree>
    <p:extLst>
      <p:ext uri="{BB962C8B-B14F-4D97-AF65-F5344CB8AC3E}">
        <p14:creationId xmlns:p14="http://schemas.microsoft.com/office/powerpoint/2010/main" val="1982557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DDA8C-2885-1043-9BDD-621578F97B60}"/>
              </a:ext>
            </a:extLst>
          </p:cNvPr>
          <p:cNvSpPr>
            <a:spLocks noGrp="1"/>
          </p:cNvSpPr>
          <p:nvPr>
            <p:ph type="title"/>
          </p:nvPr>
        </p:nvSpPr>
        <p:spPr/>
        <p:txBody>
          <a:bodyPr/>
          <a:lstStyle/>
          <a:p>
            <a:pPr algn="ctr"/>
            <a:r>
              <a:rPr lang="en-US"/>
              <a:t>Astrobee Users</a:t>
            </a:r>
          </a:p>
        </p:txBody>
      </p:sp>
      <p:sp>
        <p:nvSpPr>
          <p:cNvPr id="4" name="Content Placeholder 3">
            <a:extLst>
              <a:ext uri="{FF2B5EF4-FFF2-40B4-BE49-F238E27FC236}">
                <a16:creationId xmlns:a16="http://schemas.microsoft.com/office/drawing/2014/main" id="{CA6AC54D-29E8-734F-B931-76AF46D7AFDF}"/>
              </a:ext>
            </a:extLst>
          </p:cNvPr>
          <p:cNvSpPr txBox="1">
            <a:spLocks/>
          </p:cNvSpPr>
          <p:nvPr/>
        </p:nvSpPr>
        <p:spPr>
          <a:xfrm>
            <a:off x="228599" y="1539878"/>
            <a:ext cx="8094345" cy="5181600"/>
          </a:xfrm>
          <a:prstGeom prst="rect">
            <a:avLst/>
          </a:prstGeom>
        </p:spPr>
        <p:txBody>
          <a:bodyPr vert="horz" lIns="91440" tIns="45720" rIns="91440" bIns="45720" rtlCol="0">
            <a:normAutofit fontScale="92500" lnSpcReduction="20000"/>
          </a:bodyPr>
          <a:lstStyle>
            <a:lvl1pPr marL="171450" indent="-171450" algn="l" defTabSz="685800" rtl="0" eaLnBrk="1" latinLnBrk="0" hangingPunct="1">
              <a:lnSpc>
                <a:spcPct val="90000"/>
              </a:lnSpc>
              <a:spcBef>
                <a:spcPts val="750"/>
              </a:spcBef>
              <a:buFont typeface="Arial"/>
              <a:buChar char="•"/>
              <a:defRPr sz="32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2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r>
              <a:rPr lang="en-US"/>
              <a:t>11 Projects actively working towards ISS payloads</a:t>
            </a:r>
          </a:p>
          <a:p>
            <a:pPr lvl="1"/>
            <a:r>
              <a:rPr lang="en-US" err="1"/>
              <a:t>Astrobatics</a:t>
            </a:r>
            <a:r>
              <a:rPr lang="en-US"/>
              <a:t> (Naval Postgraduate School)</a:t>
            </a:r>
          </a:p>
          <a:p>
            <a:pPr lvl="1"/>
            <a:r>
              <a:rPr lang="en-US" err="1"/>
              <a:t>SoundSee</a:t>
            </a:r>
            <a:r>
              <a:rPr lang="en-US"/>
              <a:t> (Astrobotic/Bosch)</a:t>
            </a:r>
          </a:p>
          <a:p>
            <a:pPr lvl="1"/>
            <a:r>
              <a:rPr lang="en-US"/>
              <a:t>Gecko (Stanford)</a:t>
            </a:r>
          </a:p>
          <a:p>
            <a:pPr lvl="1"/>
            <a:r>
              <a:rPr lang="en-US"/>
              <a:t>RFID Recon (NASA AES/REALM-2)</a:t>
            </a:r>
          </a:p>
          <a:p>
            <a:pPr lvl="1"/>
            <a:r>
              <a:rPr lang="en-US"/>
              <a:t>JAXA </a:t>
            </a:r>
            <a:r>
              <a:rPr lang="en-US" err="1"/>
              <a:t>Kibo</a:t>
            </a:r>
            <a:r>
              <a:rPr lang="en-US"/>
              <a:t>-RPC </a:t>
            </a:r>
          </a:p>
          <a:p>
            <a:pPr lvl="1"/>
            <a:r>
              <a:rPr lang="en-US" err="1"/>
              <a:t>Astroporter</a:t>
            </a:r>
            <a:r>
              <a:rPr lang="en-US"/>
              <a:t> (Tethers Unlimited)</a:t>
            </a:r>
          </a:p>
          <a:p>
            <a:pPr lvl="1"/>
            <a:r>
              <a:rPr lang="en-US"/>
              <a:t>ISAAC (NASA STMD/GCD)</a:t>
            </a:r>
          </a:p>
          <a:p>
            <a:pPr lvl="1"/>
            <a:r>
              <a:rPr lang="en-US"/>
              <a:t>ROAM (MIT/DLR)</a:t>
            </a:r>
          </a:p>
          <a:p>
            <a:pPr lvl="1"/>
            <a:r>
              <a:rPr lang="en-US" err="1"/>
              <a:t>ReSWARM</a:t>
            </a:r>
            <a:endParaRPr lang="en-US"/>
          </a:p>
          <a:p>
            <a:pPr lvl="1"/>
            <a:r>
              <a:rPr lang="en-US"/>
              <a:t>SVGS (FIT)</a:t>
            </a:r>
          </a:p>
          <a:p>
            <a:pPr lvl="1"/>
            <a:r>
              <a:rPr lang="en-US"/>
              <a:t>SOARS (Zero-g Horizons)</a:t>
            </a:r>
          </a:p>
          <a:p>
            <a:r>
              <a:rPr lang="en-US"/>
              <a:t>Complete:</a:t>
            </a:r>
          </a:p>
          <a:p>
            <a:pPr lvl="1"/>
            <a:r>
              <a:rPr lang="en-US"/>
              <a:t>REGGAE (</a:t>
            </a:r>
            <a:r>
              <a:rPr lang="en-US" err="1"/>
              <a:t>NanoRacks</a:t>
            </a:r>
            <a:r>
              <a:rPr lang="en-US"/>
              <a:t>/Braunschweig)</a:t>
            </a:r>
          </a:p>
          <a:p>
            <a:endParaRPr lang="en-US"/>
          </a:p>
        </p:txBody>
      </p:sp>
      <p:grpSp>
        <p:nvGrpSpPr>
          <p:cNvPr id="5" name="Group 4">
            <a:extLst>
              <a:ext uri="{FF2B5EF4-FFF2-40B4-BE49-F238E27FC236}">
                <a16:creationId xmlns:a16="http://schemas.microsoft.com/office/drawing/2014/main" id="{570AB9A6-6D11-9C40-888C-FEC4F1B1C3CF}"/>
              </a:ext>
            </a:extLst>
          </p:cNvPr>
          <p:cNvGrpSpPr/>
          <p:nvPr/>
        </p:nvGrpSpPr>
        <p:grpSpPr>
          <a:xfrm>
            <a:off x="8430653" y="1539878"/>
            <a:ext cx="3488267" cy="2057893"/>
            <a:chOff x="507637" y="1263631"/>
            <a:chExt cx="8179163" cy="4825273"/>
          </a:xfrm>
        </p:grpSpPr>
        <p:grpSp>
          <p:nvGrpSpPr>
            <p:cNvPr id="6" name="Group 5">
              <a:extLst>
                <a:ext uri="{FF2B5EF4-FFF2-40B4-BE49-F238E27FC236}">
                  <a16:creationId xmlns:a16="http://schemas.microsoft.com/office/drawing/2014/main" id="{75D3107F-3E23-FA4E-84DA-53B30590F848}"/>
                </a:ext>
              </a:extLst>
            </p:cNvPr>
            <p:cNvGrpSpPr/>
            <p:nvPr/>
          </p:nvGrpSpPr>
          <p:grpSpPr>
            <a:xfrm>
              <a:off x="507637" y="1263631"/>
              <a:ext cx="8179163" cy="4825273"/>
              <a:chOff x="624905" y="1093225"/>
              <a:chExt cx="9100689" cy="5368925"/>
            </a:xfrm>
          </p:grpSpPr>
          <p:pic>
            <p:nvPicPr>
              <p:cNvPr id="9" name="Picture 8">
                <a:extLst>
                  <a:ext uri="{FF2B5EF4-FFF2-40B4-BE49-F238E27FC236}">
                    <a16:creationId xmlns:a16="http://schemas.microsoft.com/office/drawing/2014/main" id="{805C844E-37F9-B746-A83E-F9C7C34A5B6D}"/>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tretch>
                <a:fillRect/>
              </a:stretch>
            </p:blipFill>
            <p:spPr>
              <a:xfrm>
                <a:off x="624905" y="1093225"/>
                <a:ext cx="9100689" cy="5368925"/>
              </a:xfrm>
              <a:prstGeom prst="rect">
                <a:avLst/>
              </a:prstGeom>
            </p:spPr>
          </p:pic>
          <p:sp>
            <p:nvSpPr>
              <p:cNvPr id="10" name="Isosceles Triangle 10">
                <a:extLst>
                  <a:ext uri="{FF2B5EF4-FFF2-40B4-BE49-F238E27FC236}">
                    <a16:creationId xmlns:a16="http://schemas.microsoft.com/office/drawing/2014/main" id="{A7B1D7B8-DE99-134E-9D27-31A987B5121E}"/>
                  </a:ext>
                </a:extLst>
              </p:cNvPr>
              <p:cNvSpPr/>
              <p:nvPr/>
            </p:nvSpPr>
            <p:spPr>
              <a:xfrm>
                <a:off x="7223719" y="5471539"/>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Isosceles Triangle 12">
                <a:extLst>
                  <a:ext uri="{FF2B5EF4-FFF2-40B4-BE49-F238E27FC236}">
                    <a16:creationId xmlns:a16="http://schemas.microsoft.com/office/drawing/2014/main" id="{581374A7-C778-354F-8E6E-2F0E688CCCAA}"/>
                  </a:ext>
                </a:extLst>
              </p:cNvPr>
              <p:cNvSpPr/>
              <p:nvPr/>
            </p:nvSpPr>
            <p:spPr>
              <a:xfrm>
                <a:off x="7676038" y="2854395"/>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Isosceles Triangle 14">
                <a:extLst>
                  <a:ext uri="{FF2B5EF4-FFF2-40B4-BE49-F238E27FC236}">
                    <a16:creationId xmlns:a16="http://schemas.microsoft.com/office/drawing/2014/main" id="{41596CD8-8978-BA44-BEDE-2C64481E0EEF}"/>
                  </a:ext>
                </a:extLst>
              </p:cNvPr>
              <p:cNvSpPr/>
              <p:nvPr/>
            </p:nvSpPr>
            <p:spPr>
              <a:xfrm>
                <a:off x="7922865" y="3507489"/>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Isosceles Triangle 16">
                <a:extLst>
                  <a:ext uri="{FF2B5EF4-FFF2-40B4-BE49-F238E27FC236}">
                    <a16:creationId xmlns:a16="http://schemas.microsoft.com/office/drawing/2014/main" id="{59B166A2-9477-5747-B98B-912A724F8A74}"/>
                  </a:ext>
                </a:extLst>
              </p:cNvPr>
              <p:cNvSpPr/>
              <p:nvPr/>
            </p:nvSpPr>
            <p:spPr>
              <a:xfrm>
                <a:off x="8075265" y="3237290"/>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Isosceles Triangle 18">
                <a:extLst>
                  <a:ext uri="{FF2B5EF4-FFF2-40B4-BE49-F238E27FC236}">
                    <a16:creationId xmlns:a16="http://schemas.microsoft.com/office/drawing/2014/main" id="{D68F0BE3-E7B3-B645-9878-35C9176FA7F3}"/>
                  </a:ext>
                </a:extLst>
              </p:cNvPr>
              <p:cNvSpPr/>
              <p:nvPr/>
            </p:nvSpPr>
            <p:spPr>
              <a:xfrm>
                <a:off x="8530084" y="3133000"/>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Isosceles Triangle 20">
                <a:extLst>
                  <a:ext uri="{FF2B5EF4-FFF2-40B4-BE49-F238E27FC236}">
                    <a16:creationId xmlns:a16="http://schemas.microsoft.com/office/drawing/2014/main" id="{7FAA397E-02D8-CB41-8C45-2BDEF410DDDA}"/>
                  </a:ext>
                </a:extLst>
              </p:cNvPr>
              <p:cNvSpPr/>
              <p:nvPr/>
            </p:nvSpPr>
            <p:spPr>
              <a:xfrm>
                <a:off x="7644167" y="3700860"/>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Isosceles Triangle 21">
                <a:extLst>
                  <a:ext uri="{FF2B5EF4-FFF2-40B4-BE49-F238E27FC236}">
                    <a16:creationId xmlns:a16="http://schemas.microsoft.com/office/drawing/2014/main" id="{516911D7-2532-2C4E-BD3C-084BAA399F8F}"/>
                  </a:ext>
                </a:extLst>
              </p:cNvPr>
              <p:cNvSpPr/>
              <p:nvPr/>
            </p:nvSpPr>
            <p:spPr>
              <a:xfrm>
                <a:off x="1401246" y="3777688"/>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Isosceles Triangle 22">
                <a:extLst>
                  <a:ext uri="{FF2B5EF4-FFF2-40B4-BE49-F238E27FC236}">
                    <a16:creationId xmlns:a16="http://schemas.microsoft.com/office/drawing/2014/main" id="{FDE8B887-DD9D-0A42-B416-2688BE7711F3}"/>
                  </a:ext>
                </a:extLst>
              </p:cNvPr>
              <p:cNvSpPr/>
              <p:nvPr/>
            </p:nvSpPr>
            <p:spPr>
              <a:xfrm>
                <a:off x="6913304" y="4589150"/>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Isosceles Triangle 23">
                <a:extLst>
                  <a:ext uri="{FF2B5EF4-FFF2-40B4-BE49-F238E27FC236}">
                    <a16:creationId xmlns:a16="http://schemas.microsoft.com/office/drawing/2014/main" id="{D05C6FB0-C373-BC48-811D-C6EBC4341D9E}"/>
                  </a:ext>
                </a:extLst>
              </p:cNvPr>
              <p:cNvSpPr/>
              <p:nvPr/>
            </p:nvSpPr>
            <p:spPr>
              <a:xfrm>
                <a:off x="5094178" y="5255380"/>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Isosceles Triangle 24">
                <a:extLst>
                  <a:ext uri="{FF2B5EF4-FFF2-40B4-BE49-F238E27FC236}">
                    <a16:creationId xmlns:a16="http://schemas.microsoft.com/office/drawing/2014/main" id="{EC1FF1BE-721E-F54D-97D1-E9A80F773CBF}"/>
                  </a:ext>
                </a:extLst>
              </p:cNvPr>
              <p:cNvSpPr/>
              <p:nvPr/>
            </p:nvSpPr>
            <p:spPr>
              <a:xfrm>
                <a:off x="1837645" y="4345971"/>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Isosceles Triangle 25">
                <a:extLst>
                  <a:ext uri="{FF2B5EF4-FFF2-40B4-BE49-F238E27FC236}">
                    <a16:creationId xmlns:a16="http://schemas.microsoft.com/office/drawing/2014/main" id="{EC15E666-4D3F-2A4B-8706-4F3169182B4D}"/>
                  </a:ext>
                </a:extLst>
              </p:cNvPr>
              <p:cNvSpPr/>
              <p:nvPr/>
            </p:nvSpPr>
            <p:spPr>
              <a:xfrm>
                <a:off x="6182294" y="3133000"/>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Isosceles Triangle 26">
                <a:extLst>
                  <a:ext uri="{FF2B5EF4-FFF2-40B4-BE49-F238E27FC236}">
                    <a16:creationId xmlns:a16="http://schemas.microsoft.com/office/drawing/2014/main" id="{DE209FC9-AD28-6B4D-A5CB-A9FE70AA4BED}"/>
                  </a:ext>
                </a:extLst>
              </p:cNvPr>
              <p:cNvSpPr/>
              <p:nvPr/>
            </p:nvSpPr>
            <p:spPr>
              <a:xfrm>
                <a:off x="1503914" y="1995236"/>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Isosceles Triangle 27">
                <a:extLst>
                  <a:ext uri="{FF2B5EF4-FFF2-40B4-BE49-F238E27FC236}">
                    <a16:creationId xmlns:a16="http://schemas.microsoft.com/office/drawing/2014/main" id="{AAB2B780-1CD6-2640-BB5B-A39CCA4626AB}"/>
                  </a:ext>
                </a:extLst>
              </p:cNvPr>
              <p:cNvSpPr/>
              <p:nvPr/>
            </p:nvSpPr>
            <p:spPr>
              <a:xfrm>
                <a:off x="1524214" y="4017941"/>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Isosceles Triangle 28">
                <a:extLst>
                  <a:ext uri="{FF2B5EF4-FFF2-40B4-BE49-F238E27FC236}">
                    <a16:creationId xmlns:a16="http://schemas.microsoft.com/office/drawing/2014/main" id="{F6CF8869-5559-884F-B038-20EBE9544F89}"/>
                  </a:ext>
                </a:extLst>
              </p:cNvPr>
              <p:cNvSpPr/>
              <p:nvPr/>
            </p:nvSpPr>
            <p:spPr>
              <a:xfrm>
                <a:off x="1367498" y="2444855"/>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Isosceles Triangle 29">
                <a:extLst>
                  <a:ext uri="{FF2B5EF4-FFF2-40B4-BE49-F238E27FC236}">
                    <a16:creationId xmlns:a16="http://schemas.microsoft.com/office/drawing/2014/main" id="{229240E0-005D-1B40-B1B3-53AC16E1519D}"/>
                  </a:ext>
                </a:extLst>
              </p:cNvPr>
              <p:cNvSpPr/>
              <p:nvPr/>
            </p:nvSpPr>
            <p:spPr>
              <a:xfrm>
                <a:off x="6910288" y="3642588"/>
                <a:ext cx="313431" cy="27019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Isosceles Triangle 32">
              <a:extLst>
                <a:ext uri="{FF2B5EF4-FFF2-40B4-BE49-F238E27FC236}">
                  <a16:creationId xmlns:a16="http://schemas.microsoft.com/office/drawing/2014/main" id="{C53D901F-AEB6-3D48-8DDC-A7DEC1344482}"/>
                </a:ext>
              </a:extLst>
            </p:cNvPr>
            <p:cNvSpPr/>
            <p:nvPr/>
          </p:nvSpPr>
          <p:spPr>
            <a:xfrm>
              <a:off x="6579108" y="3310069"/>
              <a:ext cx="281693" cy="24283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Isosceles Triangle 33">
              <a:extLst>
                <a:ext uri="{FF2B5EF4-FFF2-40B4-BE49-F238E27FC236}">
                  <a16:creationId xmlns:a16="http://schemas.microsoft.com/office/drawing/2014/main" id="{2D97783E-1702-1240-9039-B94A16C7F4A7}"/>
                </a:ext>
              </a:extLst>
            </p:cNvPr>
            <p:cNvSpPr/>
            <p:nvPr/>
          </p:nvSpPr>
          <p:spPr>
            <a:xfrm>
              <a:off x="3023108" y="3074150"/>
              <a:ext cx="281693" cy="242839"/>
            </a:xfrm>
            <a:prstGeom prst="triangle">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25" name="Picture 7">
            <a:extLst>
              <a:ext uri="{FF2B5EF4-FFF2-40B4-BE49-F238E27FC236}">
                <a16:creationId xmlns:a16="http://schemas.microsoft.com/office/drawing/2014/main" id="{0EDC9E82-4FDE-1F4D-9EAC-B874A9D5E0E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84892" y="5288696"/>
            <a:ext cx="1438052" cy="1347788"/>
          </a:xfrm>
          <a:prstGeom prst="rect">
            <a:avLst/>
          </a:prstGeom>
        </p:spPr>
      </p:pic>
      <p:pic>
        <p:nvPicPr>
          <p:cNvPr id="26" name="Picture 9">
            <a:extLst>
              <a:ext uri="{FF2B5EF4-FFF2-40B4-BE49-F238E27FC236}">
                <a16:creationId xmlns:a16="http://schemas.microsoft.com/office/drawing/2014/main" id="{5FFF99B2-3EB3-624A-BB02-0EAA97A4EF0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54857" y="4061527"/>
            <a:ext cx="1353458" cy="12068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7" name="Picture 11">
            <a:extLst>
              <a:ext uri="{FF2B5EF4-FFF2-40B4-BE49-F238E27FC236}">
                <a16:creationId xmlns:a16="http://schemas.microsoft.com/office/drawing/2014/main" id="{35ED8831-3ED7-9D48-8ADB-09F2708219F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322944" y="5268360"/>
            <a:ext cx="1385371" cy="1368123"/>
          </a:xfrm>
          <a:prstGeom prst="rect">
            <a:avLst/>
          </a:prstGeom>
        </p:spPr>
      </p:pic>
      <p:pic>
        <p:nvPicPr>
          <p:cNvPr id="28" name="Picture 13">
            <a:extLst>
              <a:ext uri="{FF2B5EF4-FFF2-40B4-BE49-F238E27FC236}">
                <a16:creationId xmlns:a16="http://schemas.microsoft.com/office/drawing/2014/main" id="{B86C595E-A3F5-F143-9391-A4F330758F53}"/>
              </a:ext>
            </a:extLst>
          </p:cNvPr>
          <p:cNvPicPr>
            <a:picLocks noChangeAspect="1"/>
          </p:cNvPicPr>
          <p:nvPr/>
        </p:nvPicPr>
        <p:blipFill rotWithShape="1">
          <a:blip r:embed="rId7"/>
          <a:srcRect t="-1" b="13938"/>
          <a:stretch/>
        </p:blipFill>
        <p:spPr>
          <a:xfrm>
            <a:off x="6884565" y="4020082"/>
            <a:ext cx="1438052" cy="1237625"/>
          </a:xfrm>
          <a:prstGeom prst="rect">
            <a:avLst/>
          </a:prstGeom>
        </p:spPr>
      </p:pic>
      <p:pic>
        <p:nvPicPr>
          <p:cNvPr id="29" name="Picture 7">
            <a:extLst>
              <a:ext uri="{FF2B5EF4-FFF2-40B4-BE49-F238E27FC236}">
                <a16:creationId xmlns:a16="http://schemas.microsoft.com/office/drawing/2014/main" id="{4F869E29-3AE9-394E-A3EA-874CD608E1E5}"/>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9760669" y="3978840"/>
            <a:ext cx="2194846" cy="2668295"/>
          </a:xfrm>
          <a:prstGeom prst="rect">
            <a:avLst/>
          </a:prstGeom>
          <a:noFill/>
          <a:ln>
            <a:solidFill>
              <a:schemeClr val="tx1"/>
            </a:solidFill>
          </a:ln>
        </p:spPr>
      </p:pic>
    </p:spTree>
    <p:extLst>
      <p:ext uri="{BB962C8B-B14F-4D97-AF65-F5344CB8AC3E}">
        <p14:creationId xmlns:p14="http://schemas.microsoft.com/office/powerpoint/2010/main" val="6572902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51</Slides>
  <Notes>5</Notes>
  <HiddenSlides>0</HiddenSlide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Astrobee Facility </vt:lpstr>
      <vt:lpstr>Event Agenda</vt:lpstr>
      <vt:lpstr>PowerPoint Presentation</vt:lpstr>
      <vt:lpstr>Overview</vt:lpstr>
      <vt:lpstr>Project Description</vt:lpstr>
      <vt:lpstr>Overview</vt:lpstr>
      <vt:lpstr>Astrobee HW Overview</vt:lpstr>
      <vt:lpstr>AWG Community</vt:lpstr>
      <vt:lpstr>Astrobee Users</vt:lpstr>
      <vt:lpstr>Astrobee ops from home</vt:lpstr>
      <vt:lpstr>Highlights</vt:lpstr>
      <vt:lpstr>Highlights</vt:lpstr>
      <vt:lpstr>Highlights</vt:lpstr>
      <vt:lpstr>2020 (Kibo-RPC) Astrobee Summary</vt:lpstr>
      <vt:lpstr>2021 Astrobee Summary</vt:lpstr>
      <vt:lpstr>Astrobee Calendar Q1</vt:lpstr>
      <vt:lpstr>Astrobee Calendar Q2</vt:lpstr>
      <vt:lpstr>Astrobee Calendar (planning)</vt:lpstr>
      <vt:lpstr>Engineering</vt:lpstr>
      <vt:lpstr>Hardware and Lab Status</vt:lpstr>
      <vt:lpstr>Localization &amp; Mapping Improvements</vt:lpstr>
      <vt:lpstr>Localization &amp; Mapping Improvements</vt:lpstr>
      <vt:lpstr>PowerPoint Presentation</vt:lpstr>
      <vt:lpstr>Dock Repair</vt:lpstr>
      <vt:lpstr>Building-8 Imagery Integration</vt:lpstr>
      <vt:lpstr>Completed Commissioning 2019</vt:lpstr>
      <vt:lpstr>Commissioning Status 2021</vt:lpstr>
      <vt:lpstr>User Integration Status overall assessment</vt:lpstr>
      <vt:lpstr>Operations</vt:lpstr>
      <vt:lpstr>Operations: Functions</vt:lpstr>
      <vt:lpstr>Operations: Functions</vt:lpstr>
      <vt:lpstr>Astrobee Utilization Stats to date</vt:lpstr>
      <vt:lpstr>Increment 65-66 (2021) Forward Plan </vt:lpstr>
      <vt:lpstr>Software Integrated Safety</vt:lpstr>
      <vt:lpstr>Crew Procedures (1 of 2)</vt:lpstr>
      <vt:lpstr>Crew Procedures (2 of 2)</vt:lpstr>
      <vt:lpstr>Astrobee Outreach</vt:lpstr>
      <vt:lpstr>PowerPoint Presentation</vt:lpstr>
      <vt:lpstr>PowerPoint Presentation</vt:lpstr>
      <vt:lpstr>PowerPoint Presentation</vt:lpstr>
      <vt:lpstr>ISAAC Phase 1 ISS Activites</vt:lpstr>
      <vt:lpstr>EPO Activities</vt:lpstr>
      <vt:lpstr>Software of the year Award, Runner up</vt:lpstr>
      <vt:lpstr>NASA Group Achievement Award</vt:lpstr>
      <vt:lpstr>Web Features</vt:lpstr>
      <vt:lpstr>Web Features Cont.</vt:lpstr>
      <vt:lpstr>Bumble</vt:lpstr>
      <vt:lpstr>www.nasa.gov/astrobee</vt:lpstr>
      <vt:lpstr>Flight Software</vt:lpstr>
      <vt:lpstr>Astrobee Backdrop</vt:lpstr>
      <vt:lpstr>How do you use robots on ISS?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Astrobee Status</dc:title>
  <dc:creator>Benavides, Jose V. (ARC-TI)</dc:creator>
  <cp:revision>1</cp:revision>
  <dcterms:created xsi:type="dcterms:W3CDTF">2020-05-05T21:11:30Z</dcterms:created>
  <dcterms:modified xsi:type="dcterms:W3CDTF">2021-07-08T18:42:21Z</dcterms:modified>
</cp:coreProperties>
</file>