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6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7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8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4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101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5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8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8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5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9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5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00D037D-86AE-4306-84E2-0137607B500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84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ea typeface="ＭＳ Ｐゴシック"/>
                <a:cs typeface="ＭＳ Ｐゴシック"/>
              </a:rPr>
              <a:t/>
            </a:r>
            <a:br>
              <a:rPr lang="en-US" dirty="0">
                <a:solidFill>
                  <a:srgbClr val="0070C0"/>
                </a:solidFill>
                <a:ea typeface="ＭＳ Ｐゴシック"/>
                <a:cs typeface="ＭＳ Ｐゴシック"/>
              </a:rPr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943" y="949235"/>
            <a:ext cx="2617834" cy="27604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2960" y="4515395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Astrobee</a:t>
            </a:r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Payloads PIM Update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90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2464" y="266004"/>
            <a:ext cx="5639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Integration </a:t>
            </a:r>
            <a:r>
              <a:rPr lang="en-US" sz="3600" b="1" dirty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ork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322215" y="1077113"/>
            <a:ext cx="8699863" cy="509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Gecko-Inspired Adhesive Grasping is targeting 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SpX-18 (07/08/19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645319" lvl="2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III Safety Review is scheduled on 3/28/19 (3-5 p.m. CT)  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5319" lvl="2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nvironmental testing (Acoustic and EMI/EMC) tentatively targeting early April (2</a:t>
            </a:r>
            <a:r>
              <a:rPr lang="en-US" sz="1400" kern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week).</a:t>
            </a:r>
          </a:p>
          <a:p>
            <a:pPr marL="1102519" lvl="3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EMI/EMC TRR – Scheduled for TBD. </a:t>
            </a:r>
          </a:p>
          <a:p>
            <a:pPr marL="645319" lvl="2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Hardware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delivery scheduled for 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5/9/19. 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2419" lvl="1" indent="-91679" eaLnBrk="0" hangingPunct="0">
              <a:spcBef>
                <a:spcPct val="20000"/>
              </a:spcBef>
              <a:buFontTx/>
              <a:buChar char="•"/>
              <a:defRPr/>
            </a:pP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>
                <a:latin typeface="Arial" panose="020B0604020202020204" pitchFamily="34" charset="0"/>
                <a:cs typeface="Arial" panose="020B0604020202020204" pitchFamily="34" charset="0"/>
              </a:rPr>
              <a:t>SoundSee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Mission is targeting SpX-18 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(07/08/19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CDR was held 2/15/19 and H/W was design was approved to move forward. </a:t>
            </a: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Phase II/III Safety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held on 2/27/19.</a:t>
            </a:r>
          </a:p>
          <a:p>
            <a:pPr marL="1101329" lvl="3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Delta Phase III Safety Review to be scheduled once VTL items have been closed. 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Environmental testing (EMI/EMC) targeted for late April </a:t>
            </a: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H/W delivery is scheduled for 5/9/19 – Pending no slips. 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28625" lvl="2" eaLnBrk="0" hangingPunct="0">
              <a:spcBef>
                <a:spcPct val="20000"/>
              </a:spcBef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>
                <a:latin typeface="Arial" panose="020B0604020202020204" pitchFamily="34" charset="0"/>
                <a:cs typeface="Arial" panose="020B0604020202020204" pitchFamily="34" charset="0"/>
              </a:rPr>
              <a:t>Astrobatics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software deploy is TBD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Change form has been submitted to add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Astrobatics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to the Inc 59/60 research plan.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Software deploy is still TBD. </a:t>
            </a:r>
          </a:p>
          <a:p>
            <a:pPr marL="433388" lvl="2" eaLnBrk="0" hangingPunct="0">
              <a:spcBef>
                <a:spcPct val="20000"/>
              </a:spcBef>
              <a:buSzPct val="80000"/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Zero Robotics is TBD </a:t>
            </a:r>
          </a:p>
        </p:txBody>
      </p:sp>
    </p:spTree>
    <p:extLst>
      <p:ext uri="{BB962C8B-B14F-4D97-AF65-F5344CB8AC3E}">
        <p14:creationId xmlns:p14="http://schemas.microsoft.com/office/powerpoint/2010/main" val="13940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58" y="1013333"/>
            <a:ext cx="7350034" cy="52681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03274" y="235183"/>
            <a:ext cx="4485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Work Flight Plan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7613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103</TotalTime>
  <Words>157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Wingdings</vt:lpstr>
      <vt:lpstr>Retrospect</vt:lpstr>
      <vt:lpstr> </vt:lpstr>
      <vt:lpstr>PowerPoint Presentation</vt:lpstr>
      <vt:lpstr>PowerPoint Presentation</vt:lpstr>
    </vt:vector>
  </TitlesOfParts>
  <Company>The Boeing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EXT-Dorval, Tyler</dc:creator>
  <cp:lastModifiedBy>EXT-Dorval, Tyler</cp:lastModifiedBy>
  <cp:revision>4</cp:revision>
  <dcterms:created xsi:type="dcterms:W3CDTF">2019-03-19T19:57:06Z</dcterms:created>
  <dcterms:modified xsi:type="dcterms:W3CDTF">2019-03-19T21:54:35Z</dcterms:modified>
</cp:coreProperties>
</file>