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78" r:id="rId1"/>
  </p:sldMasterIdLst>
  <p:notesMasterIdLst>
    <p:notesMasterId r:id="rId10"/>
  </p:notesMasterIdLst>
  <p:handoutMasterIdLst>
    <p:handoutMasterId r:id="rId11"/>
  </p:handoutMasterIdLst>
  <p:sldIdLst>
    <p:sldId id="291" r:id="rId2"/>
    <p:sldId id="305" r:id="rId3"/>
    <p:sldId id="294" r:id="rId4"/>
    <p:sldId id="301" r:id="rId5"/>
    <p:sldId id="312" r:id="rId6"/>
    <p:sldId id="313" r:id="rId7"/>
    <p:sldId id="314" r:id="rId8"/>
    <p:sldId id="315" r:id="rId9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5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86935" autoAdjust="0"/>
  </p:normalViewPr>
  <p:slideViewPr>
    <p:cSldViewPr>
      <p:cViewPr varScale="1">
        <p:scale>
          <a:sx n="101" d="100"/>
          <a:sy n="101" d="100"/>
        </p:scale>
        <p:origin x="191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6" d="100"/>
          <a:sy n="76" d="100"/>
        </p:scale>
        <p:origin x="-2004" y="-90"/>
      </p:cViewPr>
      <p:guideLst>
        <p:guide orient="horz" pos="3025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594" tIns="48298" rIns="96594" bIns="48298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594" tIns="48298" rIns="96594" bIns="48298" rtlCol="0"/>
          <a:lstStyle>
            <a:lvl1pPr algn="r">
              <a:defRPr sz="1300"/>
            </a:lvl1pPr>
          </a:lstStyle>
          <a:p>
            <a:fld id="{429C6BAC-869C-4741-A641-E02E2803AC7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594" tIns="48298" rIns="96594" bIns="48298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3"/>
            <a:ext cx="3169920" cy="480060"/>
          </a:xfrm>
          <a:prstGeom prst="rect">
            <a:avLst/>
          </a:prstGeom>
        </p:spPr>
        <p:txBody>
          <a:bodyPr vert="horz" lIns="96594" tIns="48298" rIns="96594" bIns="48298" rtlCol="0" anchor="b"/>
          <a:lstStyle>
            <a:lvl1pPr algn="r">
              <a:defRPr sz="1300"/>
            </a:lvl1pPr>
          </a:lstStyle>
          <a:p>
            <a:fld id="{A2109884-85A2-417C-B673-3A2C0069D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5297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594" tIns="48298" rIns="96594" bIns="48298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594" tIns="48298" rIns="96594" bIns="48298" rtlCol="0"/>
          <a:lstStyle>
            <a:lvl1pPr algn="r">
              <a:defRPr sz="1300"/>
            </a:lvl1pPr>
          </a:lstStyle>
          <a:p>
            <a:fld id="{68F15FBC-17BB-4D4F-9F8A-95E81D2EAF0D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5713" y="719138"/>
            <a:ext cx="4803775" cy="3602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94" tIns="48298" rIns="96594" bIns="4829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2"/>
            <a:ext cx="5852160" cy="4320542"/>
          </a:xfrm>
          <a:prstGeom prst="rect">
            <a:avLst/>
          </a:prstGeom>
        </p:spPr>
        <p:txBody>
          <a:bodyPr vert="horz" lIns="96594" tIns="48298" rIns="96594" bIns="4829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594" tIns="48298" rIns="96594" bIns="48298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3"/>
            <a:ext cx="3169920" cy="480060"/>
          </a:xfrm>
          <a:prstGeom prst="rect">
            <a:avLst/>
          </a:prstGeom>
        </p:spPr>
        <p:txBody>
          <a:bodyPr vert="horz" lIns="96594" tIns="48298" rIns="96594" bIns="48298" rtlCol="0" anchor="b"/>
          <a:lstStyle>
            <a:lvl1pPr algn="r">
              <a:defRPr sz="1300"/>
            </a:lvl1pPr>
          </a:lstStyle>
          <a:p>
            <a:fld id="{19FA7591-F66C-4E38-94C0-9BD92334A6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73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A7591-F66C-4E38-94C0-9BD92334A60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494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8"/>
          <p:cNvGrpSpPr>
            <a:grpSpLocks/>
          </p:cNvGrpSpPr>
          <p:nvPr/>
        </p:nvGrpSpPr>
        <p:grpSpPr bwMode="auto">
          <a:xfrm>
            <a:off x="0" y="5424788"/>
            <a:ext cx="9144000" cy="1433213"/>
            <a:chOff x="0" y="3189"/>
            <a:chExt cx="6736" cy="1572"/>
          </a:xfrm>
        </p:grpSpPr>
        <p:sp>
          <p:nvSpPr>
            <p:cNvPr id="19" name="Rectangle 4"/>
            <p:cNvSpPr>
              <a:spLocks noChangeArrowheads="1"/>
            </p:cNvSpPr>
            <p:nvPr/>
          </p:nvSpPr>
          <p:spPr bwMode="auto">
            <a:xfrm>
              <a:off x="0" y="3189"/>
              <a:ext cx="6736" cy="15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 sz="1361"/>
            </a:p>
          </p:txBody>
        </p:sp>
        <p:grpSp>
          <p:nvGrpSpPr>
            <p:cNvPr id="20" name="Group 15"/>
            <p:cNvGrpSpPr>
              <a:grpSpLocks/>
            </p:cNvGrpSpPr>
            <p:nvPr/>
          </p:nvGrpSpPr>
          <p:grpSpPr bwMode="auto">
            <a:xfrm>
              <a:off x="0" y="3189"/>
              <a:ext cx="6736" cy="68"/>
              <a:chOff x="0" y="3189"/>
              <a:chExt cx="6736" cy="68"/>
            </a:xfrm>
          </p:grpSpPr>
          <p:sp>
            <p:nvSpPr>
              <p:cNvPr id="21" name="Rectangle 16"/>
              <p:cNvSpPr>
                <a:spLocks noChangeArrowheads="1"/>
              </p:cNvSpPr>
              <p:nvPr/>
            </p:nvSpPr>
            <p:spPr bwMode="auto">
              <a:xfrm>
                <a:off x="0" y="3189"/>
                <a:ext cx="6733" cy="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 sz="1361"/>
              </a:p>
            </p:txBody>
          </p:sp>
          <p:sp>
            <p:nvSpPr>
              <p:cNvPr id="22" name="Rectangle 17"/>
              <p:cNvSpPr>
                <a:spLocks noChangeArrowheads="1"/>
              </p:cNvSpPr>
              <p:nvPr/>
            </p:nvSpPr>
            <p:spPr bwMode="auto">
              <a:xfrm>
                <a:off x="1826" y="3189"/>
                <a:ext cx="4910" cy="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 sz="1361"/>
              </a:p>
            </p:txBody>
          </p:sp>
        </p:grpSp>
      </p:grpSp>
      <p:pic>
        <p:nvPicPr>
          <p:cNvPr id="11" name="Picture 10" descr="AIRBUS_WHITE.png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3799" y="6248400"/>
            <a:ext cx="1438781" cy="36004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478762" y="5768386"/>
            <a:ext cx="4523508" cy="756958"/>
          </a:xfrm>
        </p:spPr>
        <p:txBody>
          <a:bodyPr anchor="b"/>
          <a:lstStyle>
            <a:lvl1pPr>
              <a:defRPr sz="13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reeform 5"/>
          <p:cNvSpPr>
            <a:spLocks noChangeAspect="1" noEditPoints="1"/>
          </p:cNvSpPr>
          <p:nvPr/>
        </p:nvSpPr>
        <p:spPr bwMode="auto">
          <a:xfrm>
            <a:off x="2478762" y="5652002"/>
            <a:ext cx="1239300" cy="116385"/>
          </a:xfrm>
          <a:custGeom>
            <a:avLst/>
            <a:gdLst>
              <a:gd name="T0" fmla="*/ 263 w 5735"/>
              <a:gd name="T1" fmla="*/ 202 h 404"/>
              <a:gd name="T2" fmla="*/ 0 w 5735"/>
              <a:gd name="T3" fmla="*/ 395 h 404"/>
              <a:gd name="T4" fmla="*/ 160 w 5735"/>
              <a:gd name="T5" fmla="*/ 10 h 404"/>
              <a:gd name="T6" fmla="*/ 399 w 5735"/>
              <a:gd name="T7" fmla="*/ 395 h 404"/>
              <a:gd name="T8" fmla="*/ 466 w 5735"/>
              <a:gd name="T9" fmla="*/ 224 h 404"/>
              <a:gd name="T10" fmla="*/ 466 w 5735"/>
              <a:gd name="T11" fmla="*/ 68 h 404"/>
              <a:gd name="T12" fmla="*/ 399 w 5735"/>
              <a:gd name="T13" fmla="*/ 395 h 404"/>
              <a:gd name="T14" fmla="*/ 813 w 5735"/>
              <a:gd name="T15" fmla="*/ 224 h 404"/>
              <a:gd name="T16" fmla="*/ 813 w 5735"/>
              <a:gd name="T17" fmla="*/ 68 h 404"/>
              <a:gd name="T18" fmla="*/ 746 w 5735"/>
              <a:gd name="T19" fmla="*/ 395 h 404"/>
              <a:gd name="T20" fmla="*/ 1348 w 5735"/>
              <a:gd name="T21" fmla="*/ 336 h 404"/>
              <a:gd name="T22" fmla="*/ 1329 w 5735"/>
              <a:gd name="T23" fmla="*/ 169 h 404"/>
              <a:gd name="T24" fmla="*/ 1344 w 5735"/>
              <a:gd name="T25" fmla="*/ 10 h 404"/>
              <a:gd name="T26" fmla="*/ 1413 w 5735"/>
              <a:gd name="T27" fmla="*/ 395 h 404"/>
              <a:gd name="T28" fmla="*/ 1654 w 5735"/>
              <a:gd name="T29" fmla="*/ 395 h 404"/>
              <a:gd name="T30" fmla="*/ 1661 w 5735"/>
              <a:gd name="T31" fmla="*/ 293 h 404"/>
              <a:gd name="T32" fmla="*/ 1413 w 5735"/>
              <a:gd name="T33" fmla="*/ 395 h 404"/>
              <a:gd name="T34" fmla="*/ 1793 w 5735"/>
              <a:gd name="T35" fmla="*/ 202 h 404"/>
              <a:gd name="T36" fmla="*/ 1977 w 5735"/>
              <a:gd name="T37" fmla="*/ 349 h 404"/>
              <a:gd name="T38" fmla="*/ 2141 w 5735"/>
              <a:gd name="T39" fmla="*/ 132 h 404"/>
              <a:gd name="T40" fmla="*/ 2491 w 5735"/>
              <a:gd name="T41" fmla="*/ 336 h 404"/>
              <a:gd name="T42" fmla="*/ 2471 w 5735"/>
              <a:gd name="T43" fmla="*/ 169 h 404"/>
              <a:gd name="T44" fmla="*/ 2487 w 5735"/>
              <a:gd name="T45" fmla="*/ 10 h 404"/>
              <a:gd name="T46" fmla="*/ 2837 w 5735"/>
              <a:gd name="T47" fmla="*/ 76 h 404"/>
              <a:gd name="T48" fmla="*/ 2837 w 5735"/>
              <a:gd name="T49" fmla="*/ 76 h 404"/>
              <a:gd name="T50" fmla="*/ 2761 w 5735"/>
              <a:gd name="T51" fmla="*/ 293 h 404"/>
              <a:gd name="T52" fmla="*/ 2874 w 5735"/>
              <a:gd name="T53" fmla="*/ 10 h 404"/>
              <a:gd name="T54" fmla="*/ 3068 w 5735"/>
              <a:gd name="T55" fmla="*/ 395 h 404"/>
              <a:gd name="T56" fmla="*/ 3309 w 5735"/>
              <a:gd name="T57" fmla="*/ 395 h 404"/>
              <a:gd name="T58" fmla="*/ 3316 w 5735"/>
              <a:gd name="T59" fmla="*/ 293 h 404"/>
              <a:gd name="T60" fmla="*/ 3068 w 5735"/>
              <a:gd name="T61" fmla="*/ 395 h 404"/>
              <a:gd name="T62" fmla="*/ 3729 w 5735"/>
              <a:gd name="T63" fmla="*/ 202 h 404"/>
              <a:gd name="T64" fmla="*/ 3467 w 5735"/>
              <a:gd name="T65" fmla="*/ 395 h 404"/>
              <a:gd name="T66" fmla="*/ 3627 w 5735"/>
              <a:gd name="T67" fmla="*/ 10 h 404"/>
              <a:gd name="T68" fmla="*/ 3984 w 5735"/>
              <a:gd name="T69" fmla="*/ 266 h 404"/>
              <a:gd name="T70" fmla="*/ 4111 w 5735"/>
              <a:gd name="T71" fmla="*/ 155 h 404"/>
              <a:gd name="T72" fmla="*/ 4287 w 5735"/>
              <a:gd name="T73" fmla="*/ 123 h 404"/>
              <a:gd name="T74" fmla="*/ 4198 w 5735"/>
              <a:gd name="T75" fmla="*/ 243 h 404"/>
              <a:gd name="T76" fmla="*/ 3984 w 5735"/>
              <a:gd name="T77" fmla="*/ 266 h 404"/>
              <a:gd name="T78" fmla="*/ 4598 w 5735"/>
              <a:gd name="T79" fmla="*/ 128 h 404"/>
              <a:gd name="T80" fmla="*/ 4365 w 5735"/>
              <a:gd name="T81" fmla="*/ 395 h 404"/>
              <a:gd name="T82" fmla="*/ 4535 w 5735"/>
              <a:gd name="T83" fmla="*/ 247 h 404"/>
              <a:gd name="T84" fmla="*/ 4365 w 5735"/>
              <a:gd name="T85" fmla="*/ 395 h 404"/>
              <a:gd name="T86" fmla="*/ 4900 w 5735"/>
              <a:gd name="T87" fmla="*/ 241 h 404"/>
              <a:gd name="T88" fmla="*/ 4658 w 5735"/>
              <a:gd name="T89" fmla="*/ 395 h 404"/>
              <a:gd name="T90" fmla="*/ 4954 w 5735"/>
              <a:gd name="T91" fmla="*/ 395 h 404"/>
              <a:gd name="T92" fmla="*/ 4658 w 5735"/>
              <a:gd name="T93" fmla="*/ 395 h 404"/>
              <a:gd name="T94" fmla="*/ 5037 w 5735"/>
              <a:gd name="T95" fmla="*/ 202 h 404"/>
              <a:gd name="T96" fmla="*/ 5221 w 5735"/>
              <a:gd name="T97" fmla="*/ 349 h 404"/>
              <a:gd name="T98" fmla="*/ 5385 w 5735"/>
              <a:gd name="T99" fmla="*/ 132 h 404"/>
              <a:gd name="T100" fmla="*/ 5735 w 5735"/>
              <a:gd name="T101" fmla="*/ 336 h 404"/>
              <a:gd name="T102" fmla="*/ 5716 w 5735"/>
              <a:gd name="T103" fmla="*/ 169 h 404"/>
              <a:gd name="T104" fmla="*/ 5731 w 5735"/>
              <a:gd name="T105" fmla="*/ 1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735" h="404">
                <a:moveTo>
                  <a:pt x="68" y="64"/>
                </a:moveTo>
                <a:lnTo>
                  <a:pt x="68" y="64"/>
                </a:lnTo>
                <a:lnTo>
                  <a:pt x="134" y="64"/>
                </a:lnTo>
                <a:cubicBezTo>
                  <a:pt x="240" y="64"/>
                  <a:pt x="263" y="125"/>
                  <a:pt x="263" y="202"/>
                </a:cubicBezTo>
                <a:cubicBezTo>
                  <a:pt x="263" y="279"/>
                  <a:pt x="240" y="340"/>
                  <a:pt x="134" y="340"/>
                </a:cubicBezTo>
                <a:lnTo>
                  <a:pt x="68" y="340"/>
                </a:lnTo>
                <a:lnTo>
                  <a:pt x="68" y="64"/>
                </a:lnTo>
                <a:close/>
                <a:moveTo>
                  <a:pt x="0" y="395"/>
                </a:moveTo>
                <a:lnTo>
                  <a:pt x="0" y="395"/>
                </a:lnTo>
                <a:lnTo>
                  <a:pt x="160" y="395"/>
                </a:lnTo>
                <a:cubicBezTo>
                  <a:pt x="279" y="395"/>
                  <a:pt x="330" y="308"/>
                  <a:pt x="330" y="202"/>
                </a:cubicBezTo>
                <a:cubicBezTo>
                  <a:pt x="330" y="96"/>
                  <a:pt x="279" y="10"/>
                  <a:pt x="160" y="10"/>
                </a:cubicBezTo>
                <a:lnTo>
                  <a:pt x="0" y="10"/>
                </a:lnTo>
                <a:lnTo>
                  <a:pt x="0" y="395"/>
                </a:lnTo>
                <a:close/>
                <a:moveTo>
                  <a:pt x="399" y="395"/>
                </a:moveTo>
                <a:lnTo>
                  <a:pt x="399" y="395"/>
                </a:lnTo>
                <a:lnTo>
                  <a:pt x="680" y="395"/>
                </a:lnTo>
                <a:lnTo>
                  <a:pt x="680" y="336"/>
                </a:lnTo>
                <a:lnTo>
                  <a:pt x="466" y="336"/>
                </a:lnTo>
                <a:lnTo>
                  <a:pt x="466" y="224"/>
                </a:lnTo>
                <a:lnTo>
                  <a:pt x="660" y="224"/>
                </a:lnTo>
                <a:lnTo>
                  <a:pt x="660" y="169"/>
                </a:lnTo>
                <a:lnTo>
                  <a:pt x="466" y="169"/>
                </a:lnTo>
                <a:lnTo>
                  <a:pt x="466" y="68"/>
                </a:lnTo>
                <a:lnTo>
                  <a:pt x="676" y="68"/>
                </a:lnTo>
                <a:lnTo>
                  <a:pt x="676" y="10"/>
                </a:lnTo>
                <a:lnTo>
                  <a:pt x="399" y="10"/>
                </a:lnTo>
                <a:lnTo>
                  <a:pt x="399" y="395"/>
                </a:lnTo>
                <a:close/>
                <a:moveTo>
                  <a:pt x="746" y="395"/>
                </a:moveTo>
                <a:lnTo>
                  <a:pt x="746" y="395"/>
                </a:lnTo>
                <a:lnTo>
                  <a:pt x="813" y="395"/>
                </a:lnTo>
                <a:lnTo>
                  <a:pt x="813" y="224"/>
                </a:lnTo>
                <a:lnTo>
                  <a:pt x="988" y="224"/>
                </a:lnTo>
                <a:lnTo>
                  <a:pt x="988" y="169"/>
                </a:lnTo>
                <a:lnTo>
                  <a:pt x="813" y="169"/>
                </a:lnTo>
                <a:lnTo>
                  <a:pt x="813" y="68"/>
                </a:lnTo>
                <a:lnTo>
                  <a:pt x="1012" y="68"/>
                </a:lnTo>
                <a:lnTo>
                  <a:pt x="1012" y="10"/>
                </a:lnTo>
                <a:lnTo>
                  <a:pt x="746" y="10"/>
                </a:lnTo>
                <a:lnTo>
                  <a:pt x="746" y="395"/>
                </a:lnTo>
                <a:close/>
                <a:moveTo>
                  <a:pt x="1067" y="395"/>
                </a:moveTo>
                <a:lnTo>
                  <a:pt x="1067" y="395"/>
                </a:lnTo>
                <a:lnTo>
                  <a:pt x="1348" y="395"/>
                </a:lnTo>
                <a:lnTo>
                  <a:pt x="1348" y="336"/>
                </a:lnTo>
                <a:lnTo>
                  <a:pt x="1135" y="336"/>
                </a:lnTo>
                <a:lnTo>
                  <a:pt x="1135" y="224"/>
                </a:lnTo>
                <a:lnTo>
                  <a:pt x="1329" y="224"/>
                </a:lnTo>
                <a:lnTo>
                  <a:pt x="1329" y="169"/>
                </a:lnTo>
                <a:lnTo>
                  <a:pt x="1135" y="169"/>
                </a:lnTo>
                <a:lnTo>
                  <a:pt x="1135" y="68"/>
                </a:lnTo>
                <a:lnTo>
                  <a:pt x="1344" y="68"/>
                </a:lnTo>
                <a:lnTo>
                  <a:pt x="1344" y="10"/>
                </a:lnTo>
                <a:lnTo>
                  <a:pt x="1067" y="10"/>
                </a:lnTo>
                <a:lnTo>
                  <a:pt x="1067" y="395"/>
                </a:lnTo>
                <a:close/>
                <a:moveTo>
                  <a:pt x="1413" y="395"/>
                </a:moveTo>
                <a:lnTo>
                  <a:pt x="1413" y="395"/>
                </a:lnTo>
                <a:lnTo>
                  <a:pt x="1477" y="395"/>
                </a:lnTo>
                <a:lnTo>
                  <a:pt x="1477" y="111"/>
                </a:lnTo>
                <a:lnTo>
                  <a:pt x="1479" y="111"/>
                </a:lnTo>
                <a:lnTo>
                  <a:pt x="1654" y="395"/>
                </a:lnTo>
                <a:lnTo>
                  <a:pt x="1725" y="395"/>
                </a:lnTo>
                <a:lnTo>
                  <a:pt x="1725" y="10"/>
                </a:lnTo>
                <a:lnTo>
                  <a:pt x="1661" y="10"/>
                </a:lnTo>
                <a:lnTo>
                  <a:pt x="1661" y="293"/>
                </a:lnTo>
                <a:lnTo>
                  <a:pt x="1660" y="293"/>
                </a:lnTo>
                <a:lnTo>
                  <a:pt x="1484" y="10"/>
                </a:lnTo>
                <a:lnTo>
                  <a:pt x="1413" y="10"/>
                </a:lnTo>
                <a:lnTo>
                  <a:pt x="1413" y="395"/>
                </a:lnTo>
                <a:close/>
                <a:moveTo>
                  <a:pt x="2141" y="132"/>
                </a:moveTo>
                <a:lnTo>
                  <a:pt x="2141" y="132"/>
                </a:lnTo>
                <a:cubicBezTo>
                  <a:pt x="2133" y="49"/>
                  <a:pt x="2064" y="1"/>
                  <a:pt x="1977" y="0"/>
                </a:cubicBezTo>
                <a:cubicBezTo>
                  <a:pt x="1862" y="0"/>
                  <a:pt x="1793" y="92"/>
                  <a:pt x="1793" y="202"/>
                </a:cubicBezTo>
                <a:cubicBezTo>
                  <a:pt x="1793" y="312"/>
                  <a:pt x="1862" y="404"/>
                  <a:pt x="1977" y="404"/>
                </a:cubicBezTo>
                <a:cubicBezTo>
                  <a:pt x="2071" y="404"/>
                  <a:pt x="2136" y="340"/>
                  <a:pt x="2141" y="248"/>
                </a:cubicBezTo>
                <a:lnTo>
                  <a:pt x="2075" y="248"/>
                </a:lnTo>
                <a:cubicBezTo>
                  <a:pt x="2070" y="304"/>
                  <a:pt x="2037" y="349"/>
                  <a:pt x="1977" y="349"/>
                </a:cubicBezTo>
                <a:cubicBezTo>
                  <a:pt x="1895" y="349"/>
                  <a:pt x="1860" y="276"/>
                  <a:pt x="1860" y="202"/>
                </a:cubicBezTo>
                <a:cubicBezTo>
                  <a:pt x="1860" y="128"/>
                  <a:pt x="1895" y="55"/>
                  <a:pt x="1977" y="55"/>
                </a:cubicBezTo>
                <a:cubicBezTo>
                  <a:pt x="2033" y="55"/>
                  <a:pt x="2062" y="88"/>
                  <a:pt x="2073" y="132"/>
                </a:cubicBezTo>
                <a:lnTo>
                  <a:pt x="2141" y="132"/>
                </a:lnTo>
                <a:close/>
                <a:moveTo>
                  <a:pt x="2210" y="395"/>
                </a:moveTo>
                <a:lnTo>
                  <a:pt x="2210" y="395"/>
                </a:lnTo>
                <a:lnTo>
                  <a:pt x="2491" y="395"/>
                </a:lnTo>
                <a:lnTo>
                  <a:pt x="2491" y="336"/>
                </a:lnTo>
                <a:lnTo>
                  <a:pt x="2277" y="336"/>
                </a:lnTo>
                <a:lnTo>
                  <a:pt x="2277" y="224"/>
                </a:lnTo>
                <a:lnTo>
                  <a:pt x="2471" y="224"/>
                </a:lnTo>
                <a:lnTo>
                  <a:pt x="2471" y="169"/>
                </a:lnTo>
                <a:lnTo>
                  <a:pt x="2277" y="169"/>
                </a:lnTo>
                <a:lnTo>
                  <a:pt x="2277" y="68"/>
                </a:lnTo>
                <a:lnTo>
                  <a:pt x="2487" y="68"/>
                </a:lnTo>
                <a:lnTo>
                  <a:pt x="2487" y="10"/>
                </a:lnTo>
                <a:lnTo>
                  <a:pt x="2210" y="10"/>
                </a:lnTo>
                <a:lnTo>
                  <a:pt x="2210" y="395"/>
                </a:lnTo>
                <a:close/>
                <a:moveTo>
                  <a:pt x="2837" y="76"/>
                </a:moveTo>
                <a:lnTo>
                  <a:pt x="2837" y="76"/>
                </a:lnTo>
                <a:lnTo>
                  <a:pt x="2839" y="76"/>
                </a:lnTo>
                <a:lnTo>
                  <a:pt x="2897" y="241"/>
                </a:lnTo>
                <a:lnTo>
                  <a:pt x="2779" y="241"/>
                </a:lnTo>
                <a:lnTo>
                  <a:pt x="2837" y="76"/>
                </a:lnTo>
                <a:close/>
                <a:moveTo>
                  <a:pt x="2655" y="395"/>
                </a:moveTo>
                <a:lnTo>
                  <a:pt x="2655" y="395"/>
                </a:lnTo>
                <a:lnTo>
                  <a:pt x="2724" y="395"/>
                </a:lnTo>
                <a:lnTo>
                  <a:pt x="2761" y="293"/>
                </a:lnTo>
                <a:lnTo>
                  <a:pt x="2914" y="293"/>
                </a:lnTo>
                <a:lnTo>
                  <a:pt x="2950" y="395"/>
                </a:lnTo>
                <a:lnTo>
                  <a:pt x="3023" y="395"/>
                </a:lnTo>
                <a:lnTo>
                  <a:pt x="2874" y="10"/>
                </a:lnTo>
                <a:lnTo>
                  <a:pt x="2803" y="10"/>
                </a:lnTo>
                <a:lnTo>
                  <a:pt x="2655" y="395"/>
                </a:lnTo>
                <a:close/>
                <a:moveTo>
                  <a:pt x="3068" y="395"/>
                </a:moveTo>
                <a:lnTo>
                  <a:pt x="3068" y="395"/>
                </a:lnTo>
                <a:lnTo>
                  <a:pt x="3132" y="395"/>
                </a:lnTo>
                <a:lnTo>
                  <a:pt x="3132" y="111"/>
                </a:lnTo>
                <a:lnTo>
                  <a:pt x="3133" y="111"/>
                </a:lnTo>
                <a:lnTo>
                  <a:pt x="3309" y="395"/>
                </a:lnTo>
                <a:lnTo>
                  <a:pt x="3380" y="395"/>
                </a:lnTo>
                <a:lnTo>
                  <a:pt x="3380" y="10"/>
                </a:lnTo>
                <a:lnTo>
                  <a:pt x="3316" y="10"/>
                </a:lnTo>
                <a:lnTo>
                  <a:pt x="3316" y="293"/>
                </a:lnTo>
                <a:lnTo>
                  <a:pt x="3315" y="293"/>
                </a:lnTo>
                <a:lnTo>
                  <a:pt x="3139" y="10"/>
                </a:lnTo>
                <a:lnTo>
                  <a:pt x="3068" y="10"/>
                </a:lnTo>
                <a:lnTo>
                  <a:pt x="3068" y="395"/>
                </a:lnTo>
                <a:close/>
                <a:moveTo>
                  <a:pt x="3535" y="64"/>
                </a:moveTo>
                <a:lnTo>
                  <a:pt x="3535" y="64"/>
                </a:lnTo>
                <a:lnTo>
                  <a:pt x="3601" y="64"/>
                </a:lnTo>
                <a:cubicBezTo>
                  <a:pt x="3707" y="64"/>
                  <a:pt x="3729" y="125"/>
                  <a:pt x="3729" y="202"/>
                </a:cubicBezTo>
                <a:cubicBezTo>
                  <a:pt x="3729" y="279"/>
                  <a:pt x="3707" y="340"/>
                  <a:pt x="3601" y="340"/>
                </a:cubicBezTo>
                <a:lnTo>
                  <a:pt x="3535" y="340"/>
                </a:lnTo>
                <a:lnTo>
                  <a:pt x="3535" y="64"/>
                </a:lnTo>
                <a:close/>
                <a:moveTo>
                  <a:pt x="3467" y="395"/>
                </a:moveTo>
                <a:lnTo>
                  <a:pt x="3467" y="395"/>
                </a:lnTo>
                <a:lnTo>
                  <a:pt x="3627" y="395"/>
                </a:lnTo>
                <a:cubicBezTo>
                  <a:pt x="3746" y="395"/>
                  <a:pt x="3797" y="308"/>
                  <a:pt x="3797" y="202"/>
                </a:cubicBezTo>
                <a:cubicBezTo>
                  <a:pt x="3797" y="96"/>
                  <a:pt x="3746" y="10"/>
                  <a:pt x="3627" y="10"/>
                </a:cubicBezTo>
                <a:lnTo>
                  <a:pt x="3467" y="10"/>
                </a:lnTo>
                <a:lnTo>
                  <a:pt x="3467" y="395"/>
                </a:lnTo>
                <a:close/>
                <a:moveTo>
                  <a:pt x="3984" y="266"/>
                </a:moveTo>
                <a:lnTo>
                  <a:pt x="3984" y="266"/>
                </a:lnTo>
                <a:cubicBezTo>
                  <a:pt x="3985" y="362"/>
                  <a:pt x="4056" y="404"/>
                  <a:pt x="4144" y="404"/>
                </a:cubicBezTo>
                <a:cubicBezTo>
                  <a:pt x="4221" y="404"/>
                  <a:pt x="4297" y="369"/>
                  <a:pt x="4297" y="283"/>
                </a:cubicBezTo>
                <a:cubicBezTo>
                  <a:pt x="4297" y="243"/>
                  <a:pt x="4273" y="200"/>
                  <a:pt x="4222" y="185"/>
                </a:cubicBezTo>
                <a:cubicBezTo>
                  <a:pt x="4202" y="179"/>
                  <a:pt x="4117" y="157"/>
                  <a:pt x="4111" y="155"/>
                </a:cubicBezTo>
                <a:cubicBezTo>
                  <a:pt x="4084" y="148"/>
                  <a:pt x="4065" y="132"/>
                  <a:pt x="4065" y="105"/>
                </a:cubicBezTo>
                <a:cubicBezTo>
                  <a:pt x="4065" y="67"/>
                  <a:pt x="4105" y="55"/>
                  <a:pt x="4136" y="55"/>
                </a:cubicBezTo>
                <a:cubicBezTo>
                  <a:pt x="4183" y="55"/>
                  <a:pt x="4216" y="74"/>
                  <a:pt x="4219" y="123"/>
                </a:cubicBezTo>
                <a:lnTo>
                  <a:pt x="4287" y="123"/>
                </a:lnTo>
                <a:cubicBezTo>
                  <a:pt x="4287" y="43"/>
                  <a:pt x="4219" y="0"/>
                  <a:pt x="4139" y="0"/>
                </a:cubicBezTo>
                <a:cubicBezTo>
                  <a:pt x="4069" y="0"/>
                  <a:pt x="3998" y="36"/>
                  <a:pt x="3998" y="114"/>
                </a:cubicBezTo>
                <a:cubicBezTo>
                  <a:pt x="3998" y="154"/>
                  <a:pt x="4017" y="193"/>
                  <a:pt x="4083" y="211"/>
                </a:cubicBezTo>
                <a:cubicBezTo>
                  <a:pt x="4136" y="226"/>
                  <a:pt x="4171" y="233"/>
                  <a:pt x="4198" y="243"/>
                </a:cubicBezTo>
                <a:cubicBezTo>
                  <a:pt x="4214" y="249"/>
                  <a:pt x="4230" y="261"/>
                  <a:pt x="4230" y="291"/>
                </a:cubicBezTo>
                <a:cubicBezTo>
                  <a:pt x="4230" y="320"/>
                  <a:pt x="4208" y="349"/>
                  <a:pt x="4149" y="349"/>
                </a:cubicBezTo>
                <a:cubicBezTo>
                  <a:pt x="4095" y="349"/>
                  <a:pt x="4051" y="326"/>
                  <a:pt x="4051" y="266"/>
                </a:cubicBezTo>
                <a:lnTo>
                  <a:pt x="3984" y="266"/>
                </a:lnTo>
                <a:close/>
                <a:moveTo>
                  <a:pt x="4432" y="64"/>
                </a:moveTo>
                <a:lnTo>
                  <a:pt x="4432" y="64"/>
                </a:lnTo>
                <a:lnTo>
                  <a:pt x="4532" y="64"/>
                </a:lnTo>
                <a:cubicBezTo>
                  <a:pt x="4567" y="64"/>
                  <a:pt x="4598" y="77"/>
                  <a:pt x="4598" y="128"/>
                </a:cubicBezTo>
                <a:cubicBezTo>
                  <a:pt x="4598" y="177"/>
                  <a:pt x="4561" y="192"/>
                  <a:pt x="4531" y="192"/>
                </a:cubicBezTo>
                <a:lnTo>
                  <a:pt x="4432" y="192"/>
                </a:lnTo>
                <a:lnTo>
                  <a:pt x="4432" y="64"/>
                </a:lnTo>
                <a:close/>
                <a:moveTo>
                  <a:pt x="4365" y="395"/>
                </a:moveTo>
                <a:lnTo>
                  <a:pt x="4365" y="395"/>
                </a:lnTo>
                <a:lnTo>
                  <a:pt x="4432" y="395"/>
                </a:lnTo>
                <a:lnTo>
                  <a:pt x="4432" y="247"/>
                </a:lnTo>
                <a:lnTo>
                  <a:pt x="4535" y="247"/>
                </a:lnTo>
                <a:cubicBezTo>
                  <a:pt x="4645" y="248"/>
                  <a:pt x="4666" y="177"/>
                  <a:pt x="4666" y="129"/>
                </a:cubicBezTo>
                <a:cubicBezTo>
                  <a:pt x="4666" y="81"/>
                  <a:pt x="4645" y="10"/>
                  <a:pt x="4535" y="10"/>
                </a:cubicBezTo>
                <a:lnTo>
                  <a:pt x="4365" y="10"/>
                </a:lnTo>
                <a:lnTo>
                  <a:pt x="4365" y="395"/>
                </a:lnTo>
                <a:close/>
                <a:moveTo>
                  <a:pt x="4841" y="76"/>
                </a:moveTo>
                <a:lnTo>
                  <a:pt x="4841" y="76"/>
                </a:lnTo>
                <a:lnTo>
                  <a:pt x="4842" y="76"/>
                </a:lnTo>
                <a:lnTo>
                  <a:pt x="4900" y="241"/>
                </a:lnTo>
                <a:lnTo>
                  <a:pt x="4782" y="241"/>
                </a:lnTo>
                <a:lnTo>
                  <a:pt x="4841" y="76"/>
                </a:lnTo>
                <a:close/>
                <a:moveTo>
                  <a:pt x="4658" y="395"/>
                </a:moveTo>
                <a:lnTo>
                  <a:pt x="4658" y="395"/>
                </a:lnTo>
                <a:lnTo>
                  <a:pt x="4728" y="395"/>
                </a:lnTo>
                <a:lnTo>
                  <a:pt x="4764" y="293"/>
                </a:lnTo>
                <a:lnTo>
                  <a:pt x="4918" y="293"/>
                </a:lnTo>
                <a:lnTo>
                  <a:pt x="4954" y="395"/>
                </a:lnTo>
                <a:lnTo>
                  <a:pt x="5026" y="395"/>
                </a:lnTo>
                <a:lnTo>
                  <a:pt x="4878" y="10"/>
                </a:lnTo>
                <a:lnTo>
                  <a:pt x="4806" y="10"/>
                </a:lnTo>
                <a:lnTo>
                  <a:pt x="4658" y="395"/>
                </a:lnTo>
                <a:close/>
                <a:moveTo>
                  <a:pt x="5385" y="132"/>
                </a:moveTo>
                <a:lnTo>
                  <a:pt x="5385" y="132"/>
                </a:lnTo>
                <a:cubicBezTo>
                  <a:pt x="5377" y="49"/>
                  <a:pt x="5308" y="1"/>
                  <a:pt x="5221" y="0"/>
                </a:cubicBezTo>
                <a:cubicBezTo>
                  <a:pt x="5106" y="0"/>
                  <a:pt x="5037" y="92"/>
                  <a:pt x="5037" y="202"/>
                </a:cubicBezTo>
                <a:cubicBezTo>
                  <a:pt x="5037" y="312"/>
                  <a:pt x="5106" y="404"/>
                  <a:pt x="5221" y="404"/>
                </a:cubicBezTo>
                <a:cubicBezTo>
                  <a:pt x="5315" y="404"/>
                  <a:pt x="5380" y="340"/>
                  <a:pt x="5385" y="248"/>
                </a:cubicBezTo>
                <a:lnTo>
                  <a:pt x="5320" y="248"/>
                </a:lnTo>
                <a:cubicBezTo>
                  <a:pt x="5314" y="304"/>
                  <a:pt x="5281" y="349"/>
                  <a:pt x="5221" y="349"/>
                </a:cubicBezTo>
                <a:cubicBezTo>
                  <a:pt x="5139" y="349"/>
                  <a:pt x="5104" y="276"/>
                  <a:pt x="5104" y="202"/>
                </a:cubicBezTo>
                <a:cubicBezTo>
                  <a:pt x="5104" y="128"/>
                  <a:pt x="5139" y="55"/>
                  <a:pt x="5221" y="55"/>
                </a:cubicBezTo>
                <a:cubicBezTo>
                  <a:pt x="5278" y="55"/>
                  <a:pt x="5306" y="88"/>
                  <a:pt x="5317" y="132"/>
                </a:cubicBezTo>
                <a:lnTo>
                  <a:pt x="5385" y="132"/>
                </a:lnTo>
                <a:close/>
                <a:moveTo>
                  <a:pt x="5454" y="395"/>
                </a:moveTo>
                <a:lnTo>
                  <a:pt x="5454" y="395"/>
                </a:lnTo>
                <a:lnTo>
                  <a:pt x="5735" y="395"/>
                </a:lnTo>
                <a:lnTo>
                  <a:pt x="5735" y="336"/>
                </a:lnTo>
                <a:lnTo>
                  <a:pt x="5521" y="336"/>
                </a:lnTo>
                <a:lnTo>
                  <a:pt x="5521" y="224"/>
                </a:lnTo>
                <a:lnTo>
                  <a:pt x="5716" y="224"/>
                </a:lnTo>
                <a:lnTo>
                  <a:pt x="5716" y="169"/>
                </a:lnTo>
                <a:lnTo>
                  <a:pt x="5521" y="169"/>
                </a:lnTo>
                <a:lnTo>
                  <a:pt x="5521" y="68"/>
                </a:lnTo>
                <a:lnTo>
                  <a:pt x="5731" y="68"/>
                </a:lnTo>
                <a:lnTo>
                  <a:pt x="5731" y="10"/>
                </a:lnTo>
                <a:lnTo>
                  <a:pt x="5454" y="10"/>
                </a:lnTo>
                <a:lnTo>
                  <a:pt x="5454" y="395"/>
                </a:lnTo>
                <a:close/>
              </a:path>
            </a:pathLst>
          </a:custGeom>
          <a:solidFill>
            <a:srgbClr val="FEFEF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2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478762" y="1628800"/>
            <a:ext cx="4523508" cy="2892800"/>
          </a:xfrm>
        </p:spPr>
        <p:txBody>
          <a:bodyPr anchor="b"/>
          <a:lstStyle>
            <a:lvl1pPr>
              <a:lnSpc>
                <a:spcPct val="105000"/>
              </a:lnSpc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de-DE" noProof="0"/>
              <a:t>Click to edit Master title style</a:t>
            </a:r>
            <a:endParaRPr lang="de-DE" altLang="de-DE" noProof="0" dirty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478762" y="4561677"/>
            <a:ext cx="4523508" cy="863111"/>
          </a:xfrm>
        </p:spPr>
        <p:txBody>
          <a:bodyPr anchor="t"/>
          <a:lstStyle>
            <a:lvl1pPr>
              <a:lnSpc>
                <a:spcPct val="100000"/>
              </a:lnSpc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de-DE" noProof="0"/>
              <a:t>Click to edit Master subtitle style</a:t>
            </a:r>
            <a:endParaRPr lang="de-DE" altLang="de-DE" noProof="0" dirty="0"/>
          </a:p>
        </p:txBody>
      </p:sp>
    </p:spTree>
    <p:extLst>
      <p:ext uri="{BB962C8B-B14F-4D97-AF65-F5344CB8AC3E}">
        <p14:creationId xmlns:p14="http://schemas.microsoft.com/office/powerpoint/2010/main" val="3281517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ThankYou_Grid_Portrait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1848"/>
            <a:ext cx="9144900" cy="4672454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914685" y="3812347"/>
            <a:ext cx="4880385" cy="709613"/>
          </a:xfrm>
        </p:spPr>
        <p:txBody>
          <a:bodyPr/>
          <a:lstStyle>
            <a:lvl1pPr>
              <a:lnSpc>
                <a:spcPct val="100000"/>
              </a:lnSpc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0" y="3592801"/>
            <a:ext cx="9144900" cy="61997"/>
            <a:chOff x="0" y="3606831"/>
            <a:chExt cx="12193200" cy="61997"/>
          </a:xfrm>
        </p:grpSpPr>
        <p:sp>
          <p:nvSpPr>
            <p:cNvPr id="11" name="Rectangle 16"/>
            <p:cNvSpPr>
              <a:spLocks noChangeArrowheads="1"/>
            </p:cNvSpPr>
            <p:nvPr userDrawn="1"/>
          </p:nvSpPr>
          <p:spPr bwMode="auto">
            <a:xfrm>
              <a:off x="0" y="3606831"/>
              <a:ext cx="12193200" cy="209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 sz="1361"/>
            </a:p>
          </p:txBody>
        </p:sp>
        <p:sp>
          <p:nvSpPr>
            <p:cNvPr id="12" name="Rectangle 17"/>
            <p:cNvSpPr>
              <a:spLocks noChangeArrowheads="1"/>
            </p:cNvSpPr>
            <p:nvPr userDrawn="1"/>
          </p:nvSpPr>
          <p:spPr bwMode="auto">
            <a:xfrm>
              <a:off x="3886247" y="3606831"/>
              <a:ext cx="8305753" cy="619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 sz="1361"/>
            </a:p>
          </p:txBody>
        </p:sp>
      </p:grpSp>
      <p:sp>
        <p:nvSpPr>
          <p:cNvPr id="1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352425" y="6394092"/>
            <a:ext cx="3193462" cy="288033"/>
          </a:xfrm>
        </p:spPr>
        <p:txBody>
          <a:bodyPr anchor="b"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[If needed, appropriate copyright mention here]</a:t>
            </a:r>
          </a:p>
        </p:txBody>
      </p:sp>
      <p:pic>
        <p:nvPicPr>
          <p:cNvPr id="15" name="Picture 14" descr="AIRBUS_WHITE.png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3799" y="6248400"/>
            <a:ext cx="1438781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19839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Feb. 28, 2018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 working group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B4A0-F85C-4387-9B1F-3BBE9AABD8B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6496268" y="332210"/>
            <a:ext cx="2450089" cy="144463"/>
          </a:xfrm>
        </p:spPr>
        <p:txBody>
          <a:bodyPr/>
          <a:lstStyle>
            <a:lvl1pPr algn="r">
              <a:defRPr sz="80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[Indicate confidentiality here]</a:t>
            </a:r>
            <a:endParaRPr lang="en-GB" dirty="0"/>
          </a:p>
        </p:txBody>
      </p:sp>
      <p:sp>
        <p:nvSpPr>
          <p:cNvPr id="12" name="Titel 1"/>
          <p:cNvSpPr>
            <a:spLocks noGrp="1"/>
          </p:cNvSpPr>
          <p:nvPr>
            <p:ph type="title"/>
          </p:nvPr>
        </p:nvSpPr>
        <p:spPr>
          <a:xfrm>
            <a:off x="357020" y="653693"/>
            <a:ext cx="8432679" cy="413107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356616" y="1066800"/>
            <a:ext cx="8430768" cy="381000"/>
          </a:xfrm>
        </p:spPr>
        <p:txBody>
          <a:bodyPr/>
          <a:lstStyle>
            <a:lvl1pPr marL="45720">
              <a:defRPr lang="en-US" sz="2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2709681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Feb. 28, 2018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SPHERES working group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2B4A0-F85C-4387-9B1F-3BBE9AABD8B1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6496268" y="332210"/>
            <a:ext cx="2450089" cy="144463"/>
          </a:xfrm>
        </p:spPr>
        <p:txBody>
          <a:bodyPr/>
          <a:lstStyle>
            <a:lvl1pPr algn="r">
              <a:defRPr sz="80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[Indicate confidentiality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30017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7020" y="653693"/>
            <a:ext cx="8432679" cy="8811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70593" y="1853085"/>
            <a:ext cx="8432679" cy="429219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Feb. 28, 2018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SPHERES working group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2B4A0-F85C-4387-9B1F-3BBE9AABD8B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1066800"/>
            <a:ext cx="6400800" cy="381000"/>
          </a:xfrm>
        </p:spPr>
        <p:txBody>
          <a:bodyPr/>
          <a:lstStyle>
            <a:lvl1pPr>
              <a:defRPr lang="en-US" sz="18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7272923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357020" y="653693"/>
            <a:ext cx="8432679" cy="413107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12" name="Inhaltsplatzhalter 2"/>
          <p:cNvSpPr>
            <a:spLocks noGrp="1"/>
          </p:cNvSpPr>
          <p:nvPr>
            <p:ph idx="1"/>
          </p:nvPr>
        </p:nvSpPr>
        <p:spPr>
          <a:xfrm>
            <a:off x="381000" y="1752600"/>
            <a:ext cx="8432679" cy="429219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83200" y="6444000"/>
            <a:ext cx="869325" cy="216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Feb. 28, 2018</a:t>
            </a:r>
            <a:endParaRPr lang="en-US" dirty="0"/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677374" y="6444000"/>
            <a:ext cx="6018826" cy="216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SPHERES working group</a:t>
            </a: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54306" y="6444000"/>
            <a:ext cx="221251" cy="216000"/>
          </a:xfrm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356616" y="1066800"/>
            <a:ext cx="8430768" cy="381000"/>
          </a:xfrm>
        </p:spPr>
        <p:txBody>
          <a:bodyPr/>
          <a:lstStyle>
            <a:lvl1pPr marL="45720">
              <a:defRPr lang="en-US" sz="2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8155734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/>
              <a:t>Feb. 28, 2018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SPHERES working group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4572000" y="1752600"/>
            <a:ext cx="4131000" cy="3286800"/>
          </a:xfrm>
        </p:spPr>
        <p:txBody>
          <a:bodyPr/>
          <a:lstStyle>
            <a:lvl1pPr>
              <a:defRPr sz="1200"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357020" y="653693"/>
            <a:ext cx="8432679" cy="413107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356616" y="1066800"/>
            <a:ext cx="8430768" cy="381000"/>
          </a:xfrm>
        </p:spPr>
        <p:txBody>
          <a:bodyPr/>
          <a:lstStyle>
            <a:lvl1pPr marL="45720">
              <a:defRPr lang="en-US" sz="2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5" name="Inhaltsplatzhalter 2"/>
          <p:cNvSpPr>
            <a:spLocks noGrp="1"/>
          </p:cNvSpPr>
          <p:nvPr>
            <p:ph idx="19"/>
          </p:nvPr>
        </p:nvSpPr>
        <p:spPr>
          <a:xfrm>
            <a:off x="381000" y="1752600"/>
            <a:ext cx="4049007" cy="429219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37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357020" y="653693"/>
            <a:ext cx="8432679" cy="413107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12" name="Inhaltsplatzhalter 2"/>
          <p:cNvSpPr>
            <a:spLocks noGrp="1"/>
          </p:cNvSpPr>
          <p:nvPr>
            <p:ph idx="1"/>
          </p:nvPr>
        </p:nvSpPr>
        <p:spPr>
          <a:xfrm>
            <a:off x="381000" y="1752600"/>
            <a:ext cx="8432679" cy="429219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83200" y="6444000"/>
            <a:ext cx="869325" cy="216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Feb. 28, 2018</a:t>
            </a:r>
            <a:endParaRPr lang="en-US" dirty="0"/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677374" y="6444000"/>
            <a:ext cx="6018826" cy="216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SPHERES working group</a:t>
            </a: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54306" y="6444000"/>
            <a:ext cx="221251" cy="216000"/>
          </a:xfrm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356616" y="1066800"/>
            <a:ext cx="8430768" cy="381000"/>
          </a:xfrm>
        </p:spPr>
        <p:txBody>
          <a:bodyPr/>
          <a:lstStyle>
            <a:lvl1pPr marL="45720">
              <a:defRPr lang="en-US" sz="2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8155734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vider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80118" y="2742840"/>
            <a:ext cx="5383764" cy="1372321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lang="de-DE" sz="2800" b="1" kern="0" dirty="0"/>
            </a:lvl1pPr>
          </a:lstStyle>
          <a:p>
            <a:pPr marL="0" lvl="0" algn="ctr" latinLnBrk="0"/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Feb. 28, 2018</a:t>
            </a:r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SPHERES working group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72885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2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8"/>
          <p:cNvGrpSpPr>
            <a:grpSpLocks/>
          </p:cNvGrpSpPr>
          <p:nvPr/>
        </p:nvGrpSpPr>
        <p:grpSpPr bwMode="auto">
          <a:xfrm>
            <a:off x="0" y="5424788"/>
            <a:ext cx="9144000" cy="1433213"/>
            <a:chOff x="0" y="3189"/>
            <a:chExt cx="6736" cy="1572"/>
          </a:xfrm>
        </p:grpSpPr>
        <p:sp>
          <p:nvSpPr>
            <p:cNvPr id="19" name="Rectangle 4"/>
            <p:cNvSpPr>
              <a:spLocks noChangeArrowheads="1"/>
            </p:cNvSpPr>
            <p:nvPr/>
          </p:nvSpPr>
          <p:spPr bwMode="auto">
            <a:xfrm>
              <a:off x="0" y="3189"/>
              <a:ext cx="6736" cy="15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 sz="1361"/>
            </a:p>
          </p:txBody>
        </p:sp>
        <p:grpSp>
          <p:nvGrpSpPr>
            <p:cNvPr id="20" name="Group 15"/>
            <p:cNvGrpSpPr>
              <a:grpSpLocks/>
            </p:cNvGrpSpPr>
            <p:nvPr/>
          </p:nvGrpSpPr>
          <p:grpSpPr bwMode="auto">
            <a:xfrm>
              <a:off x="0" y="3189"/>
              <a:ext cx="6736" cy="68"/>
              <a:chOff x="0" y="3189"/>
              <a:chExt cx="6736" cy="68"/>
            </a:xfrm>
          </p:grpSpPr>
          <p:sp>
            <p:nvSpPr>
              <p:cNvPr id="21" name="Rectangle 16"/>
              <p:cNvSpPr>
                <a:spLocks noChangeArrowheads="1"/>
              </p:cNvSpPr>
              <p:nvPr/>
            </p:nvSpPr>
            <p:spPr bwMode="auto">
              <a:xfrm>
                <a:off x="0" y="3189"/>
                <a:ext cx="6733" cy="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 sz="1361"/>
              </a:p>
            </p:txBody>
          </p:sp>
          <p:sp>
            <p:nvSpPr>
              <p:cNvPr id="22" name="Rectangle 17"/>
              <p:cNvSpPr>
                <a:spLocks noChangeArrowheads="1"/>
              </p:cNvSpPr>
              <p:nvPr/>
            </p:nvSpPr>
            <p:spPr bwMode="auto">
              <a:xfrm>
                <a:off x="1826" y="3189"/>
                <a:ext cx="4910" cy="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 sz="1361"/>
              </a:p>
            </p:txBody>
          </p:sp>
        </p:grpSp>
      </p:grp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478762" y="5768386"/>
            <a:ext cx="4523508" cy="756958"/>
          </a:xfrm>
        </p:spPr>
        <p:txBody>
          <a:bodyPr anchor="b"/>
          <a:lstStyle>
            <a:lvl1pPr>
              <a:defRPr sz="13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reeform 5"/>
          <p:cNvSpPr>
            <a:spLocks noChangeAspect="1" noEditPoints="1"/>
          </p:cNvSpPr>
          <p:nvPr/>
        </p:nvSpPr>
        <p:spPr bwMode="auto">
          <a:xfrm>
            <a:off x="2478762" y="5652002"/>
            <a:ext cx="1239300" cy="116385"/>
          </a:xfrm>
          <a:custGeom>
            <a:avLst/>
            <a:gdLst>
              <a:gd name="T0" fmla="*/ 263 w 5735"/>
              <a:gd name="T1" fmla="*/ 202 h 404"/>
              <a:gd name="T2" fmla="*/ 0 w 5735"/>
              <a:gd name="T3" fmla="*/ 395 h 404"/>
              <a:gd name="T4" fmla="*/ 160 w 5735"/>
              <a:gd name="T5" fmla="*/ 10 h 404"/>
              <a:gd name="T6" fmla="*/ 399 w 5735"/>
              <a:gd name="T7" fmla="*/ 395 h 404"/>
              <a:gd name="T8" fmla="*/ 466 w 5735"/>
              <a:gd name="T9" fmla="*/ 224 h 404"/>
              <a:gd name="T10" fmla="*/ 466 w 5735"/>
              <a:gd name="T11" fmla="*/ 68 h 404"/>
              <a:gd name="T12" fmla="*/ 399 w 5735"/>
              <a:gd name="T13" fmla="*/ 395 h 404"/>
              <a:gd name="T14" fmla="*/ 813 w 5735"/>
              <a:gd name="T15" fmla="*/ 224 h 404"/>
              <a:gd name="T16" fmla="*/ 813 w 5735"/>
              <a:gd name="T17" fmla="*/ 68 h 404"/>
              <a:gd name="T18" fmla="*/ 746 w 5735"/>
              <a:gd name="T19" fmla="*/ 395 h 404"/>
              <a:gd name="T20" fmla="*/ 1348 w 5735"/>
              <a:gd name="T21" fmla="*/ 336 h 404"/>
              <a:gd name="T22" fmla="*/ 1329 w 5735"/>
              <a:gd name="T23" fmla="*/ 169 h 404"/>
              <a:gd name="T24" fmla="*/ 1344 w 5735"/>
              <a:gd name="T25" fmla="*/ 10 h 404"/>
              <a:gd name="T26" fmla="*/ 1413 w 5735"/>
              <a:gd name="T27" fmla="*/ 395 h 404"/>
              <a:gd name="T28" fmla="*/ 1654 w 5735"/>
              <a:gd name="T29" fmla="*/ 395 h 404"/>
              <a:gd name="T30" fmla="*/ 1661 w 5735"/>
              <a:gd name="T31" fmla="*/ 293 h 404"/>
              <a:gd name="T32" fmla="*/ 1413 w 5735"/>
              <a:gd name="T33" fmla="*/ 395 h 404"/>
              <a:gd name="T34" fmla="*/ 1793 w 5735"/>
              <a:gd name="T35" fmla="*/ 202 h 404"/>
              <a:gd name="T36" fmla="*/ 1977 w 5735"/>
              <a:gd name="T37" fmla="*/ 349 h 404"/>
              <a:gd name="T38" fmla="*/ 2141 w 5735"/>
              <a:gd name="T39" fmla="*/ 132 h 404"/>
              <a:gd name="T40" fmla="*/ 2491 w 5735"/>
              <a:gd name="T41" fmla="*/ 336 h 404"/>
              <a:gd name="T42" fmla="*/ 2471 w 5735"/>
              <a:gd name="T43" fmla="*/ 169 h 404"/>
              <a:gd name="T44" fmla="*/ 2487 w 5735"/>
              <a:gd name="T45" fmla="*/ 10 h 404"/>
              <a:gd name="T46" fmla="*/ 2837 w 5735"/>
              <a:gd name="T47" fmla="*/ 76 h 404"/>
              <a:gd name="T48" fmla="*/ 2837 w 5735"/>
              <a:gd name="T49" fmla="*/ 76 h 404"/>
              <a:gd name="T50" fmla="*/ 2761 w 5735"/>
              <a:gd name="T51" fmla="*/ 293 h 404"/>
              <a:gd name="T52" fmla="*/ 2874 w 5735"/>
              <a:gd name="T53" fmla="*/ 10 h 404"/>
              <a:gd name="T54" fmla="*/ 3068 w 5735"/>
              <a:gd name="T55" fmla="*/ 395 h 404"/>
              <a:gd name="T56" fmla="*/ 3309 w 5735"/>
              <a:gd name="T57" fmla="*/ 395 h 404"/>
              <a:gd name="T58" fmla="*/ 3316 w 5735"/>
              <a:gd name="T59" fmla="*/ 293 h 404"/>
              <a:gd name="T60" fmla="*/ 3068 w 5735"/>
              <a:gd name="T61" fmla="*/ 395 h 404"/>
              <a:gd name="T62" fmla="*/ 3729 w 5735"/>
              <a:gd name="T63" fmla="*/ 202 h 404"/>
              <a:gd name="T64" fmla="*/ 3467 w 5735"/>
              <a:gd name="T65" fmla="*/ 395 h 404"/>
              <a:gd name="T66" fmla="*/ 3627 w 5735"/>
              <a:gd name="T67" fmla="*/ 10 h 404"/>
              <a:gd name="T68" fmla="*/ 3984 w 5735"/>
              <a:gd name="T69" fmla="*/ 266 h 404"/>
              <a:gd name="T70" fmla="*/ 4111 w 5735"/>
              <a:gd name="T71" fmla="*/ 155 h 404"/>
              <a:gd name="T72" fmla="*/ 4287 w 5735"/>
              <a:gd name="T73" fmla="*/ 123 h 404"/>
              <a:gd name="T74" fmla="*/ 4198 w 5735"/>
              <a:gd name="T75" fmla="*/ 243 h 404"/>
              <a:gd name="T76" fmla="*/ 3984 w 5735"/>
              <a:gd name="T77" fmla="*/ 266 h 404"/>
              <a:gd name="T78" fmla="*/ 4598 w 5735"/>
              <a:gd name="T79" fmla="*/ 128 h 404"/>
              <a:gd name="T80" fmla="*/ 4365 w 5735"/>
              <a:gd name="T81" fmla="*/ 395 h 404"/>
              <a:gd name="T82" fmla="*/ 4535 w 5735"/>
              <a:gd name="T83" fmla="*/ 247 h 404"/>
              <a:gd name="T84" fmla="*/ 4365 w 5735"/>
              <a:gd name="T85" fmla="*/ 395 h 404"/>
              <a:gd name="T86" fmla="*/ 4900 w 5735"/>
              <a:gd name="T87" fmla="*/ 241 h 404"/>
              <a:gd name="T88" fmla="*/ 4658 w 5735"/>
              <a:gd name="T89" fmla="*/ 395 h 404"/>
              <a:gd name="T90" fmla="*/ 4954 w 5735"/>
              <a:gd name="T91" fmla="*/ 395 h 404"/>
              <a:gd name="T92" fmla="*/ 4658 w 5735"/>
              <a:gd name="T93" fmla="*/ 395 h 404"/>
              <a:gd name="T94" fmla="*/ 5037 w 5735"/>
              <a:gd name="T95" fmla="*/ 202 h 404"/>
              <a:gd name="T96" fmla="*/ 5221 w 5735"/>
              <a:gd name="T97" fmla="*/ 349 h 404"/>
              <a:gd name="T98" fmla="*/ 5385 w 5735"/>
              <a:gd name="T99" fmla="*/ 132 h 404"/>
              <a:gd name="T100" fmla="*/ 5735 w 5735"/>
              <a:gd name="T101" fmla="*/ 336 h 404"/>
              <a:gd name="T102" fmla="*/ 5716 w 5735"/>
              <a:gd name="T103" fmla="*/ 169 h 404"/>
              <a:gd name="T104" fmla="*/ 5731 w 5735"/>
              <a:gd name="T105" fmla="*/ 1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735" h="404">
                <a:moveTo>
                  <a:pt x="68" y="64"/>
                </a:moveTo>
                <a:lnTo>
                  <a:pt x="68" y="64"/>
                </a:lnTo>
                <a:lnTo>
                  <a:pt x="134" y="64"/>
                </a:lnTo>
                <a:cubicBezTo>
                  <a:pt x="240" y="64"/>
                  <a:pt x="263" y="125"/>
                  <a:pt x="263" y="202"/>
                </a:cubicBezTo>
                <a:cubicBezTo>
                  <a:pt x="263" y="279"/>
                  <a:pt x="240" y="340"/>
                  <a:pt x="134" y="340"/>
                </a:cubicBezTo>
                <a:lnTo>
                  <a:pt x="68" y="340"/>
                </a:lnTo>
                <a:lnTo>
                  <a:pt x="68" y="64"/>
                </a:lnTo>
                <a:close/>
                <a:moveTo>
                  <a:pt x="0" y="395"/>
                </a:moveTo>
                <a:lnTo>
                  <a:pt x="0" y="395"/>
                </a:lnTo>
                <a:lnTo>
                  <a:pt x="160" y="395"/>
                </a:lnTo>
                <a:cubicBezTo>
                  <a:pt x="279" y="395"/>
                  <a:pt x="330" y="308"/>
                  <a:pt x="330" y="202"/>
                </a:cubicBezTo>
                <a:cubicBezTo>
                  <a:pt x="330" y="96"/>
                  <a:pt x="279" y="10"/>
                  <a:pt x="160" y="10"/>
                </a:cubicBezTo>
                <a:lnTo>
                  <a:pt x="0" y="10"/>
                </a:lnTo>
                <a:lnTo>
                  <a:pt x="0" y="395"/>
                </a:lnTo>
                <a:close/>
                <a:moveTo>
                  <a:pt x="399" y="395"/>
                </a:moveTo>
                <a:lnTo>
                  <a:pt x="399" y="395"/>
                </a:lnTo>
                <a:lnTo>
                  <a:pt x="680" y="395"/>
                </a:lnTo>
                <a:lnTo>
                  <a:pt x="680" y="336"/>
                </a:lnTo>
                <a:lnTo>
                  <a:pt x="466" y="336"/>
                </a:lnTo>
                <a:lnTo>
                  <a:pt x="466" y="224"/>
                </a:lnTo>
                <a:lnTo>
                  <a:pt x="660" y="224"/>
                </a:lnTo>
                <a:lnTo>
                  <a:pt x="660" y="169"/>
                </a:lnTo>
                <a:lnTo>
                  <a:pt x="466" y="169"/>
                </a:lnTo>
                <a:lnTo>
                  <a:pt x="466" y="68"/>
                </a:lnTo>
                <a:lnTo>
                  <a:pt x="676" y="68"/>
                </a:lnTo>
                <a:lnTo>
                  <a:pt x="676" y="10"/>
                </a:lnTo>
                <a:lnTo>
                  <a:pt x="399" y="10"/>
                </a:lnTo>
                <a:lnTo>
                  <a:pt x="399" y="395"/>
                </a:lnTo>
                <a:close/>
                <a:moveTo>
                  <a:pt x="746" y="395"/>
                </a:moveTo>
                <a:lnTo>
                  <a:pt x="746" y="395"/>
                </a:lnTo>
                <a:lnTo>
                  <a:pt x="813" y="395"/>
                </a:lnTo>
                <a:lnTo>
                  <a:pt x="813" y="224"/>
                </a:lnTo>
                <a:lnTo>
                  <a:pt x="988" y="224"/>
                </a:lnTo>
                <a:lnTo>
                  <a:pt x="988" y="169"/>
                </a:lnTo>
                <a:lnTo>
                  <a:pt x="813" y="169"/>
                </a:lnTo>
                <a:lnTo>
                  <a:pt x="813" y="68"/>
                </a:lnTo>
                <a:lnTo>
                  <a:pt x="1012" y="68"/>
                </a:lnTo>
                <a:lnTo>
                  <a:pt x="1012" y="10"/>
                </a:lnTo>
                <a:lnTo>
                  <a:pt x="746" y="10"/>
                </a:lnTo>
                <a:lnTo>
                  <a:pt x="746" y="395"/>
                </a:lnTo>
                <a:close/>
                <a:moveTo>
                  <a:pt x="1067" y="395"/>
                </a:moveTo>
                <a:lnTo>
                  <a:pt x="1067" y="395"/>
                </a:lnTo>
                <a:lnTo>
                  <a:pt x="1348" y="395"/>
                </a:lnTo>
                <a:lnTo>
                  <a:pt x="1348" y="336"/>
                </a:lnTo>
                <a:lnTo>
                  <a:pt x="1135" y="336"/>
                </a:lnTo>
                <a:lnTo>
                  <a:pt x="1135" y="224"/>
                </a:lnTo>
                <a:lnTo>
                  <a:pt x="1329" y="224"/>
                </a:lnTo>
                <a:lnTo>
                  <a:pt x="1329" y="169"/>
                </a:lnTo>
                <a:lnTo>
                  <a:pt x="1135" y="169"/>
                </a:lnTo>
                <a:lnTo>
                  <a:pt x="1135" y="68"/>
                </a:lnTo>
                <a:lnTo>
                  <a:pt x="1344" y="68"/>
                </a:lnTo>
                <a:lnTo>
                  <a:pt x="1344" y="10"/>
                </a:lnTo>
                <a:lnTo>
                  <a:pt x="1067" y="10"/>
                </a:lnTo>
                <a:lnTo>
                  <a:pt x="1067" y="395"/>
                </a:lnTo>
                <a:close/>
                <a:moveTo>
                  <a:pt x="1413" y="395"/>
                </a:moveTo>
                <a:lnTo>
                  <a:pt x="1413" y="395"/>
                </a:lnTo>
                <a:lnTo>
                  <a:pt x="1477" y="395"/>
                </a:lnTo>
                <a:lnTo>
                  <a:pt x="1477" y="111"/>
                </a:lnTo>
                <a:lnTo>
                  <a:pt x="1479" y="111"/>
                </a:lnTo>
                <a:lnTo>
                  <a:pt x="1654" y="395"/>
                </a:lnTo>
                <a:lnTo>
                  <a:pt x="1725" y="395"/>
                </a:lnTo>
                <a:lnTo>
                  <a:pt x="1725" y="10"/>
                </a:lnTo>
                <a:lnTo>
                  <a:pt x="1661" y="10"/>
                </a:lnTo>
                <a:lnTo>
                  <a:pt x="1661" y="293"/>
                </a:lnTo>
                <a:lnTo>
                  <a:pt x="1660" y="293"/>
                </a:lnTo>
                <a:lnTo>
                  <a:pt x="1484" y="10"/>
                </a:lnTo>
                <a:lnTo>
                  <a:pt x="1413" y="10"/>
                </a:lnTo>
                <a:lnTo>
                  <a:pt x="1413" y="395"/>
                </a:lnTo>
                <a:close/>
                <a:moveTo>
                  <a:pt x="2141" y="132"/>
                </a:moveTo>
                <a:lnTo>
                  <a:pt x="2141" y="132"/>
                </a:lnTo>
                <a:cubicBezTo>
                  <a:pt x="2133" y="49"/>
                  <a:pt x="2064" y="1"/>
                  <a:pt x="1977" y="0"/>
                </a:cubicBezTo>
                <a:cubicBezTo>
                  <a:pt x="1862" y="0"/>
                  <a:pt x="1793" y="92"/>
                  <a:pt x="1793" y="202"/>
                </a:cubicBezTo>
                <a:cubicBezTo>
                  <a:pt x="1793" y="312"/>
                  <a:pt x="1862" y="404"/>
                  <a:pt x="1977" y="404"/>
                </a:cubicBezTo>
                <a:cubicBezTo>
                  <a:pt x="2071" y="404"/>
                  <a:pt x="2136" y="340"/>
                  <a:pt x="2141" y="248"/>
                </a:cubicBezTo>
                <a:lnTo>
                  <a:pt x="2075" y="248"/>
                </a:lnTo>
                <a:cubicBezTo>
                  <a:pt x="2070" y="304"/>
                  <a:pt x="2037" y="349"/>
                  <a:pt x="1977" y="349"/>
                </a:cubicBezTo>
                <a:cubicBezTo>
                  <a:pt x="1895" y="349"/>
                  <a:pt x="1860" y="276"/>
                  <a:pt x="1860" y="202"/>
                </a:cubicBezTo>
                <a:cubicBezTo>
                  <a:pt x="1860" y="128"/>
                  <a:pt x="1895" y="55"/>
                  <a:pt x="1977" y="55"/>
                </a:cubicBezTo>
                <a:cubicBezTo>
                  <a:pt x="2033" y="55"/>
                  <a:pt x="2062" y="88"/>
                  <a:pt x="2073" y="132"/>
                </a:cubicBezTo>
                <a:lnTo>
                  <a:pt x="2141" y="132"/>
                </a:lnTo>
                <a:close/>
                <a:moveTo>
                  <a:pt x="2210" y="395"/>
                </a:moveTo>
                <a:lnTo>
                  <a:pt x="2210" y="395"/>
                </a:lnTo>
                <a:lnTo>
                  <a:pt x="2491" y="395"/>
                </a:lnTo>
                <a:lnTo>
                  <a:pt x="2491" y="336"/>
                </a:lnTo>
                <a:lnTo>
                  <a:pt x="2277" y="336"/>
                </a:lnTo>
                <a:lnTo>
                  <a:pt x="2277" y="224"/>
                </a:lnTo>
                <a:lnTo>
                  <a:pt x="2471" y="224"/>
                </a:lnTo>
                <a:lnTo>
                  <a:pt x="2471" y="169"/>
                </a:lnTo>
                <a:lnTo>
                  <a:pt x="2277" y="169"/>
                </a:lnTo>
                <a:lnTo>
                  <a:pt x="2277" y="68"/>
                </a:lnTo>
                <a:lnTo>
                  <a:pt x="2487" y="68"/>
                </a:lnTo>
                <a:lnTo>
                  <a:pt x="2487" y="10"/>
                </a:lnTo>
                <a:lnTo>
                  <a:pt x="2210" y="10"/>
                </a:lnTo>
                <a:lnTo>
                  <a:pt x="2210" y="395"/>
                </a:lnTo>
                <a:close/>
                <a:moveTo>
                  <a:pt x="2837" y="76"/>
                </a:moveTo>
                <a:lnTo>
                  <a:pt x="2837" y="76"/>
                </a:lnTo>
                <a:lnTo>
                  <a:pt x="2839" y="76"/>
                </a:lnTo>
                <a:lnTo>
                  <a:pt x="2897" y="241"/>
                </a:lnTo>
                <a:lnTo>
                  <a:pt x="2779" y="241"/>
                </a:lnTo>
                <a:lnTo>
                  <a:pt x="2837" y="76"/>
                </a:lnTo>
                <a:close/>
                <a:moveTo>
                  <a:pt x="2655" y="395"/>
                </a:moveTo>
                <a:lnTo>
                  <a:pt x="2655" y="395"/>
                </a:lnTo>
                <a:lnTo>
                  <a:pt x="2724" y="395"/>
                </a:lnTo>
                <a:lnTo>
                  <a:pt x="2761" y="293"/>
                </a:lnTo>
                <a:lnTo>
                  <a:pt x="2914" y="293"/>
                </a:lnTo>
                <a:lnTo>
                  <a:pt x="2950" y="395"/>
                </a:lnTo>
                <a:lnTo>
                  <a:pt x="3023" y="395"/>
                </a:lnTo>
                <a:lnTo>
                  <a:pt x="2874" y="10"/>
                </a:lnTo>
                <a:lnTo>
                  <a:pt x="2803" y="10"/>
                </a:lnTo>
                <a:lnTo>
                  <a:pt x="2655" y="395"/>
                </a:lnTo>
                <a:close/>
                <a:moveTo>
                  <a:pt x="3068" y="395"/>
                </a:moveTo>
                <a:lnTo>
                  <a:pt x="3068" y="395"/>
                </a:lnTo>
                <a:lnTo>
                  <a:pt x="3132" y="395"/>
                </a:lnTo>
                <a:lnTo>
                  <a:pt x="3132" y="111"/>
                </a:lnTo>
                <a:lnTo>
                  <a:pt x="3133" y="111"/>
                </a:lnTo>
                <a:lnTo>
                  <a:pt x="3309" y="395"/>
                </a:lnTo>
                <a:lnTo>
                  <a:pt x="3380" y="395"/>
                </a:lnTo>
                <a:lnTo>
                  <a:pt x="3380" y="10"/>
                </a:lnTo>
                <a:lnTo>
                  <a:pt x="3316" y="10"/>
                </a:lnTo>
                <a:lnTo>
                  <a:pt x="3316" y="293"/>
                </a:lnTo>
                <a:lnTo>
                  <a:pt x="3315" y="293"/>
                </a:lnTo>
                <a:lnTo>
                  <a:pt x="3139" y="10"/>
                </a:lnTo>
                <a:lnTo>
                  <a:pt x="3068" y="10"/>
                </a:lnTo>
                <a:lnTo>
                  <a:pt x="3068" y="395"/>
                </a:lnTo>
                <a:close/>
                <a:moveTo>
                  <a:pt x="3535" y="64"/>
                </a:moveTo>
                <a:lnTo>
                  <a:pt x="3535" y="64"/>
                </a:lnTo>
                <a:lnTo>
                  <a:pt x="3601" y="64"/>
                </a:lnTo>
                <a:cubicBezTo>
                  <a:pt x="3707" y="64"/>
                  <a:pt x="3729" y="125"/>
                  <a:pt x="3729" y="202"/>
                </a:cubicBezTo>
                <a:cubicBezTo>
                  <a:pt x="3729" y="279"/>
                  <a:pt x="3707" y="340"/>
                  <a:pt x="3601" y="340"/>
                </a:cubicBezTo>
                <a:lnTo>
                  <a:pt x="3535" y="340"/>
                </a:lnTo>
                <a:lnTo>
                  <a:pt x="3535" y="64"/>
                </a:lnTo>
                <a:close/>
                <a:moveTo>
                  <a:pt x="3467" y="395"/>
                </a:moveTo>
                <a:lnTo>
                  <a:pt x="3467" y="395"/>
                </a:lnTo>
                <a:lnTo>
                  <a:pt x="3627" y="395"/>
                </a:lnTo>
                <a:cubicBezTo>
                  <a:pt x="3746" y="395"/>
                  <a:pt x="3797" y="308"/>
                  <a:pt x="3797" y="202"/>
                </a:cubicBezTo>
                <a:cubicBezTo>
                  <a:pt x="3797" y="96"/>
                  <a:pt x="3746" y="10"/>
                  <a:pt x="3627" y="10"/>
                </a:cubicBezTo>
                <a:lnTo>
                  <a:pt x="3467" y="10"/>
                </a:lnTo>
                <a:lnTo>
                  <a:pt x="3467" y="395"/>
                </a:lnTo>
                <a:close/>
                <a:moveTo>
                  <a:pt x="3984" y="266"/>
                </a:moveTo>
                <a:lnTo>
                  <a:pt x="3984" y="266"/>
                </a:lnTo>
                <a:cubicBezTo>
                  <a:pt x="3985" y="362"/>
                  <a:pt x="4056" y="404"/>
                  <a:pt x="4144" y="404"/>
                </a:cubicBezTo>
                <a:cubicBezTo>
                  <a:pt x="4221" y="404"/>
                  <a:pt x="4297" y="369"/>
                  <a:pt x="4297" y="283"/>
                </a:cubicBezTo>
                <a:cubicBezTo>
                  <a:pt x="4297" y="243"/>
                  <a:pt x="4273" y="200"/>
                  <a:pt x="4222" y="185"/>
                </a:cubicBezTo>
                <a:cubicBezTo>
                  <a:pt x="4202" y="179"/>
                  <a:pt x="4117" y="157"/>
                  <a:pt x="4111" y="155"/>
                </a:cubicBezTo>
                <a:cubicBezTo>
                  <a:pt x="4084" y="148"/>
                  <a:pt x="4065" y="132"/>
                  <a:pt x="4065" y="105"/>
                </a:cubicBezTo>
                <a:cubicBezTo>
                  <a:pt x="4065" y="67"/>
                  <a:pt x="4105" y="55"/>
                  <a:pt x="4136" y="55"/>
                </a:cubicBezTo>
                <a:cubicBezTo>
                  <a:pt x="4183" y="55"/>
                  <a:pt x="4216" y="74"/>
                  <a:pt x="4219" y="123"/>
                </a:cubicBezTo>
                <a:lnTo>
                  <a:pt x="4287" y="123"/>
                </a:lnTo>
                <a:cubicBezTo>
                  <a:pt x="4287" y="43"/>
                  <a:pt x="4219" y="0"/>
                  <a:pt x="4139" y="0"/>
                </a:cubicBezTo>
                <a:cubicBezTo>
                  <a:pt x="4069" y="0"/>
                  <a:pt x="3998" y="36"/>
                  <a:pt x="3998" y="114"/>
                </a:cubicBezTo>
                <a:cubicBezTo>
                  <a:pt x="3998" y="154"/>
                  <a:pt x="4017" y="193"/>
                  <a:pt x="4083" y="211"/>
                </a:cubicBezTo>
                <a:cubicBezTo>
                  <a:pt x="4136" y="226"/>
                  <a:pt x="4171" y="233"/>
                  <a:pt x="4198" y="243"/>
                </a:cubicBezTo>
                <a:cubicBezTo>
                  <a:pt x="4214" y="249"/>
                  <a:pt x="4230" y="261"/>
                  <a:pt x="4230" y="291"/>
                </a:cubicBezTo>
                <a:cubicBezTo>
                  <a:pt x="4230" y="320"/>
                  <a:pt x="4208" y="349"/>
                  <a:pt x="4149" y="349"/>
                </a:cubicBezTo>
                <a:cubicBezTo>
                  <a:pt x="4095" y="349"/>
                  <a:pt x="4051" y="326"/>
                  <a:pt x="4051" y="266"/>
                </a:cubicBezTo>
                <a:lnTo>
                  <a:pt x="3984" y="266"/>
                </a:lnTo>
                <a:close/>
                <a:moveTo>
                  <a:pt x="4432" y="64"/>
                </a:moveTo>
                <a:lnTo>
                  <a:pt x="4432" y="64"/>
                </a:lnTo>
                <a:lnTo>
                  <a:pt x="4532" y="64"/>
                </a:lnTo>
                <a:cubicBezTo>
                  <a:pt x="4567" y="64"/>
                  <a:pt x="4598" y="77"/>
                  <a:pt x="4598" y="128"/>
                </a:cubicBezTo>
                <a:cubicBezTo>
                  <a:pt x="4598" y="177"/>
                  <a:pt x="4561" y="192"/>
                  <a:pt x="4531" y="192"/>
                </a:cubicBezTo>
                <a:lnTo>
                  <a:pt x="4432" y="192"/>
                </a:lnTo>
                <a:lnTo>
                  <a:pt x="4432" y="64"/>
                </a:lnTo>
                <a:close/>
                <a:moveTo>
                  <a:pt x="4365" y="395"/>
                </a:moveTo>
                <a:lnTo>
                  <a:pt x="4365" y="395"/>
                </a:lnTo>
                <a:lnTo>
                  <a:pt x="4432" y="395"/>
                </a:lnTo>
                <a:lnTo>
                  <a:pt x="4432" y="247"/>
                </a:lnTo>
                <a:lnTo>
                  <a:pt x="4535" y="247"/>
                </a:lnTo>
                <a:cubicBezTo>
                  <a:pt x="4645" y="248"/>
                  <a:pt x="4666" y="177"/>
                  <a:pt x="4666" y="129"/>
                </a:cubicBezTo>
                <a:cubicBezTo>
                  <a:pt x="4666" y="81"/>
                  <a:pt x="4645" y="10"/>
                  <a:pt x="4535" y="10"/>
                </a:cubicBezTo>
                <a:lnTo>
                  <a:pt x="4365" y="10"/>
                </a:lnTo>
                <a:lnTo>
                  <a:pt x="4365" y="395"/>
                </a:lnTo>
                <a:close/>
                <a:moveTo>
                  <a:pt x="4841" y="76"/>
                </a:moveTo>
                <a:lnTo>
                  <a:pt x="4841" y="76"/>
                </a:lnTo>
                <a:lnTo>
                  <a:pt x="4842" y="76"/>
                </a:lnTo>
                <a:lnTo>
                  <a:pt x="4900" y="241"/>
                </a:lnTo>
                <a:lnTo>
                  <a:pt x="4782" y="241"/>
                </a:lnTo>
                <a:lnTo>
                  <a:pt x="4841" y="76"/>
                </a:lnTo>
                <a:close/>
                <a:moveTo>
                  <a:pt x="4658" y="395"/>
                </a:moveTo>
                <a:lnTo>
                  <a:pt x="4658" y="395"/>
                </a:lnTo>
                <a:lnTo>
                  <a:pt x="4728" y="395"/>
                </a:lnTo>
                <a:lnTo>
                  <a:pt x="4764" y="293"/>
                </a:lnTo>
                <a:lnTo>
                  <a:pt x="4918" y="293"/>
                </a:lnTo>
                <a:lnTo>
                  <a:pt x="4954" y="395"/>
                </a:lnTo>
                <a:lnTo>
                  <a:pt x="5026" y="395"/>
                </a:lnTo>
                <a:lnTo>
                  <a:pt x="4878" y="10"/>
                </a:lnTo>
                <a:lnTo>
                  <a:pt x="4806" y="10"/>
                </a:lnTo>
                <a:lnTo>
                  <a:pt x="4658" y="395"/>
                </a:lnTo>
                <a:close/>
                <a:moveTo>
                  <a:pt x="5385" y="132"/>
                </a:moveTo>
                <a:lnTo>
                  <a:pt x="5385" y="132"/>
                </a:lnTo>
                <a:cubicBezTo>
                  <a:pt x="5377" y="49"/>
                  <a:pt x="5308" y="1"/>
                  <a:pt x="5221" y="0"/>
                </a:cubicBezTo>
                <a:cubicBezTo>
                  <a:pt x="5106" y="0"/>
                  <a:pt x="5037" y="92"/>
                  <a:pt x="5037" y="202"/>
                </a:cubicBezTo>
                <a:cubicBezTo>
                  <a:pt x="5037" y="312"/>
                  <a:pt x="5106" y="404"/>
                  <a:pt x="5221" y="404"/>
                </a:cubicBezTo>
                <a:cubicBezTo>
                  <a:pt x="5315" y="404"/>
                  <a:pt x="5380" y="340"/>
                  <a:pt x="5385" y="248"/>
                </a:cubicBezTo>
                <a:lnTo>
                  <a:pt x="5320" y="248"/>
                </a:lnTo>
                <a:cubicBezTo>
                  <a:pt x="5314" y="304"/>
                  <a:pt x="5281" y="349"/>
                  <a:pt x="5221" y="349"/>
                </a:cubicBezTo>
                <a:cubicBezTo>
                  <a:pt x="5139" y="349"/>
                  <a:pt x="5104" y="276"/>
                  <a:pt x="5104" y="202"/>
                </a:cubicBezTo>
                <a:cubicBezTo>
                  <a:pt x="5104" y="128"/>
                  <a:pt x="5139" y="55"/>
                  <a:pt x="5221" y="55"/>
                </a:cubicBezTo>
                <a:cubicBezTo>
                  <a:pt x="5278" y="55"/>
                  <a:pt x="5306" y="88"/>
                  <a:pt x="5317" y="132"/>
                </a:cubicBezTo>
                <a:lnTo>
                  <a:pt x="5385" y="132"/>
                </a:lnTo>
                <a:close/>
                <a:moveTo>
                  <a:pt x="5454" y="395"/>
                </a:moveTo>
                <a:lnTo>
                  <a:pt x="5454" y="395"/>
                </a:lnTo>
                <a:lnTo>
                  <a:pt x="5735" y="395"/>
                </a:lnTo>
                <a:lnTo>
                  <a:pt x="5735" y="336"/>
                </a:lnTo>
                <a:lnTo>
                  <a:pt x="5521" y="336"/>
                </a:lnTo>
                <a:lnTo>
                  <a:pt x="5521" y="224"/>
                </a:lnTo>
                <a:lnTo>
                  <a:pt x="5716" y="224"/>
                </a:lnTo>
                <a:lnTo>
                  <a:pt x="5716" y="169"/>
                </a:lnTo>
                <a:lnTo>
                  <a:pt x="5521" y="169"/>
                </a:lnTo>
                <a:lnTo>
                  <a:pt x="5521" y="68"/>
                </a:lnTo>
                <a:lnTo>
                  <a:pt x="5731" y="68"/>
                </a:lnTo>
                <a:lnTo>
                  <a:pt x="5731" y="10"/>
                </a:lnTo>
                <a:lnTo>
                  <a:pt x="5454" y="10"/>
                </a:lnTo>
                <a:lnTo>
                  <a:pt x="5454" y="395"/>
                </a:lnTo>
                <a:close/>
              </a:path>
            </a:pathLst>
          </a:custGeom>
          <a:solidFill>
            <a:srgbClr val="FEFEF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2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478762" y="1628800"/>
            <a:ext cx="4523508" cy="2892800"/>
          </a:xfrm>
        </p:spPr>
        <p:txBody>
          <a:bodyPr anchor="b"/>
          <a:lstStyle>
            <a:lvl1pPr>
              <a:lnSpc>
                <a:spcPct val="105000"/>
              </a:lnSpc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de-DE" noProof="0"/>
              <a:t>Click to edit Master title style</a:t>
            </a:r>
            <a:endParaRPr lang="de-DE" altLang="de-DE" noProof="0" dirty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478762" y="4561677"/>
            <a:ext cx="4523508" cy="863111"/>
          </a:xfrm>
        </p:spPr>
        <p:txBody>
          <a:bodyPr anchor="t"/>
          <a:lstStyle>
            <a:lvl1pPr>
              <a:lnSpc>
                <a:spcPct val="100000"/>
              </a:lnSpc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de-DE" noProof="0"/>
              <a:t>Click to edit Master subtitle style</a:t>
            </a:r>
            <a:endParaRPr lang="de-DE" altLang="de-DE" noProof="0" dirty="0"/>
          </a:p>
        </p:txBody>
      </p:sp>
      <p:pic>
        <p:nvPicPr>
          <p:cNvPr id="14" name="Picture 13" descr="AIRBUS_WHITE.png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3799" y="6248400"/>
            <a:ext cx="1438781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784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Changeab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542448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grpSp>
        <p:nvGrpSpPr>
          <p:cNvPr id="18" name="Group 18"/>
          <p:cNvGrpSpPr>
            <a:grpSpLocks/>
          </p:cNvGrpSpPr>
          <p:nvPr/>
        </p:nvGrpSpPr>
        <p:grpSpPr bwMode="auto">
          <a:xfrm>
            <a:off x="0" y="5424788"/>
            <a:ext cx="9144000" cy="1433213"/>
            <a:chOff x="0" y="3189"/>
            <a:chExt cx="6736" cy="1572"/>
          </a:xfrm>
        </p:grpSpPr>
        <p:sp>
          <p:nvSpPr>
            <p:cNvPr id="19" name="Rectangle 4"/>
            <p:cNvSpPr>
              <a:spLocks noChangeArrowheads="1"/>
            </p:cNvSpPr>
            <p:nvPr/>
          </p:nvSpPr>
          <p:spPr bwMode="auto">
            <a:xfrm>
              <a:off x="0" y="3189"/>
              <a:ext cx="6736" cy="15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 sz="1361"/>
            </a:p>
          </p:txBody>
        </p:sp>
        <p:grpSp>
          <p:nvGrpSpPr>
            <p:cNvPr id="20" name="Group 15"/>
            <p:cNvGrpSpPr>
              <a:grpSpLocks/>
            </p:cNvGrpSpPr>
            <p:nvPr/>
          </p:nvGrpSpPr>
          <p:grpSpPr bwMode="auto">
            <a:xfrm>
              <a:off x="0" y="3189"/>
              <a:ext cx="6736" cy="68"/>
              <a:chOff x="0" y="3189"/>
              <a:chExt cx="6736" cy="68"/>
            </a:xfrm>
          </p:grpSpPr>
          <p:sp>
            <p:nvSpPr>
              <p:cNvPr id="21" name="Rectangle 16"/>
              <p:cNvSpPr>
                <a:spLocks noChangeArrowheads="1"/>
              </p:cNvSpPr>
              <p:nvPr/>
            </p:nvSpPr>
            <p:spPr bwMode="auto">
              <a:xfrm>
                <a:off x="0" y="3189"/>
                <a:ext cx="6733" cy="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 sz="1361"/>
              </a:p>
            </p:txBody>
          </p:sp>
          <p:sp>
            <p:nvSpPr>
              <p:cNvPr id="22" name="Rectangle 17"/>
              <p:cNvSpPr>
                <a:spLocks noChangeArrowheads="1"/>
              </p:cNvSpPr>
              <p:nvPr/>
            </p:nvSpPr>
            <p:spPr bwMode="auto">
              <a:xfrm>
                <a:off x="1826" y="3189"/>
                <a:ext cx="4910" cy="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 sz="1361"/>
              </a:p>
            </p:txBody>
          </p:sp>
        </p:grpSp>
      </p:grp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478762" y="5768386"/>
            <a:ext cx="4523508" cy="756958"/>
          </a:xfrm>
        </p:spPr>
        <p:txBody>
          <a:bodyPr anchor="b"/>
          <a:lstStyle>
            <a:lvl1pPr>
              <a:defRPr sz="13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reeform 5"/>
          <p:cNvSpPr>
            <a:spLocks noChangeAspect="1" noEditPoints="1"/>
          </p:cNvSpPr>
          <p:nvPr/>
        </p:nvSpPr>
        <p:spPr bwMode="auto">
          <a:xfrm>
            <a:off x="2478762" y="5652002"/>
            <a:ext cx="1239300" cy="116385"/>
          </a:xfrm>
          <a:custGeom>
            <a:avLst/>
            <a:gdLst>
              <a:gd name="T0" fmla="*/ 263 w 5735"/>
              <a:gd name="T1" fmla="*/ 202 h 404"/>
              <a:gd name="T2" fmla="*/ 0 w 5735"/>
              <a:gd name="T3" fmla="*/ 395 h 404"/>
              <a:gd name="T4" fmla="*/ 160 w 5735"/>
              <a:gd name="T5" fmla="*/ 10 h 404"/>
              <a:gd name="T6" fmla="*/ 399 w 5735"/>
              <a:gd name="T7" fmla="*/ 395 h 404"/>
              <a:gd name="T8" fmla="*/ 466 w 5735"/>
              <a:gd name="T9" fmla="*/ 224 h 404"/>
              <a:gd name="T10" fmla="*/ 466 w 5735"/>
              <a:gd name="T11" fmla="*/ 68 h 404"/>
              <a:gd name="T12" fmla="*/ 399 w 5735"/>
              <a:gd name="T13" fmla="*/ 395 h 404"/>
              <a:gd name="T14" fmla="*/ 813 w 5735"/>
              <a:gd name="T15" fmla="*/ 224 h 404"/>
              <a:gd name="T16" fmla="*/ 813 w 5735"/>
              <a:gd name="T17" fmla="*/ 68 h 404"/>
              <a:gd name="T18" fmla="*/ 746 w 5735"/>
              <a:gd name="T19" fmla="*/ 395 h 404"/>
              <a:gd name="T20" fmla="*/ 1348 w 5735"/>
              <a:gd name="T21" fmla="*/ 336 h 404"/>
              <a:gd name="T22" fmla="*/ 1329 w 5735"/>
              <a:gd name="T23" fmla="*/ 169 h 404"/>
              <a:gd name="T24" fmla="*/ 1344 w 5735"/>
              <a:gd name="T25" fmla="*/ 10 h 404"/>
              <a:gd name="T26" fmla="*/ 1413 w 5735"/>
              <a:gd name="T27" fmla="*/ 395 h 404"/>
              <a:gd name="T28" fmla="*/ 1654 w 5735"/>
              <a:gd name="T29" fmla="*/ 395 h 404"/>
              <a:gd name="T30" fmla="*/ 1661 w 5735"/>
              <a:gd name="T31" fmla="*/ 293 h 404"/>
              <a:gd name="T32" fmla="*/ 1413 w 5735"/>
              <a:gd name="T33" fmla="*/ 395 h 404"/>
              <a:gd name="T34" fmla="*/ 1793 w 5735"/>
              <a:gd name="T35" fmla="*/ 202 h 404"/>
              <a:gd name="T36" fmla="*/ 1977 w 5735"/>
              <a:gd name="T37" fmla="*/ 349 h 404"/>
              <a:gd name="T38" fmla="*/ 2141 w 5735"/>
              <a:gd name="T39" fmla="*/ 132 h 404"/>
              <a:gd name="T40" fmla="*/ 2491 w 5735"/>
              <a:gd name="T41" fmla="*/ 336 h 404"/>
              <a:gd name="T42" fmla="*/ 2471 w 5735"/>
              <a:gd name="T43" fmla="*/ 169 h 404"/>
              <a:gd name="T44" fmla="*/ 2487 w 5735"/>
              <a:gd name="T45" fmla="*/ 10 h 404"/>
              <a:gd name="T46" fmla="*/ 2837 w 5735"/>
              <a:gd name="T47" fmla="*/ 76 h 404"/>
              <a:gd name="T48" fmla="*/ 2837 w 5735"/>
              <a:gd name="T49" fmla="*/ 76 h 404"/>
              <a:gd name="T50" fmla="*/ 2761 w 5735"/>
              <a:gd name="T51" fmla="*/ 293 h 404"/>
              <a:gd name="T52" fmla="*/ 2874 w 5735"/>
              <a:gd name="T53" fmla="*/ 10 h 404"/>
              <a:gd name="T54" fmla="*/ 3068 w 5735"/>
              <a:gd name="T55" fmla="*/ 395 h 404"/>
              <a:gd name="T56" fmla="*/ 3309 w 5735"/>
              <a:gd name="T57" fmla="*/ 395 h 404"/>
              <a:gd name="T58" fmla="*/ 3316 w 5735"/>
              <a:gd name="T59" fmla="*/ 293 h 404"/>
              <a:gd name="T60" fmla="*/ 3068 w 5735"/>
              <a:gd name="T61" fmla="*/ 395 h 404"/>
              <a:gd name="T62" fmla="*/ 3729 w 5735"/>
              <a:gd name="T63" fmla="*/ 202 h 404"/>
              <a:gd name="T64" fmla="*/ 3467 w 5735"/>
              <a:gd name="T65" fmla="*/ 395 h 404"/>
              <a:gd name="T66" fmla="*/ 3627 w 5735"/>
              <a:gd name="T67" fmla="*/ 10 h 404"/>
              <a:gd name="T68" fmla="*/ 3984 w 5735"/>
              <a:gd name="T69" fmla="*/ 266 h 404"/>
              <a:gd name="T70" fmla="*/ 4111 w 5735"/>
              <a:gd name="T71" fmla="*/ 155 h 404"/>
              <a:gd name="T72" fmla="*/ 4287 w 5735"/>
              <a:gd name="T73" fmla="*/ 123 h 404"/>
              <a:gd name="T74" fmla="*/ 4198 w 5735"/>
              <a:gd name="T75" fmla="*/ 243 h 404"/>
              <a:gd name="T76" fmla="*/ 3984 w 5735"/>
              <a:gd name="T77" fmla="*/ 266 h 404"/>
              <a:gd name="T78" fmla="*/ 4598 w 5735"/>
              <a:gd name="T79" fmla="*/ 128 h 404"/>
              <a:gd name="T80" fmla="*/ 4365 w 5735"/>
              <a:gd name="T81" fmla="*/ 395 h 404"/>
              <a:gd name="T82" fmla="*/ 4535 w 5735"/>
              <a:gd name="T83" fmla="*/ 247 h 404"/>
              <a:gd name="T84" fmla="*/ 4365 w 5735"/>
              <a:gd name="T85" fmla="*/ 395 h 404"/>
              <a:gd name="T86" fmla="*/ 4900 w 5735"/>
              <a:gd name="T87" fmla="*/ 241 h 404"/>
              <a:gd name="T88" fmla="*/ 4658 w 5735"/>
              <a:gd name="T89" fmla="*/ 395 h 404"/>
              <a:gd name="T90" fmla="*/ 4954 w 5735"/>
              <a:gd name="T91" fmla="*/ 395 h 404"/>
              <a:gd name="T92" fmla="*/ 4658 w 5735"/>
              <a:gd name="T93" fmla="*/ 395 h 404"/>
              <a:gd name="T94" fmla="*/ 5037 w 5735"/>
              <a:gd name="T95" fmla="*/ 202 h 404"/>
              <a:gd name="T96" fmla="*/ 5221 w 5735"/>
              <a:gd name="T97" fmla="*/ 349 h 404"/>
              <a:gd name="T98" fmla="*/ 5385 w 5735"/>
              <a:gd name="T99" fmla="*/ 132 h 404"/>
              <a:gd name="T100" fmla="*/ 5735 w 5735"/>
              <a:gd name="T101" fmla="*/ 336 h 404"/>
              <a:gd name="T102" fmla="*/ 5716 w 5735"/>
              <a:gd name="T103" fmla="*/ 169 h 404"/>
              <a:gd name="T104" fmla="*/ 5731 w 5735"/>
              <a:gd name="T105" fmla="*/ 1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735" h="404">
                <a:moveTo>
                  <a:pt x="68" y="64"/>
                </a:moveTo>
                <a:lnTo>
                  <a:pt x="68" y="64"/>
                </a:lnTo>
                <a:lnTo>
                  <a:pt x="134" y="64"/>
                </a:lnTo>
                <a:cubicBezTo>
                  <a:pt x="240" y="64"/>
                  <a:pt x="263" y="125"/>
                  <a:pt x="263" y="202"/>
                </a:cubicBezTo>
                <a:cubicBezTo>
                  <a:pt x="263" y="279"/>
                  <a:pt x="240" y="340"/>
                  <a:pt x="134" y="340"/>
                </a:cubicBezTo>
                <a:lnTo>
                  <a:pt x="68" y="340"/>
                </a:lnTo>
                <a:lnTo>
                  <a:pt x="68" y="64"/>
                </a:lnTo>
                <a:close/>
                <a:moveTo>
                  <a:pt x="0" y="395"/>
                </a:moveTo>
                <a:lnTo>
                  <a:pt x="0" y="395"/>
                </a:lnTo>
                <a:lnTo>
                  <a:pt x="160" y="395"/>
                </a:lnTo>
                <a:cubicBezTo>
                  <a:pt x="279" y="395"/>
                  <a:pt x="330" y="308"/>
                  <a:pt x="330" y="202"/>
                </a:cubicBezTo>
                <a:cubicBezTo>
                  <a:pt x="330" y="96"/>
                  <a:pt x="279" y="10"/>
                  <a:pt x="160" y="10"/>
                </a:cubicBezTo>
                <a:lnTo>
                  <a:pt x="0" y="10"/>
                </a:lnTo>
                <a:lnTo>
                  <a:pt x="0" y="395"/>
                </a:lnTo>
                <a:close/>
                <a:moveTo>
                  <a:pt x="399" y="395"/>
                </a:moveTo>
                <a:lnTo>
                  <a:pt x="399" y="395"/>
                </a:lnTo>
                <a:lnTo>
                  <a:pt x="680" y="395"/>
                </a:lnTo>
                <a:lnTo>
                  <a:pt x="680" y="336"/>
                </a:lnTo>
                <a:lnTo>
                  <a:pt x="466" y="336"/>
                </a:lnTo>
                <a:lnTo>
                  <a:pt x="466" y="224"/>
                </a:lnTo>
                <a:lnTo>
                  <a:pt x="660" y="224"/>
                </a:lnTo>
                <a:lnTo>
                  <a:pt x="660" y="169"/>
                </a:lnTo>
                <a:lnTo>
                  <a:pt x="466" y="169"/>
                </a:lnTo>
                <a:lnTo>
                  <a:pt x="466" y="68"/>
                </a:lnTo>
                <a:lnTo>
                  <a:pt x="676" y="68"/>
                </a:lnTo>
                <a:lnTo>
                  <a:pt x="676" y="10"/>
                </a:lnTo>
                <a:lnTo>
                  <a:pt x="399" y="10"/>
                </a:lnTo>
                <a:lnTo>
                  <a:pt x="399" y="395"/>
                </a:lnTo>
                <a:close/>
                <a:moveTo>
                  <a:pt x="746" y="395"/>
                </a:moveTo>
                <a:lnTo>
                  <a:pt x="746" y="395"/>
                </a:lnTo>
                <a:lnTo>
                  <a:pt x="813" y="395"/>
                </a:lnTo>
                <a:lnTo>
                  <a:pt x="813" y="224"/>
                </a:lnTo>
                <a:lnTo>
                  <a:pt x="988" y="224"/>
                </a:lnTo>
                <a:lnTo>
                  <a:pt x="988" y="169"/>
                </a:lnTo>
                <a:lnTo>
                  <a:pt x="813" y="169"/>
                </a:lnTo>
                <a:lnTo>
                  <a:pt x="813" y="68"/>
                </a:lnTo>
                <a:lnTo>
                  <a:pt x="1012" y="68"/>
                </a:lnTo>
                <a:lnTo>
                  <a:pt x="1012" y="10"/>
                </a:lnTo>
                <a:lnTo>
                  <a:pt x="746" y="10"/>
                </a:lnTo>
                <a:lnTo>
                  <a:pt x="746" y="395"/>
                </a:lnTo>
                <a:close/>
                <a:moveTo>
                  <a:pt x="1067" y="395"/>
                </a:moveTo>
                <a:lnTo>
                  <a:pt x="1067" y="395"/>
                </a:lnTo>
                <a:lnTo>
                  <a:pt x="1348" y="395"/>
                </a:lnTo>
                <a:lnTo>
                  <a:pt x="1348" y="336"/>
                </a:lnTo>
                <a:lnTo>
                  <a:pt x="1135" y="336"/>
                </a:lnTo>
                <a:lnTo>
                  <a:pt x="1135" y="224"/>
                </a:lnTo>
                <a:lnTo>
                  <a:pt x="1329" y="224"/>
                </a:lnTo>
                <a:lnTo>
                  <a:pt x="1329" y="169"/>
                </a:lnTo>
                <a:lnTo>
                  <a:pt x="1135" y="169"/>
                </a:lnTo>
                <a:lnTo>
                  <a:pt x="1135" y="68"/>
                </a:lnTo>
                <a:lnTo>
                  <a:pt x="1344" y="68"/>
                </a:lnTo>
                <a:lnTo>
                  <a:pt x="1344" y="10"/>
                </a:lnTo>
                <a:lnTo>
                  <a:pt x="1067" y="10"/>
                </a:lnTo>
                <a:lnTo>
                  <a:pt x="1067" y="395"/>
                </a:lnTo>
                <a:close/>
                <a:moveTo>
                  <a:pt x="1413" y="395"/>
                </a:moveTo>
                <a:lnTo>
                  <a:pt x="1413" y="395"/>
                </a:lnTo>
                <a:lnTo>
                  <a:pt x="1477" y="395"/>
                </a:lnTo>
                <a:lnTo>
                  <a:pt x="1477" y="111"/>
                </a:lnTo>
                <a:lnTo>
                  <a:pt x="1479" y="111"/>
                </a:lnTo>
                <a:lnTo>
                  <a:pt x="1654" y="395"/>
                </a:lnTo>
                <a:lnTo>
                  <a:pt x="1725" y="395"/>
                </a:lnTo>
                <a:lnTo>
                  <a:pt x="1725" y="10"/>
                </a:lnTo>
                <a:lnTo>
                  <a:pt x="1661" y="10"/>
                </a:lnTo>
                <a:lnTo>
                  <a:pt x="1661" y="293"/>
                </a:lnTo>
                <a:lnTo>
                  <a:pt x="1660" y="293"/>
                </a:lnTo>
                <a:lnTo>
                  <a:pt x="1484" y="10"/>
                </a:lnTo>
                <a:lnTo>
                  <a:pt x="1413" y="10"/>
                </a:lnTo>
                <a:lnTo>
                  <a:pt x="1413" y="395"/>
                </a:lnTo>
                <a:close/>
                <a:moveTo>
                  <a:pt x="2141" y="132"/>
                </a:moveTo>
                <a:lnTo>
                  <a:pt x="2141" y="132"/>
                </a:lnTo>
                <a:cubicBezTo>
                  <a:pt x="2133" y="49"/>
                  <a:pt x="2064" y="1"/>
                  <a:pt x="1977" y="0"/>
                </a:cubicBezTo>
                <a:cubicBezTo>
                  <a:pt x="1862" y="0"/>
                  <a:pt x="1793" y="92"/>
                  <a:pt x="1793" y="202"/>
                </a:cubicBezTo>
                <a:cubicBezTo>
                  <a:pt x="1793" y="312"/>
                  <a:pt x="1862" y="404"/>
                  <a:pt x="1977" y="404"/>
                </a:cubicBezTo>
                <a:cubicBezTo>
                  <a:pt x="2071" y="404"/>
                  <a:pt x="2136" y="340"/>
                  <a:pt x="2141" y="248"/>
                </a:cubicBezTo>
                <a:lnTo>
                  <a:pt x="2075" y="248"/>
                </a:lnTo>
                <a:cubicBezTo>
                  <a:pt x="2070" y="304"/>
                  <a:pt x="2037" y="349"/>
                  <a:pt x="1977" y="349"/>
                </a:cubicBezTo>
                <a:cubicBezTo>
                  <a:pt x="1895" y="349"/>
                  <a:pt x="1860" y="276"/>
                  <a:pt x="1860" y="202"/>
                </a:cubicBezTo>
                <a:cubicBezTo>
                  <a:pt x="1860" y="128"/>
                  <a:pt x="1895" y="55"/>
                  <a:pt x="1977" y="55"/>
                </a:cubicBezTo>
                <a:cubicBezTo>
                  <a:pt x="2033" y="55"/>
                  <a:pt x="2062" y="88"/>
                  <a:pt x="2073" y="132"/>
                </a:cubicBezTo>
                <a:lnTo>
                  <a:pt x="2141" y="132"/>
                </a:lnTo>
                <a:close/>
                <a:moveTo>
                  <a:pt x="2210" y="395"/>
                </a:moveTo>
                <a:lnTo>
                  <a:pt x="2210" y="395"/>
                </a:lnTo>
                <a:lnTo>
                  <a:pt x="2491" y="395"/>
                </a:lnTo>
                <a:lnTo>
                  <a:pt x="2491" y="336"/>
                </a:lnTo>
                <a:lnTo>
                  <a:pt x="2277" y="336"/>
                </a:lnTo>
                <a:lnTo>
                  <a:pt x="2277" y="224"/>
                </a:lnTo>
                <a:lnTo>
                  <a:pt x="2471" y="224"/>
                </a:lnTo>
                <a:lnTo>
                  <a:pt x="2471" y="169"/>
                </a:lnTo>
                <a:lnTo>
                  <a:pt x="2277" y="169"/>
                </a:lnTo>
                <a:lnTo>
                  <a:pt x="2277" y="68"/>
                </a:lnTo>
                <a:lnTo>
                  <a:pt x="2487" y="68"/>
                </a:lnTo>
                <a:lnTo>
                  <a:pt x="2487" y="10"/>
                </a:lnTo>
                <a:lnTo>
                  <a:pt x="2210" y="10"/>
                </a:lnTo>
                <a:lnTo>
                  <a:pt x="2210" y="395"/>
                </a:lnTo>
                <a:close/>
                <a:moveTo>
                  <a:pt x="2837" y="76"/>
                </a:moveTo>
                <a:lnTo>
                  <a:pt x="2837" y="76"/>
                </a:lnTo>
                <a:lnTo>
                  <a:pt x="2839" y="76"/>
                </a:lnTo>
                <a:lnTo>
                  <a:pt x="2897" y="241"/>
                </a:lnTo>
                <a:lnTo>
                  <a:pt x="2779" y="241"/>
                </a:lnTo>
                <a:lnTo>
                  <a:pt x="2837" y="76"/>
                </a:lnTo>
                <a:close/>
                <a:moveTo>
                  <a:pt x="2655" y="395"/>
                </a:moveTo>
                <a:lnTo>
                  <a:pt x="2655" y="395"/>
                </a:lnTo>
                <a:lnTo>
                  <a:pt x="2724" y="395"/>
                </a:lnTo>
                <a:lnTo>
                  <a:pt x="2761" y="293"/>
                </a:lnTo>
                <a:lnTo>
                  <a:pt x="2914" y="293"/>
                </a:lnTo>
                <a:lnTo>
                  <a:pt x="2950" y="395"/>
                </a:lnTo>
                <a:lnTo>
                  <a:pt x="3023" y="395"/>
                </a:lnTo>
                <a:lnTo>
                  <a:pt x="2874" y="10"/>
                </a:lnTo>
                <a:lnTo>
                  <a:pt x="2803" y="10"/>
                </a:lnTo>
                <a:lnTo>
                  <a:pt x="2655" y="395"/>
                </a:lnTo>
                <a:close/>
                <a:moveTo>
                  <a:pt x="3068" y="395"/>
                </a:moveTo>
                <a:lnTo>
                  <a:pt x="3068" y="395"/>
                </a:lnTo>
                <a:lnTo>
                  <a:pt x="3132" y="395"/>
                </a:lnTo>
                <a:lnTo>
                  <a:pt x="3132" y="111"/>
                </a:lnTo>
                <a:lnTo>
                  <a:pt x="3133" y="111"/>
                </a:lnTo>
                <a:lnTo>
                  <a:pt x="3309" y="395"/>
                </a:lnTo>
                <a:lnTo>
                  <a:pt x="3380" y="395"/>
                </a:lnTo>
                <a:lnTo>
                  <a:pt x="3380" y="10"/>
                </a:lnTo>
                <a:lnTo>
                  <a:pt x="3316" y="10"/>
                </a:lnTo>
                <a:lnTo>
                  <a:pt x="3316" y="293"/>
                </a:lnTo>
                <a:lnTo>
                  <a:pt x="3315" y="293"/>
                </a:lnTo>
                <a:lnTo>
                  <a:pt x="3139" y="10"/>
                </a:lnTo>
                <a:lnTo>
                  <a:pt x="3068" y="10"/>
                </a:lnTo>
                <a:lnTo>
                  <a:pt x="3068" y="395"/>
                </a:lnTo>
                <a:close/>
                <a:moveTo>
                  <a:pt x="3535" y="64"/>
                </a:moveTo>
                <a:lnTo>
                  <a:pt x="3535" y="64"/>
                </a:lnTo>
                <a:lnTo>
                  <a:pt x="3601" y="64"/>
                </a:lnTo>
                <a:cubicBezTo>
                  <a:pt x="3707" y="64"/>
                  <a:pt x="3729" y="125"/>
                  <a:pt x="3729" y="202"/>
                </a:cubicBezTo>
                <a:cubicBezTo>
                  <a:pt x="3729" y="279"/>
                  <a:pt x="3707" y="340"/>
                  <a:pt x="3601" y="340"/>
                </a:cubicBezTo>
                <a:lnTo>
                  <a:pt x="3535" y="340"/>
                </a:lnTo>
                <a:lnTo>
                  <a:pt x="3535" y="64"/>
                </a:lnTo>
                <a:close/>
                <a:moveTo>
                  <a:pt x="3467" y="395"/>
                </a:moveTo>
                <a:lnTo>
                  <a:pt x="3467" y="395"/>
                </a:lnTo>
                <a:lnTo>
                  <a:pt x="3627" y="395"/>
                </a:lnTo>
                <a:cubicBezTo>
                  <a:pt x="3746" y="395"/>
                  <a:pt x="3797" y="308"/>
                  <a:pt x="3797" y="202"/>
                </a:cubicBezTo>
                <a:cubicBezTo>
                  <a:pt x="3797" y="96"/>
                  <a:pt x="3746" y="10"/>
                  <a:pt x="3627" y="10"/>
                </a:cubicBezTo>
                <a:lnTo>
                  <a:pt x="3467" y="10"/>
                </a:lnTo>
                <a:lnTo>
                  <a:pt x="3467" y="395"/>
                </a:lnTo>
                <a:close/>
                <a:moveTo>
                  <a:pt x="3984" y="266"/>
                </a:moveTo>
                <a:lnTo>
                  <a:pt x="3984" y="266"/>
                </a:lnTo>
                <a:cubicBezTo>
                  <a:pt x="3985" y="362"/>
                  <a:pt x="4056" y="404"/>
                  <a:pt x="4144" y="404"/>
                </a:cubicBezTo>
                <a:cubicBezTo>
                  <a:pt x="4221" y="404"/>
                  <a:pt x="4297" y="369"/>
                  <a:pt x="4297" y="283"/>
                </a:cubicBezTo>
                <a:cubicBezTo>
                  <a:pt x="4297" y="243"/>
                  <a:pt x="4273" y="200"/>
                  <a:pt x="4222" y="185"/>
                </a:cubicBezTo>
                <a:cubicBezTo>
                  <a:pt x="4202" y="179"/>
                  <a:pt x="4117" y="157"/>
                  <a:pt x="4111" y="155"/>
                </a:cubicBezTo>
                <a:cubicBezTo>
                  <a:pt x="4084" y="148"/>
                  <a:pt x="4065" y="132"/>
                  <a:pt x="4065" y="105"/>
                </a:cubicBezTo>
                <a:cubicBezTo>
                  <a:pt x="4065" y="67"/>
                  <a:pt x="4105" y="55"/>
                  <a:pt x="4136" y="55"/>
                </a:cubicBezTo>
                <a:cubicBezTo>
                  <a:pt x="4183" y="55"/>
                  <a:pt x="4216" y="74"/>
                  <a:pt x="4219" y="123"/>
                </a:cubicBezTo>
                <a:lnTo>
                  <a:pt x="4287" y="123"/>
                </a:lnTo>
                <a:cubicBezTo>
                  <a:pt x="4287" y="43"/>
                  <a:pt x="4219" y="0"/>
                  <a:pt x="4139" y="0"/>
                </a:cubicBezTo>
                <a:cubicBezTo>
                  <a:pt x="4069" y="0"/>
                  <a:pt x="3998" y="36"/>
                  <a:pt x="3998" y="114"/>
                </a:cubicBezTo>
                <a:cubicBezTo>
                  <a:pt x="3998" y="154"/>
                  <a:pt x="4017" y="193"/>
                  <a:pt x="4083" y="211"/>
                </a:cubicBezTo>
                <a:cubicBezTo>
                  <a:pt x="4136" y="226"/>
                  <a:pt x="4171" y="233"/>
                  <a:pt x="4198" y="243"/>
                </a:cubicBezTo>
                <a:cubicBezTo>
                  <a:pt x="4214" y="249"/>
                  <a:pt x="4230" y="261"/>
                  <a:pt x="4230" y="291"/>
                </a:cubicBezTo>
                <a:cubicBezTo>
                  <a:pt x="4230" y="320"/>
                  <a:pt x="4208" y="349"/>
                  <a:pt x="4149" y="349"/>
                </a:cubicBezTo>
                <a:cubicBezTo>
                  <a:pt x="4095" y="349"/>
                  <a:pt x="4051" y="326"/>
                  <a:pt x="4051" y="266"/>
                </a:cubicBezTo>
                <a:lnTo>
                  <a:pt x="3984" y="266"/>
                </a:lnTo>
                <a:close/>
                <a:moveTo>
                  <a:pt x="4432" y="64"/>
                </a:moveTo>
                <a:lnTo>
                  <a:pt x="4432" y="64"/>
                </a:lnTo>
                <a:lnTo>
                  <a:pt x="4532" y="64"/>
                </a:lnTo>
                <a:cubicBezTo>
                  <a:pt x="4567" y="64"/>
                  <a:pt x="4598" y="77"/>
                  <a:pt x="4598" y="128"/>
                </a:cubicBezTo>
                <a:cubicBezTo>
                  <a:pt x="4598" y="177"/>
                  <a:pt x="4561" y="192"/>
                  <a:pt x="4531" y="192"/>
                </a:cubicBezTo>
                <a:lnTo>
                  <a:pt x="4432" y="192"/>
                </a:lnTo>
                <a:lnTo>
                  <a:pt x="4432" y="64"/>
                </a:lnTo>
                <a:close/>
                <a:moveTo>
                  <a:pt x="4365" y="395"/>
                </a:moveTo>
                <a:lnTo>
                  <a:pt x="4365" y="395"/>
                </a:lnTo>
                <a:lnTo>
                  <a:pt x="4432" y="395"/>
                </a:lnTo>
                <a:lnTo>
                  <a:pt x="4432" y="247"/>
                </a:lnTo>
                <a:lnTo>
                  <a:pt x="4535" y="247"/>
                </a:lnTo>
                <a:cubicBezTo>
                  <a:pt x="4645" y="248"/>
                  <a:pt x="4666" y="177"/>
                  <a:pt x="4666" y="129"/>
                </a:cubicBezTo>
                <a:cubicBezTo>
                  <a:pt x="4666" y="81"/>
                  <a:pt x="4645" y="10"/>
                  <a:pt x="4535" y="10"/>
                </a:cubicBezTo>
                <a:lnTo>
                  <a:pt x="4365" y="10"/>
                </a:lnTo>
                <a:lnTo>
                  <a:pt x="4365" y="395"/>
                </a:lnTo>
                <a:close/>
                <a:moveTo>
                  <a:pt x="4841" y="76"/>
                </a:moveTo>
                <a:lnTo>
                  <a:pt x="4841" y="76"/>
                </a:lnTo>
                <a:lnTo>
                  <a:pt x="4842" y="76"/>
                </a:lnTo>
                <a:lnTo>
                  <a:pt x="4900" y="241"/>
                </a:lnTo>
                <a:lnTo>
                  <a:pt x="4782" y="241"/>
                </a:lnTo>
                <a:lnTo>
                  <a:pt x="4841" y="76"/>
                </a:lnTo>
                <a:close/>
                <a:moveTo>
                  <a:pt x="4658" y="395"/>
                </a:moveTo>
                <a:lnTo>
                  <a:pt x="4658" y="395"/>
                </a:lnTo>
                <a:lnTo>
                  <a:pt x="4728" y="395"/>
                </a:lnTo>
                <a:lnTo>
                  <a:pt x="4764" y="293"/>
                </a:lnTo>
                <a:lnTo>
                  <a:pt x="4918" y="293"/>
                </a:lnTo>
                <a:lnTo>
                  <a:pt x="4954" y="395"/>
                </a:lnTo>
                <a:lnTo>
                  <a:pt x="5026" y="395"/>
                </a:lnTo>
                <a:lnTo>
                  <a:pt x="4878" y="10"/>
                </a:lnTo>
                <a:lnTo>
                  <a:pt x="4806" y="10"/>
                </a:lnTo>
                <a:lnTo>
                  <a:pt x="4658" y="395"/>
                </a:lnTo>
                <a:close/>
                <a:moveTo>
                  <a:pt x="5385" y="132"/>
                </a:moveTo>
                <a:lnTo>
                  <a:pt x="5385" y="132"/>
                </a:lnTo>
                <a:cubicBezTo>
                  <a:pt x="5377" y="49"/>
                  <a:pt x="5308" y="1"/>
                  <a:pt x="5221" y="0"/>
                </a:cubicBezTo>
                <a:cubicBezTo>
                  <a:pt x="5106" y="0"/>
                  <a:pt x="5037" y="92"/>
                  <a:pt x="5037" y="202"/>
                </a:cubicBezTo>
                <a:cubicBezTo>
                  <a:pt x="5037" y="312"/>
                  <a:pt x="5106" y="404"/>
                  <a:pt x="5221" y="404"/>
                </a:cubicBezTo>
                <a:cubicBezTo>
                  <a:pt x="5315" y="404"/>
                  <a:pt x="5380" y="340"/>
                  <a:pt x="5385" y="248"/>
                </a:cubicBezTo>
                <a:lnTo>
                  <a:pt x="5320" y="248"/>
                </a:lnTo>
                <a:cubicBezTo>
                  <a:pt x="5314" y="304"/>
                  <a:pt x="5281" y="349"/>
                  <a:pt x="5221" y="349"/>
                </a:cubicBezTo>
                <a:cubicBezTo>
                  <a:pt x="5139" y="349"/>
                  <a:pt x="5104" y="276"/>
                  <a:pt x="5104" y="202"/>
                </a:cubicBezTo>
                <a:cubicBezTo>
                  <a:pt x="5104" y="128"/>
                  <a:pt x="5139" y="55"/>
                  <a:pt x="5221" y="55"/>
                </a:cubicBezTo>
                <a:cubicBezTo>
                  <a:pt x="5278" y="55"/>
                  <a:pt x="5306" y="88"/>
                  <a:pt x="5317" y="132"/>
                </a:cubicBezTo>
                <a:lnTo>
                  <a:pt x="5385" y="132"/>
                </a:lnTo>
                <a:close/>
                <a:moveTo>
                  <a:pt x="5454" y="395"/>
                </a:moveTo>
                <a:lnTo>
                  <a:pt x="5454" y="395"/>
                </a:lnTo>
                <a:lnTo>
                  <a:pt x="5735" y="395"/>
                </a:lnTo>
                <a:lnTo>
                  <a:pt x="5735" y="336"/>
                </a:lnTo>
                <a:lnTo>
                  <a:pt x="5521" y="336"/>
                </a:lnTo>
                <a:lnTo>
                  <a:pt x="5521" y="224"/>
                </a:lnTo>
                <a:lnTo>
                  <a:pt x="5716" y="224"/>
                </a:lnTo>
                <a:lnTo>
                  <a:pt x="5716" y="169"/>
                </a:lnTo>
                <a:lnTo>
                  <a:pt x="5521" y="169"/>
                </a:lnTo>
                <a:lnTo>
                  <a:pt x="5521" y="68"/>
                </a:lnTo>
                <a:lnTo>
                  <a:pt x="5731" y="68"/>
                </a:lnTo>
                <a:lnTo>
                  <a:pt x="5731" y="10"/>
                </a:lnTo>
                <a:lnTo>
                  <a:pt x="5454" y="10"/>
                </a:lnTo>
                <a:lnTo>
                  <a:pt x="5454" y="395"/>
                </a:lnTo>
                <a:close/>
              </a:path>
            </a:pathLst>
          </a:custGeom>
          <a:solidFill>
            <a:srgbClr val="FEFEF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478762" y="1628800"/>
            <a:ext cx="4523508" cy="2892800"/>
          </a:xfrm>
        </p:spPr>
        <p:txBody>
          <a:bodyPr anchor="b"/>
          <a:lstStyle>
            <a:lvl1pPr>
              <a:lnSpc>
                <a:spcPct val="105000"/>
              </a:lnSpc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de-DE" noProof="0"/>
              <a:t>Click to edit Master title style</a:t>
            </a:r>
            <a:endParaRPr lang="de-DE" altLang="de-DE" noProof="0" dirty="0"/>
          </a:p>
        </p:txBody>
      </p:sp>
      <p:sp>
        <p:nvSpPr>
          <p:cNvPr id="1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478762" y="4561677"/>
            <a:ext cx="4523508" cy="863111"/>
          </a:xfrm>
        </p:spPr>
        <p:txBody>
          <a:bodyPr anchor="t"/>
          <a:lstStyle>
            <a:lvl1pPr>
              <a:lnSpc>
                <a:spcPct val="100000"/>
              </a:lnSpc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de-DE" noProof="0"/>
              <a:t>Click to edit Master subtitle style</a:t>
            </a:r>
            <a:endParaRPr lang="de-DE" altLang="de-DE" noProof="0" dirty="0"/>
          </a:p>
        </p:txBody>
      </p:sp>
      <p:pic>
        <p:nvPicPr>
          <p:cNvPr id="15" name="Picture 14" descr="AIRBUS_WHITE.png"/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3799" y="6248400"/>
            <a:ext cx="1438781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017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Alternate 1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8"/>
          <p:cNvGrpSpPr>
            <a:grpSpLocks/>
          </p:cNvGrpSpPr>
          <p:nvPr/>
        </p:nvGrpSpPr>
        <p:grpSpPr bwMode="auto">
          <a:xfrm>
            <a:off x="0" y="5422052"/>
            <a:ext cx="9144000" cy="1435948"/>
            <a:chOff x="0" y="3186"/>
            <a:chExt cx="6736" cy="1575"/>
          </a:xfrm>
        </p:grpSpPr>
        <p:sp>
          <p:nvSpPr>
            <p:cNvPr id="19" name="Rectangle 4"/>
            <p:cNvSpPr>
              <a:spLocks noChangeArrowheads="1"/>
            </p:cNvSpPr>
            <p:nvPr/>
          </p:nvSpPr>
          <p:spPr bwMode="auto">
            <a:xfrm>
              <a:off x="0" y="3189"/>
              <a:ext cx="6736" cy="157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 sz="1361"/>
            </a:p>
          </p:txBody>
        </p:sp>
        <p:grpSp>
          <p:nvGrpSpPr>
            <p:cNvPr id="20" name="Group 15"/>
            <p:cNvGrpSpPr>
              <a:grpSpLocks/>
            </p:cNvGrpSpPr>
            <p:nvPr/>
          </p:nvGrpSpPr>
          <p:grpSpPr bwMode="auto">
            <a:xfrm>
              <a:off x="0" y="3186"/>
              <a:ext cx="6736" cy="68"/>
              <a:chOff x="0" y="3186"/>
              <a:chExt cx="6736" cy="68"/>
            </a:xfrm>
          </p:grpSpPr>
          <p:sp>
            <p:nvSpPr>
              <p:cNvPr id="21" name="Rectangle 16"/>
              <p:cNvSpPr>
                <a:spLocks noChangeArrowheads="1"/>
              </p:cNvSpPr>
              <p:nvPr/>
            </p:nvSpPr>
            <p:spPr bwMode="auto">
              <a:xfrm>
                <a:off x="0" y="3186"/>
                <a:ext cx="6733" cy="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 sz="1361"/>
              </a:p>
            </p:txBody>
          </p:sp>
          <p:sp>
            <p:nvSpPr>
              <p:cNvPr id="22" name="Rectangle 17"/>
              <p:cNvSpPr>
                <a:spLocks noChangeArrowheads="1"/>
              </p:cNvSpPr>
              <p:nvPr/>
            </p:nvSpPr>
            <p:spPr bwMode="auto">
              <a:xfrm>
                <a:off x="1826" y="3186"/>
                <a:ext cx="4910" cy="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 sz="1361"/>
              </a:p>
            </p:txBody>
          </p:sp>
        </p:grpSp>
      </p:grp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478762" y="5768386"/>
            <a:ext cx="4523508" cy="756958"/>
          </a:xfrm>
        </p:spPr>
        <p:txBody>
          <a:bodyPr anchor="b"/>
          <a:lstStyle>
            <a:lvl1pPr>
              <a:defRPr sz="13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reeform 5"/>
          <p:cNvSpPr>
            <a:spLocks noChangeAspect="1" noEditPoints="1"/>
          </p:cNvSpPr>
          <p:nvPr/>
        </p:nvSpPr>
        <p:spPr bwMode="auto">
          <a:xfrm>
            <a:off x="2478762" y="5652002"/>
            <a:ext cx="1239300" cy="116385"/>
          </a:xfrm>
          <a:custGeom>
            <a:avLst/>
            <a:gdLst>
              <a:gd name="T0" fmla="*/ 263 w 5735"/>
              <a:gd name="T1" fmla="*/ 202 h 404"/>
              <a:gd name="T2" fmla="*/ 0 w 5735"/>
              <a:gd name="T3" fmla="*/ 395 h 404"/>
              <a:gd name="T4" fmla="*/ 160 w 5735"/>
              <a:gd name="T5" fmla="*/ 10 h 404"/>
              <a:gd name="T6" fmla="*/ 399 w 5735"/>
              <a:gd name="T7" fmla="*/ 395 h 404"/>
              <a:gd name="T8" fmla="*/ 466 w 5735"/>
              <a:gd name="T9" fmla="*/ 224 h 404"/>
              <a:gd name="T10" fmla="*/ 466 w 5735"/>
              <a:gd name="T11" fmla="*/ 68 h 404"/>
              <a:gd name="T12" fmla="*/ 399 w 5735"/>
              <a:gd name="T13" fmla="*/ 395 h 404"/>
              <a:gd name="T14" fmla="*/ 813 w 5735"/>
              <a:gd name="T15" fmla="*/ 224 h 404"/>
              <a:gd name="T16" fmla="*/ 813 w 5735"/>
              <a:gd name="T17" fmla="*/ 68 h 404"/>
              <a:gd name="T18" fmla="*/ 746 w 5735"/>
              <a:gd name="T19" fmla="*/ 395 h 404"/>
              <a:gd name="T20" fmla="*/ 1348 w 5735"/>
              <a:gd name="T21" fmla="*/ 336 h 404"/>
              <a:gd name="T22" fmla="*/ 1329 w 5735"/>
              <a:gd name="T23" fmla="*/ 169 h 404"/>
              <a:gd name="T24" fmla="*/ 1344 w 5735"/>
              <a:gd name="T25" fmla="*/ 10 h 404"/>
              <a:gd name="T26" fmla="*/ 1413 w 5735"/>
              <a:gd name="T27" fmla="*/ 395 h 404"/>
              <a:gd name="T28" fmla="*/ 1654 w 5735"/>
              <a:gd name="T29" fmla="*/ 395 h 404"/>
              <a:gd name="T30" fmla="*/ 1661 w 5735"/>
              <a:gd name="T31" fmla="*/ 293 h 404"/>
              <a:gd name="T32" fmla="*/ 1413 w 5735"/>
              <a:gd name="T33" fmla="*/ 395 h 404"/>
              <a:gd name="T34" fmla="*/ 1793 w 5735"/>
              <a:gd name="T35" fmla="*/ 202 h 404"/>
              <a:gd name="T36" fmla="*/ 1977 w 5735"/>
              <a:gd name="T37" fmla="*/ 349 h 404"/>
              <a:gd name="T38" fmla="*/ 2141 w 5735"/>
              <a:gd name="T39" fmla="*/ 132 h 404"/>
              <a:gd name="T40" fmla="*/ 2491 w 5735"/>
              <a:gd name="T41" fmla="*/ 336 h 404"/>
              <a:gd name="T42" fmla="*/ 2471 w 5735"/>
              <a:gd name="T43" fmla="*/ 169 h 404"/>
              <a:gd name="T44" fmla="*/ 2487 w 5735"/>
              <a:gd name="T45" fmla="*/ 10 h 404"/>
              <a:gd name="T46" fmla="*/ 2837 w 5735"/>
              <a:gd name="T47" fmla="*/ 76 h 404"/>
              <a:gd name="T48" fmla="*/ 2837 w 5735"/>
              <a:gd name="T49" fmla="*/ 76 h 404"/>
              <a:gd name="T50" fmla="*/ 2761 w 5735"/>
              <a:gd name="T51" fmla="*/ 293 h 404"/>
              <a:gd name="T52" fmla="*/ 2874 w 5735"/>
              <a:gd name="T53" fmla="*/ 10 h 404"/>
              <a:gd name="T54" fmla="*/ 3068 w 5735"/>
              <a:gd name="T55" fmla="*/ 395 h 404"/>
              <a:gd name="T56" fmla="*/ 3309 w 5735"/>
              <a:gd name="T57" fmla="*/ 395 h 404"/>
              <a:gd name="T58" fmla="*/ 3316 w 5735"/>
              <a:gd name="T59" fmla="*/ 293 h 404"/>
              <a:gd name="T60" fmla="*/ 3068 w 5735"/>
              <a:gd name="T61" fmla="*/ 395 h 404"/>
              <a:gd name="T62" fmla="*/ 3729 w 5735"/>
              <a:gd name="T63" fmla="*/ 202 h 404"/>
              <a:gd name="T64" fmla="*/ 3467 w 5735"/>
              <a:gd name="T65" fmla="*/ 395 h 404"/>
              <a:gd name="T66" fmla="*/ 3627 w 5735"/>
              <a:gd name="T67" fmla="*/ 10 h 404"/>
              <a:gd name="T68" fmla="*/ 3984 w 5735"/>
              <a:gd name="T69" fmla="*/ 266 h 404"/>
              <a:gd name="T70" fmla="*/ 4111 w 5735"/>
              <a:gd name="T71" fmla="*/ 155 h 404"/>
              <a:gd name="T72" fmla="*/ 4287 w 5735"/>
              <a:gd name="T73" fmla="*/ 123 h 404"/>
              <a:gd name="T74" fmla="*/ 4198 w 5735"/>
              <a:gd name="T75" fmla="*/ 243 h 404"/>
              <a:gd name="T76" fmla="*/ 3984 w 5735"/>
              <a:gd name="T77" fmla="*/ 266 h 404"/>
              <a:gd name="T78" fmla="*/ 4598 w 5735"/>
              <a:gd name="T79" fmla="*/ 128 h 404"/>
              <a:gd name="T80" fmla="*/ 4365 w 5735"/>
              <a:gd name="T81" fmla="*/ 395 h 404"/>
              <a:gd name="T82" fmla="*/ 4535 w 5735"/>
              <a:gd name="T83" fmla="*/ 247 h 404"/>
              <a:gd name="T84" fmla="*/ 4365 w 5735"/>
              <a:gd name="T85" fmla="*/ 395 h 404"/>
              <a:gd name="T86" fmla="*/ 4900 w 5735"/>
              <a:gd name="T87" fmla="*/ 241 h 404"/>
              <a:gd name="T88" fmla="*/ 4658 w 5735"/>
              <a:gd name="T89" fmla="*/ 395 h 404"/>
              <a:gd name="T90" fmla="*/ 4954 w 5735"/>
              <a:gd name="T91" fmla="*/ 395 h 404"/>
              <a:gd name="T92" fmla="*/ 4658 w 5735"/>
              <a:gd name="T93" fmla="*/ 395 h 404"/>
              <a:gd name="T94" fmla="*/ 5037 w 5735"/>
              <a:gd name="T95" fmla="*/ 202 h 404"/>
              <a:gd name="T96" fmla="*/ 5221 w 5735"/>
              <a:gd name="T97" fmla="*/ 349 h 404"/>
              <a:gd name="T98" fmla="*/ 5385 w 5735"/>
              <a:gd name="T99" fmla="*/ 132 h 404"/>
              <a:gd name="T100" fmla="*/ 5735 w 5735"/>
              <a:gd name="T101" fmla="*/ 336 h 404"/>
              <a:gd name="T102" fmla="*/ 5716 w 5735"/>
              <a:gd name="T103" fmla="*/ 169 h 404"/>
              <a:gd name="T104" fmla="*/ 5731 w 5735"/>
              <a:gd name="T105" fmla="*/ 1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735" h="404">
                <a:moveTo>
                  <a:pt x="68" y="64"/>
                </a:moveTo>
                <a:lnTo>
                  <a:pt x="68" y="64"/>
                </a:lnTo>
                <a:lnTo>
                  <a:pt x="134" y="64"/>
                </a:lnTo>
                <a:cubicBezTo>
                  <a:pt x="240" y="64"/>
                  <a:pt x="263" y="125"/>
                  <a:pt x="263" y="202"/>
                </a:cubicBezTo>
                <a:cubicBezTo>
                  <a:pt x="263" y="279"/>
                  <a:pt x="240" y="340"/>
                  <a:pt x="134" y="340"/>
                </a:cubicBezTo>
                <a:lnTo>
                  <a:pt x="68" y="340"/>
                </a:lnTo>
                <a:lnTo>
                  <a:pt x="68" y="64"/>
                </a:lnTo>
                <a:close/>
                <a:moveTo>
                  <a:pt x="0" y="395"/>
                </a:moveTo>
                <a:lnTo>
                  <a:pt x="0" y="395"/>
                </a:lnTo>
                <a:lnTo>
                  <a:pt x="160" y="395"/>
                </a:lnTo>
                <a:cubicBezTo>
                  <a:pt x="279" y="395"/>
                  <a:pt x="330" y="308"/>
                  <a:pt x="330" y="202"/>
                </a:cubicBezTo>
                <a:cubicBezTo>
                  <a:pt x="330" y="96"/>
                  <a:pt x="279" y="10"/>
                  <a:pt x="160" y="10"/>
                </a:cubicBezTo>
                <a:lnTo>
                  <a:pt x="0" y="10"/>
                </a:lnTo>
                <a:lnTo>
                  <a:pt x="0" y="395"/>
                </a:lnTo>
                <a:close/>
                <a:moveTo>
                  <a:pt x="399" y="395"/>
                </a:moveTo>
                <a:lnTo>
                  <a:pt x="399" y="395"/>
                </a:lnTo>
                <a:lnTo>
                  <a:pt x="680" y="395"/>
                </a:lnTo>
                <a:lnTo>
                  <a:pt x="680" y="336"/>
                </a:lnTo>
                <a:lnTo>
                  <a:pt x="466" y="336"/>
                </a:lnTo>
                <a:lnTo>
                  <a:pt x="466" y="224"/>
                </a:lnTo>
                <a:lnTo>
                  <a:pt x="660" y="224"/>
                </a:lnTo>
                <a:lnTo>
                  <a:pt x="660" y="169"/>
                </a:lnTo>
                <a:lnTo>
                  <a:pt x="466" y="169"/>
                </a:lnTo>
                <a:lnTo>
                  <a:pt x="466" y="68"/>
                </a:lnTo>
                <a:lnTo>
                  <a:pt x="676" y="68"/>
                </a:lnTo>
                <a:lnTo>
                  <a:pt x="676" y="10"/>
                </a:lnTo>
                <a:lnTo>
                  <a:pt x="399" y="10"/>
                </a:lnTo>
                <a:lnTo>
                  <a:pt x="399" y="395"/>
                </a:lnTo>
                <a:close/>
                <a:moveTo>
                  <a:pt x="746" y="395"/>
                </a:moveTo>
                <a:lnTo>
                  <a:pt x="746" y="395"/>
                </a:lnTo>
                <a:lnTo>
                  <a:pt x="813" y="395"/>
                </a:lnTo>
                <a:lnTo>
                  <a:pt x="813" y="224"/>
                </a:lnTo>
                <a:lnTo>
                  <a:pt x="988" y="224"/>
                </a:lnTo>
                <a:lnTo>
                  <a:pt x="988" y="169"/>
                </a:lnTo>
                <a:lnTo>
                  <a:pt x="813" y="169"/>
                </a:lnTo>
                <a:lnTo>
                  <a:pt x="813" y="68"/>
                </a:lnTo>
                <a:lnTo>
                  <a:pt x="1012" y="68"/>
                </a:lnTo>
                <a:lnTo>
                  <a:pt x="1012" y="10"/>
                </a:lnTo>
                <a:lnTo>
                  <a:pt x="746" y="10"/>
                </a:lnTo>
                <a:lnTo>
                  <a:pt x="746" y="395"/>
                </a:lnTo>
                <a:close/>
                <a:moveTo>
                  <a:pt x="1067" y="395"/>
                </a:moveTo>
                <a:lnTo>
                  <a:pt x="1067" y="395"/>
                </a:lnTo>
                <a:lnTo>
                  <a:pt x="1348" y="395"/>
                </a:lnTo>
                <a:lnTo>
                  <a:pt x="1348" y="336"/>
                </a:lnTo>
                <a:lnTo>
                  <a:pt x="1135" y="336"/>
                </a:lnTo>
                <a:lnTo>
                  <a:pt x="1135" y="224"/>
                </a:lnTo>
                <a:lnTo>
                  <a:pt x="1329" y="224"/>
                </a:lnTo>
                <a:lnTo>
                  <a:pt x="1329" y="169"/>
                </a:lnTo>
                <a:lnTo>
                  <a:pt x="1135" y="169"/>
                </a:lnTo>
                <a:lnTo>
                  <a:pt x="1135" y="68"/>
                </a:lnTo>
                <a:lnTo>
                  <a:pt x="1344" y="68"/>
                </a:lnTo>
                <a:lnTo>
                  <a:pt x="1344" y="10"/>
                </a:lnTo>
                <a:lnTo>
                  <a:pt x="1067" y="10"/>
                </a:lnTo>
                <a:lnTo>
                  <a:pt x="1067" y="395"/>
                </a:lnTo>
                <a:close/>
                <a:moveTo>
                  <a:pt x="1413" y="395"/>
                </a:moveTo>
                <a:lnTo>
                  <a:pt x="1413" y="395"/>
                </a:lnTo>
                <a:lnTo>
                  <a:pt x="1477" y="395"/>
                </a:lnTo>
                <a:lnTo>
                  <a:pt x="1477" y="111"/>
                </a:lnTo>
                <a:lnTo>
                  <a:pt x="1479" y="111"/>
                </a:lnTo>
                <a:lnTo>
                  <a:pt x="1654" y="395"/>
                </a:lnTo>
                <a:lnTo>
                  <a:pt x="1725" y="395"/>
                </a:lnTo>
                <a:lnTo>
                  <a:pt x="1725" y="10"/>
                </a:lnTo>
                <a:lnTo>
                  <a:pt x="1661" y="10"/>
                </a:lnTo>
                <a:lnTo>
                  <a:pt x="1661" y="293"/>
                </a:lnTo>
                <a:lnTo>
                  <a:pt x="1660" y="293"/>
                </a:lnTo>
                <a:lnTo>
                  <a:pt x="1484" y="10"/>
                </a:lnTo>
                <a:lnTo>
                  <a:pt x="1413" y="10"/>
                </a:lnTo>
                <a:lnTo>
                  <a:pt x="1413" y="395"/>
                </a:lnTo>
                <a:close/>
                <a:moveTo>
                  <a:pt x="2141" y="132"/>
                </a:moveTo>
                <a:lnTo>
                  <a:pt x="2141" y="132"/>
                </a:lnTo>
                <a:cubicBezTo>
                  <a:pt x="2133" y="49"/>
                  <a:pt x="2064" y="1"/>
                  <a:pt x="1977" y="0"/>
                </a:cubicBezTo>
                <a:cubicBezTo>
                  <a:pt x="1862" y="0"/>
                  <a:pt x="1793" y="92"/>
                  <a:pt x="1793" y="202"/>
                </a:cubicBezTo>
                <a:cubicBezTo>
                  <a:pt x="1793" y="312"/>
                  <a:pt x="1862" y="404"/>
                  <a:pt x="1977" y="404"/>
                </a:cubicBezTo>
                <a:cubicBezTo>
                  <a:pt x="2071" y="404"/>
                  <a:pt x="2136" y="340"/>
                  <a:pt x="2141" y="248"/>
                </a:cubicBezTo>
                <a:lnTo>
                  <a:pt x="2075" y="248"/>
                </a:lnTo>
                <a:cubicBezTo>
                  <a:pt x="2070" y="304"/>
                  <a:pt x="2037" y="349"/>
                  <a:pt x="1977" y="349"/>
                </a:cubicBezTo>
                <a:cubicBezTo>
                  <a:pt x="1895" y="349"/>
                  <a:pt x="1860" y="276"/>
                  <a:pt x="1860" y="202"/>
                </a:cubicBezTo>
                <a:cubicBezTo>
                  <a:pt x="1860" y="128"/>
                  <a:pt x="1895" y="55"/>
                  <a:pt x="1977" y="55"/>
                </a:cubicBezTo>
                <a:cubicBezTo>
                  <a:pt x="2033" y="55"/>
                  <a:pt x="2062" y="88"/>
                  <a:pt x="2073" y="132"/>
                </a:cubicBezTo>
                <a:lnTo>
                  <a:pt x="2141" y="132"/>
                </a:lnTo>
                <a:close/>
                <a:moveTo>
                  <a:pt x="2210" y="395"/>
                </a:moveTo>
                <a:lnTo>
                  <a:pt x="2210" y="395"/>
                </a:lnTo>
                <a:lnTo>
                  <a:pt x="2491" y="395"/>
                </a:lnTo>
                <a:lnTo>
                  <a:pt x="2491" y="336"/>
                </a:lnTo>
                <a:lnTo>
                  <a:pt x="2277" y="336"/>
                </a:lnTo>
                <a:lnTo>
                  <a:pt x="2277" y="224"/>
                </a:lnTo>
                <a:lnTo>
                  <a:pt x="2471" y="224"/>
                </a:lnTo>
                <a:lnTo>
                  <a:pt x="2471" y="169"/>
                </a:lnTo>
                <a:lnTo>
                  <a:pt x="2277" y="169"/>
                </a:lnTo>
                <a:lnTo>
                  <a:pt x="2277" y="68"/>
                </a:lnTo>
                <a:lnTo>
                  <a:pt x="2487" y="68"/>
                </a:lnTo>
                <a:lnTo>
                  <a:pt x="2487" y="10"/>
                </a:lnTo>
                <a:lnTo>
                  <a:pt x="2210" y="10"/>
                </a:lnTo>
                <a:lnTo>
                  <a:pt x="2210" y="395"/>
                </a:lnTo>
                <a:close/>
                <a:moveTo>
                  <a:pt x="2837" y="76"/>
                </a:moveTo>
                <a:lnTo>
                  <a:pt x="2837" y="76"/>
                </a:lnTo>
                <a:lnTo>
                  <a:pt x="2839" y="76"/>
                </a:lnTo>
                <a:lnTo>
                  <a:pt x="2897" y="241"/>
                </a:lnTo>
                <a:lnTo>
                  <a:pt x="2779" y="241"/>
                </a:lnTo>
                <a:lnTo>
                  <a:pt x="2837" y="76"/>
                </a:lnTo>
                <a:close/>
                <a:moveTo>
                  <a:pt x="2655" y="395"/>
                </a:moveTo>
                <a:lnTo>
                  <a:pt x="2655" y="395"/>
                </a:lnTo>
                <a:lnTo>
                  <a:pt x="2724" y="395"/>
                </a:lnTo>
                <a:lnTo>
                  <a:pt x="2761" y="293"/>
                </a:lnTo>
                <a:lnTo>
                  <a:pt x="2914" y="293"/>
                </a:lnTo>
                <a:lnTo>
                  <a:pt x="2950" y="395"/>
                </a:lnTo>
                <a:lnTo>
                  <a:pt x="3023" y="395"/>
                </a:lnTo>
                <a:lnTo>
                  <a:pt x="2874" y="10"/>
                </a:lnTo>
                <a:lnTo>
                  <a:pt x="2803" y="10"/>
                </a:lnTo>
                <a:lnTo>
                  <a:pt x="2655" y="395"/>
                </a:lnTo>
                <a:close/>
                <a:moveTo>
                  <a:pt x="3068" y="395"/>
                </a:moveTo>
                <a:lnTo>
                  <a:pt x="3068" y="395"/>
                </a:lnTo>
                <a:lnTo>
                  <a:pt x="3132" y="395"/>
                </a:lnTo>
                <a:lnTo>
                  <a:pt x="3132" y="111"/>
                </a:lnTo>
                <a:lnTo>
                  <a:pt x="3133" y="111"/>
                </a:lnTo>
                <a:lnTo>
                  <a:pt x="3309" y="395"/>
                </a:lnTo>
                <a:lnTo>
                  <a:pt x="3380" y="395"/>
                </a:lnTo>
                <a:lnTo>
                  <a:pt x="3380" y="10"/>
                </a:lnTo>
                <a:lnTo>
                  <a:pt x="3316" y="10"/>
                </a:lnTo>
                <a:lnTo>
                  <a:pt x="3316" y="293"/>
                </a:lnTo>
                <a:lnTo>
                  <a:pt x="3315" y="293"/>
                </a:lnTo>
                <a:lnTo>
                  <a:pt x="3139" y="10"/>
                </a:lnTo>
                <a:lnTo>
                  <a:pt x="3068" y="10"/>
                </a:lnTo>
                <a:lnTo>
                  <a:pt x="3068" y="395"/>
                </a:lnTo>
                <a:close/>
                <a:moveTo>
                  <a:pt x="3535" y="64"/>
                </a:moveTo>
                <a:lnTo>
                  <a:pt x="3535" y="64"/>
                </a:lnTo>
                <a:lnTo>
                  <a:pt x="3601" y="64"/>
                </a:lnTo>
                <a:cubicBezTo>
                  <a:pt x="3707" y="64"/>
                  <a:pt x="3729" y="125"/>
                  <a:pt x="3729" y="202"/>
                </a:cubicBezTo>
                <a:cubicBezTo>
                  <a:pt x="3729" y="279"/>
                  <a:pt x="3707" y="340"/>
                  <a:pt x="3601" y="340"/>
                </a:cubicBezTo>
                <a:lnTo>
                  <a:pt x="3535" y="340"/>
                </a:lnTo>
                <a:lnTo>
                  <a:pt x="3535" y="64"/>
                </a:lnTo>
                <a:close/>
                <a:moveTo>
                  <a:pt x="3467" y="395"/>
                </a:moveTo>
                <a:lnTo>
                  <a:pt x="3467" y="395"/>
                </a:lnTo>
                <a:lnTo>
                  <a:pt x="3627" y="395"/>
                </a:lnTo>
                <a:cubicBezTo>
                  <a:pt x="3746" y="395"/>
                  <a:pt x="3797" y="308"/>
                  <a:pt x="3797" y="202"/>
                </a:cubicBezTo>
                <a:cubicBezTo>
                  <a:pt x="3797" y="96"/>
                  <a:pt x="3746" y="10"/>
                  <a:pt x="3627" y="10"/>
                </a:cubicBezTo>
                <a:lnTo>
                  <a:pt x="3467" y="10"/>
                </a:lnTo>
                <a:lnTo>
                  <a:pt x="3467" y="395"/>
                </a:lnTo>
                <a:close/>
                <a:moveTo>
                  <a:pt x="3984" y="266"/>
                </a:moveTo>
                <a:lnTo>
                  <a:pt x="3984" y="266"/>
                </a:lnTo>
                <a:cubicBezTo>
                  <a:pt x="3985" y="362"/>
                  <a:pt x="4056" y="404"/>
                  <a:pt x="4144" y="404"/>
                </a:cubicBezTo>
                <a:cubicBezTo>
                  <a:pt x="4221" y="404"/>
                  <a:pt x="4297" y="369"/>
                  <a:pt x="4297" y="283"/>
                </a:cubicBezTo>
                <a:cubicBezTo>
                  <a:pt x="4297" y="243"/>
                  <a:pt x="4273" y="200"/>
                  <a:pt x="4222" y="185"/>
                </a:cubicBezTo>
                <a:cubicBezTo>
                  <a:pt x="4202" y="179"/>
                  <a:pt x="4117" y="157"/>
                  <a:pt x="4111" y="155"/>
                </a:cubicBezTo>
                <a:cubicBezTo>
                  <a:pt x="4084" y="148"/>
                  <a:pt x="4065" y="132"/>
                  <a:pt x="4065" y="105"/>
                </a:cubicBezTo>
                <a:cubicBezTo>
                  <a:pt x="4065" y="67"/>
                  <a:pt x="4105" y="55"/>
                  <a:pt x="4136" y="55"/>
                </a:cubicBezTo>
                <a:cubicBezTo>
                  <a:pt x="4183" y="55"/>
                  <a:pt x="4216" y="74"/>
                  <a:pt x="4219" y="123"/>
                </a:cubicBezTo>
                <a:lnTo>
                  <a:pt x="4287" y="123"/>
                </a:lnTo>
                <a:cubicBezTo>
                  <a:pt x="4287" y="43"/>
                  <a:pt x="4219" y="0"/>
                  <a:pt x="4139" y="0"/>
                </a:cubicBezTo>
                <a:cubicBezTo>
                  <a:pt x="4069" y="0"/>
                  <a:pt x="3998" y="36"/>
                  <a:pt x="3998" y="114"/>
                </a:cubicBezTo>
                <a:cubicBezTo>
                  <a:pt x="3998" y="154"/>
                  <a:pt x="4017" y="193"/>
                  <a:pt x="4083" y="211"/>
                </a:cubicBezTo>
                <a:cubicBezTo>
                  <a:pt x="4136" y="226"/>
                  <a:pt x="4171" y="233"/>
                  <a:pt x="4198" y="243"/>
                </a:cubicBezTo>
                <a:cubicBezTo>
                  <a:pt x="4214" y="249"/>
                  <a:pt x="4230" y="261"/>
                  <a:pt x="4230" y="291"/>
                </a:cubicBezTo>
                <a:cubicBezTo>
                  <a:pt x="4230" y="320"/>
                  <a:pt x="4208" y="349"/>
                  <a:pt x="4149" y="349"/>
                </a:cubicBezTo>
                <a:cubicBezTo>
                  <a:pt x="4095" y="349"/>
                  <a:pt x="4051" y="326"/>
                  <a:pt x="4051" y="266"/>
                </a:cubicBezTo>
                <a:lnTo>
                  <a:pt x="3984" y="266"/>
                </a:lnTo>
                <a:close/>
                <a:moveTo>
                  <a:pt x="4432" y="64"/>
                </a:moveTo>
                <a:lnTo>
                  <a:pt x="4432" y="64"/>
                </a:lnTo>
                <a:lnTo>
                  <a:pt x="4532" y="64"/>
                </a:lnTo>
                <a:cubicBezTo>
                  <a:pt x="4567" y="64"/>
                  <a:pt x="4598" y="77"/>
                  <a:pt x="4598" y="128"/>
                </a:cubicBezTo>
                <a:cubicBezTo>
                  <a:pt x="4598" y="177"/>
                  <a:pt x="4561" y="192"/>
                  <a:pt x="4531" y="192"/>
                </a:cubicBezTo>
                <a:lnTo>
                  <a:pt x="4432" y="192"/>
                </a:lnTo>
                <a:lnTo>
                  <a:pt x="4432" y="64"/>
                </a:lnTo>
                <a:close/>
                <a:moveTo>
                  <a:pt x="4365" y="395"/>
                </a:moveTo>
                <a:lnTo>
                  <a:pt x="4365" y="395"/>
                </a:lnTo>
                <a:lnTo>
                  <a:pt x="4432" y="395"/>
                </a:lnTo>
                <a:lnTo>
                  <a:pt x="4432" y="247"/>
                </a:lnTo>
                <a:lnTo>
                  <a:pt x="4535" y="247"/>
                </a:lnTo>
                <a:cubicBezTo>
                  <a:pt x="4645" y="248"/>
                  <a:pt x="4666" y="177"/>
                  <a:pt x="4666" y="129"/>
                </a:cubicBezTo>
                <a:cubicBezTo>
                  <a:pt x="4666" y="81"/>
                  <a:pt x="4645" y="10"/>
                  <a:pt x="4535" y="10"/>
                </a:cubicBezTo>
                <a:lnTo>
                  <a:pt x="4365" y="10"/>
                </a:lnTo>
                <a:lnTo>
                  <a:pt x="4365" y="395"/>
                </a:lnTo>
                <a:close/>
                <a:moveTo>
                  <a:pt x="4841" y="76"/>
                </a:moveTo>
                <a:lnTo>
                  <a:pt x="4841" y="76"/>
                </a:lnTo>
                <a:lnTo>
                  <a:pt x="4842" y="76"/>
                </a:lnTo>
                <a:lnTo>
                  <a:pt x="4900" y="241"/>
                </a:lnTo>
                <a:lnTo>
                  <a:pt x="4782" y="241"/>
                </a:lnTo>
                <a:lnTo>
                  <a:pt x="4841" y="76"/>
                </a:lnTo>
                <a:close/>
                <a:moveTo>
                  <a:pt x="4658" y="395"/>
                </a:moveTo>
                <a:lnTo>
                  <a:pt x="4658" y="395"/>
                </a:lnTo>
                <a:lnTo>
                  <a:pt x="4728" y="395"/>
                </a:lnTo>
                <a:lnTo>
                  <a:pt x="4764" y="293"/>
                </a:lnTo>
                <a:lnTo>
                  <a:pt x="4918" y="293"/>
                </a:lnTo>
                <a:lnTo>
                  <a:pt x="4954" y="395"/>
                </a:lnTo>
                <a:lnTo>
                  <a:pt x="5026" y="395"/>
                </a:lnTo>
                <a:lnTo>
                  <a:pt x="4878" y="10"/>
                </a:lnTo>
                <a:lnTo>
                  <a:pt x="4806" y="10"/>
                </a:lnTo>
                <a:lnTo>
                  <a:pt x="4658" y="395"/>
                </a:lnTo>
                <a:close/>
                <a:moveTo>
                  <a:pt x="5385" y="132"/>
                </a:moveTo>
                <a:lnTo>
                  <a:pt x="5385" y="132"/>
                </a:lnTo>
                <a:cubicBezTo>
                  <a:pt x="5377" y="49"/>
                  <a:pt x="5308" y="1"/>
                  <a:pt x="5221" y="0"/>
                </a:cubicBezTo>
                <a:cubicBezTo>
                  <a:pt x="5106" y="0"/>
                  <a:pt x="5037" y="92"/>
                  <a:pt x="5037" y="202"/>
                </a:cubicBezTo>
                <a:cubicBezTo>
                  <a:pt x="5037" y="312"/>
                  <a:pt x="5106" y="404"/>
                  <a:pt x="5221" y="404"/>
                </a:cubicBezTo>
                <a:cubicBezTo>
                  <a:pt x="5315" y="404"/>
                  <a:pt x="5380" y="340"/>
                  <a:pt x="5385" y="248"/>
                </a:cubicBezTo>
                <a:lnTo>
                  <a:pt x="5320" y="248"/>
                </a:lnTo>
                <a:cubicBezTo>
                  <a:pt x="5314" y="304"/>
                  <a:pt x="5281" y="349"/>
                  <a:pt x="5221" y="349"/>
                </a:cubicBezTo>
                <a:cubicBezTo>
                  <a:pt x="5139" y="349"/>
                  <a:pt x="5104" y="276"/>
                  <a:pt x="5104" y="202"/>
                </a:cubicBezTo>
                <a:cubicBezTo>
                  <a:pt x="5104" y="128"/>
                  <a:pt x="5139" y="55"/>
                  <a:pt x="5221" y="55"/>
                </a:cubicBezTo>
                <a:cubicBezTo>
                  <a:pt x="5278" y="55"/>
                  <a:pt x="5306" y="88"/>
                  <a:pt x="5317" y="132"/>
                </a:cubicBezTo>
                <a:lnTo>
                  <a:pt x="5385" y="132"/>
                </a:lnTo>
                <a:close/>
                <a:moveTo>
                  <a:pt x="5454" y="395"/>
                </a:moveTo>
                <a:lnTo>
                  <a:pt x="5454" y="395"/>
                </a:lnTo>
                <a:lnTo>
                  <a:pt x="5735" y="395"/>
                </a:lnTo>
                <a:lnTo>
                  <a:pt x="5735" y="336"/>
                </a:lnTo>
                <a:lnTo>
                  <a:pt x="5521" y="336"/>
                </a:lnTo>
                <a:lnTo>
                  <a:pt x="5521" y="224"/>
                </a:lnTo>
                <a:lnTo>
                  <a:pt x="5716" y="224"/>
                </a:lnTo>
                <a:lnTo>
                  <a:pt x="5716" y="169"/>
                </a:lnTo>
                <a:lnTo>
                  <a:pt x="5521" y="169"/>
                </a:lnTo>
                <a:lnTo>
                  <a:pt x="5521" y="68"/>
                </a:lnTo>
                <a:lnTo>
                  <a:pt x="5731" y="68"/>
                </a:lnTo>
                <a:lnTo>
                  <a:pt x="5731" y="10"/>
                </a:lnTo>
                <a:lnTo>
                  <a:pt x="5454" y="10"/>
                </a:lnTo>
                <a:lnTo>
                  <a:pt x="5454" y="395"/>
                </a:lnTo>
                <a:close/>
              </a:path>
            </a:pathLst>
          </a:custGeom>
          <a:solidFill>
            <a:srgbClr val="FEFEF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2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478762" y="1628800"/>
            <a:ext cx="4523508" cy="2892800"/>
          </a:xfrm>
        </p:spPr>
        <p:txBody>
          <a:bodyPr anchor="b"/>
          <a:lstStyle>
            <a:lvl1pPr>
              <a:lnSpc>
                <a:spcPct val="105000"/>
              </a:lnSpc>
              <a:defRPr sz="3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altLang="de-DE" noProof="0"/>
              <a:t>Click to edit Master title style</a:t>
            </a:r>
            <a:endParaRPr lang="de-DE" altLang="de-DE" noProof="0" dirty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478762" y="4561677"/>
            <a:ext cx="4523508" cy="863111"/>
          </a:xfrm>
        </p:spPr>
        <p:txBody>
          <a:bodyPr anchor="t"/>
          <a:lstStyle>
            <a:lvl1pPr>
              <a:lnSpc>
                <a:spcPct val="100000"/>
              </a:lnSpc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altLang="de-DE" noProof="0"/>
              <a:t>Click to edit Master subtitle style</a:t>
            </a:r>
            <a:endParaRPr lang="de-DE" altLang="de-DE" noProof="0" dirty="0"/>
          </a:p>
        </p:txBody>
      </p:sp>
      <p:pic>
        <p:nvPicPr>
          <p:cNvPr id="14" name="Picture 13" descr="AIRBUS_WHITE.png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3799" y="6248400"/>
            <a:ext cx="1438781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272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Alternate 2"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8"/>
          <p:cNvGrpSpPr>
            <a:grpSpLocks/>
          </p:cNvGrpSpPr>
          <p:nvPr/>
        </p:nvGrpSpPr>
        <p:grpSpPr bwMode="auto">
          <a:xfrm>
            <a:off x="0" y="3606832"/>
            <a:ext cx="9148073" cy="3251185"/>
            <a:chOff x="0" y="1195"/>
            <a:chExt cx="6739" cy="3566"/>
          </a:xfrm>
        </p:grpSpPr>
        <p:sp>
          <p:nvSpPr>
            <p:cNvPr id="19" name="Rectangle 4"/>
            <p:cNvSpPr>
              <a:spLocks noChangeArrowheads="1"/>
            </p:cNvSpPr>
            <p:nvPr/>
          </p:nvSpPr>
          <p:spPr bwMode="auto">
            <a:xfrm>
              <a:off x="0" y="1215"/>
              <a:ext cx="6736" cy="354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 sz="1361"/>
            </a:p>
          </p:txBody>
        </p:sp>
        <p:grpSp>
          <p:nvGrpSpPr>
            <p:cNvPr id="20" name="Group 15"/>
            <p:cNvGrpSpPr>
              <a:grpSpLocks/>
            </p:cNvGrpSpPr>
            <p:nvPr/>
          </p:nvGrpSpPr>
          <p:grpSpPr bwMode="auto">
            <a:xfrm>
              <a:off x="3" y="1195"/>
              <a:ext cx="6736" cy="68"/>
              <a:chOff x="3" y="1195"/>
              <a:chExt cx="6736" cy="68"/>
            </a:xfrm>
          </p:grpSpPr>
          <p:sp>
            <p:nvSpPr>
              <p:cNvPr id="21" name="Rectangle 16"/>
              <p:cNvSpPr>
                <a:spLocks noChangeArrowheads="1"/>
              </p:cNvSpPr>
              <p:nvPr/>
            </p:nvSpPr>
            <p:spPr bwMode="auto">
              <a:xfrm>
                <a:off x="3" y="1195"/>
                <a:ext cx="6733" cy="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 sz="1361"/>
              </a:p>
            </p:txBody>
          </p:sp>
          <p:sp>
            <p:nvSpPr>
              <p:cNvPr id="22" name="Rectangle 17"/>
              <p:cNvSpPr>
                <a:spLocks noChangeArrowheads="1"/>
              </p:cNvSpPr>
              <p:nvPr/>
            </p:nvSpPr>
            <p:spPr bwMode="auto">
              <a:xfrm>
                <a:off x="1829" y="1195"/>
                <a:ext cx="4910" cy="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 sz="1361"/>
              </a:p>
            </p:txBody>
          </p:sp>
        </p:grpSp>
      </p:grpSp>
      <p:sp>
        <p:nvSpPr>
          <p:cNvPr id="235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478762" y="4236010"/>
            <a:ext cx="4523508" cy="871200"/>
          </a:xfrm>
        </p:spPr>
        <p:txBody>
          <a:bodyPr/>
          <a:lstStyle>
            <a:lvl1pPr>
              <a:lnSpc>
                <a:spcPct val="105000"/>
              </a:lnSpc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de-DE" noProof="0"/>
              <a:t>Click to edit Master title style</a:t>
            </a:r>
            <a:endParaRPr lang="de-DE" altLang="de-DE" noProof="0" dirty="0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478762" y="5217940"/>
            <a:ext cx="4523508" cy="597265"/>
          </a:xfrm>
        </p:spPr>
        <p:txBody>
          <a:bodyPr anchor="t"/>
          <a:lstStyle>
            <a:lvl1pPr>
              <a:lnSpc>
                <a:spcPct val="100000"/>
              </a:lnSpc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de-DE" noProof="0"/>
              <a:t>Click to edit Master subtitle style</a:t>
            </a:r>
            <a:endParaRPr lang="de-DE" altLang="de-DE" noProof="0" dirty="0"/>
          </a:p>
        </p:txBody>
      </p:sp>
      <p:sp>
        <p:nvSpPr>
          <p:cNvPr id="16" name="Freeform 5"/>
          <p:cNvSpPr>
            <a:spLocks noChangeAspect="1" noEditPoints="1"/>
          </p:cNvSpPr>
          <p:nvPr/>
        </p:nvSpPr>
        <p:spPr bwMode="auto">
          <a:xfrm>
            <a:off x="2478762" y="3829382"/>
            <a:ext cx="1239300" cy="116385"/>
          </a:xfrm>
          <a:custGeom>
            <a:avLst/>
            <a:gdLst>
              <a:gd name="T0" fmla="*/ 263 w 5735"/>
              <a:gd name="T1" fmla="*/ 202 h 404"/>
              <a:gd name="T2" fmla="*/ 0 w 5735"/>
              <a:gd name="T3" fmla="*/ 395 h 404"/>
              <a:gd name="T4" fmla="*/ 160 w 5735"/>
              <a:gd name="T5" fmla="*/ 10 h 404"/>
              <a:gd name="T6" fmla="*/ 399 w 5735"/>
              <a:gd name="T7" fmla="*/ 395 h 404"/>
              <a:gd name="T8" fmla="*/ 466 w 5735"/>
              <a:gd name="T9" fmla="*/ 224 h 404"/>
              <a:gd name="T10" fmla="*/ 466 w 5735"/>
              <a:gd name="T11" fmla="*/ 68 h 404"/>
              <a:gd name="T12" fmla="*/ 399 w 5735"/>
              <a:gd name="T13" fmla="*/ 395 h 404"/>
              <a:gd name="T14" fmla="*/ 813 w 5735"/>
              <a:gd name="T15" fmla="*/ 224 h 404"/>
              <a:gd name="T16" fmla="*/ 813 w 5735"/>
              <a:gd name="T17" fmla="*/ 68 h 404"/>
              <a:gd name="T18" fmla="*/ 746 w 5735"/>
              <a:gd name="T19" fmla="*/ 395 h 404"/>
              <a:gd name="T20" fmla="*/ 1348 w 5735"/>
              <a:gd name="T21" fmla="*/ 336 h 404"/>
              <a:gd name="T22" fmla="*/ 1329 w 5735"/>
              <a:gd name="T23" fmla="*/ 169 h 404"/>
              <a:gd name="T24" fmla="*/ 1344 w 5735"/>
              <a:gd name="T25" fmla="*/ 10 h 404"/>
              <a:gd name="T26" fmla="*/ 1413 w 5735"/>
              <a:gd name="T27" fmla="*/ 395 h 404"/>
              <a:gd name="T28" fmla="*/ 1654 w 5735"/>
              <a:gd name="T29" fmla="*/ 395 h 404"/>
              <a:gd name="T30" fmla="*/ 1661 w 5735"/>
              <a:gd name="T31" fmla="*/ 293 h 404"/>
              <a:gd name="T32" fmla="*/ 1413 w 5735"/>
              <a:gd name="T33" fmla="*/ 395 h 404"/>
              <a:gd name="T34" fmla="*/ 1793 w 5735"/>
              <a:gd name="T35" fmla="*/ 202 h 404"/>
              <a:gd name="T36" fmla="*/ 1977 w 5735"/>
              <a:gd name="T37" fmla="*/ 349 h 404"/>
              <a:gd name="T38" fmla="*/ 2141 w 5735"/>
              <a:gd name="T39" fmla="*/ 132 h 404"/>
              <a:gd name="T40" fmla="*/ 2491 w 5735"/>
              <a:gd name="T41" fmla="*/ 336 h 404"/>
              <a:gd name="T42" fmla="*/ 2471 w 5735"/>
              <a:gd name="T43" fmla="*/ 169 h 404"/>
              <a:gd name="T44" fmla="*/ 2487 w 5735"/>
              <a:gd name="T45" fmla="*/ 10 h 404"/>
              <a:gd name="T46" fmla="*/ 2837 w 5735"/>
              <a:gd name="T47" fmla="*/ 76 h 404"/>
              <a:gd name="T48" fmla="*/ 2837 w 5735"/>
              <a:gd name="T49" fmla="*/ 76 h 404"/>
              <a:gd name="T50" fmla="*/ 2761 w 5735"/>
              <a:gd name="T51" fmla="*/ 293 h 404"/>
              <a:gd name="T52" fmla="*/ 2874 w 5735"/>
              <a:gd name="T53" fmla="*/ 10 h 404"/>
              <a:gd name="T54" fmla="*/ 3068 w 5735"/>
              <a:gd name="T55" fmla="*/ 395 h 404"/>
              <a:gd name="T56" fmla="*/ 3309 w 5735"/>
              <a:gd name="T57" fmla="*/ 395 h 404"/>
              <a:gd name="T58" fmla="*/ 3316 w 5735"/>
              <a:gd name="T59" fmla="*/ 293 h 404"/>
              <a:gd name="T60" fmla="*/ 3068 w 5735"/>
              <a:gd name="T61" fmla="*/ 395 h 404"/>
              <a:gd name="T62" fmla="*/ 3729 w 5735"/>
              <a:gd name="T63" fmla="*/ 202 h 404"/>
              <a:gd name="T64" fmla="*/ 3467 w 5735"/>
              <a:gd name="T65" fmla="*/ 395 h 404"/>
              <a:gd name="T66" fmla="*/ 3627 w 5735"/>
              <a:gd name="T67" fmla="*/ 10 h 404"/>
              <a:gd name="T68" fmla="*/ 3984 w 5735"/>
              <a:gd name="T69" fmla="*/ 266 h 404"/>
              <a:gd name="T70" fmla="*/ 4111 w 5735"/>
              <a:gd name="T71" fmla="*/ 155 h 404"/>
              <a:gd name="T72" fmla="*/ 4287 w 5735"/>
              <a:gd name="T73" fmla="*/ 123 h 404"/>
              <a:gd name="T74" fmla="*/ 4198 w 5735"/>
              <a:gd name="T75" fmla="*/ 243 h 404"/>
              <a:gd name="T76" fmla="*/ 3984 w 5735"/>
              <a:gd name="T77" fmla="*/ 266 h 404"/>
              <a:gd name="T78" fmla="*/ 4598 w 5735"/>
              <a:gd name="T79" fmla="*/ 128 h 404"/>
              <a:gd name="T80" fmla="*/ 4365 w 5735"/>
              <a:gd name="T81" fmla="*/ 395 h 404"/>
              <a:gd name="T82" fmla="*/ 4535 w 5735"/>
              <a:gd name="T83" fmla="*/ 247 h 404"/>
              <a:gd name="T84" fmla="*/ 4365 w 5735"/>
              <a:gd name="T85" fmla="*/ 395 h 404"/>
              <a:gd name="T86" fmla="*/ 4900 w 5735"/>
              <a:gd name="T87" fmla="*/ 241 h 404"/>
              <a:gd name="T88" fmla="*/ 4658 w 5735"/>
              <a:gd name="T89" fmla="*/ 395 h 404"/>
              <a:gd name="T90" fmla="*/ 4954 w 5735"/>
              <a:gd name="T91" fmla="*/ 395 h 404"/>
              <a:gd name="T92" fmla="*/ 4658 w 5735"/>
              <a:gd name="T93" fmla="*/ 395 h 404"/>
              <a:gd name="T94" fmla="*/ 5037 w 5735"/>
              <a:gd name="T95" fmla="*/ 202 h 404"/>
              <a:gd name="T96" fmla="*/ 5221 w 5735"/>
              <a:gd name="T97" fmla="*/ 349 h 404"/>
              <a:gd name="T98" fmla="*/ 5385 w 5735"/>
              <a:gd name="T99" fmla="*/ 132 h 404"/>
              <a:gd name="T100" fmla="*/ 5735 w 5735"/>
              <a:gd name="T101" fmla="*/ 336 h 404"/>
              <a:gd name="T102" fmla="*/ 5716 w 5735"/>
              <a:gd name="T103" fmla="*/ 169 h 404"/>
              <a:gd name="T104" fmla="*/ 5731 w 5735"/>
              <a:gd name="T105" fmla="*/ 1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735" h="404">
                <a:moveTo>
                  <a:pt x="68" y="64"/>
                </a:moveTo>
                <a:lnTo>
                  <a:pt x="68" y="64"/>
                </a:lnTo>
                <a:lnTo>
                  <a:pt x="134" y="64"/>
                </a:lnTo>
                <a:cubicBezTo>
                  <a:pt x="240" y="64"/>
                  <a:pt x="263" y="125"/>
                  <a:pt x="263" y="202"/>
                </a:cubicBezTo>
                <a:cubicBezTo>
                  <a:pt x="263" y="279"/>
                  <a:pt x="240" y="340"/>
                  <a:pt x="134" y="340"/>
                </a:cubicBezTo>
                <a:lnTo>
                  <a:pt x="68" y="340"/>
                </a:lnTo>
                <a:lnTo>
                  <a:pt x="68" y="64"/>
                </a:lnTo>
                <a:close/>
                <a:moveTo>
                  <a:pt x="0" y="395"/>
                </a:moveTo>
                <a:lnTo>
                  <a:pt x="0" y="395"/>
                </a:lnTo>
                <a:lnTo>
                  <a:pt x="160" y="395"/>
                </a:lnTo>
                <a:cubicBezTo>
                  <a:pt x="279" y="395"/>
                  <a:pt x="330" y="308"/>
                  <a:pt x="330" y="202"/>
                </a:cubicBezTo>
                <a:cubicBezTo>
                  <a:pt x="330" y="96"/>
                  <a:pt x="279" y="10"/>
                  <a:pt x="160" y="10"/>
                </a:cubicBezTo>
                <a:lnTo>
                  <a:pt x="0" y="10"/>
                </a:lnTo>
                <a:lnTo>
                  <a:pt x="0" y="395"/>
                </a:lnTo>
                <a:close/>
                <a:moveTo>
                  <a:pt x="399" y="395"/>
                </a:moveTo>
                <a:lnTo>
                  <a:pt x="399" y="395"/>
                </a:lnTo>
                <a:lnTo>
                  <a:pt x="680" y="395"/>
                </a:lnTo>
                <a:lnTo>
                  <a:pt x="680" y="336"/>
                </a:lnTo>
                <a:lnTo>
                  <a:pt x="466" y="336"/>
                </a:lnTo>
                <a:lnTo>
                  <a:pt x="466" y="224"/>
                </a:lnTo>
                <a:lnTo>
                  <a:pt x="660" y="224"/>
                </a:lnTo>
                <a:lnTo>
                  <a:pt x="660" y="169"/>
                </a:lnTo>
                <a:lnTo>
                  <a:pt x="466" y="169"/>
                </a:lnTo>
                <a:lnTo>
                  <a:pt x="466" y="68"/>
                </a:lnTo>
                <a:lnTo>
                  <a:pt x="676" y="68"/>
                </a:lnTo>
                <a:lnTo>
                  <a:pt x="676" y="10"/>
                </a:lnTo>
                <a:lnTo>
                  <a:pt x="399" y="10"/>
                </a:lnTo>
                <a:lnTo>
                  <a:pt x="399" y="395"/>
                </a:lnTo>
                <a:close/>
                <a:moveTo>
                  <a:pt x="746" y="395"/>
                </a:moveTo>
                <a:lnTo>
                  <a:pt x="746" y="395"/>
                </a:lnTo>
                <a:lnTo>
                  <a:pt x="813" y="395"/>
                </a:lnTo>
                <a:lnTo>
                  <a:pt x="813" y="224"/>
                </a:lnTo>
                <a:lnTo>
                  <a:pt x="988" y="224"/>
                </a:lnTo>
                <a:lnTo>
                  <a:pt x="988" y="169"/>
                </a:lnTo>
                <a:lnTo>
                  <a:pt x="813" y="169"/>
                </a:lnTo>
                <a:lnTo>
                  <a:pt x="813" y="68"/>
                </a:lnTo>
                <a:lnTo>
                  <a:pt x="1012" y="68"/>
                </a:lnTo>
                <a:lnTo>
                  <a:pt x="1012" y="10"/>
                </a:lnTo>
                <a:lnTo>
                  <a:pt x="746" y="10"/>
                </a:lnTo>
                <a:lnTo>
                  <a:pt x="746" y="395"/>
                </a:lnTo>
                <a:close/>
                <a:moveTo>
                  <a:pt x="1067" y="395"/>
                </a:moveTo>
                <a:lnTo>
                  <a:pt x="1067" y="395"/>
                </a:lnTo>
                <a:lnTo>
                  <a:pt x="1348" y="395"/>
                </a:lnTo>
                <a:lnTo>
                  <a:pt x="1348" y="336"/>
                </a:lnTo>
                <a:lnTo>
                  <a:pt x="1135" y="336"/>
                </a:lnTo>
                <a:lnTo>
                  <a:pt x="1135" y="224"/>
                </a:lnTo>
                <a:lnTo>
                  <a:pt x="1329" y="224"/>
                </a:lnTo>
                <a:lnTo>
                  <a:pt x="1329" y="169"/>
                </a:lnTo>
                <a:lnTo>
                  <a:pt x="1135" y="169"/>
                </a:lnTo>
                <a:lnTo>
                  <a:pt x="1135" y="68"/>
                </a:lnTo>
                <a:lnTo>
                  <a:pt x="1344" y="68"/>
                </a:lnTo>
                <a:lnTo>
                  <a:pt x="1344" y="10"/>
                </a:lnTo>
                <a:lnTo>
                  <a:pt x="1067" y="10"/>
                </a:lnTo>
                <a:lnTo>
                  <a:pt x="1067" y="395"/>
                </a:lnTo>
                <a:close/>
                <a:moveTo>
                  <a:pt x="1413" y="395"/>
                </a:moveTo>
                <a:lnTo>
                  <a:pt x="1413" y="395"/>
                </a:lnTo>
                <a:lnTo>
                  <a:pt x="1477" y="395"/>
                </a:lnTo>
                <a:lnTo>
                  <a:pt x="1477" y="111"/>
                </a:lnTo>
                <a:lnTo>
                  <a:pt x="1479" y="111"/>
                </a:lnTo>
                <a:lnTo>
                  <a:pt x="1654" y="395"/>
                </a:lnTo>
                <a:lnTo>
                  <a:pt x="1725" y="395"/>
                </a:lnTo>
                <a:lnTo>
                  <a:pt x="1725" y="10"/>
                </a:lnTo>
                <a:lnTo>
                  <a:pt x="1661" y="10"/>
                </a:lnTo>
                <a:lnTo>
                  <a:pt x="1661" y="293"/>
                </a:lnTo>
                <a:lnTo>
                  <a:pt x="1660" y="293"/>
                </a:lnTo>
                <a:lnTo>
                  <a:pt x="1484" y="10"/>
                </a:lnTo>
                <a:lnTo>
                  <a:pt x="1413" y="10"/>
                </a:lnTo>
                <a:lnTo>
                  <a:pt x="1413" y="395"/>
                </a:lnTo>
                <a:close/>
                <a:moveTo>
                  <a:pt x="2141" y="132"/>
                </a:moveTo>
                <a:lnTo>
                  <a:pt x="2141" y="132"/>
                </a:lnTo>
                <a:cubicBezTo>
                  <a:pt x="2133" y="49"/>
                  <a:pt x="2064" y="1"/>
                  <a:pt x="1977" y="0"/>
                </a:cubicBezTo>
                <a:cubicBezTo>
                  <a:pt x="1862" y="0"/>
                  <a:pt x="1793" y="92"/>
                  <a:pt x="1793" y="202"/>
                </a:cubicBezTo>
                <a:cubicBezTo>
                  <a:pt x="1793" y="312"/>
                  <a:pt x="1862" y="404"/>
                  <a:pt x="1977" y="404"/>
                </a:cubicBezTo>
                <a:cubicBezTo>
                  <a:pt x="2071" y="404"/>
                  <a:pt x="2136" y="340"/>
                  <a:pt x="2141" y="248"/>
                </a:cubicBezTo>
                <a:lnTo>
                  <a:pt x="2075" y="248"/>
                </a:lnTo>
                <a:cubicBezTo>
                  <a:pt x="2070" y="304"/>
                  <a:pt x="2037" y="349"/>
                  <a:pt x="1977" y="349"/>
                </a:cubicBezTo>
                <a:cubicBezTo>
                  <a:pt x="1895" y="349"/>
                  <a:pt x="1860" y="276"/>
                  <a:pt x="1860" y="202"/>
                </a:cubicBezTo>
                <a:cubicBezTo>
                  <a:pt x="1860" y="128"/>
                  <a:pt x="1895" y="55"/>
                  <a:pt x="1977" y="55"/>
                </a:cubicBezTo>
                <a:cubicBezTo>
                  <a:pt x="2033" y="55"/>
                  <a:pt x="2062" y="88"/>
                  <a:pt x="2073" y="132"/>
                </a:cubicBezTo>
                <a:lnTo>
                  <a:pt x="2141" y="132"/>
                </a:lnTo>
                <a:close/>
                <a:moveTo>
                  <a:pt x="2210" y="395"/>
                </a:moveTo>
                <a:lnTo>
                  <a:pt x="2210" y="395"/>
                </a:lnTo>
                <a:lnTo>
                  <a:pt x="2491" y="395"/>
                </a:lnTo>
                <a:lnTo>
                  <a:pt x="2491" y="336"/>
                </a:lnTo>
                <a:lnTo>
                  <a:pt x="2277" y="336"/>
                </a:lnTo>
                <a:lnTo>
                  <a:pt x="2277" y="224"/>
                </a:lnTo>
                <a:lnTo>
                  <a:pt x="2471" y="224"/>
                </a:lnTo>
                <a:lnTo>
                  <a:pt x="2471" y="169"/>
                </a:lnTo>
                <a:lnTo>
                  <a:pt x="2277" y="169"/>
                </a:lnTo>
                <a:lnTo>
                  <a:pt x="2277" y="68"/>
                </a:lnTo>
                <a:lnTo>
                  <a:pt x="2487" y="68"/>
                </a:lnTo>
                <a:lnTo>
                  <a:pt x="2487" y="10"/>
                </a:lnTo>
                <a:lnTo>
                  <a:pt x="2210" y="10"/>
                </a:lnTo>
                <a:lnTo>
                  <a:pt x="2210" y="395"/>
                </a:lnTo>
                <a:close/>
                <a:moveTo>
                  <a:pt x="2837" y="76"/>
                </a:moveTo>
                <a:lnTo>
                  <a:pt x="2837" y="76"/>
                </a:lnTo>
                <a:lnTo>
                  <a:pt x="2839" y="76"/>
                </a:lnTo>
                <a:lnTo>
                  <a:pt x="2897" y="241"/>
                </a:lnTo>
                <a:lnTo>
                  <a:pt x="2779" y="241"/>
                </a:lnTo>
                <a:lnTo>
                  <a:pt x="2837" y="76"/>
                </a:lnTo>
                <a:close/>
                <a:moveTo>
                  <a:pt x="2655" y="395"/>
                </a:moveTo>
                <a:lnTo>
                  <a:pt x="2655" y="395"/>
                </a:lnTo>
                <a:lnTo>
                  <a:pt x="2724" y="395"/>
                </a:lnTo>
                <a:lnTo>
                  <a:pt x="2761" y="293"/>
                </a:lnTo>
                <a:lnTo>
                  <a:pt x="2914" y="293"/>
                </a:lnTo>
                <a:lnTo>
                  <a:pt x="2950" y="395"/>
                </a:lnTo>
                <a:lnTo>
                  <a:pt x="3023" y="395"/>
                </a:lnTo>
                <a:lnTo>
                  <a:pt x="2874" y="10"/>
                </a:lnTo>
                <a:lnTo>
                  <a:pt x="2803" y="10"/>
                </a:lnTo>
                <a:lnTo>
                  <a:pt x="2655" y="395"/>
                </a:lnTo>
                <a:close/>
                <a:moveTo>
                  <a:pt x="3068" y="395"/>
                </a:moveTo>
                <a:lnTo>
                  <a:pt x="3068" y="395"/>
                </a:lnTo>
                <a:lnTo>
                  <a:pt x="3132" y="395"/>
                </a:lnTo>
                <a:lnTo>
                  <a:pt x="3132" y="111"/>
                </a:lnTo>
                <a:lnTo>
                  <a:pt x="3133" y="111"/>
                </a:lnTo>
                <a:lnTo>
                  <a:pt x="3309" y="395"/>
                </a:lnTo>
                <a:lnTo>
                  <a:pt x="3380" y="395"/>
                </a:lnTo>
                <a:lnTo>
                  <a:pt x="3380" y="10"/>
                </a:lnTo>
                <a:lnTo>
                  <a:pt x="3316" y="10"/>
                </a:lnTo>
                <a:lnTo>
                  <a:pt x="3316" y="293"/>
                </a:lnTo>
                <a:lnTo>
                  <a:pt x="3315" y="293"/>
                </a:lnTo>
                <a:lnTo>
                  <a:pt x="3139" y="10"/>
                </a:lnTo>
                <a:lnTo>
                  <a:pt x="3068" y="10"/>
                </a:lnTo>
                <a:lnTo>
                  <a:pt x="3068" y="395"/>
                </a:lnTo>
                <a:close/>
                <a:moveTo>
                  <a:pt x="3535" y="64"/>
                </a:moveTo>
                <a:lnTo>
                  <a:pt x="3535" y="64"/>
                </a:lnTo>
                <a:lnTo>
                  <a:pt x="3601" y="64"/>
                </a:lnTo>
                <a:cubicBezTo>
                  <a:pt x="3707" y="64"/>
                  <a:pt x="3729" y="125"/>
                  <a:pt x="3729" y="202"/>
                </a:cubicBezTo>
                <a:cubicBezTo>
                  <a:pt x="3729" y="279"/>
                  <a:pt x="3707" y="340"/>
                  <a:pt x="3601" y="340"/>
                </a:cubicBezTo>
                <a:lnTo>
                  <a:pt x="3535" y="340"/>
                </a:lnTo>
                <a:lnTo>
                  <a:pt x="3535" y="64"/>
                </a:lnTo>
                <a:close/>
                <a:moveTo>
                  <a:pt x="3467" y="395"/>
                </a:moveTo>
                <a:lnTo>
                  <a:pt x="3467" y="395"/>
                </a:lnTo>
                <a:lnTo>
                  <a:pt x="3627" y="395"/>
                </a:lnTo>
                <a:cubicBezTo>
                  <a:pt x="3746" y="395"/>
                  <a:pt x="3797" y="308"/>
                  <a:pt x="3797" y="202"/>
                </a:cubicBezTo>
                <a:cubicBezTo>
                  <a:pt x="3797" y="96"/>
                  <a:pt x="3746" y="10"/>
                  <a:pt x="3627" y="10"/>
                </a:cubicBezTo>
                <a:lnTo>
                  <a:pt x="3467" y="10"/>
                </a:lnTo>
                <a:lnTo>
                  <a:pt x="3467" y="395"/>
                </a:lnTo>
                <a:close/>
                <a:moveTo>
                  <a:pt x="3984" y="266"/>
                </a:moveTo>
                <a:lnTo>
                  <a:pt x="3984" y="266"/>
                </a:lnTo>
                <a:cubicBezTo>
                  <a:pt x="3985" y="362"/>
                  <a:pt x="4056" y="404"/>
                  <a:pt x="4144" y="404"/>
                </a:cubicBezTo>
                <a:cubicBezTo>
                  <a:pt x="4221" y="404"/>
                  <a:pt x="4297" y="369"/>
                  <a:pt x="4297" y="283"/>
                </a:cubicBezTo>
                <a:cubicBezTo>
                  <a:pt x="4297" y="243"/>
                  <a:pt x="4273" y="200"/>
                  <a:pt x="4222" y="185"/>
                </a:cubicBezTo>
                <a:cubicBezTo>
                  <a:pt x="4202" y="179"/>
                  <a:pt x="4117" y="157"/>
                  <a:pt x="4111" y="155"/>
                </a:cubicBezTo>
                <a:cubicBezTo>
                  <a:pt x="4084" y="148"/>
                  <a:pt x="4065" y="132"/>
                  <a:pt x="4065" y="105"/>
                </a:cubicBezTo>
                <a:cubicBezTo>
                  <a:pt x="4065" y="67"/>
                  <a:pt x="4105" y="55"/>
                  <a:pt x="4136" y="55"/>
                </a:cubicBezTo>
                <a:cubicBezTo>
                  <a:pt x="4183" y="55"/>
                  <a:pt x="4216" y="74"/>
                  <a:pt x="4219" y="123"/>
                </a:cubicBezTo>
                <a:lnTo>
                  <a:pt x="4287" y="123"/>
                </a:lnTo>
                <a:cubicBezTo>
                  <a:pt x="4287" y="43"/>
                  <a:pt x="4219" y="0"/>
                  <a:pt x="4139" y="0"/>
                </a:cubicBezTo>
                <a:cubicBezTo>
                  <a:pt x="4069" y="0"/>
                  <a:pt x="3998" y="36"/>
                  <a:pt x="3998" y="114"/>
                </a:cubicBezTo>
                <a:cubicBezTo>
                  <a:pt x="3998" y="154"/>
                  <a:pt x="4017" y="193"/>
                  <a:pt x="4083" y="211"/>
                </a:cubicBezTo>
                <a:cubicBezTo>
                  <a:pt x="4136" y="226"/>
                  <a:pt x="4171" y="233"/>
                  <a:pt x="4198" y="243"/>
                </a:cubicBezTo>
                <a:cubicBezTo>
                  <a:pt x="4214" y="249"/>
                  <a:pt x="4230" y="261"/>
                  <a:pt x="4230" y="291"/>
                </a:cubicBezTo>
                <a:cubicBezTo>
                  <a:pt x="4230" y="320"/>
                  <a:pt x="4208" y="349"/>
                  <a:pt x="4149" y="349"/>
                </a:cubicBezTo>
                <a:cubicBezTo>
                  <a:pt x="4095" y="349"/>
                  <a:pt x="4051" y="326"/>
                  <a:pt x="4051" y="266"/>
                </a:cubicBezTo>
                <a:lnTo>
                  <a:pt x="3984" y="266"/>
                </a:lnTo>
                <a:close/>
                <a:moveTo>
                  <a:pt x="4432" y="64"/>
                </a:moveTo>
                <a:lnTo>
                  <a:pt x="4432" y="64"/>
                </a:lnTo>
                <a:lnTo>
                  <a:pt x="4532" y="64"/>
                </a:lnTo>
                <a:cubicBezTo>
                  <a:pt x="4567" y="64"/>
                  <a:pt x="4598" y="77"/>
                  <a:pt x="4598" y="128"/>
                </a:cubicBezTo>
                <a:cubicBezTo>
                  <a:pt x="4598" y="177"/>
                  <a:pt x="4561" y="192"/>
                  <a:pt x="4531" y="192"/>
                </a:cubicBezTo>
                <a:lnTo>
                  <a:pt x="4432" y="192"/>
                </a:lnTo>
                <a:lnTo>
                  <a:pt x="4432" y="64"/>
                </a:lnTo>
                <a:close/>
                <a:moveTo>
                  <a:pt x="4365" y="395"/>
                </a:moveTo>
                <a:lnTo>
                  <a:pt x="4365" y="395"/>
                </a:lnTo>
                <a:lnTo>
                  <a:pt x="4432" y="395"/>
                </a:lnTo>
                <a:lnTo>
                  <a:pt x="4432" y="247"/>
                </a:lnTo>
                <a:lnTo>
                  <a:pt x="4535" y="247"/>
                </a:lnTo>
                <a:cubicBezTo>
                  <a:pt x="4645" y="248"/>
                  <a:pt x="4666" y="177"/>
                  <a:pt x="4666" y="129"/>
                </a:cubicBezTo>
                <a:cubicBezTo>
                  <a:pt x="4666" y="81"/>
                  <a:pt x="4645" y="10"/>
                  <a:pt x="4535" y="10"/>
                </a:cubicBezTo>
                <a:lnTo>
                  <a:pt x="4365" y="10"/>
                </a:lnTo>
                <a:lnTo>
                  <a:pt x="4365" y="395"/>
                </a:lnTo>
                <a:close/>
                <a:moveTo>
                  <a:pt x="4841" y="76"/>
                </a:moveTo>
                <a:lnTo>
                  <a:pt x="4841" y="76"/>
                </a:lnTo>
                <a:lnTo>
                  <a:pt x="4842" y="76"/>
                </a:lnTo>
                <a:lnTo>
                  <a:pt x="4900" y="241"/>
                </a:lnTo>
                <a:lnTo>
                  <a:pt x="4782" y="241"/>
                </a:lnTo>
                <a:lnTo>
                  <a:pt x="4841" y="76"/>
                </a:lnTo>
                <a:close/>
                <a:moveTo>
                  <a:pt x="4658" y="395"/>
                </a:moveTo>
                <a:lnTo>
                  <a:pt x="4658" y="395"/>
                </a:lnTo>
                <a:lnTo>
                  <a:pt x="4728" y="395"/>
                </a:lnTo>
                <a:lnTo>
                  <a:pt x="4764" y="293"/>
                </a:lnTo>
                <a:lnTo>
                  <a:pt x="4918" y="293"/>
                </a:lnTo>
                <a:lnTo>
                  <a:pt x="4954" y="395"/>
                </a:lnTo>
                <a:lnTo>
                  <a:pt x="5026" y="395"/>
                </a:lnTo>
                <a:lnTo>
                  <a:pt x="4878" y="10"/>
                </a:lnTo>
                <a:lnTo>
                  <a:pt x="4806" y="10"/>
                </a:lnTo>
                <a:lnTo>
                  <a:pt x="4658" y="395"/>
                </a:lnTo>
                <a:close/>
                <a:moveTo>
                  <a:pt x="5385" y="132"/>
                </a:moveTo>
                <a:lnTo>
                  <a:pt x="5385" y="132"/>
                </a:lnTo>
                <a:cubicBezTo>
                  <a:pt x="5377" y="49"/>
                  <a:pt x="5308" y="1"/>
                  <a:pt x="5221" y="0"/>
                </a:cubicBezTo>
                <a:cubicBezTo>
                  <a:pt x="5106" y="0"/>
                  <a:pt x="5037" y="92"/>
                  <a:pt x="5037" y="202"/>
                </a:cubicBezTo>
                <a:cubicBezTo>
                  <a:pt x="5037" y="312"/>
                  <a:pt x="5106" y="404"/>
                  <a:pt x="5221" y="404"/>
                </a:cubicBezTo>
                <a:cubicBezTo>
                  <a:pt x="5315" y="404"/>
                  <a:pt x="5380" y="340"/>
                  <a:pt x="5385" y="248"/>
                </a:cubicBezTo>
                <a:lnTo>
                  <a:pt x="5320" y="248"/>
                </a:lnTo>
                <a:cubicBezTo>
                  <a:pt x="5314" y="304"/>
                  <a:pt x="5281" y="349"/>
                  <a:pt x="5221" y="349"/>
                </a:cubicBezTo>
                <a:cubicBezTo>
                  <a:pt x="5139" y="349"/>
                  <a:pt x="5104" y="276"/>
                  <a:pt x="5104" y="202"/>
                </a:cubicBezTo>
                <a:cubicBezTo>
                  <a:pt x="5104" y="128"/>
                  <a:pt x="5139" y="55"/>
                  <a:pt x="5221" y="55"/>
                </a:cubicBezTo>
                <a:cubicBezTo>
                  <a:pt x="5278" y="55"/>
                  <a:pt x="5306" y="88"/>
                  <a:pt x="5317" y="132"/>
                </a:cubicBezTo>
                <a:lnTo>
                  <a:pt x="5385" y="132"/>
                </a:lnTo>
                <a:close/>
                <a:moveTo>
                  <a:pt x="5454" y="395"/>
                </a:moveTo>
                <a:lnTo>
                  <a:pt x="5454" y="395"/>
                </a:lnTo>
                <a:lnTo>
                  <a:pt x="5735" y="395"/>
                </a:lnTo>
                <a:lnTo>
                  <a:pt x="5735" y="336"/>
                </a:lnTo>
                <a:lnTo>
                  <a:pt x="5521" y="336"/>
                </a:lnTo>
                <a:lnTo>
                  <a:pt x="5521" y="224"/>
                </a:lnTo>
                <a:lnTo>
                  <a:pt x="5716" y="224"/>
                </a:lnTo>
                <a:lnTo>
                  <a:pt x="5716" y="169"/>
                </a:lnTo>
                <a:lnTo>
                  <a:pt x="5521" y="169"/>
                </a:lnTo>
                <a:lnTo>
                  <a:pt x="5521" y="68"/>
                </a:lnTo>
                <a:lnTo>
                  <a:pt x="5731" y="68"/>
                </a:lnTo>
                <a:lnTo>
                  <a:pt x="5731" y="10"/>
                </a:lnTo>
                <a:lnTo>
                  <a:pt x="5454" y="10"/>
                </a:lnTo>
                <a:lnTo>
                  <a:pt x="5454" y="395"/>
                </a:lnTo>
                <a:close/>
              </a:path>
            </a:pathLst>
          </a:custGeom>
          <a:solidFill>
            <a:srgbClr val="FEFEF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478762" y="5925935"/>
            <a:ext cx="4523508" cy="599409"/>
          </a:xfrm>
        </p:spPr>
        <p:txBody>
          <a:bodyPr anchor="b"/>
          <a:lstStyle>
            <a:lvl1pPr>
              <a:defRPr sz="13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Picture 11" descr="AIRBUS_WHITE.png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3799" y="6248400"/>
            <a:ext cx="1438781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933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Alternate 2 Changeab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8"/>
          <p:cNvGrpSpPr>
            <a:grpSpLocks/>
          </p:cNvGrpSpPr>
          <p:nvPr/>
        </p:nvGrpSpPr>
        <p:grpSpPr bwMode="auto">
          <a:xfrm>
            <a:off x="0" y="3606832"/>
            <a:ext cx="9148073" cy="3251185"/>
            <a:chOff x="0" y="1195"/>
            <a:chExt cx="6739" cy="3566"/>
          </a:xfrm>
        </p:grpSpPr>
        <p:sp>
          <p:nvSpPr>
            <p:cNvPr id="19" name="Rectangle 4"/>
            <p:cNvSpPr>
              <a:spLocks noChangeArrowheads="1"/>
            </p:cNvSpPr>
            <p:nvPr/>
          </p:nvSpPr>
          <p:spPr bwMode="auto">
            <a:xfrm>
              <a:off x="0" y="1215"/>
              <a:ext cx="6736" cy="354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 sz="1361"/>
            </a:p>
          </p:txBody>
        </p:sp>
        <p:grpSp>
          <p:nvGrpSpPr>
            <p:cNvPr id="20" name="Group 15"/>
            <p:cNvGrpSpPr>
              <a:grpSpLocks/>
            </p:cNvGrpSpPr>
            <p:nvPr/>
          </p:nvGrpSpPr>
          <p:grpSpPr bwMode="auto">
            <a:xfrm>
              <a:off x="3" y="1195"/>
              <a:ext cx="6736" cy="68"/>
              <a:chOff x="3" y="1195"/>
              <a:chExt cx="6736" cy="68"/>
            </a:xfrm>
          </p:grpSpPr>
          <p:sp>
            <p:nvSpPr>
              <p:cNvPr id="21" name="Rectangle 16"/>
              <p:cNvSpPr>
                <a:spLocks noChangeArrowheads="1"/>
              </p:cNvSpPr>
              <p:nvPr/>
            </p:nvSpPr>
            <p:spPr bwMode="auto">
              <a:xfrm>
                <a:off x="3" y="1195"/>
                <a:ext cx="6733" cy="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 sz="1361"/>
              </a:p>
            </p:txBody>
          </p:sp>
          <p:sp>
            <p:nvSpPr>
              <p:cNvPr id="22" name="Rectangle 17"/>
              <p:cNvSpPr>
                <a:spLocks noChangeArrowheads="1"/>
              </p:cNvSpPr>
              <p:nvPr/>
            </p:nvSpPr>
            <p:spPr bwMode="auto">
              <a:xfrm>
                <a:off x="1829" y="1195"/>
                <a:ext cx="4910" cy="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de-DE" sz="1361"/>
              </a:p>
            </p:txBody>
          </p:sp>
        </p:grpSp>
      </p:grpSp>
      <p:sp>
        <p:nvSpPr>
          <p:cNvPr id="16" name="Freeform 5"/>
          <p:cNvSpPr>
            <a:spLocks noChangeAspect="1" noEditPoints="1"/>
          </p:cNvSpPr>
          <p:nvPr/>
        </p:nvSpPr>
        <p:spPr bwMode="auto">
          <a:xfrm>
            <a:off x="2478762" y="3829382"/>
            <a:ext cx="1239300" cy="116385"/>
          </a:xfrm>
          <a:custGeom>
            <a:avLst/>
            <a:gdLst>
              <a:gd name="T0" fmla="*/ 263 w 5735"/>
              <a:gd name="T1" fmla="*/ 202 h 404"/>
              <a:gd name="T2" fmla="*/ 0 w 5735"/>
              <a:gd name="T3" fmla="*/ 395 h 404"/>
              <a:gd name="T4" fmla="*/ 160 w 5735"/>
              <a:gd name="T5" fmla="*/ 10 h 404"/>
              <a:gd name="T6" fmla="*/ 399 w 5735"/>
              <a:gd name="T7" fmla="*/ 395 h 404"/>
              <a:gd name="T8" fmla="*/ 466 w 5735"/>
              <a:gd name="T9" fmla="*/ 224 h 404"/>
              <a:gd name="T10" fmla="*/ 466 w 5735"/>
              <a:gd name="T11" fmla="*/ 68 h 404"/>
              <a:gd name="T12" fmla="*/ 399 w 5735"/>
              <a:gd name="T13" fmla="*/ 395 h 404"/>
              <a:gd name="T14" fmla="*/ 813 w 5735"/>
              <a:gd name="T15" fmla="*/ 224 h 404"/>
              <a:gd name="T16" fmla="*/ 813 w 5735"/>
              <a:gd name="T17" fmla="*/ 68 h 404"/>
              <a:gd name="T18" fmla="*/ 746 w 5735"/>
              <a:gd name="T19" fmla="*/ 395 h 404"/>
              <a:gd name="T20" fmla="*/ 1348 w 5735"/>
              <a:gd name="T21" fmla="*/ 336 h 404"/>
              <a:gd name="T22" fmla="*/ 1329 w 5735"/>
              <a:gd name="T23" fmla="*/ 169 h 404"/>
              <a:gd name="T24" fmla="*/ 1344 w 5735"/>
              <a:gd name="T25" fmla="*/ 10 h 404"/>
              <a:gd name="T26" fmla="*/ 1413 w 5735"/>
              <a:gd name="T27" fmla="*/ 395 h 404"/>
              <a:gd name="T28" fmla="*/ 1654 w 5735"/>
              <a:gd name="T29" fmla="*/ 395 h 404"/>
              <a:gd name="T30" fmla="*/ 1661 w 5735"/>
              <a:gd name="T31" fmla="*/ 293 h 404"/>
              <a:gd name="T32" fmla="*/ 1413 w 5735"/>
              <a:gd name="T33" fmla="*/ 395 h 404"/>
              <a:gd name="T34" fmla="*/ 1793 w 5735"/>
              <a:gd name="T35" fmla="*/ 202 h 404"/>
              <a:gd name="T36" fmla="*/ 1977 w 5735"/>
              <a:gd name="T37" fmla="*/ 349 h 404"/>
              <a:gd name="T38" fmla="*/ 2141 w 5735"/>
              <a:gd name="T39" fmla="*/ 132 h 404"/>
              <a:gd name="T40" fmla="*/ 2491 w 5735"/>
              <a:gd name="T41" fmla="*/ 336 h 404"/>
              <a:gd name="T42" fmla="*/ 2471 w 5735"/>
              <a:gd name="T43" fmla="*/ 169 h 404"/>
              <a:gd name="T44" fmla="*/ 2487 w 5735"/>
              <a:gd name="T45" fmla="*/ 10 h 404"/>
              <a:gd name="T46" fmla="*/ 2837 w 5735"/>
              <a:gd name="T47" fmla="*/ 76 h 404"/>
              <a:gd name="T48" fmla="*/ 2837 w 5735"/>
              <a:gd name="T49" fmla="*/ 76 h 404"/>
              <a:gd name="T50" fmla="*/ 2761 w 5735"/>
              <a:gd name="T51" fmla="*/ 293 h 404"/>
              <a:gd name="T52" fmla="*/ 2874 w 5735"/>
              <a:gd name="T53" fmla="*/ 10 h 404"/>
              <a:gd name="T54" fmla="*/ 3068 w 5735"/>
              <a:gd name="T55" fmla="*/ 395 h 404"/>
              <a:gd name="T56" fmla="*/ 3309 w 5735"/>
              <a:gd name="T57" fmla="*/ 395 h 404"/>
              <a:gd name="T58" fmla="*/ 3316 w 5735"/>
              <a:gd name="T59" fmla="*/ 293 h 404"/>
              <a:gd name="T60" fmla="*/ 3068 w 5735"/>
              <a:gd name="T61" fmla="*/ 395 h 404"/>
              <a:gd name="T62" fmla="*/ 3729 w 5735"/>
              <a:gd name="T63" fmla="*/ 202 h 404"/>
              <a:gd name="T64" fmla="*/ 3467 w 5735"/>
              <a:gd name="T65" fmla="*/ 395 h 404"/>
              <a:gd name="T66" fmla="*/ 3627 w 5735"/>
              <a:gd name="T67" fmla="*/ 10 h 404"/>
              <a:gd name="T68" fmla="*/ 3984 w 5735"/>
              <a:gd name="T69" fmla="*/ 266 h 404"/>
              <a:gd name="T70" fmla="*/ 4111 w 5735"/>
              <a:gd name="T71" fmla="*/ 155 h 404"/>
              <a:gd name="T72" fmla="*/ 4287 w 5735"/>
              <a:gd name="T73" fmla="*/ 123 h 404"/>
              <a:gd name="T74" fmla="*/ 4198 w 5735"/>
              <a:gd name="T75" fmla="*/ 243 h 404"/>
              <a:gd name="T76" fmla="*/ 3984 w 5735"/>
              <a:gd name="T77" fmla="*/ 266 h 404"/>
              <a:gd name="T78" fmla="*/ 4598 w 5735"/>
              <a:gd name="T79" fmla="*/ 128 h 404"/>
              <a:gd name="T80" fmla="*/ 4365 w 5735"/>
              <a:gd name="T81" fmla="*/ 395 h 404"/>
              <a:gd name="T82" fmla="*/ 4535 w 5735"/>
              <a:gd name="T83" fmla="*/ 247 h 404"/>
              <a:gd name="T84" fmla="*/ 4365 w 5735"/>
              <a:gd name="T85" fmla="*/ 395 h 404"/>
              <a:gd name="T86" fmla="*/ 4900 w 5735"/>
              <a:gd name="T87" fmla="*/ 241 h 404"/>
              <a:gd name="T88" fmla="*/ 4658 w 5735"/>
              <a:gd name="T89" fmla="*/ 395 h 404"/>
              <a:gd name="T90" fmla="*/ 4954 w 5735"/>
              <a:gd name="T91" fmla="*/ 395 h 404"/>
              <a:gd name="T92" fmla="*/ 4658 w 5735"/>
              <a:gd name="T93" fmla="*/ 395 h 404"/>
              <a:gd name="T94" fmla="*/ 5037 w 5735"/>
              <a:gd name="T95" fmla="*/ 202 h 404"/>
              <a:gd name="T96" fmla="*/ 5221 w 5735"/>
              <a:gd name="T97" fmla="*/ 349 h 404"/>
              <a:gd name="T98" fmla="*/ 5385 w 5735"/>
              <a:gd name="T99" fmla="*/ 132 h 404"/>
              <a:gd name="T100" fmla="*/ 5735 w 5735"/>
              <a:gd name="T101" fmla="*/ 336 h 404"/>
              <a:gd name="T102" fmla="*/ 5716 w 5735"/>
              <a:gd name="T103" fmla="*/ 169 h 404"/>
              <a:gd name="T104" fmla="*/ 5731 w 5735"/>
              <a:gd name="T105" fmla="*/ 1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735" h="404">
                <a:moveTo>
                  <a:pt x="68" y="64"/>
                </a:moveTo>
                <a:lnTo>
                  <a:pt x="68" y="64"/>
                </a:lnTo>
                <a:lnTo>
                  <a:pt x="134" y="64"/>
                </a:lnTo>
                <a:cubicBezTo>
                  <a:pt x="240" y="64"/>
                  <a:pt x="263" y="125"/>
                  <a:pt x="263" y="202"/>
                </a:cubicBezTo>
                <a:cubicBezTo>
                  <a:pt x="263" y="279"/>
                  <a:pt x="240" y="340"/>
                  <a:pt x="134" y="340"/>
                </a:cubicBezTo>
                <a:lnTo>
                  <a:pt x="68" y="340"/>
                </a:lnTo>
                <a:lnTo>
                  <a:pt x="68" y="64"/>
                </a:lnTo>
                <a:close/>
                <a:moveTo>
                  <a:pt x="0" y="395"/>
                </a:moveTo>
                <a:lnTo>
                  <a:pt x="0" y="395"/>
                </a:lnTo>
                <a:lnTo>
                  <a:pt x="160" y="395"/>
                </a:lnTo>
                <a:cubicBezTo>
                  <a:pt x="279" y="395"/>
                  <a:pt x="330" y="308"/>
                  <a:pt x="330" y="202"/>
                </a:cubicBezTo>
                <a:cubicBezTo>
                  <a:pt x="330" y="96"/>
                  <a:pt x="279" y="10"/>
                  <a:pt x="160" y="10"/>
                </a:cubicBezTo>
                <a:lnTo>
                  <a:pt x="0" y="10"/>
                </a:lnTo>
                <a:lnTo>
                  <a:pt x="0" y="395"/>
                </a:lnTo>
                <a:close/>
                <a:moveTo>
                  <a:pt x="399" y="395"/>
                </a:moveTo>
                <a:lnTo>
                  <a:pt x="399" y="395"/>
                </a:lnTo>
                <a:lnTo>
                  <a:pt x="680" y="395"/>
                </a:lnTo>
                <a:lnTo>
                  <a:pt x="680" y="336"/>
                </a:lnTo>
                <a:lnTo>
                  <a:pt x="466" y="336"/>
                </a:lnTo>
                <a:lnTo>
                  <a:pt x="466" y="224"/>
                </a:lnTo>
                <a:lnTo>
                  <a:pt x="660" y="224"/>
                </a:lnTo>
                <a:lnTo>
                  <a:pt x="660" y="169"/>
                </a:lnTo>
                <a:lnTo>
                  <a:pt x="466" y="169"/>
                </a:lnTo>
                <a:lnTo>
                  <a:pt x="466" y="68"/>
                </a:lnTo>
                <a:lnTo>
                  <a:pt x="676" y="68"/>
                </a:lnTo>
                <a:lnTo>
                  <a:pt x="676" y="10"/>
                </a:lnTo>
                <a:lnTo>
                  <a:pt x="399" y="10"/>
                </a:lnTo>
                <a:lnTo>
                  <a:pt x="399" y="395"/>
                </a:lnTo>
                <a:close/>
                <a:moveTo>
                  <a:pt x="746" y="395"/>
                </a:moveTo>
                <a:lnTo>
                  <a:pt x="746" y="395"/>
                </a:lnTo>
                <a:lnTo>
                  <a:pt x="813" y="395"/>
                </a:lnTo>
                <a:lnTo>
                  <a:pt x="813" y="224"/>
                </a:lnTo>
                <a:lnTo>
                  <a:pt x="988" y="224"/>
                </a:lnTo>
                <a:lnTo>
                  <a:pt x="988" y="169"/>
                </a:lnTo>
                <a:lnTo>
                  <a:pt x="813" y="169"/>
                </a:lnTo>
                <a:lnTo>
                  <a:pt x="813" y="68"/>
                </a:lnTo>
                <a:lnTo>
                  <a:pt x="1012" y="68"/>
                </a:lnTo>
                <a:lnTo>
                  <a:pt x="1012" y="10"/>
                </a:lnTo>
                <a:lnTo>
                  <a:pt x="746" y="10"/>
                </a:lnTo>
                <a:lnTo>
                  <a:pt x="746" y="395"/>
                </a:lnTo>
                <a:close/>
                <a:moveTo>
                  <a:pt x="1067" y="395"/>
                </a:moveTo>
                <a:lnTo>
                  <a:pt x="1067" y="395"/>
                </a:lnTo>
                <a:lnTo>
                  <a:pt x="1348" y="395"/>
                </a:lnTo>
                <a:lnTo>
                  <a:pt x="1348" y="336"/>
                </a:lnTo>
                <a:lnTo>
                  <a:pt x="1135" y="336"/>
                </a:lnTo>
                <a:lnTo>
                  <a:pt x="1135" y="224"/>
                </a:lnTo>
                <a:lnTo>
                  <a:pt x="1329" y="224"/>
                </a:lnTo>
                <a:lnTo>
                  <a:pt x="1329" y="169"/>
                </a:lnTo>
                <a:lnTo>
                  <a:pt x="1135" y="169"/>
                </a:lnTo>
                <a:lnTo>
                  <a:pt x="1135" y="68"/>
                </a:lnTo>
                <a:lnTo>
                  <a:pt x="1344" y="68"/>
                </a:lnTo>
                <a:lnTo>
                  <a:pt x="1344" y="10"/>
                </a:lnTo>
                <a:lnTo>
                  <a:pt x="1067" y="10"/>
                </a:lnTo>
                <a:lnTo>
                  <a:pt x="1067" y="395"/>
                </a:lnTo>
                <a:close/>
                <a:moveTo>
                  <a:pt x="1413" y="395"/>
                </a:moveTo>
                <a:lnTo>
                  <a:pt x="1413" y="395"/>
                </a:lnTo>
                <a:lnTo>
                  <a:pt x="1477" y="395"/>
                </a:lnTo>
                <a:lnTo>
                  <a:pt x="1477" y="111"/>
                </a:lnTo>
                <a:lnTo>
                  <a:pt x="1479" y="111"/>
                </a:lnTo>
                <a:lnTo>
                  <a:pt x="1654" y="395"/>
                </a:lnTo>
                <a:lnTo>
                  <a:pt x="1725" y="395"/>
                </a:lnTo>
                <a:lnTo>
                  <a:pt x="1725" y="10"/>
                </a:lnTo>
                <a:lnTo>
                  <a:pt x="1661" y="10"/>
                </a:lnTo>
                <a:lnTo>
                  <a:pt x="1661" y="293"/>
                </a:lnTo>
                <a:lnTo>
                  <a:pt x="1660" y="293"/>
                </a:lnTo>
                <a:lnTo>
                  <a:pt x="1484" y="10"/>
                </a:lnTo>
                <a:lnTo>
                  <a:pt x="1413" y="10"/>
                </a:lnTo>
                <a:lnTo>
                  <a:pt x="1413" y="395"/>
                </a:lnTo>
                <a:close/>
                <a:moveTo>
                  <a:pt x="2141" y="132"/>
                </a:moveTo>
                <a:lnTo>
                  <a:pt x="2141" y="132"/>
                </a:lnTo>
                <a:cubicBezTo>
                  <a:pt x="2133" y="49"/>
                  <a:pt x="2064" y="1"/>
                  <a:pt x="1977" y="0"/>
                </a:cubicBezTo>
                <a:cubicBezTo>
                  <a:pt x="1862" y="0"/>
                  <a:pt x="1793" y="92"/>
                  <a:pt x="1793" y="202"/>
                </a:cubicBezTo>
                <a:cubicBezTo>
                  <a:pt x="1793" y="312"/>
                  <a:pt x="1862" y="404"/>
                  <a:pt x="1977" y="404"/>
                </a:cubicBezTo>
                <a:cubicBezTo>
                  <a:pt x="2071" y="404"/>
                  <a:pt x="2136" y="340"/>
                  <a:pt x="2141" y="248"/>
                </a:cubicBezTo>
                <a:lnTo>
                  <a:pt x="2075" y="248"/>
                </a:lnTo>
                <a:cubicBezTo>
                  <a:pt x="2070" y="304"/>
                  <a:pt x="2037" y="349"/>
                  <a:pt x="1977" y="349"/>
                </a:cubicBezTo>
                <a:cubicBezTo>
                  <a:pt x="1895" y="349"/>
                  <a:pt x="1860" y="276"/>
                  <a:pt x="1860" y="202"/>
                </a:cubicBezTo>
                <a:cubicBezTo>
                  <a:pt x="1860" y="128"/>
                  <a:pt x="1895" y="55"/>
                  <a:pt x="1977" y="55"/>
                </a:cubicBezTo>
                <a:cubicBezTo>
                  <a:pt x="2033" y="55"/>
                  <a:pt x="2062" y="88"/>
                  <a:pt x="2073" y="132"/>
                </a:cubicBezTo>
                <a:lnTo>
                  <a:pt x="2141" y="132"/>
                </a:lnTo>
                <a:close/>
                <a:moveTo>
                  <a:pt x="2210" y="395"/>
                </a:moveTo>
                <a:lnTo>
                  <a:pt x="2210" y="395"/>
                </a:lnTo>
                <a:lnTo>
                  <a:pt x="2491" y="395"/>
                </a:lnTo>
                <a:lnTo>
                  <a:pt x="2491" y="336"/>
                </a:lnTo>
                <a:lnTo>
                  <a:pt x="2277" y="336"/>
                </a:lnTo>
                <a:lnTo>
                  <a:pt x="2277" y="224"/>
                </a:lnTo>
                <a:lnTo>
                  <a:pt x="2471" y="224"/>
                </a:lnTo>
                <a:lnTo>
                  <a:pt x="2471" y="169"/>
                </a:lnTo>
                <a:lnTo>
                  <a:pt x="2277" y="169"/>
                </a:lnTo>
                <a:lnTo>
                  <a:pt x="2277" y="68"/>
                </a:lnTo>
                <a:lnTo>
                  <a:pt x="2487" y="68"/>
                </a:lnTo>
                <a:lnTo>
                  <a:pt x="2487" y="10"/>
                </a:lnTo>
                <a:lnTo>
                  <a:pt x="2210" y="10"/>
                </a:lnTo>
                <a:lnTo>
                  <a:pt x="2210" y="395"/>
                </a:lnTo>
                <a:close/>
                <a:moveTo>
                  <a:pt x="2837" y="76"/>
                </a:moveTo>
                <a:lnTo>
                  <a:pt x="2837" y="76"/>
                </a:lnTo>
                <a:lnTo>
                  <a:pt x="2839" y="76"/>
                </a:lnTo>
                <a:lnTo>
                  <a:pt x="2897" y="241"/>
                </a:lnTo>
                <a:lnTo>
                  <a:pt x="2779" y="241"/>
                </a:lnTo>
                <a:lnTo>
                  <a:pt x="2837" y="76"/>
                </a:lnTo>
                <a:close/>
                <a:moveTo>
                  <a:pt x="2655" y="395"/>
                </a:moveTo>
                <a:lnTo>
                  <a:pt x="2655" y="395"/>
                </a:lnTo>
                <a:lnTo>
                  <a:pt x="2724" y="395"/>
                </a:lnTo>
                <a:lnTo>
                  <a:pt x="2761" y="293"/>
                </a:lnTo>
                <a:lnTo>
                  <a:pt x="2914" y="293"/>
                </a:lnTo>
                <a:lnTo>
                  <a:pt x="2950" y="395"/>
                </a:lnTo>
                <a:lnTo>
                  <a:pt x="3023" y="395"/>
                </a:lnTo>
                <a:lnTo>
                  <a:pt x="2874" y="10"/>
                </a:lnTo>
                <a:lnTo>
                  <a:pt x="2803" y="10"/>
                </a:lnTo>
                <a:lnTo>
                  <a:pt x="2655" y="395"/>
                </a:lnTo>
                <a:close/>
                <a:moveTo>
                  <a:pt x="3068" y="395"/>
                </a:moveTo>
                <a:lnTo>
                  <a:pt x="3068" y="395"/>
                </a:lnTo>
                <a:lnTo>
                  <a:pt x="3132" y="395"/>
                </a:lnTo>
                <a:lnTo>
                  <a:pt x="3132" y="111"/>
                </a:lnTo>
                <a:lnTo>
                  <a:pt x="3133" y="111"/>
                </a:lnTo>
                <a:lnTo>
                  <a:pt x="3309" y="395"/>
                </a:lnTo>
                <a:lnTo>
                  <a:pt x="3380" y="395"/>
                </a:lnTo>
                <a:lnTo>
                  <a:pt x="3380" y="10"/>
                </a:lnTo>
                <a:lnTo>
                  <a:pt x="3316" y="10"/>
                </a:lnTo>
                <a:lnTo>
                  <a:pt x="3316" y="293"/>
                </a:lnTo>
                <a:lnTo>
                  <a:pt x="3315" y="293"/>
                </a:lnTo>
                <a:lnTo>
                  <a:pt x="3139" y="10"/>
                </a:lnTo>
                <a:lnTo>
                  <a:pt x="3068" y="10"/>
                </a:lnTo>
                <a:lnTo>
                  <a:pt x="3068" y="395"/>
                </a:lnTo>
                <a:close/>
                <a:moveTo>
                  <a:pt x="3535" y="64"/>
                </a:moveTo>
                <a:lnTo>
                  <a:pt x="3535" y="64"/>
                </a:lnTo>
                <a:lnTo>
                  <a:pt x="3601" y="64"/>
                </a:lnTo>
                <a:cubicBezTo>
                  <a:pt x="3707" y="64"/>
                  <a:pt x="3729" y="125"/>
                  <a:pt x="3729" y="202"/>
                </a:cubicBezTo>
                <a:cubicBezTo>
                  <a:pt x="3729" y="279"/>
                  <a:pt x="3707" y="340"/>
                  <a:pt x="3601" y="340"/>
                </a:cubicBezTo>
                <a:lnTo>
                  <a:pt x="3535" y="340"/>
                </a:lnTo>
                <a:lnTo>
                  <a:pt x="3535" y="64"/>
                </a:lnTo>
                <a:close/>
                <a:moveTo>
                  <a:pt x="3467" y="395"/>
                </a:moveTo>
                <a:lnTo>
                  <a:pt x="3467" y="395"/>
                </a:lnTo>
                <a:lnTo>
                  <a:pt x="3627" y="395"/>
                </a:lnTo>
                <a:cubicBezTo>
                  <a:pt x="3746" y="395"/>
                  <a:pt x="3797" y="308"/>
                  <a:pt x="3797" y="202"/>
                </a:cubicBezTo>
                <a:cubicBezTo>
                  <a:pt x="3797" y="96"/>
                  <a:pt x="3746" y="10"/>
                  <a:pt x="3627" y="10"/>
                </a:cubicBezTo>
                <a:lnTo>
                  <a:pt x="3467" y="10"/>
                </a:lnTo>
                <a:lnTo>
                  <a:pt x="3467" y="395"/>
                </a:lnTo>
                <a:close/>
                <a:moveTo>
                  <a:pt x="3984" y="266"/>
                </a:moveTo>
                <a:lnTo>
                  <a:pt x="3984" y="266"/>
                </a:lnTo>
                <a:cubicBezTo>
                  <a:pt x="3985" y="362"/>
                  <a:pt x="4056" y="404"/>
                  <a:pt x="4144" y="404"/>
                </a:cubicBezTo>
                <a:cubicBezTo>
                  <a:pt x="4221" y="404"/>
                  <a:pt x="4297" y="369"/>
                  <a:pt x="4297" y="283"/>
                </a:cubicBezTo>
                <a:cubicBezTo>
                  <a:pt x="4297" y="243"/>
                  <a:pt x="4273" y="200"/>
                  <a:pt x="4222" y="185"/>
                </a:cubicBezTo>
                <a:cubicBezTo>
                  <a:pt x="4202" y="179"/>
                  <a:pt x="4117" y="157"/>
                  <a:pt x="4111" y="155"/>
                </a:cubicBezTo>
                <a:cubicBezTo>
                  <a:pt x="4084" y="148"/>
                  <a:pt x="4065" y="132"/>
                  <a:pt x="4065" y="105"/>
                </a:cubicBezTo>
                <a:cubicBezTo>
                  <a:pt x="4065" y="67"/>
                  <a:pt x="4105" y="55"/>
                  <a:pt x="4136" y="55"/>
                </a:cubicBezTo>
                <a:cubicBezTo>
                  <a:pt x="4183" y="55"/>
                  <a:pt x="4216" y="74"/>
                  <a:pt x="4219" y="123"/>
                </a:cubicBezTo>
                <a:lnTo>
                  <a:pt x="4287" y="123"/>
                </a:lnTo>
                <a:cubicBezTo>
                  <a:pt x="4287" y="43"/>
                  <a:pt x="4219" y="0"/>
                  <a:pt x="4139" y="0"/>
                </a:cubicBezTo>
                <a:cubicBezTo>
                  <a:pt x="4069" y="0"/>
                  <a:pt x="3998" y="36"/>
                  <a:pt x="3998" y="114"/>
                </a:cubicBezTo>
                <a:cubicBezTo>
                  <a:pt x="3998" y="154"/>
                  <a:pt x="4017" y="193"/>
                  <a:pt x="4083" y="211"/>
                </a:cubicBezTo>
                <a:cubicBezTo>
                  <a:pt x="4136" y="226"/>
                  <a:pt x="4171" y="233"/>
                  <a:pt x="4198" y="243"/>
                </a:cubicBezTo>
                <a:cubicBezTo>
                  <a:pt x="4214" y="249"/>
                  <a:pt x="4230" y="261"/>
                  <a:pt x="4230" y="291"/>
                </a:cubicBezTo>
                <a:cubicBezTo>
                  <a:pt x="4230" y="320"/>
                  <a:pt x="4208" y="349"/>
                  <a:pt x="4149" y="349"/>
                </a:cubicBezTo>
                <a:cubicBezTo>
                  <a:pt x="4095" y="349"/>
                  <a:pt x="4051" y="326"/>
                  <a:pt x="4051" y="266"/>
                </a:cubicBezTo>
                <a:lnTo>
                  <a:pt x="3984" y="266"/>
                </a:lnTo>
                <a:close/>
                <a:moveTo>
                  <a:pt x="4432" y="64"/>
                </a:moveTo>
                <a:lnTo>
                  <a:pt x="4432" y="64"/>
                </a:lnTo>
                <a:lnTo>
                  <a:pt x="4532" y="64"/>
                </a:lnTo>
                <a:cubicBezTo>
                  <a:pt x="4567" y="64"/>
                  <a:pt x="4598" y="77"/>
                  <a:pt x="4598" y="128"/>
                </a:cubicBezTo>
                <a:cubicBezTo>
                  <a:pt x="4598" y="177"/>
                  <a:pt x="4561" y="192"/>
                  <a:pt x="4531" y="192"/>
                </a:cubicBezTo>
                <a:lnTo>
                  <a:pt x="4432" y="192"/>
                </a:lnTo>
                <a:lnTo>
                  <a:pt x="4432" y="64"/>
                </a:lnTo>
                <a:close/>
                <a:moveTo>
                  <a:pt x="4365" y="395"/>
                </a:moveTo>
                <a:lnTo>
                  <a:pt x="4365" y="395"/>
                </a:lnTo>
                <a:lnTo>
                  <a:pt x="4432" y="395"/>
                </a:lnTo>
                <a:lnTo>
                  <a:pt x="4432" y="247"/>
                </a:lnTo>
                <a:lnTo>
                  <a:pt x="4535" y="247"/>
                </a:lnTo>
                <a:cubicBezTo>
                  <a:pt x="4645" y="248"/>
                  <a:pt x="4666" y="177"/>
                  <a:pt x="4666" y="129"/>
                </a:cubicBezTo>
                <a:cubicBezTo>
                  <a:pt x="4666" y="81"/>
                  <a:pt x="4645" y="10"/>
                  <a:pt x="4535" y="10"/>
                </a:cubicBezTo>
                <a:lnTo>
                  <a:pt x="4365" y="10"/>
                </a:lnTo>
                <a:lnTo>
                  <a:pt x="4365" y="395"/>
                </a:lnTo>
                <a:close/>
                <a:moveTo>
                  <a:pt x="4841" y="76"/>
                </a:moveTo>
                <a:lnTo>
                  <a:pt x="4841" y="76"/>
                </a:lnTo>
                <a:lnTo>
                  <a:pt x="4842" y="76"/>
                </a:lnTo>
                <a:lnTo>
                  <a:pt x="4900" y="241"/>
                </a:lnTo>
                <a:lnTo>
                  <a:pt x="4782" y="241"/>
                </a:lnTo>
                <a:lnTo>
                  <a:pt x="4841" y="76"/>
                </a:lnTo>
                <a:close/>
                <a:moveTo>
                  <a:pt x="4658" y="395"/>
                </a:moveTo>
                <a:lnTo>
                  <a:pt x="4658" y="395"/>
                </a:lnTo>
                <a:lnTo>
                  <a:pt x="4728" y="395"/>
                </a:lnTo>
                <a:lnTo>
                  <a:pt x="4764" y="293"/>
                </a:lnTo>
                <a:lnTo>
                  <a:pt x="4918" y="293"/>
                </a:lnTo>
                <a:lnTo>
                  <a:pt x="4954" y="395"/>
                </a:lnTo>
                <a:lnTo>
                  <a:pt x="5026" y="395"/>
                </a:lnTo>
                <a:lnTo>
                  <a:pt x="4878" y="10"/>
                </a:lnTo>
                <a:lnTo>
                  <a:pt x="4806" y="10"/>
                </a:lnTo>
                <a:lnTo>
                  <a:pt x="4658" y="395"/>
                </a:lnTo>
                <a:close/>
                <a:moveTo>
                  <a:pt x="5385" y="132"/>
                </a:moveTo>
                <a:lnTo>
                  <a:pt x="5385" y="132"/>
                </a:lnTo>
                <a:cubicBezTo>
                  <a:pt x="5377" y="49"/>
                  <a:pt x="5308" y="1"/>
                  <a:pt x="5221" y="0"/>
                </a:cubicBezTo>
                <a:cubicBezTo>
                  <a:pt x="5106" y="0"/>
                  <a:pt x="5037" y="92"/>
                  <a:pt x="5037" y="202"/>
                </a:cubicBezTo>
                <a:cubicBezTo>
                  <a:pt x="5037" y="312"/>
                  <a:pt x="5106" y="404"/>
                  <a:pt x="5221" y="404"/>
                </a:cubicBezTo>
                <a:cubicBezTo>
                  <a:pt x="5315" y="404"/>
                  <a:pt x="5380" y="340"/>
                  <a:pt x="5385" y="248"/>
                </a:cubicBezTo>
                <a:lnTo>
                  <a:pt x="5320" y="248"/>
                </a:lnTo>
                <a:cubicBezTo>
                  <a:pt x="5314" y="304"/>
                  <a:pt x="5281" y="349"/>
                  <a:pt x="5221" y="349"/>
                </a:cubicBezTo>
                <a:cubicBezTo>
                  <a:pt x="5139" y="349"/>
                  <a:pt x="5104" y="276"/>
                  <a:pt x="5104" y="202"/>
                </a:cubicBezTo>
                <a:cubicBezTo>
                  <a:pt x="5104" y="128"/>
                  <a:pt x="5139" y="55"/>
                  <a:pt x="5221" y="55"/>
                </a:cubicBezTo>
                <a:cubicBezTo>
                  <a:pt x="5278" y="55"/>
                  <a:pt x="5306" y="88"/>
                  <a:pt x="5317" y="132"/>
                </a:cubicBezTo>
                <a:lnTo>
                  <a:pt x="5385" y="132"/>
                </a:lnTo>
                <a:close/>
                <a:moveTo>
                  <a:pt x="5454" y="395"/>
                </a:moveTo>
                <a:lnTo>
                  <a:pt x="5454" y="395"/>
                </a:lnTo>
                <a:lnTo>
                  <a:pt x="5735" y="395"/>
                </a:lnTo>
                <a:lnTo>
                  <a:pt x="5735" y="336"/>
                </a:lnTo>
                <a:lnTo>
                  <a:pt x="5521" y="336"/>
                </a:lnTo>
                <a:lnTo>
                  <a:pt x="5521" y="224"/>
                </a:lnTo>
                <a:lnTo>
                  <a:pt x="5716" y="224"/>
                </a:lnTo>
                <a:lnTo>
                  <a:pt x="5716" y="169"/>
                </a:lnTo>
                <a:lnTo>
                  <a:pt x="5521" y="169"/>
                </a:lnTo>
                <a:lnTo>
                  <a:pt x="5521" y="68"/>
                </a:lnTo>
                <a:lnTo>
                  <a:pt x="5731" y="68"/>
                </a:lnTo>
                <a:lnTo>
                  <a:pt x="5731" y="10"/>
                </a:lnTo>
                <a:lnTo>
                  <a:pt x="5454" y="10"/>
                </a:lnTo>
                <a:lnTo>
                  <a:pt x="5454" y="395"/>
                </a:lnTo>
                <a:close/>
              </a:path>
            </a:pathLst>
          </a:custGeom>
          <a:solidFill>
            <a:srgbClr val="FEFEF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3606831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478762" y="4236010"/>
            <a:ext cx="4523508" cy="871200"/>
          </a:xfrm>
        </p:spPr>
        <p:txBody>
          <a:bodyPr/>
          <a:lstStyle>
            <a:lvl1pPr>
              <a:lnSpc>
                <a:spcPct val="105000"/>
              </a:lnSpc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de-DE" noProof="0"/>
              <a:t>Click to edit Master title style</a:t>
            </a:r>
            <a:endParaRPr lang="de-DE" altLang="de-DE" noProof="0" dirty="0"/>
          </a:p>
        </p:txBody>
      </p:sp>
      <p:sp>
        <p:nvSpPr>
          <p:cNvPr id="1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478762" y="5217940"/>
            <a:ext cx="4523508" cy="597265"/>
          </a:xfrm>
        </p:spPr>
        <p:txBody>
          <a:bodyPr anchor="t"/>
          <a:lstStyle>
            <a:lvl1pPr>
              <a:lnSpc>
                <a:spcPct val="100000"/>
              </a:lnSpc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de-DE" noProof="0"/>
              <a:t>Click to edit Master subtitle style</a:t>
            </a:r>
            <a:endParaRPr lang="de-DE" altLang="de-DE" noProof="0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478762" y="5925935"/>
            <a:ext cx="4523508" cy="599409"/>
          </a:xfrm>
        </p:spPr>
        <p:txBody>
          <a:bodyPr anchor="b"/>
          <a:lstStyle>
            <a:lvl1pPr>
              <a:defRPr sz="13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7" name="Picture 16" descr="AIRBUS_WHITE.png"/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3799" y="6248400"/>
            <a:ext cx="1438781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755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357020" y="653693"/>
            <a:ext cx="8432679" cy="413107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12" name="Inhaltsplatzhalter 2"/>
          <p:cNvSpPr>
            <a:spLocks noGrp="1"/>
          </p:cNvSpPr>
          <p:nvPr>
            <p:ph idx="1"/>
          </p:nvPr>
        </p:nvSpPr>
        <p:spPr>
          <a:xfrm>
            <a:off x="381000" y="1752600"/>
            <a:ext cx="8432679" cy="42921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83200" y="6444000"/>
            <a:ext cx="869325" cy="216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Feb. 28, 2018</a:t>
            </a: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677374" y="6444000"/>
            <a:ext cx="6018826" cy="216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SPHERES working group</a:t>
            </a: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54306" y="6444000"/>
            <a:ext cx="221251" cy="216000"/>
          </a:xfrm>
        </p:spPr>
        <p:txBody>
          <a:bodyPr/>
          <a:lstStyle>
            <a:lvl1pPr>
              <a:defRPr/>
            </a:lvl1pPr>
          </a:lstStyle>
          <a:p>
            <a:fld id="{F622B4A0-F85C-4387-9B1F-3BBE9AABD8B1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356616" y="1066800"/>
            <a:ext cx="8430768" cy="381000"/>
          </a:xfrm>
        </p:spPr>
        <p:txBody>
          <a:bodyPr/>
          <a:lstStyle>
            <a:lvl1pPr marL="45720">
              <a:defRPr lang="en-US" sz="2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6496268" y="332210"/>
            <a:ext cx="2450089" cy="144463"/>
          </a:xfrm>
        </p:spPr>
        <p:txBody>
          <a:bodyPr/>
          <a:lstStyle>
            <a:lvl1pPr algn="r">
              <a:defRPr sz="80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[Indicate confidentiality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6393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/>
              <a:t>Feb. 28, 2018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SPHERES working group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622B4A0-F85C-4387-9B1F-3BBE9AABD8B1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4572000" y="1752600"/>
            <a:ext cx="4131000" cy="32868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6496268" y="332210"/>
            <a:ext cx="2450089" cy="144463"/>
          </a:xfrm>
        </p:spPr>
        <p:txBody>
          <a:bodyPr/>
          <a:lstStyle>
            <a:lvl1pPr algn="r">
              <a:defRPr sz="80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[Indicate confidentiality here]</a:t>
            </a:r>
            <a:endParaRPr lang="en-GB" dirty="0"/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357020" y="653693"/>
            <a:ext cx="8432679" cy="413107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356616" y="1066800"/>
            <a:ext cx="8430768" cy="381000"/>
          </a:xfrm>
        </p:spPr>
        <p:txBody>
          <a:bodyPr/>
          <a:lstStyle>
            <a:lvl1pPr marL="45720">
              <a:defRPr lang="en-US" sz="2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5" name="Inhaltsplatzhalter 2"/>
          <p:cNvSpPr>
            <a:spLocks noGrp="1"/>
          </p:cNvSpPr>
          <p:nvPr>
            <p:ph idx="19"/>
          </p:nvPr>
        </p:nvSpPr>
        <p:spPr>
          <a:xfrm>
            <a:off x="381000" y="1752600"/>
            <a:ext cx="4049007" cy="42921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4764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914650" y="2054628"/>
            <a:ext cx="5383764" cy="1372321"/>
          </a:xfrm>
        </p:spPr>
        <p:txBody>
          <a:bodyPr anchor="b" anchorCtr="0"/>
          <a:lstStyle>
            <a:lvl1pPr>
              <a:lnSpc>
                <a:spcPct val="11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Feb. 28, 2018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SPHERES working group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2B4A0-F85C-4387-9B1F-3BBE9AABD8B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929345" y="3430830"/>
            <a:ext cx="5367602" cy="709613"/>
          </a:xfrm>
        </p:spPr>
        <p:txBody>
          <a:bodyPr/>
          <a:lstStyle>
            <a:lvl1pPr>
              <a:lnSpc>
                <a:spcPct val="100000"/>
              </a:lnSpc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6496268" y="332210"/>
            <a:ext cx="2450089" cy="144463"/>
          </a:xfrm>
        </p:spPr>
        <p:txBody>
          <a:bodyPr/>
          <a:lstStyle>
            <a:lvl1pPr algn="r">
              <a:defRPr sz="800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dirty="0"/>
              <a:t>[Indicate confidentiality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6963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2426" y="653693"/>
            <a:ext cx="8437274" cy="88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4305" y="1566000"/>
            <a:ext cx="8435394" cy="4286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Textmasterformate durch Klicken bearbeiten</a:t>
            </a:r>
          </a:p>
          <a:p>
            <a:pPr lvl="1"/>
            <a:r>
              <a:rPr lang="de-DE" altLang="de-DE" dirty="0"/>
              <a:t>Zweite Ebene</a:t>
            </a:r>
          </a:p>
          <a:p>
            <a:pPr lvl="2"/>
            <a:r>
              <a:rPr lang="de-DE" altLang="de-DE" dirty="0"/>
              <a:t>Dritte Ebene</a:t>
            </a:r>
          </a:p>
          <a:p>
            <a:pPr lvl="3"/>
            <a:r>
              <a:rPr lang="de-DE" altLang="de-DE" dirty="0"/>
              <a:t>Vierte Ebene</a:t>
            </a:r>
          </a:p>
          <a:p>
            <a:pPr lvl="4"/>
            <a:r>
              <a:rPr lang="de-DE" altLang="de-DE" dirty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83200" y="6444000"/>
            <a:ext cx="869325" cy="2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1042962">
              <a:lnSpc>
                <a:spcPct val="100000"/>
              </a:lnSpc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Feb. 28, 2018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677374" y="6444000"/>
            <a:ext cx="6018826" cy="2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defTabSz="1042962">
              <a:lnSpc>
                <a:spcPct val="100000"/>
              </a:lnSpc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SPHERES working group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4306" y="6444000"/>
            <a:ext cx="221251" cy="2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defTabSz="1042962">
              <a:lnSpc>
                <a:spcPct val="100000"/>
              </a:lnSpc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622B4A0-F85C-4387-9B1F-3BBE9AABD8B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Screen Shot 2016-11-11 at 09.55.03.png"/>
          <p:cNvPicPr>
            <a:picLocks noChangeAspect="1"/>
          </p:cNvPicPr>
          <p:nvPr/>
        </p:nvPicPr>
        <p:blipFill>
          <a:blip r:embed="rId1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1168" y="6444000"/>
            <a:ext cx="1109568" cy="231001"/>
          </a:xfrm>
          <a:prstGeom prst="rect">
            <a:avLst/>
          </a:prstGeom>
        </p:spPr>
      </p:pic>
      <p:sp>
        <p:nvSpPr>
          <p:cNvPr id="8" name="Freeform 5"/>
          <p:cNvSpPr>
            <a:spLocks noChangeAspect="1" noEditPoints="1"/>
          </p:cNvSpPr>
          <p:nvPr/>
        </p:nvSpPr>
        <p:spPr bwMode="auto">
          <a:xfrm>
            <a:off x="352425" y="378001"/>
            <a:ext cx="920700" cy="86461"/>
          </a:xfrm>
          <a:custGeom>
            <a:avLst/>
            <a:gdLst>
              <a:gd name="T0" fmla="*/ 263 w 5735"/>
              <a:gd name="T1" fmla="*/ 202 h 404"/>
              <a:gd name="T2" fmla="*/ 0 w 5735"/>
              <a:gd name="T3" fmla="*/ 395 h 404"/>
              <a:gd name="T4" fmla="*/ 160 w 5735"/>
              <a:gd name="T5" fmla="*/ 10 h 404"/>
              <a:gd name="T6" fmla="*/ 399 w 5735"/>
              <a:gd name="T7" fmla="*/ 395 h 404"/>
              <a:gd name="T8" fmla="*/ 466 w 5735"/>
              <a:gd name="T9" fmla="*/ 224 h 404"/>
              <a:gd name="T10" fmla="*/ 466 w 5735"/>
              <a:gd name="T11" fmla="*/ 68 h 404"/>
              <a:gd name="T12" fmla="*/ 399 w 5735"/>
              <a:gd name="T13" fmla="*/ 395 h 404"/>
              <a:gd name="T14" fmla="*/ 813 w 5735"/>
              <a:gd name="T15" fmla="*/ 224 h 404"/>
              <a:gd name="T16" fmla="*/ 813 w 5735"/>
              <a:gd name="T17" fmla="*/ 68 h 404"/>
              <a:gd name="T18" fmla="*/ 746 w 5735"/>
              <a:gd name="T19" fmla="*/ 395 h 404"/>
              <a:gd name="T20" fmla="*/ 1348 w 5735"/>
              <a:gd name="T21" fmla="*/ 336 h 404"/>
              <a:gd name="T22" fmla="*/ 1329 w 5735"/>
              <a:gd name="T23" fmla="*/ 169 h 404"/>
              <a:gd name="T24" fmla="*/ 1344 w 5735"/>
              <a:gd name="T25" fmla="*/ 10 h 404"/>
              <a:gd name="T26" fmla="*/ 1413 w 5735"/>
              <a:gd name="T27" fmla="*/ 395 h 404"/>
              <a:gd name="T28" fmla="*/ 1654 w 5735"/>
              <a:gd name="T29" fmla="*/ 395 h 404"/>
              <a:gd name="T30" fmla="*/ 1661 w 5735"/>
              <a:gd name="T31" fmla="*/ 293 h 404"/>
              <a:gd name="T32" fmla="*/ 1413 w 5735"/>
              <a:gd name="T33" fmla="*/ 395 h 404"/>
              <a:gd name="T34" fmla="*/ 1793 w 5735"/>
              <a:gd name="T35" fmla="*/ 202 h 404"/>
              <a:gd name="T36" fmla="*/ 1977 w 5735"/>
              <a:gd name="T37" fmla="*/ 349 h 404"/>
              <a:gd name="T38" fmla="*/ 2141 w 5735"/>
              <a:gd name="T39" fmla="*/ 132 h 404"/>
              <a:gd name="T40" fmla="*/ 2491 w 5735"/>
              <a:gd name="T41" fmla="*/ 336 h 404"/>
              <a:gd name="T42" fmla="*/ 2471 w 5735"/>
              <a:gd name="T43" fmla="*/ 169 h 404"/>
              <a:gd name="T44" fmla="*/ 2487 w 5735"/>
              <a:gd name="T45" fmla="*/ 10 h 404"/>
              <a:gd name="T46" fmla="*/ 2837 w 5735"/>
              <a:gd name="T47" fmla="*/ 76 h 404"/>
              <a:gd name="T48" fmla="*/ 2837 w 5735"/>
              <a:gd name="T49" fmla="*/ 76 h 404"/>
              <a:gd name="T50" fmla="*/ 2761 w 5735"/>
              <a:gd name="T51" fmla="*/ 293 h 404"/>
              <a:gd name="T52" fmla="*/ 2874 w 5735"/>
              <a:gd name="T53" fmla="*/ 10 h 404"/>
              <a:gd name="T54" fmla="*/ 3068 w 5735"/>
              <a:gd name="T55" fmla="*/ 395 h 404"/>
              <a:gd name="T56" fmla="*/ 3309 w 5735"/>
              <a:gd name="T57" fmla="*/ 395 h 404"/>
              <a:gd name="T58" fmla="*/ 3316 w 5735"/>
              <a:gd name="T59" fmla="*/ 293 h 404"/>
              <a:gd name="T60" fmla="*/ 3068 w 5735"/>
              <a:gd name="T61" fmla="*/ 395 h 404"/>
              <a:gd name="T62" fmla="*/ 3729 w 5735"/>
              <a:gd name="T63" fmla="*/ 202 h 404"/>
              <a:gd name="T64" fmla="*/ 3467 w 5735"/>
              <a:gd name="T65" fmla="*/ 395 h 404"/>
              <a:gd name="T66" fmla="*/ 3627 w 5735"/>
              <a:gd name="T67" fmla="*/ 10 h 404"/>
              <a:gd name="T68" fmla="*/ 3984 w 5735"/>
              <a:gd name="T69" fmla="*/ 266 h 404"/>
              <a:gd name="T70" fmla="*/ 4111 w 5735"/>
              <a:gd name="T71" fmla="*/ 155 h 404"/>
              <a:gd name="T72" fmla="*/ 4287 w 5735"/>
              <a:gd name="T73" fmla="*/ 123 h 404"/>
              <a:gd name="T74" fmla="*/ 4198 w 5735"/>
              <a:gd name="T75" fmla="*/ 243 h 404"/>
              <a:gd name="T76" fmla="*/ 3984 w 5735"/>
              <a:gd name="T77" fmla="*/ 266 h 404"/>
              <a:gd name="T78" fmla="*/ 4598 w 5735"/>
              <a:gd name="T79" fmla="*/ 128 h 404"/>
              <a:gd name="T80" fmla="*/ 4365 w 5735"/>
              <a:gd name="T81" fmla="*/ 395 h 404"/>
              <a:gd name="T82" fmla="*/ 4535 w 5735"/>
              <a:gd name="T83" fmla="*/ 247 h 404"/>
              <a:gd name="T84" fmla="*/ 4365 w 5735"/>
              <a:gd name="T85" fmla="*/ 395 h 404"/>
              <a:gd name="T86" fmla="*/ 4900 w 5735"/>
              <a:gd name="T87" fmla="*/ 241 h 404"/>
              <a:gd name="T88" fmla="*/ 4658 w 5735"/>
              <a:gd name="T89" fmla="*/ 395 h 404"/>
              <a:gd name="T90" fmla="*/ 4954 w 5735"/>
              <a:gd name="T91" fmla="*/ 395 h 404"/>
              <a:gd name="T92" fmla="*/ 4658 w 5735"/>
              <a:gd name="T93" fmla="*/ 395 h 404"/>
              <a:gd name="T94" fmla="*/ 5037 w 5735"/>
              <a:gd name="T95" fmla="*/ 202 h 404"/>
              <a:gd name="T96" fmla="*/ 5221 w 5735"/>
              <a:gd name="T97" fmla="*/ 349 h 404"/>
              <a:gd name="T98" fmla="*/ 5385 w 5735"/>
              <a:gd name="T99" fmla="*/ 132 h 404"/>
              <a:gd name="T100" fmla="*/ 5735 w 5735"/>
              <a:gd name="T101" fmla="*/ 336 h 404"/>
              <a:gd name="T102" fmla="*/ 5716 w 5735"/>
              <a:gd name="T103" fmla="*/ 169 h 404"/>
              <a:gd name="T104" fmla="*/ 5731 w 5735"/>
              <a:gd name="T105" fmla="*/ 1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735" h="404">
                <a:moveTo>
                  <a:pt x="68" y="64"/>
                </a:moveTo>
                <a:lnTo>
                  <a:pt x="68" y="64"/>
                </a:lnTo>
                <a:lnTo>
                  <a:pt x="134" y="64"/>
                </a:lnTo>
                <a:cubicBezTo>
                  <a:pt x="240" y="64"/>
                  <a:pt x="263" y="125"/>
                  <a:pt x="263" y="202"/>
                </a:cubicBezTo>
                <a:cubicBezTo>
                  <a:pt x="263" y="279"/>
                  <a:pt x="240" y="340"/>
                  <a:pt x="134" y="340"/>
                </a:cubicBezTo>
                <a:lnTo>
                  <a:pt x="68" y="340"/>
                </a:lnTo>
                <a:lnTo>
                  <a:pt x="68" y="64"/>
                </a:lnTo>
                <a:close/>
                <a:moveTo>
                  <a:pt x="0" y="395"/>
                </a:moveTo>
                <a:lnTo>
                  <a:pt x="0" y="395"/>
                </a:lnTo>
                <a:lnTo>
                  <a:pt x="160" y="395"/>
                </a:lnTo>
                <a:cubicBezTo>
                  <a:pt x="279" y="395"/>
                  <a:pt x="330" y="308"/>
                  <a:pt x="330" y="202"/>
                </a:cubicBezTo>
                <a:cubicBezTo>
                  <a:pt x="330" y="96"/>
                  <a:pt x="279" y="10"/>
                  <a:pt x="160" y="10"/>
                </a:cubicBezTo>
                <a:lnTo>
                  <a:pt x="0" y="10"/>
                </a:lnTo>
                <a:lnTo>
                  <a:pt x="0" y="395"/>
                </a:lnTo>
                <a:close/>
                <a:moveTo>
                  <a:pt x="399" y="395"/>
                </a:moveTo>
                <a:lnTo>
                  <a:pt x="399" y="395"/>
                </a:lnTo>
                <a:lnTo>
                  <a:pt x="680" y="395"/>
                </a:lnTo>
                <a:lnTo>
                  <a:pt x="680" y="336"/>
                </a:lnTo>
                <a:lnTo>
                  <a:pt x="466" y="336"/>
                </a:lnTo>
                <a:lnTo>
                  <a:pt x="466" y="224"/>
                </a:lnTo>
                <a:lnTo>
                  <a:pt x="660" y="224"/>
                </a:lnTo>
                <a:lnTo>
                  <a:pt x="660" y="169"/>
                </a:lnTo>
                <a:lnTo>
                  <a:pt x="466" y="169"/>
                </a:lnTo>
                <a:lnTo>
                  <a:pt x="466" y="68"/>
                </a:lnTo>
                <a:lnTo>
                  <a:pt x="676" y="68"/>
                </a:lnTo>
                <a:lnTo>
                  <a:pt x="676" y="10"/>
                </a:lnTo>
                <a:lnTo>
                  <a:pt x="399" y="10"/>
                </a:lnTo>
                <a:lnTo>
                  <a:pt x="399" y="395"/>
                </a:lnTo>
                <a:close/>
                <a:moveTo>
                  <a:pt x="746" y="395"/>
                </a:moveTo>
                <a:lnTo>
                  <a:pt x="746" y="395"/>
                </a:lnTo>
                <a:lnTo>
                  <a:pt x="813" y="395"/>
                </a:lnTo>
                <a:lnTo>
                  <a:pt x="813" y="224"/>
                </a:lnTo>
                <a:lnTo>
                  <a:pt x="988" y="224"/>
                </a:lnTo>
                <a:lnTo>
                  <a:pt x="988" y="169"/>
                </a:lnTo>
                <a:lnTo>
                  <a:pt x="813" y="169"/>
                </a:lnTo>
                <a:lnTo>
                  <a:pt x="813" y="68"/>
                </a:lnTo>
                <a:lnTo>
                  <a:pt x="1012" y="68"/>
                </a:lnTo>
                <a:lnTo>
                  <a:pt x="1012" y="10"/>
                </a:lnTo>
                <a:lnTo>
                  <a:pt x="746" y="10"/>
                </a:lnTo>
                <a:lnTo>
                  <a:pt x="746" y="395"/>
                </a:lnTo>
                <a:close/>
                <a:moveTo>
                  <a:pt x="1067" y="395"/>
                </a:moveTo>
                <a:lnTo>
                  <a:pt x="1067" y="395"/>
                </a:lnTo>
                <a:lnTo>
                  <a:pt x="1348" y="395"/>
                </a:lnTo>
                <a:lnTo>
                  <a:pt x="1348" y="336"/>
                </a:lnTo>
                <a:lnTo>
                  <a:pt x="1135" y="336"/>
                </a:lnTo>
                <a:lnTo>
                  <a:pt x="1135" y="224"/>
                </a:lnTo>
                <a:lnTo>
                  <a:pt x="1329" y="224"/>
                </a:lnTo>
                <a:lnTo>
                  <a:pt x="1329" y="169"/>
                </a:lnTo>
                <a:lnTo>
                  <a:pt x="1135" y="169"/>
                </a:lnTo>
                <a:lnTo>
                  <a:pt x="1135" y="68"/>
                </a:lnTo>
                <a:lnTo>
                  <a:pt x="1344" y="68"/>
                </a:lnTo>
                <a:lnTo>
                  <a:pt x="1344" y="10"/>
                </a:lnTo>
                <a:lnTo>
                  <a:pt x="1067" y="10"/>
                </a:lnTo>
                <a:lnTo>
                  <a:pt x="1067" y="395"/>
                </a:lnTo>
                <a:close/>
                <a:moveTo>
                  <a:pt x="1413" y="395"/>
                </a:moveTo>
                <a:lnTo>
                  <a:pt x="1413" y="395"/>
                </a:lnTo>
                <a:lnTo>
                  <a:pt x="1477" y="395"/>
                </a:lnTo>
                <a:lnTo>
                  <a:pt x="1477" y="111"/>
                </a:lnTo>
                <a:lnTo>
                  <a:pt x="1479" y="111"/>
                </a:lnTo>
                <a:lnTo>
                  <a:pt x="1654" y="395"/>
                </a:lnTo>
                <a:lnTo>
                  <a:pt x="1725" y="395"/>
                </a:lnTo>
                <a:lnTo>
                  <a:pt x="1725" y="10"/>
                </a:lnTo>
                <a:lnTo>
                  <a:pt x="1661" y="10"/>
                </a:lnTo>
                <a:lnTo>
                  <a:pt x="1661" y="293"/>
                </a:lnTo>
                <a:lnTo>
                  <a:pt x="1660" y="293"/>
                </a:lnTo>
                <a:lnTo>
                  <a:pt x="1484" y="10"/>
                </a:lnTo>
                <a:lnTo>
                  <a:pt x="1413" y="10"/>
                </a:lnTo>
                <a:lnTo>
                  <a:pt x="1413" y="395"/>
                </a:lnTo>
                <a:close/>
                <a:moveTo>
                  <a:pt x="2141" y="132"/>
                </a:moveTo>
                <a:lnTo>
                  <a:pt x="2141" y="132"/>
                </a:lnTo>
                <a:cubicBezTo>
                  <a:pt x="2133" y="49"/>
                  <a:pt x="2064" y="1"/>
                  <a:pt x="1977" y="0"/>
                </a:cubicBezTo>
                <a:cubicBezTo>
                  <a:pt x="1862" y="0"/>
                  <a:pt x="1793" y="92"/>
                  <a:pt x="1793" y="202"/>
                </a:cubicBezTo>
                <a:cubicBezTo>
                  <a:pt x="1793" y="312"/>
                  <a:pt x="1862" y="404"/>
                  <a:pt x="1977" y="404"/>
                </a:cubicBezTo>
                <a:cubicBezTo>
                  <a:pt x="2071" y="404"/>
                  <a:pt x="2136" y="340"/>
                  <a:pt x="2141" y="248"/>
                </a:cubicBezTo>
                <a:lnTo>
                  <a:pt x="2075" y="248"/>
                </a:lnTo>
                <a:cubicBezTo>
                  <a:pt x="2070" y="304"/>
                  <a:pt x="2037" y="349"/>
                  <a:pt x="1977" y="349"/>
                </a:cubicBezTo>
                <a:cubicBezTo>
                  <a:pt x="1895" y="349"/>
                  <a:pt x="1860" y="276"/>
                  <a:pt x="1860" y="202"/>
                </a:cubicBezTo>
                <a:cubicBezTo>
                  <a:pt x="1860" y="128"/>
                  <a:pt x="1895" y="55"/>
                  <a:pt x="1977" y="55"/>
                </a:cubicBezTo>
                <a:cubicBezTo>
                  <a:pt x="2033" y="55"/>
                  <a:pt x="2062" y="88"/>
                  <a:pt x="2073" y="132"/>
                </a:cubicBezTo>
                <a:lnTo>
                  <a:pt x="2141" y="132"/>
                </a:lnTo>
                <a:close/>
                <a:moveTo>
                  <a:pt x="2210" y="395"/>
                </a:moveTo>
                <a:lnTo>
                  <a:pt x="2210" y="395"/>
                </a:lnTo>
                <a:lnTo>
                  <a:pt x="2491" y="395"/>
                </a:lnTo>
                <a:lnTo>
                  <a:pt x="2491" y="336"/>
                </a:lnTo>
                <a:lnTo>
                  <a:pt x="2277" y="336"/>
                </a:lnTo>
                <a:lnTo>
                  <a:pt x="2277" y="224"/>
                </a:lnTo>
                <a:lnTo>
                  <a:pt x="2471" y="224"/>
                </a:lnTo>
                <a:lnTo>
                  <a:pt x="2471" y="169"/>
                </a:lnTo>
                <a:lnTo>
                  <a:pt x="2277" y="169"/>
                </a:lnTo>
                <a:lnTo>
                  <a:pt x="2277" y="68"/>
                </a:lnTo>
                <a:lnTo>
                  <a:pt x="2487" y="68"/>
                </a:lnTo>
                <a:lnTo>
                  <a:pt x="2487" y="10"/>
                </a:lnTo>
                <a:lnTo>
                  <a:pt x="2210" y="10"/>
                </a:lnTo>
                <a:lnTo>
                  <a:pt x="2210" y="395"/>
                </a:lnTo>
                <a:close/>
                <a:moveTo>
                  <a:pt x="2837" y="76"/>
                </a:moveTo>
                <a:lnTo>
                  <a:pt x="2837" y="76"/>
                </a:lnTo>
                <a:lnTo>
                  <a:pt x="2839" y="76"/>
                </a:lnTo>
                <a:lnTo>
                  <a:pt x="2897" y="241"/>
                </a:lnTo>
                <a:lnTo>
                  <a:pt x="2779" y="241"/>
                </a:lnTo>
                <a:lnTo>
                  <a:pt x="2837" y="76"/>
                </a:lnTo>
                <a:close/>
                <a:moveTo>
                  <a:pt x="2655" y="395"/>
                </a:moveTo>
                <a:lnTo>
                  <a:pt x="2655" y="395"/>
                </a:lnTo>
                <a:lnTo>
                  <a:pt x="2724" y="395"/>
                </a:lnTo>
                <a:lnTo>
                  <a:pt x="2761" y="293"/>
                </a:lnTo>
                <a:lnTo>
                  <a:pt x="2914" y="293"/>
                </a:lnTo>
                <a:lnTo>
                  <a:pt x="2950" y="395"/>
                </a:lnTo>
                <a:lnTo>
                  <a:pt x="3023" y="395"/>
                </a:lnTo>
                <a:lnTo>
                  <a:pt x="2874" y="10"/>
                </a:lnTo>
                <a:lnTo>
                  <a:pt x="2803" y="10"/>
                </a:lnTo>
                <a:lnTo>
                  <a:pt x="2655" y="395"/>
                </a:lnTo>
                <a:close/>
                <a:moveTo>
                  <a:pt x="3068" y="395"/>
                </a:moveTo>
                <a:lnTo>
                  <a:pt x="3068" y="395"/>
                </a:lnTo>
                <a:lnTo>
                  <a:pt x="3132" y="395"/>
                </a:lnTo>
                <a:lnTo>
                  <a:pt x="3132" y="111"/>
                </a:lnTo>
                <a:lnTo>
                  <a:pt x="3133" y="111"/>
                </a:lnTo>
                <a:lnTo>
                  <a:pt x="3309" y="395"/>
                </a:lnTo>
                <a:lnTo>
                  <a:pt x="3380" y="395"/>
                </a:lnTo>
                <a:lnTo>
                  <a:pt x="3380" y="10"/>
                </a:lnTo>
                <a:lnTo>
                  <a:pt x="3316" y="10"/>
                </a:lnTo>
                <a:lnTo>
                  <a:pt x="3316" y="293"/>
                </a:lnTo>
                <a:lnTo>
                  <a:pt x="3315" y="293"/>
                </a:lnTo>
                <a:lnTo>
                  <a:pt x="3139" y="10"/>
                </a:lnTo>
                <a:lnTo>
                  <a:pt x="3068" y="10"/>
                </a:lnTo>
                <a:lnTo>
                  <a:pt x="3068" y="395"/>
                </a:lnTo>
                <a:close/>
                <a:moveTo>
                  <a:pt x="3535" y="64"/>
                </a:moveTo>
                <a:lnTo>
                  <a:pt x="3535" y="64"/>
                </a:lnTo>
                <a:lnTo>
                  <a:pt x="3601" y="64"/>
                </a:lnTo>
                <a:cubicBezTo>
                  <a:pt x="3707" y="64"/>
                  <a:pt x="3729" y="125"/>
                  <a:pt x="3729" y="202"/>
                </a:cubicBezTo>
                <a:cubicBezTo>
                  <a:pt x="3729" y="279"/>
                  <a:pt x="3707" y="340"/>
                  <a:pt x="3601" y="340"/>
                </a:cubicBezTo>
                <a:lnTo>
                  <a:pt x="3535" y="340"/>
                </a:lnTo>
                <a:lnTo>
                  <a:pt x="3535" y="64"/>
                </a:lnTo>
                <a:close/>
                <a:moveTo>
                  <a:pt x="3467" y="395"/>
                </a:moveTo>
                <a:lnTo>
                  <a:pt x="3467" y="395"/>
                </a:lnTo>
                <a:lnTo>
                  <a:pt x="3627" y="395"/>
                </a:lnTo>
                <a:cubicBezTo>
                  <a:pt x="3746" y="395"/>
                  <a:pt x="3797" y="308"/>
                  <a:pt x="3797" y="202"/>
                </a:cubicBezTo>
                <a:cubicBezTo>
                  <a:pt x="3797" y="96"/>
                  <a:pt x="3746" y="10"/>
                  <a:pt x="3627" y="10"/>
                </a:cubicBezTo>
                <a:lnTo>
                  <a:pt x="3467" y="10"/>
                </a:lnTo>
                <a:lnTo>
                  <a:pt x="3467" y="395"/>
                </a:lnTo>
                <a:close/>
                <a:moveTo>
                  <a:pt x="3984" y="266"/>
                </a:moveTo>
                <a:lnTo>
                  <a:pt x="3984" y="266"/>
                </a:lnTo>
                <a:cubicBezTo>
                  <a:pt x="3985" y="362"/>
                  <a:pt x="4056" y="404"/>
                  <a:pt x="4144" y="404"/>
                </a:cubicBezTo>
                <a:cubicBezTo>
                  <a:pt x="4221" y="404"/>
                  <a:pt x="4297" y="369"/>
                  <a:pt x="4297" y="283"/>
                </a:cubicBezTo>
                <a:cubicBezTo>
                  <a:pt x="4297" y="243"/>
                  <a:pt x="4273" y="200"/>
                  <a:pt x="4222" y="185"/>
                </a:cubicBezTo>
                <a:cubicBezTo>
                  <a:pt x="4202" y="179"/>
                  <a:pt x="4117" y="157"/>
                  <a:pt x="4111" y="155"/>
                </a:cubicBezTo>
                <a:cubicBezTo>
                  <a:pt x="4084" y="148"/>
                  <a:pt x="4065" y="132"/>
                  <a:pt x="4065" y="105"/>
                </a:cubicBezTo>
                <a:cubicBezTo>
                  <a:pt x="4065" y="67"/>
                  <a:pt x="4105" y="55"/>
                  <a:pt x="4136" y="55"/>
                </a:cubicBezTo>
                <a:cubicBezTo>
                  <a:pt x="4183" y="55"/>
                  <a:pt x="4216" y="74"/>
                  <a:pt x="4219" y="123"/>
                </a:cubicBezTo>
                <a:lnTo>
                  <a:pt x="4287" y="123"/>
                </a:lnTo>
                <a:cubicBezTo>
                  <a:pt x="4287" y="43"/>
                  <a:pt x="4219" y="0"/>
                  <a:pt x="4139" y="0"/>
                </a:cubicBezTo>
                <a:cubicBezTo>
                  <a:pt x="4069" y="0"/>
                  <a:pt x="3998" y="36"/>
                  <a:pt x="3998" y="114"/>
                </a:cubicBezTo>
                <a:cubicBezTo>
                  <a:pt x="3998" y="154"/>
                  <a:pt x="4017" y="193"/>
                  <a:pt x="4083" y="211"/>
                </a:cubicBezTo>
                <a:cubicBezTo>
                  <a:pt x="4136" y="226"/>
                  <a:pt x="4171" y="233"/>
                  <a:pt x="4198" y="243"/>
                </a:cubicBezTo>
                <a:cubicBezTo>
                  <a:pt x="4214" y="249"/>
                  <a:pt x="4230" y="261"/>
                  <a:pt x="4230" y="291"/>
                </a:cubicBezTo>
                <a:cubicBezTo>
                  <a:pt x="4230" y="320"/>
                  <a:pt x="4208" y="349"/>
                  <a:pt x="4149" y="349"/>
                </a:cubicBezTo>
                <a:cubicBezTo>
                  <a:pt x="4095" y="349"/>
                  <a:pt x="4051" y="326"/>
                  <a:pt x="4051" y="266"/>
                </a:cubicBezTo>
                <a:lnTo>
                  <a:pt x="3984" y="266"/>
                </a:lnTo>
                <a:close/>
                <a:moveTo>
                  <a:pt x="4432" y="64"/>
                </a:moveTo>
                <a:lnTo>
                  <a:pt x="4432" y="64"/>
                </a:lnTo>
                <a:lnTo>
                  <a:pt x="4532" y="64"/>
                </a:lnTo>
                <a:cubicBezTo>
                  <a:pt x="4567" y="64"/>
                  <a:pt x="4598" y="77"/>
                  <a:pt x="4598" y="128"/>
                </a:cubicBezTo>
                <a:cubicBezTo>
                  <a:pt x="4598" y="177"/>
                  <a:pt x="4561" y="192"/>
                  <a:pt x="4531" y="192"/>
                </a:cubicBezTo>
                <a:lnTo>
                  <a:pt x="4432" y="192"/>
                </a:lnTo>
                <a:lnTo>
                  <a:pt x="4432" y="64"/>
                </a:lnTo>
                <a:close/>
                <a:moveTo>
                  <a:pt x="4365" y="395"/>
                </a:moveTo>
                <a:lnTo>
                  <a:pt x="4365" y="395"/>
                </a:lnTo>
                <a:lnTo>
                  <a:pt x="4432" y="395"/>
                </a:lnTo>
                <a:lnTo>
                  <a:pt x="4432" y="247"/>
                </a:lnTo>
                <a:lnTo>
                  <a:pt x="4535" y="247"/>
                </a:lnTo>
                <a:cubicBezTo>
                  <a:pt x="4645" y="248"/>
                  <a:pt x="4666" y="177"/>
                  <a:pt x="4666" y="129"/>
                </a:cubicBezTo>
                <a:cubicBezTo>
                  <a:pt x="4666" y="81"/>
                  <a:pt x="4645" y="10"/>
                  <a:pt x="4535" y="10"/>
                </a:cubicBezTo>
                <a:lnTo>
                  <a:pt x="4365" y="10"/>
                </a:lnTo>
                <a:lnTo>
                  <a:pt x="4365" y="395"/>
                </a:lnTo>
                <a:close/>
                <a:moveTo>
                  <a:pt x="4841" y="76"/>
                </a:moveTo>
                <a:lnTo>
                  <a:pt x="4841" y="76"/>
                </a:lnTo>
                <a:lnTo>
                  <a:pt x="4842" y="76"/>
                </a:lnTo>
                <a:lnTo>
                  <a:pt x="4900" y="241"/>
                </a:lnTo>
                <a:lnTo>
                  <a:pt x="4782" y="241"/>
                </a:lnTo>
                <a:lnTo>
                  <a:pt x="4841" y="76"/>
                </a:lnTo>
                <a:close/>
                <a:moveTo>
                  <a:pt x="4658" y="395"/>
                </a:moveTo>
                <a:lnTo>
                  <a:pt x="4658" y="395"/>
                </a:lnTo>
                <a:lnTo>
                  <a:pt x="4728" y="395"/>
                </a:lnTo>
                <a:lnTo>
                  <a:pt x="4764" y="293"/>
                </a:lnTo>
                <a:lnTo>
                  <a:pt x="4918" y="293"/>
                </a:lnTo>
                <a:lnTo>
                  <a:pt x="4954" y="395"/>
                </a:lnTo>
                <a:lnTo>
                  <a:pt x="5026" y="395"/>
                </a:lnTo>
                <a:lnTo>
                  <a:pt x="4878" y="10"/>
                </a:lnTo>
                <a:lnTo>
                  <a:pt x="4806" y="10"/>
                </a:lnTo>
                <a:lnTo>
                  <a:pt x="4658" y="395"/>
                </a:lnTo>
                <a:close/>
                <a:moveTo>
                  <a:pt x="5385" y="132"/>
                </a:moveTo>
                <a:lnTo>
                  <a:pt x="5385" y="132"/>
                </a:lnTo>
                <a:cubicBezTo>
                  <a:pt x="5377" y="49"/>
                  <a:pt x="5308" y="1"/>
                  <a:pt x="5221" y="0"/>
                </a:cubicBezTo>
                <a:cubicBezTo>
                  <a:pt x="5106" y="0"/>
                  <a:pt x="5037" y="92"/>
                  <a:pt x="5037" y="202"/>
                </a:cubicBezTo>
                <a:cubicBezTo>
                  <a:pt x="5037" y="312"/>
                  <a:pt x="5106" y="404"/>
                  <a:pt x="5221" y="404"/>
                </a:cubicBezTo>
                <a:cubicBezTo>
                  <a:pt x="5315" y="404"/>
                  <a:pt x="5380" y="340"/>
                  <a:pt x="5385" y="248"/>
                </a:cubicBezTo>
                <a:lnTo>
                  <a:pt x="5320" y="248"/>
                </a:lnTo>
                <a:cubicBezTo>
                  <a:pt x="5314" y="304"/>
                  <a:pt x="5281" y="349"/>
                  <a:pt x="5221" y="349"/>
                </a:cubicBezTo>
                <a:cubicBezTo>
                  <a:pt x="5139" y="349"/>
                  <a:pt x="5104" y="276"/>
                  <a:pt x="5104" y="202"/>
                </a:cubicBezTo>
                <a:cubicBezTo>
                  <a:pt x="5104" y="128"/>
                  <a:pt x="5139" y="55"/>
                  <a:pt x="5221" y="55"/>
                </a:cubicBezTo>
                <a:cubicBezTo>
                  <a:pt x="5278" y="55"/>
                  <a:pt x="5306" y="88"/>
                  <a:pt x="5317" y="132"/>
                </a:cubicBezTo>
                <a:lnTo>
                  <a:pt x="5385" y="132"/>
                </a:lnTo>
                <a:close/>
                <a:moveTo>
                  <a:pt x="5454" y="395"/>
                </a:moveTo>
                <a:lnTo>
                  <a:pt x="5454" y="395"/>
                </a:lnTo>
                <a:lnTo>
                  <a:pt x="5735" y="395"/>
                </a:lnTo>
                <a:lnTo>
                  <a:pt x="5735" y="336"/>
                </a:lnTo>
                <a:lnTo>
                  <a:pt x="5521" y="336"/>
                </a:lnTo>
                <a:lnTo>
                  <a:pt x="5521" y="224"/>
                </a:lnTo>
                <a:lnTo>
                  <a:pt x="5716" y="224"/>
                </a:lnTo>
                <a:lnTo>
                  <a:pt x="5716" y="169"/>
                </a:lnTo>
                <a:lnTo>
                  <a:pt x="5521" y="169"/>
                </a:lnTo>
                <a:lnTo>
                  <a:pt x="5521" y="68"/>
                </a:lnTo>
                <a:lnTo>
                  <a:pt x="5731" y="68"/>
                </a:lnTo>
                <a:lnTo>
                  <a:pt x="5731" y="10"/>
                </a:lnTo>
                <a:lnTo>
                  <a:pt x="5454" y="10"/>
                </a:lnTo>
                <a:lnTo>
                  <a:pt x="5454" y="395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hf hdr="0"/>
  <p:txStyles>
    <p:titleStyle>
      <a:lvl1pPr algn="l" defTabSz="1042962" rtl="0" eaLnBrk="1" fontAlgn="base" hangingPunct="1">
        <a:lnSpc>
          <a:spcPct val="110000"/>
        </a:lnSpc>
        <a:spcBef>
          <a:spcPct val="0"/>
        </a:spcBef>
        <a:spcAft>
          <a:spcPct val="0"/>
        </a:spcAft>
        <a:defRPr sz="2500">
          <a:solidFill>
            <a:schemeClr val="tx2"/>
          </a:solidFill>
          <a:latin typeface="+mj-lt"/>
          <a:ea typeface="+mj-ea"/>
          <a:cs typeface="+mj-cs"/>
        </a:defRPr>
      </a:lvl1pPr>
      <a:lvl2pPr algn="l" defTabSz="1042962" rtl="0" eaLnBrk="1" fontAlgn="base" hangingPunct="1">
        <a:lnSpc>
          <a:spcPct val="110000"/>
        </a:lnSpc>
        <a:spcBef>
          <a:spcPct val="0"/>
        </a:spcBef>
        <a:spcAft>
          <a:spcPct val="0"/>
        </a:spcAft>
        <a:defRPr sz="2500">
          <a:solidFill>
            <a:schemeClr val="accent1"/>
          </a:solidFill>
          <a:latin typeface="Arial" pitchFamily="34" charset="0"/>
          <a:cs typeface="Arial" pitchFamily="34" charset="0"/>
        </a:defRPr>
      </a:lvl2pPr>
      <a:lvl3pPr algn="l" defTabSz="1042962" rtl="0" eaLnBrk="1" fontAlgn="base" hangingPunct="1">
        <a:lnSpc>
          <a:spcPct val="110000"/>
        </a:lnSpc>
        <a:spcBef>
          <a:spcPct val="0"/>
        </a:spcBef>
        <a:spcAft>
          <a:spcPct val="0"/>
        </a:spcAft>
        <a:defRPr sz="2500">
          <a:solidFill>
            <a:schemeClr val="accent1"/>
          </a:solidFill>
          <a:latin typeface="Arial" pitchFamily="34" charset="0"/>
          <a:cs typeface="Arial" pitchFamily="34" charset="0"/>
        </a:defRPr>
      </a:lvl3pPr>
      <a:lvl4pPr algn="l" defTabSz="1042962" rtl="0" eaLnBrk="1" fontAlgn="base" hangingPunct="1">
        <a:lnSpc>
          <a:spcPct val="110000"/>
        </a:lnSpc>
        <a:spcBef>
          <a:spcPct val="0"/>
        </a:spcBef>
        <a:spcAft>
          <a:spcPct val="0"/>
        </a:spcAft>
        <a:defRPr sz="2500">
          <a:solidFill>
            <a:schemeClr val="accent1"/>
          </a:solidFill>
          <a:latin typeface="Arial" pitchFamily="34" charset="0"/>
          <a:cs typeface="Arial" pitchFamily="34" charset="0"/>
        </a:defRPr>
      </a:lvl4pPr>
      <a:lvl5pPr algn="l" defTabSz="1042962" rtl="0" eaLnBrk="1" fontAlgn="base" hangingPunct="1">
        <a:lnSpc>
          <a:spcPct val="110000"/>
        </a:lnSpc>
        <a:spcBef>
          <a:spcPct val="0"/>
        </a:spcBef>
        <a:spcAft>
          <a:spcPct val="0"/>
        </a:spcAft>
        <a:defRPr sz="2500">
          <a:solidFill>
            <a:schemeClr val="accent1"/>
          </a:solidFill>
          <a:latin typeface="Arial" pitchFamily="34" charset="0"/>
          <a:cs typeface="Arial" pitchFamily="34" charset="0"/>
        </a:defRPr>
      </a:lvl5pPr>
      <a:lvl6pPr marL="457188" algn="l" defTabSz="1042962" rtl="0" eaLnBrk="1" fontAlgn="base" hangingPunct="1">
        <a:lnSpc>
          <a:spcPct val="110000"/>
        </a:lnSpc>
        <a:spcBef>
          <a:spcPct val="0"/>
        </a:spcBef>
        <a:spcAft>
          <a:spcPct val="0"/>
        </a:spcAft>
        <a:defRPr sz="2500">
          <a:solidFill>
            <a:schemeClr val="accent1"/>
          </a:solidFill>
          <a:latin typeface="Arial" pitchFamily="34" charset="0"/>
          <a:cs typeface="Arial" pitchFamily="34" charset="0"/>
        </a:defRPr>
      </a:lvl6pPr>
      <a:lvl7pPr marL="914376" algn="l" defTabSz="1042962" rtl="0" eaLnBrk="1" fontAlgn="base" hangingPunct="1">
        <a:lnSpc>
          <a:spcPct val="110000"/>
        </a:lnSpc>
        <a:spcBef>
          <a:spcPct val="0"/>
        </a:spcBef>
        <a:spcAft>
          <a:spcPct val="0"/>
        </a:spcAft>
        <a:defRPr sz="2500">
          <a:solidFill>
            <a:schemeClr val="accent1"/>
          </a:solidFill>
          <a:latin typeface="Arial" pitchFamily="34" charset="0"/>
          <a:cs typeface="Arial" pitchFamily="34" charset="0"/>
        </a:defRPr>
      </a:lvl7pPr>
      <a:lvl8pPr marL="1371565" algn="l" defTabSz="1042962" rtl="0" eaLnBrk="1" fontAlgn="base" hangingPunct="1">
        <a:lnSpc>
          <a:spcPct val="110000"/>
        </a:lnSpc>
        <a:spcBef>
          <a:spcPct val="0"/>
        </a:spcBef>
        <a:spcAft>
          <a:spcPct val="0"/>
        </a:spcAft>
        <a:defRPr sz="2500">
          <a:solidFill>
            <a:schemeClr val="accent1"/>
          </a:solidFill>
          <a:latin typeface="Arial" pitchFamily="34" charset="0"/>
          <a:cs typeface="Arial" pitchFamily="34" charset="0"/>
        </a:defRPr>
      </a:lvl8pPr>
      <a:lvl9pPr marL="1828753" algn="l" defTabSz="1042962" rtl="0" eaLnBrk="1" fontAlgn="base" hangingPunct="1">
        <a:lnSpc>
          <a:spcPct val="110000"/>
        </a:lnSpc>
        <a:spcBef>
          <a:spcPct val="0"/>
        </a:spcBef>
        <a:spcAft>
          <a:spcPct val="0"/>
        </a:spcAft>
        <a:defRPr sz="2500">
          <a:solidFill>
            <a:schemeClr val="accent1"/>
          </a:solidFill>
          <a:latin typeface="Arial" pitchFamily="34" charset="0"/>
          <a:cs typeface="Arial" pitchFamily="34" charset="0"/>
        </a:defRPr>
      </a:lvl9pPr>
    </p:titleStyle>
    <p:bodyStyle>
      <a:lvl1pPr algn="l" defTabSz="1042962" rtl="0" eaLnBrk="1" fontAlgn="base" hangingPunct="1">
        <a:lnSpc>
          <a:spcPct val="115000"/>
        </a:lnSpc>
        <a:spcBef>
          <a:spcPct val="0"/>
        </a:spcBef>
        <a:spcAft>
          <a:spcPct val="0"/>
        </a:spcAft>
        <a:defRPr sz="15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179384" indent="-177796" algn="l" defTabSz="1042962" rtl="0" eaLnBrk="1" fontAlgn="base" hangingPunct="1">
        <a:lnSpc>
          <a:spcPct val="115000"/>
        </a:lnSpc>
        <a:spcBef>
          <a:spcPct val="0"/>
        </a:spcBef>
        <a:spcAft>
          <a:spcPct val="0"/>
        </a:spcAft>
        <a:buChar char="•"/>
        <a:defRPr sz="1500">
          <a:solidFill>
            <a:schemeClr val="tx1">
              <a:lumMod val="65000"/>
              <a:lumOff val="35000"/>
            </a:schemeClr>
          </a:solidFill>
          <a:latin typeface="+mn-lt"/>
          <a:cs typeface="+mn-cs"/>
        </a:defRPr>
      </a:lvl2pPr>
      <a:lvl3pPr marL="355591" indent="-174620" algn="l" defTabSz="1042962" rtl="0" eaLnBrk="1" fontAlgn="base" hangingPunct="1">
        <a:lnSpc>
          <a:spcPct val="115000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1500">
          <a:solidFill>
            <a:schemeClr val="tx1">
              <a:lumMod val="65000"/>
              <a:lumOff val="35000"/>
            </a:schemeClr>
          </a:solidFill>
          <a:latin typeface="+mn-lt"/>
          <a:cs typeface="+mn-cs"/>
        </a:defRPr>
      </a:lvl3pPr>
      <a:lvl4pPr marL="538149" indent="-180971" algn="l" defTabSz="1042962" rtl="0" eaLnBrk="1" fontAlgn="base" hangingPunct="1">
        <a:lnSpc>
          <a:spcPct val="115000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1500">
          <a:solidFill>
            <a:schemeClr val="tx1">
              <a:lumMod val="65000"/>
              <a:lumOff val="35000"/>
            </a:schemeClr>
          </a:solidFill>
          <a:latin typeface="+mn-lt"/>
          <a:cs typeface="+mn-cs"/>
        </a:defRPr>
      </a:lvl4pPr>
      <a:lvl5pPr marL="720707" indent="-180971" algn="l" defTabSz="1042962" rtl="0" eaLnBrk="1" fontAlgn="base" hangingPunct="1">
        <a:lnSpc>
          <a:spcPct val="115000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1500">
          <a:solidFill>
            <a:schemeClr val="tx1">
              <a:lumMod val="65000"/>
              <a:lumOff val="35000"/>
            </a:schemeClr>
          </a:solidFill>
          <a:latin typeface="+mn-lt"/>
          <a:cs typeface="+mn-cs"/>
        </a:defRPr>
      </a:lvl5pPr>
      <a:lvl6pPr marL="1177895" indent="-180971" algn="l" defTabSz="1042962" rtl="0" eaLnBrk="1" fontAlgn="base" hangingPunct="1">
        <a:lnSpc>
          <a:spcPct val="115000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1500">
          <a:solidFill>
            <a:schemeClr val="tx1"/>
          </a:solidFill>
          <a:latin typeface="+mn-lt"/>
          <a:cs typeface="+mn-cs"/>
        </a:defRPr>
      </a:lvl6pPr>
      <a:lvl7pPr marL="1635083" indent="-180971" algn="l" defTabSz="1042962" rtl="0" eaLnBrk="1" fontAlgn="base" hangingPunct="1">
        <a:lnSpc>
          <a:spcPct val="115000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1500">
          <a:solidFill>
            <a:schemeClr val="tx1"/>
          </a:solidFill>
          <a:latin typeface="+mn-lt"/>
          <a:cs typeface="+mn-cs"/>
        </a:defRPr>
      </a:lvl7pPr>
      <a:lvl8pPr marL="2092271" indent="-180971" algn="l" defTabSz="1042962" rtl="0" eaLnBrk="1" fontAlgn="base" hangingPunct="1">
        <a:lnSpc>
          <a:spcPct val="115000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1500">
          <a:solidFill>
            <a:schemeClr val="tx1"/>
          </a:solidFill>
          <a:latin typeface="+mn-lt"/>
          <a:cs typeface="+mn-cs"/>
        </a:defRPr>
      </a:lvl8pPr>
      <a:lvl9pPr marL="2549459" indent="-180971" algn="l" defTabSz="1042962" rtl="0" eaLnBrk="1" fontAlgn="base" hangingPunct="1">
        <a:lnSpc>
          <a:spcPct val="115000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15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3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8" algn="l" defTabSz="9143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6" algn="l" defTabSz="9143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5" algn="l" defTabSz="9143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3" algn="l" defTabSz="9143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1" algn="l" defTabSz="9143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29" algn="l" defTabSz="9143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18" algn="l" defTabSz="9143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6" algn="l" defTabSz="9143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448" userDrawn="1">
          <p15:clr>
            <a:srgbClr val="F26B43"/>
          </p15:clr>
        </p15:guide>
        <p15:guide id="4" pos="296" userDrawn="1">
          <p15:clr>
            <a:srgbClr val="F26B43"/>
          </p15:clr>
        </p15:guide>
        <p15:guide id="5" orient="horz" pos="2085" userDrawn="1">
          <p15:clr>
            <a:srgbClr val="F26B43"/>
          </p15:clr>
        </p15:guide>
        <p15:guide id="6" pos="751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38400" y="6062942"/>
            <a:ext cx="4523508" cy="756958"/>
          </a:xfrm>
        </p:spPr>
        <p:txBody>
          <a:bodyPr/>
          <a:lstStyle/>
          <a:p>
            <a:r>
              <a:rPr lang="en-GB" dirty="0" err="1"/>
              <a:t>H.J.Zachrau</a:t>
            </a:r>
            <a:r>
              <a:rPr lang="en-GB" dirty="0"/>
              <a:t>, ADSH</a:t>
            </a:r>
          </a:p>
          <a:p>
            <a:r>
              <a:rPr lang="en-GB" dirty="0"/>
              <a:t>February 28,  2018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7700" y="1628800"/>
            <a:ext cx="7848600" cy="2892800"/>
          </a:xfrm>
        </p:spPr>
        <p:txBody>
          <a:bodyPr anchor="b"/>
          <a:lstStyle/>
          <a:p>
            <a:pPr lvl="0" algn="ctr">
              <a:lnSpc>
                <a:spcPct val="100000"/>
              </a:lnSpc>
            </a:pPr>
            <a:r>
              <a:rPr lang="en-GB" dirty="0"/>
              <a:t>Airbus DS Space Systems, Inc. Houston</a:t>
            </a:r>
            <a:br>
              <a:rPr lang="en-GB" dirty="0"/>
            </a:br>
            <a:r>
              <a:rPr lang="en-GB" dirty="0"/>
              <a:t>SPHERES working group</a:t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sz="2000" i="1" dirty="0">
                <a:solidFill>
                  <a:srgbClr val="FFFFFF"/>
                </a:solidFill>
                <a:ea typeface="+mn-ea"/>
                <a:cs typeface="+mn-cs"/>
              </a:rPr>
              <a:t>SPHERES Tether-Slosh Updates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01152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Quick Recap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4307" y="1600200"/>
            <a:ext cx="5055894" cy="4292190"/>
          </a:xfrm>
        </p:spPr>
        <p:txBody>
          <a:bodyPr/>
          <a:lstStyle/>
          <a:p>
            <a:r>
              <a:rPr lang="en-US" b="1" dirty="0"/>
              <a:t>SPHERES Tether-Slosh </a:t>
            </a:r>
            <a:r>
              <a:rPr lang="en-US" dirty="0"/>
              <a:t>combines components of three previous experiments: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SPHERES-Slosh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SPHERES Tether Demo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WiSe</a:t>
            </a:r>
            <a:r>
              <a:rPr lang="en-US" dirty="0"/>
              <a:t>-Net sensors</a:t>
            </a:r>
          </a:p>
          <a:p>
            <a:endParaRPr lang="en-US" dirty="0"/>
          </a:p>
          <a:p>
            <a:r>
              <a:rPr lang="en-US" dirty="0"/>
              <a:t>The goal is to study the impact of liquid sloshing on a system of tethered objects in microgravity.</a:t>
            </a:r>
          </a:p>
          <a:p>
            <a:r>
              <a:rPr lang="en-US"/>
              <a:t>We use </a:t>
            </a:r>
            <a:r>
              <a:rPr lang="en-US" dirty="0"/>
              <a:t>mostly existing on-board hardware with only minor new developments.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Feb. 28, 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 working group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B4A0-F85C-4387-9B1F-3BBE9AABD8B1}" type="slidenum">
              <a:rPr lang="en-US" smtClean="0"/>
              <a:t>2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SPHERES Tether-Slosh Background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912" y="4651064"/>
            <a:ext cx="5181600" cy="167728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261" y="2123688"/>
            <a:ext cx="3200678" cy="240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546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Updates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Feb. 28, 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 working group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228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Milestones Achieved: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smtClean="0"/>
              <a:t>Launched </a:t>
            </a:r>
            <a:r>
              <a:rPr lang="en-US" dirty="0"/>
              <a:t>with SpX-13 on December 15</a:t>
            </a:r>
            <a:r>
              <a:rPr lang="en-US" baseline="30000" dirty="0"/>
              <a:t>th</a:t>
            </a:r>
            <a:r>
              <a:rPr lang="en-US" dirty="0"/>
              <a:t>, 2017.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First science test session performed on January 17</a:t>
            </a:r>
            <a:r>
              <a:rPr lang="en-US" baseline="30000" dirty="0"/>
              <a:t>th</a:t>
            </a:r>
            <a:r>
              <a:rPr lang="en-US" dirty="0"/>
              <a:t>, </a:t>
            </a:r>
            <a:r>
              <a:rPr lang="en-US" dirty="0" smtClean="0"/>
              <a:t>2018</a:t>
            </a:r>
            <a:r>
              <a:rPr lang="en-US" dirty="0"/>
              <a:t> </a:t>
            </a:r>
            <a:r>
              <a:rPr lang="en-US" dirty="0" smtClean="0"/>
              <a:t>with the liquid slosh tank</a:t>
            </a:r>
            <a:endParaRPr lang="en-US" dirty="0" smtClean="0"/>
          </a:p>
          <a:p>
            <a:pPr marL="465134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While combining hardware from 4 different projects, everything worked technically as expected!</a:t>
            </a:r>
          </a:p>
          <a:p>
            <a:pPr marL="465134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Unfortunately we were not able to perform comparison runs with the solid mass tank due to crew time, set-up took longer than expected  </a:t>
            </a:r>
            <a:endParaRPr lang="en-US" dirty="0"/>
          </a:p>
          <a:p>
            <a:endParaRPr lang="en-US" dirty="0"/>
          </a:p>
          <a:p>
            <a:r>
              <a:rPr lang="en-US" b="1" dirty="0"/>
              <a:t>Forward Plan: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Aim for second science test session </a:t>
            </a:r>
            <a:r>
              <a:rPr lang="en-US" dirty="0" smtClean="0"/>
              <a:t>likely early April. </a:t>
            </a:r>
          </a:p>
          <a:p>
            <a:pPr marL="465134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CASIS indicated support for a third or even fourth session.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Modify test profiles based on what we learned from the first test session in order to maximize use of allotted time. </a:t>
            </a:r>
            <a:r>
              <a:rPr lang="en-US" dirty="0" smtClean="0"/>
              <a:t>For the second session we definitely need comparison runs with both tanks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Feb. 28, 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SPHERES working group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B4A0-F85C-4387-9B1F-3BBE9AABD8B1}" type="slidenum">
              <a:rPr lang="en-US" smtClean="0"/>
              <a:t>4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Milestones &amp; Forward Plan</a:t>
            </a:r>
          </a:p>
        </p:txBody>
      </p:sp>
    </p:spTree>
    <p:extLst>
      <p:ext uri="{BB962C8B-B14F-4D97-AF65-F5344CB8AC3E}">
        <p14:creationId xmlns:p14="http://schemas.microsoft.com/office/powerpoint/2010/main" val="1502515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022EDA9-E59D-402D-A291-7C7ED175F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010263-E03C-4487-A9D6-337DB38D1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Feb. 28, 2018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41D6D3C-9921-4CB3-862C-CF05523BE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 working group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0A9737F-6068-4D27-927C-E2000D613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B4A0-F85C-4387-9B1F-3BBE9AABD8B1}" type="slidenum">
              <a:rPr lang="en-US" smtClean="0"/>
              <a:t>5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4FF88A1D-6CFC-487D-A783-DC8DA30CF2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err="1"/>
              <a:t>Norishige</a:t>
            </a:r>
            <a:r>
              <a:rPr lang="en-US" dirty="0"/>
              <a:t> Kanai holding the liquid slosh-tank</a:t>
            </a:r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xmlns="" id="{FE36FADC-4032-4E1F-9168-1695A00096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21" y="1676202"/>
            <a:ext cx="6895157" cy="45999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94624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022EDA9-E59D-402D-A291-7C7ED175F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010263-E03C-4487-A9D6-337DB38D1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Feb. 28, 2018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41D6D3C-9921-4CB3-862C-CF05523BE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 working group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0A9737F-6068-4D27-927C-E2000D613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B4A0-F85C-4387-9B1F-3BBE9AABD8B1}" type="slidenum">
              <a:rPr lang="en-US" smtClean="0"/>
              <a:t>6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4FF88A1D-6CFC-487D-A783-DC8DA30CF2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5800" y="1066800"/>
            <a:ext cx="6705600" cy="381000"/>
          </a:xfrm>
        </p:spPr>
        <p:txBody>
          <a:bodyPr/>
          <a:lstStyle/>
          <a:p>
            <a:r>
              <a:rPr lang="en-US" dirty="0" err="1"/>
              <a:t>Norishige</a:t>
            </a:r>
            <a:r>
              <a:rPr lang="en-US" dirty="0"/>
              <a:t> Kanai and Mark </a:t>
            </a:r>
            <a:r>
              <a:rPr lang="en-US" dirty="0" err="1"/>
              <a:t>Vande</a:t>
            </a:r>
            <a:r>
              <a:rPr lang="en-US" dirty="0"/>
              <a:t> </a:t>
            </a:r>
            <a:r>
              <a:rPr lang="en-US" dirty="0" err="1"/>
              <a:t>Hei</a:t>
            </a:r>
            <a:r>
              <a:rPr lang="en-US" dirty="0"/>
              <a:t> positioning the SPHERES and the slosh tank for one of the tests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xmlns="" id="{598A3A75-9AAB-48EB-B1FE-1DF66F1879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801" y="1756120"/>
            <a:ext cx="6896398" cy="4600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216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0279C7-4C9B-4CBA-858B-EF8F20C14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Updates</a:t>
            </a:r>
          </a:p>
        </p:txBody>
      </p:sp>
      <p:pic>
        <p:nvPicPr>
          <p:cNvPr id="8" name="ts97_ovhd_20180117_123427_T8">
            <a:hlinkClick r:id="" action="ppaction://media"/>
            <a:extLst>
              <a:ext uri="{FF2B5EF4-FFF2-40B4-BE49-F238E27FC236}">
                <a16:creationId xmlns:a16="http://schemas.microsoft.com/office/drawing/2014/main" xmlns="" id="{664CE37B-54C4-4AA6-9F04-D2BEDECE1BA6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9938" y="1852613"/>
            <a:ext cx="7631112" cy="42926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C5F8CEC-E34D-4800-A4C5-AD9477A50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Feb. 28, 2018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850D797-06BF-410E-82EF-799729E43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 working group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8A22A09-62DF-4342-9762-4BEE541F1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B4A0-F85C-4387-9B1F-3BBE9AABD8B1}" type="slidenum">
              <a:rPr lang="en-US" smtClean="0"/>
              <a:t>7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E3BE654E-13B2-4A48-8A99-421E007FDD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First Test Session: Test 8 – Linear Tow Drag</a:t>
            </a:r>
          </a:p>
        </p:txBody>
      </p:sp>
    </p:spTree>
    <p:extLst>
      <p:ext uri="{BB962C8B-B14F-4D97-AF65-F5344CB8AC3E}">
        <p14:creationId xmlns:p14="http://schemas.microsoft.com/office/powerpoint/2010/main" val="1858623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2F0753CA-4D81-4236-BAAD-8BFD1123476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Questions? Comments?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A21E64C-231D-41AD-8EE4-D7EF6884FBA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443663"/>
            <a:ext cx="222250" cy="215900"/>
          </a:xfrm>
        </p:spPr>
        <p:txBody>
          <a:bodyPr/>
          <a:lstStyle/>
          <a:p>
            <a:fld id="{F622B4A0-F85C-4387-9B1F-3BBE9AABD8B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226885"/>
      </p:ext>
    </p:extLst>
  </p:cSld>
  <p:clrMapOvr>
    <a:masterClrMapping/>
  </p:clrMapOvr>
</p:sld>
</file>

<file path=ppt/theme/theme1.xml><?xml version="1.0" encoding="utf-8"?>
<a:theme xmlns:a="http://schemas.openxmlformats.org/drawingml/2006/main" name="Airbus">
  <a:themeElements>
    <a:clrScheme name="Airbus colour theme">
      <a:dk1>
        <a:srgbClr val="000000"/>
      </a:dk1>
      <a:lt1>
        <a:srgbClr val="FFFFFF"/>
      </a:lt1>
      <a:dk2>
        <a:srgbClr val="00205B"/>
      </a:dk2>
      <a:lt2>
        <a:srgbClr val="005587"/>
      </a:lt2>
      <a:accent1>
        <a:srgbClr val="0085AD"/>
      </a:accent1>
      <a:accent2>
        <a:srgbClr val="B7C9D3"/>
      </a:accent2>
      <a:accent3>
        <a:srgbClr val="84BD00"/>
      </a:accent3>
      <a:accent4>
        <a:srgbClr val="E4002B"/>
      </a:accent4>
      <a:accent5>
        <a:srgbClr val="FE5000"/>
      </a:accent5>
      <a:accent6>
        <a:srgbClr val="A51890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1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1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AIRBUS 1">
        <a:dk1>
          <a:srgbClr val="000000"/>
        </a:dk1>
        <a:lt1>
          <a:srgbClr val="FFFFFF"/>
        </a:lt1>
        <a:dk2>
          <a:srgbClr val="E0E0DF"/>
        </a:dk2>
        <a:lt2>
          <a:srgbClr val="E0E0DF"/>
        </a:lt2>
        <a:accent1>
          <a:srgbClr val="1E3174"/>
        </a:accent1>
        <a:accent2>
          <a:srgbClr val="0D5881"/>
        </a:accent2>
        <a:accent3>
          <a:srgbClr val="FFFFFF"/>
        </a:accent3>
        <a:accent4>
          <a:srgbClr val="000000"/>
        </a:accent4>
        <a:accent5>
          <a:srgbClr val="ABADBC"/>
        </a:accent5>
        <a:accent6>
          <a:srgbClr val="0B4F74"/>
        </a:accent6>
        <a:hlink>
          <a:srgbClr val="5A6F83"/>
        </a:hlink>
        <a:folHlink>
          <a:srgbClr val="9099A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Airbus PowerPoint template 16_9 - Defence and Space.potx" id="{12E9E728-565E-4C83-ABE6-0F0CF84880A4}" vid="{40CEFD52-035B-4C1B-81CE-F8EB4F31F4C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Airbus</Template>
  <TotalTime>63</TotalTime>
  <Words>292</Words>
  <Application>Microsoft Office PowerPoint</Application>
  <PresentationFormat>On-screen Show (4:3)</PresentationFormat>
  <Paragraphs>53</Paragraphs>
  <Slides>8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Wingdings</vt:lpstr>
      <vt:lpstr>Airbus</vt:lpstr>
      <vt:lpstr>Airbus DS Space Systems, Inc. Houston SPHERES working group  SPHERES Tether-Slosh Updates</vt:lpstr>
      <vt:lpstr>Quick Recap</vt:lpstr>
      <vt:lpstr>Updates</vt:lpstr>
      <vt:lpstr>Updates</vt:lpstr>
      <vt:lpstr>Updates</vt:lpstr>
      <vt:lpstr>Updates</vt:lpstr>
      <vt:lpstr>Updates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Kris Kuehnel</dc:creator>
  <cp:lastModifiedBy>Zachrau, Hans-Juergen</cp:lastModifiedBy>
  <cp:revision>386</cp:revision>
  <cp:lastPrinted>2018-02-27T21:46:10Z</cp:lastPrinted>
  <dcterms:created xsi:type="dcterms:W3CDTF">2014-10-09T17:05:33Z</dcterms:created>
  <dcterms:modified xsi:type="dcterms:W3CDTF">2018-02-27T21:46:30Z</dcterms:modified>
</cp:coreProperties>
</file>