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3.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4.xml" ContentType="application/vnd.openxmlformats-officedocument.theme+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theme/theme5.xml" ContentType="application/vnd.openxmlformats-officedocument.theme+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theme/theme6.xml" ContentType="application/vnd.openxmlformats-officedocument.theme+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7.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theme/theme8.xml" ContentType="application/vnd.openxmlformats-officedocument.theme+xml"/>
  <Override PartName="/ppt/theme/theme9.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 id="2147483671" r:id="rId5"/>
    <p:sldMasterId id="2147483677" r:id="rId6"/>
    <p:sldMasterId id="2147483698" r:id="rId7"/>
    <p:sldMasterId id="2147483708" r:id="rId8"/>
    <p:sldMasterId id="2147483716" r:id="rId9"/>
    <p:sldMasterId id="2147483726" r:id="rId10"/>
    <p:sldMasterId id="2147483735" r:id="rId11"/>
  </p:sldMasterIdLst>
  <p:notesMasterIdLst>
    <p:notesMasterId r:id="rId32"/>
  </p:notesMasterIdLst>
  <p:sldIdLst>
    <p:sldId id="396" r:id="rId12"/>
    <p:sldId id="1336" r:id="rId13"/>
    <p:sldId id="1337" r:id="rId14"/>
    <p:sldId id="934" r:id="rId15"/>
    <p:sldId id="1348" r:id="rId16"/>
    <p:sldId id="1217" r:id="rId17"/>
    <p:sldId id="1668" r:id="rId18"/>
    <p:sldId id="1313" r:id="rId19"/>
    <p:sldId id="1669" r:id="rId20"/>
    <p:sldId id="1670" r:id="rId21"/>
    <p:sldId id="1671" r:id="rId22"/>
    <p:sldId id="1329" r:id="rId23"/>
    <p:sldId id="1673" r:id="rId24"/>
    <p:sldId id="418" r:id="rId25"/>
    <p:sldId id="1674" r:id="rId26"/>
    <p:sldId id="1339" r:id="rId27"/>
    <p:sldId id="1343" r:id="rId28"/>
    <p:sldId id="1675" r:id="rId29"/>
    <p:sldId id="1676" r:id="rId30"/>
    <p:sldId id="1260" r:id="rId3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Bualat, Maria G. (ARC-TI)" initials="BMG(T" lastIdx="8" clrIdx="0">
    <p:extLst>
      <p:ext uri="{19B8F6BF-5375-455C-9EA6-DF929625EA0E}">
        <p15:presenceInfo xmlns:p15="http://schemas.microsoft.com/office/powerpoint/2012/main" userId="S::mbualat@ndc.nasa.gov::a6bcadf9-364c-4bf1-b275-9007ab7cec58"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E7E7E7"/>
    <a:srgbClr val="FF88B8"/>
    <a:srgbClr val="A9D18E"/>
    <a:srgbClr val="FFE69A"/>
    <a:srgbClr val="B4C7E7"/>
    <a:srgbClr val="FF88B7"/>
    <a:srgbClr val="FF8A99"/>
    <a:srgbClr val="CCFFCC"/>
    <a:srgbClr val="FAFF8D"/>
    <a:srgbClr val="D6DCE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57248A8-139F-424B-8034-638D5A5BBEDD}" v="99" dt="2023-06-01T03:26:40.786"/>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528" autoAdjust="0"/>
    <p:restoredTop sz="96327"/>
  </p:normalViewPr>
  <p:slideViewPr>
    <p:cSldViewPr snapToGrid="0" snapToObjects="1">
      <p:cViewPr varScale="1">
        <p:scale>
          <a:sx n="86" d="100"/>
          <a:sy n="86" d="100"/>
        </p:scale>
        <p:origin x="902" y="48"/>
      </p:cViewPr>
      <p:guideLst/>
    </p:cSldViewPr>
  </p:slideViewPr>
  <p:outlineViewPr>
    <p:cViewPr>
      <p:scale>
        <a:sx n="33" d="100"/>
        <a:sy n="33" d="100"/>
      </p:scale>
      <p:origin x="0" y="-2848"/>
    </p:cViewPr>
  </p:outlineViewPr>
  <p:notesTextViewPr>
    <p:cViewPr>
      <p:scale>
        <a:sx n="3" d="2"/>
        <a:sy n="3" d="2"/>
      </p:scale>
      <p:origin x="0" y="0"/>
    </p:cViewPr>
  </p:notesTextViewPr>
  <p:sorterViewPr>
    <p:cViewPr>
      <p:scale>
        <a:sx n="80" d="100"/>
        <a:sy n="80" d="100"/>
      </p:scale>
      <p:origin x="0" y="-1018"/>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2.xml"/><Relationship Id="rId18" Type="http://schemas.openxmlformats.org/officeDocument/2006/relationships/slide" Target="slides/slide7.xml"/><Relationship Id="rId26" Type="http://schemas.openxmlformats.org/officeDocument/2006/relationships/slide" Target="slides/slide15.xml"/><Relationship Id="rId39" Type="http://schemas.microsoft.com/office/2015/10/relationships/revisionInfo" Target="revisionInfo.xml"/><Relationship Id="rId21" Type="http://schemas.openxmlformats.org/officeDocument/2006/relationships/slide" Target="slides/slide10.xml"/><Relationship Id="rId34" Type="http://schemas.openxmlformats.org/officeDocument/2006/relationships/presProps" Target="presProps.xml"/><Relationship Id="rId7" Type="http://schemas.openxmlformats.org/officeDocument/2006/relationships/slideMaster" Target="slideMasters/slideMaster4.xml"/><Relationship Id="rId12" Type="http://schemas.openxmlformats.org/officeDocument/2006/relationships/slide" Target="slides/slide1.xml"/><Relationship Id="rId17" Type="http://schemas.openxmlformats.org/officeDocument/2006/relationships/slide" Target="slides/slide6.xml"/><Relationship Id="rId25" Type="http://schemas.openxmlformats.org/officeDocument/2006/relationships/slide" Target="slides/slide14.xml"/><Relationship Id="rId33" Type="http://schemas.openxmlformats.org/officeDocument/2006/relationships/commentAuthors" Target="commentAuthors.xml"/><Relationship Id="rId38"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5.xml"/><Relationship Id="rId20" Type="http://schemas.openxmlformats.org/officeDocument/2006/relationships/slide" Target="slides/slide9.xml"/><Relationship Id="rId29" Type="http://schemas.openxmlformats.org/officeDocument/2006/relationships/slide" Target="slides/slide18.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Master" Target="slideMasters/slideMaster8.xml"/><Relationship Id="rId24" Type="http://schemas.openxmlformats.org/officeDocument/2006/relationships/slide" Target="slides/slide13.xml"/><Relationship Id="rId32" Type="http://schemas.openxmlformats.org/officeDocument/2006/relationships/notesMaster" Target="notesMasters/notesMaster1.xml"/><Relationship Id="rId37"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4.xml"/><Relationship Id="rId23" Type="http://schemas.openxmlformats.org/officeDocument/2006/relationships/slide" Target="slides/slide12.xml"/><Relationship Id="rId28" Type="http://schemas.openxmlformats.org/officeDocument/2006/relationships/slide" Target="slides/slide17.xml"/><Relationship Id="rId36" Type="http://schemas.openxmlformats.org/officeDocument/2006/relationships/theme" Target="theme/theme1.xml"/><Relationship Id="rId10" Type="http://schemas.openxmlformats.org/officeDocument/2006/relationships/slideMaster" Target="slideMasters/slideMaster7.xml"/><Relationship Id="rId19" Type="http://schemas.openxmlformats.org/officeDocument/2006/relationships/slide" Target="slides/slide8.xml"/><Relationship Id="rId31" Type="http://schemas.openxmlformats.org/officeDocument/2006/relationships/slide" Target="slides/slide20.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 Target="slides/slide3.xml"/><Relationship Id="rId22" Type="http://schemas.openxmlformats.org/officeDocument/2006/relationships/slide" Target="slides/slide11.xml"/><Relationship Id="rId27" Type="http://schemas.openxmlformats.org/officeDocument/2006/relationships/slide" Target="slides/slide16.xml"/><Relationship Id="rId30" Type="http://schemas.openxmlformats.org/officeDocument/2006/relationships/slide" Target="slides/slide19.xml"/><Relationship Id="rId35" Type="http://schemas.openxmlformats.org/officeDocument/2006/relationships/viewProps" Target="viewProps.xml"/><Relationship Id="rId8" Type="http://schemas.openxmlformats.org/officeDocument/2006/relationships/slideMaster" Target="slideMasters/slideMaster5.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arion" userId="caab09cc-5c42-4a2e-83c0-1e22691580af" providerId="ADAL" clId="{7B8549FF-ADF5-49E4-9C46-F05F236F03B0}"/>
    <pc:docChg chg="undo custSel addSld delSld modSld sldOrd">
      <pc:chgData name="Marion" userId="caab09cc-5c42-4a2e-83c0-1e22691580af" providerId="ADAL" clId="{7B8549FF-ADF5-49E4-9C46-F05F236F03B0}" dt="2022-11-10T14:56:43.343" v="9151" actId="47"/>
      <pc:docMkLst>
        <pc:docMk/>
      </pc:docMkLst>
      <pc:sldChg chg="modSp mod">
        <pc:chgData name="Marion" userId="caab09cc-5c42-4a2e-83c0-1e22691580af" providerId="ADAL" clId="{7B8549FF-ADF5-49E4-9C46-F05F236F03B0}" dt="2022-11-10T03:27:44.773" v="5" actId="20577"/>
        <pc:sldMkLst>
          <pc:docMk/>
          <pc:sldMk cId="3886642968" sldId="396"/>
        </pc:sldMkLst>
        <pc:spChg chg="mod">
          <ac:chgData name="Marion" userId="caab09cc-5c42-4a2e-83c0-1e22691580af" providerId="ADAL" clId="{7B8549FF-ADF5-49E4-9C46-F05F236F03B0}" dt="2022-11-10T03:27:44.773" v="5" actId="20577"/>
          <ac:spMkLst>
            <pc:docMk/>
            <pc:sldMk cId="3886642968" sldId="396"/>
            <ac:spMk id="15" creationId="{AAEB29B5-8E8B-5B4F-A2B3-6B0D1EFC8B84}"/>
          </ac:spMkLst>
        </pc:spChg>
      </pc:sldChg>
      <pc:sldChg chg="del">
        <pc:chgData name="Marion" userId="caab09cc-5c42-4a2e-83c0-1e22691580af" providerId="ADAL" clId="{7B8549FF-ADF5-49E4-9C46-F05F236F03B0}" dt="2022-11-10T03:30:20.599" v="10" actId="2696"/>
        <pc:sldMkLst>
          <pc:docMk/>
          <pc:sldMk cId="1431810486" sldId="931"/>
        </pc:sldMkLst>
      </pc:sldChg>
      <pc:sldChg chg="del">
        <pc:chgData name="Marion" userId="caab09cc-5c42-4a2e-83c0-1e22691580af" providerId="ADAL" clId="{7B8549FF-ADF5-49E4-9C46-F05F236F03B0}" dt="2022-11-10T03:30:20.599" v="10" actId="2696"/>
        <pc:sldMkLst>
          <pc:docMk/>
          <pc:sldMk cId="1323613483" sldId="1057"/>
        </pc:sldMkLst>
      </pc:sldChg>
      <pc:sldChg chg="del">
        <pc:chgData name="Marion" userId="caab09cc-5c42-4a2e-83c0-1e22691580af" providerId="ADAL" clId="{7B8549FF-ADF5-49E4-9C46-F05F236F03B0}" dt="2022-11-10T03:30:20.599" v="10" actId="2696"/>
        <pc:sldMkLst>
          <pc:docMk/>
          <pc:sldMk cId="570058733" sldId="1058"/>
        </pc:sldMkLst>
      </pc:sldChg>
      <pc:sldChg chg="del">
        <pc:chgData name="Marion" userId="caab09cc-5c42-4a2e-83c0-1e22691580af" providerId="ADAL" clId="{7B8549FF-ADF5-49E4-9C46-F05F236F03B0}" dt="2022-11-10T03:30:20.599" v="10" actId="2696"/>
        <pc:sldMkLst>
          <pc:docMk/>
          <pc:sldMk cId="949199770" sldId="1059"/>
        </pc:sldMkLst>
      </pc:sldChg>
      <pc:sldChg chg="del">
        <pc:chgData name="Marion" userId="caab09cc-5c42-4a2e-83c0-1e22691580af" providerId="ADAL" clId="{7B8549FF-ADF5-49E4-9C46-F05F236F03B0}" dt="2022-11-10T03:30:20.599" v="10" actId="2696"/>
        <pc:sldMkLst>
          <pc:docMk/>
          <pc:sldMk cId="2036051181" sldId="1060"/>
        </pc:sldMkLst>
      </pc:sldChg>
      <pc:sldChg chg="del">
        <pc:chgData name="Marion" userId="caab09cc-5c42-4a2e-83c0-1e22691580af" providerId="ADAL" clId="{7B8549FF-ADF5-49E4-9C46-F05F236F03B0}" dt="2022-11-10T03:32:57.815" v="15" actId="2696"/>
        <pc:sldMkLst>
          <pc:docMk/>
          <pc:sldMk cId="2032705783" sldId="1170"/>
        </pc:sldMkLst>
      </pc:sldChg>
      <pc:sldChg chg="del">
        <pc:chgData name="Marion" userId="caab09cc-5c42-4a2e-83c0-1e22691580af" providerId="ADAL" clId="{7B8549FF-ADF5-49E4-9C46-F05F236F03B0}" dt="2022-11-10T03:32:57.815" v="15" actId="2696"/>
        <pc:sldMkLst>
          <pc:docMk/>
          <pc:sldMk cId="417071135" sldId="1173"/>
        </pc:sldMkLst>
      </pc:sldChg>
      <pc:sldChg chg="del">
        <pc:chgData name="Marion" userId="caab09cc-5c42-4a2e-83c0-1e22691580af" providerId="ADAL" clId="{7B8549FF-ADF5-49E4-9C46-F05F236F03B0}" dt="2022-11-10T03:32:57.815" v="15" actId="2696"/>
        <pc:sldMkLst>
          <pc:docMk/>
          <pc:sldMk cId="383215459" sldId="1217"/>
        </pc:sldMkLst>
      </pc:sldChg>
      <pc:sldChg chg="del">
        <pc:chgData name="Marion" userId="caab09cc-5c42-4a2e-83c0-1e22691580af" providerId="ADAL" clId="{7B8549FF-ADF5-49E4-9C46-F05F236F03B0}" dt="2022-11-10T03:32:57.815" v="15" actId="2696"/>
        <pc:sldMkLst>
          <pc:docMk/>
          <pc:sldMk cId="4095218937" sldId="1254"/>
        </pc:sldMkLst>
      </pc:sldChg>
      <pc:sldChg chg="del">
        <pc:chgData name="Marion" userId="caab09cc-5c42-4a2e-83c0-1e22691580af" providerId="ADAL" clId="{7B8549FF-ADF5-49E4-9C46-F05F236F03B0}" dt="2022-11-10T03:32:57.815" v="15" actId="2696"/>
        <pc:sldMkLst>
          <pc:docMk/>
          <pc:sldMk cId="1438956872" sldId="1299"/>
        </pc:sldMkLst>
      </pc:sldChg>
      <pc:sldChg chg="del">
        <pc:chgData name="Marion" userId="caab09cc-5c42-4a2e-83c0-1e22691580af" providerId="ADAL" clId="{7B8549FF-ADF5-49E4-9C46-F05F236F03B0}" dt="2022-11-10T03:32:57.815" v="15" actId="2696"/>
        <pc:sldMkLst>
          <pc:docMk/>
          <pc:sldMk cId="1145339256" sldId="1301"/>
        </pc:sldMkLst>
      </pc:sldChg>
      <pc:sldChg chg="del">
        <pc:chgData name="Marion" userId="caab09cc-5c42-4a2e-83c0-1e22691580af" providerId="ADAL" clId="{7B8549FF-ADF5-49E4-9C46-F05F236F03B0}" dt="2022-11-10T03:32:57.815" v="15" actId="2696"/>
        <pc:sldMkLst>
          <pc:docMk/>
          <pc:sldMk cId="1945296471" sldId="1302"/>
        </pc:sldMkLst>
      </pc:sldChg>
      <pc:sldChg chg="del">
        <pc:chgData name="Marion" userId="caab09cc-5c42-4a2e-83c0-1e22691580af" providerId="ADAL" clId="{7B8549FF-ADF5-49E4-9C46-F05F236F03B0}" dt="2022-11-10T03:32:57.815" v="15" actId="2696"/>
        <pc:sldMkLst>
          <pc:docMk/>
          <pc:sldMk cId="2256183561" sldId="1303"/>
        </pc:sldMkLst>
      </pc:sldChg>
      <pc:sldChg chg="del">
        <pc:chgData name="Marion" userId="caab09cc-5c42-4a2e-83c0-1e22691580af" providerId="ADAL" clId="{7B8549FF-ADF5-49E4-9C46-F05F236F03B0}" dt="2022-11-10T03:32:57.815" v="15" actId="2696"/>
        <pc:sldMkLst>
          <pc:docMk/>
          <pc:sldMk cId="4216055460" sldId="1304"/>
        </pc:sldMkLst>
      </pc:sldChg>
      <pc:sldChg chg="del">
        <pc:chgData name="Marion" userId="caab09cc-5c42-4a2e-83c0-1e22691580af" providerId="ADAL" clId="{7B8549FF-ADF5-49E4-9C46-F05F236F03B0}" dt="2022-11-10T03:32:57.815" v="15" actId="2696"/>
        <pc:sldMkLst>
          <pc:docMk/>
          <pc:sldMk cId="436280026" sldId="1305"/>
        </pc:sldMkLst>
      </pc:sldChg>
      <pc:sldChg chg="del">
        <pc:chgData name="Marion" userId="caab09cc-5c42-4a2e-83c0-1e22691580af" providerId="ADAL" clId="{7B8549FF-ADF5-49E4-9C46-F05F236F03B0}" dt="2022-11-10T03:32:57.815" v="15" actId="2696"/>
        <pc:sldMkLst>
          <pc:docMk/>
          <pc:sldMk cId="122200283" sldId="1306"/>
        </pc:sldMkLst>
      </pc:sldChg>
      <pc:sldChg chg="del">
        <pc:chgData name="Marion" userId="caab09cc-5c42-4a2e-83c0-1e22691580af" providerId="ADAL" clId="{7B8549FF-ADF5-49E4-9C46-F05F236F03B0}" dt="2022-11-10T03:32:57.815" v="15" actId="2696"/>
        <pc:sldMkLst>
          <pc:docMk/>
          <pc:sldMk cId="859610210" sldId="1307"/>
        </pc:sldMkLst>
      </pc:sldChg>
      <pc:sldChg chg="del">
        <pc:chgData name="Marion" userId="caab09cc-5c42-4a2e-83c0-1e22691580af" providerId="ADAL" clId="{7B8549FF-ADF5-49E4-9C46-F05F236F03B0}" dt="2022-11-10T03:32:57.815" v="15" actId="2696"/>
        <pc:sldMkLst>
          <pc:docMk/>
          <pc:sldMk cId="3475561506" sldId="1308"/>
        </pc:sldMkLst>
      </pc:sldChg>
      <pc:sldChg chg="del">
        <pc:chgData name="Marion" userId="caab09cc-5c42-4a2e-83c0-1e22691580af" providerId="ADAL" clId="{7B8549FF-ADF5-49E4-9C46-F05F236F03B0}" dt="2022-11-10T03:32:57.815" v="15" actId="2696"/>
        <pc:sldMkLst>
          <pc:docMk/>
          <pc:sldMk cId="2482303493" sldId="1309"/>
        </pc:sldMkLst>
      </pc:sldChg>
      <pc:sldChg chg="addSp modSp mod ord">
        <pc:chgData name="Marion" userId="caab09cc-5c42-4a2e-83c0-1e22691580af" providerId="ADAL" clId="{7B8549FF-ADF5-49E4-9C46-F05F236F03B0}" dt="2022-11-10T03:46:59.133" v="373" actId="20577"/>
        <pc:sldMkLst>
          <pc:docMk/>
          <pc:sldMk cId="2964315665" sldId="1310"/>
        </pc:sldMkLst>
        <pc:spChg chg="mod">
          <ac:chgData name="Marion" userId="caab09cc-5c42-4a2e-83c0-1e22691580af" providerId="ADAL" clId="{7B8549FF-ADF5-49E4-9C46-F05F236F03B0}" dt="2022-11-10T03:46:59.133" v="373" actId="20577"/>
          <ac:spMkLst>
            <pc:docMk/>
            <pc:sldMk cId="2964315665" sldId="1310"/>
            <ac:spMk id="2" creationId="{00000000-0000-0000-0000-000000000000}"/>
          </ac:spMkLst>
        </pc:spChg>
        <pc:spChg chg="add mod">
          <ac:chgData name="Marion" userId="caab09cc-5c42-4a2e-83c0-1e22691580af" providerId="ADAL" clId="{7B8549FF-ADF5-49E4-9C46-F05F236F03B0}" dt="2022-11-10T03:34:49.416" v="29" actId="207"/>
          <ac:spMkLst>
            <pc:docMk/>
            <pc:sldMk cId="2964315665" sldId="1310"/>
            <ac:spMk id="24" creationId="{C161139A-1A6F-4E3B-89A9-77E8B01FB418}"/>
          </ac:spMkLst>
        </pc:spChg>
        <pc:spChg chg="ord">
          <ac:chgData name="Marion" userId="caab09cc-5c42-4a2e-83c0-1e22691580af" providerId="ADAL" clId="{7B8549FF-ADF5-49E4-9C46-F05F236F03B0}" dt="2022-11-10T03:34:01.066" v="20" actId="166"/>
          <ac:spMkLst>
            <pc:docMk/>
            <pc:sldMk cId="2964315665" sldId="1310"/>
            <ac:spMk id="48" creationId="{FD0A7A2E-6D78-534C-B564-9F4298248146}"/>
          </ac:spMkLst>
        </pc:spChg>
        <pc:spChg chg="mod">
          <ac:chgData name="Marion" userId="caab09cc-5c42-4a2e-83c0-1e22691580af" providerId="ADAL" clId="{7B8549FF-ADF5-49E4-9C46-F05F236F03B0}" dt="2022-11-10T03:35:11.855" v="39" actId="1038"/>
          <ac:spMkLst>
            <pc:docMk/>
            <pc:sldMk cId="2964315665" sldId="1310"/>
            <ac:spMk id="53" creationId="{B568999F-E4B6-0447-AC63-FCF382F4C125}"/>
          </ac:spMkLst>
        </pc:spChg>
        <pc:cxnChg chg="ord">
          <ac:chgData name="Marion" userId="caab09cc-5c42-4a2e-83c0-1e22691580af" providerId="ADAL" clId="{7B8549FF-ADF5-49E4-9C46-F05F236F03B0}" dt="2022-11-10T03:34:13.858" v="21" actId="166"/>
          <ac:cxnSpMkLst>
            <pc:docMk/>
            <pc:sldMk cId="2964315665" sldId="1310"/>
            <ac:cxnSpMk id="23" creationId="{E9530993-BD53-8859-0187-87898E3536DC}"/>
          </ac:cxnSpMkLst>
        </pc:cxnChg>
        <pc:cxnChg chg="mod ord">
          <ac:chgData name="Marion" userId="caab09cc-5c42-4a2e-83c0-1e22691580af" providerId="ADAL" clId="{7B8549FF-ADF5-49E4-9C46-F05F236F03B0}" dt="2022-11-10T03:35:04.586" v="30" actId="1076"/>
          <ac:cxnSpMkLst>
            <pc:docMk/>
            <pc:sldMk cId="2964315665" sldId="1310"/>
            <ac:cxnSpMk id="52" creationId="{6156F9B2-8272-7345-B312-9C35131E9755}"/>
          </ac:cxnSpMkLst>
        </pc:cxnChg>
      </pc:sldChg>
      <pc:sldChg chg="delSp modSp add mod delAnim">
        <pc:chgData name="Marion" userId="caab09cc-5c42-4a2e-83c0-1e22691580af" providerId="ADAL" clId="{7B8549FF-ADF5-49E4-9C46-F05F236F03B0}" dt="2022-11-10T03:36:52.058" v="40" actId="478"/>
        <pc:sldMkLst>
          <pc:docMk/>
          <pc:sldMk cId="2388203857" sldId="1311"/>
        </pc:sldMkLst>
        <pc:spChg chg="mod">
          <ac:chgData name="Marion" userId="caab09cc-5c42-4a2e-83c0-1e22691580af" providerId="ADAL" clId="{7B8549FF-ADF5-49E4-9C46-F05F236F03B0}" dt="2022-11-10T03:30:02.899" v="7" actId="27636"/>
          <ac:spMkLst>
            <pc:docMk/>
            <pc:sldMk cId="2388203857" sldId="1311"/>
            <ac:spMk id="6" creationId="{00000000-0000-0000-0000-000000000000}"/>
          </ac:spMkLst>
        </pc:spChg>
        <pc:picChg chg="del">
          <ac:chgData name="Marion" userId="caab09cc-5c42-4a2e-83c0-1e22691580af" providerId="ADAL" clId="{7B8549FF-ADF5-49E4-9C46-F05F236F03B0}" dt="2022-11-10T03:36:52.058" v="40" actId="478"/>
          <ac:picMkLst>
            <pc:docMk/>
            <pc:sldMk cId="2388203857" sldId="1311"/>
            <ac:picMk id="2" creationId="{8D7849C5-FE4C-4068-9C08-AEF8B917E512}"/>
          </ac:picMkLst>
        </pc:picChg>
      </pc:sldChg>
      <pc:sldChg chg="add">
        <pc:chgData name="Marion" userId="caab09cc-5c42-4a2e-83c0-1e22691580af" providerId="ADAL" clId="{7B8549FF-ADF5-49E4-9C46-F05F236F03B0}" dt="2022-11-10T14:56:36.591" v="9150"/>
        <pc:sldMkLst>
          <pc:docMk/>
          <pc:sldMk cId="3097210837" sldId="1312"/>
        </pc:sldMkLst>
      </pc:sldChg>
      <pc:sldChg chg="add del">
        <pc:chgData name="Marion" userId="caab09cc-5c42-4a2e-83c0-1e22691580af" providerId="ADAL" clId="{7B8549FF-ADF5-49E4-9C46-F05F236F03B0}" dt="2022-11-10T14:56:30.161" v="9149"/>
        <pc:sldMkLst>
          <pc:docMk/>
          <pc:sldMk cId="3298250518" sldId="1312"/>
        </pc:sldMkLst>
      </pc:sldChg>
      <pc:sldChg chg="add del">
        <pc:chgData name="Marion" userId="caab09cc-5c42-4a2e-83c0-1e22691580af" providerId="ADAL" clId="{7B8549FF-ADF5-49E4-9C46-F05F236F03B0}" dt="2022-11-10T03:31:10.573" v="12" actId="47"/>
        <pc:sldMkLst>
          <pc:docMk/>
          <pc:sldMk cId="3451107423" sldId="1312"/>
        </pc:sldMkLst>
      </pc:sldChg>
      <pc:sldChg chg="delSp add del mod delAnim">
        <pc:chgData name="Marion" userId="caab09cc-5c42-4a2e-83c0-1e22691580af" providerId="ADAL" clId="{7B8549FF-ADF5-49E4-9C46-F05F236F03B0}" dt="2022-11-10T14:56:43.343" v="9151" actId="47"/>
        <pc:sldMkLst>
          <pc:docMk/>
          <pc:sldMk cId="2238542757" sldId="1313"/>
        </pc:sldMkLst>
        <pc:picChg chg="del">
          <ac:chgData name="Marion" userId="caab09cc-5c42-4a2e-83c0-1e22691580af" providerId="ADAL" clId="{7B8549FF-ADF5-49E4-9C46-F05F236F03B0}" dt="2022-11-10T03:36:57.401" v="41" actId="478"/>
          <ac:picMkLst>
            <pc:docMk/>
            <pc:sldMk cId="2238542757" sldId="1313"/>
            <ac:picMk id="2" creationId="{14752834-6858-4C8B-8AC3-59F5F713618D}"/>
          </ac:picMkLst>
        </pc:picChg>
      </pc:sldChg>
      <pc:sldChg chg="delSp add del mod delAnim">
        <pc:chgData name="Marion" userId="caab09cc-5c42-4a2e-83c0-1e22691580af" providerId="ADAL" clId="{7B8549FF-ADF5-49E4-9C46-F05F236F03B0}" dt="2022-11-10T14:56:43.343" v="9151" actId="47"/>
        <pc:sldMkLst>
          <pc:docMk/>
          <pc:sldMk cId="2730831284" sldId="1314"/>
        </pc:sldMkLst>
        <pc:picChg chg="del">
          <ac:chgData name="Marion" userId="caab09cc-5c42-4a2e-83c0-1e22691580af" providerId="ADAL" clId="{7B8549FF-ADF5-49E4-9C46-F05F236F03B0}" dt="2022-11-10T03:37:00.773" v="42" actId="478"/>
          <ac:picMkLst>
            <pc:docMk/>
            <pc:sldMk cId="2730831284" sldId="1314"/>
            <ac:picMk id="2" creationId="{8465130E-C0B8-4B0C-A20D-6873E91E1D98}"/>
          </ac:picMkLst>
        </pc:picChg>
      </pc:sldChg>
      <pc:sldChg chg="delSp add del mod delAnim">
        <pc:chgData name="Marion" userId="caab09cc-5c42-4a2e-83c0-1e22691580af" providerId="ADAL" clId="{7B8549FF-ADF5-49E4-9C46-F05F236F03B0}" dt="2022-11-10T14:56:43.343" v="9151" actId="47"/>
        <pc:sldMkLst>
          <pc:docMk/>
          <pc:sldMk cId="838640295" sldId="1315"/>
        </pc:sldMkLst>
        <pc:picChg chg="del">
          <ac:chgData name="Marion" userId="caab09cc-5c42-4a2e-83c0-1e22691580af" providerId="ADAL" clId="{7B8549FF-ADF5-49E4-9C46-F05F236F03B0}" dt="2022-11-10T03:37:03.539" v="43" actId="478"/>
          <ac:picMkLst>
            <pc:docMk/>
            <pc:sldMk cId="838640295" sldId="1315"/>
            <ac:picMk id="2" creationId="{4F58D8BF-9064-4EE0-99E9-BC2D76B491CE}"/>
          </ac:picMkLst>
        </pc:picChg>
      </pc:sldChg>
      <pc:sldChg chg="delSp add del mod delAnim">
        <pc:chgData name="Marion" userId="caab09cc-5c42-4a2e-83c0-1e22691580af" providerId="ADAL" clId="{7B8549FF-ADF5-49E4-9C46-F05F236F03B0}" dt="2022-11-10T14:56:43.343" v="9151" actId="47"/>
        <pc:sldMkLst>
          <pc:docMk/>
          <pc:sldMk cId="2327388040" sldId="1316"/>
        </pc:sldMkLst>
        <pc:picChg chg="del">
          <ac:chgData name="Marion" userId="caab09cc-5c42-4a2e-83c0-1e22691580af" providerId="ADAL" clId="{7B8549FF-ADF5-49E4-9C46-F05F236F03B0}" dt="2022-11-10T03:37:05.909" v="44" actId="478"/>
          <ac:picMkLst>
            <pc:docMk/>
            <pc:sldMk cId="2327388040" sldId="1316"/>
            <ac:picMk id="2" creationId="{1582F510-CEAC-4FD1-9F38-87BC5C3AEE6A}"/>
          </ac:picMkLst>
        </pc:picChg>
      </pc:sldChg>
      <pc:sldChg chg="delSp add del mod delAnim">
        <pc:chgData name="Marion" userId="caab09cc-5c42-4a2e-83c0-1e22691580af" providerId="ADAL" clId="{7B8549FF-ADF5-49E4-9C46-F05F236F03B0}" dt="2022-11-10T14:56:43.343" v="9151" actId="47"/>
        <pc:sldMkLst>
          <pc:docMk/>
          <pc:sldMk cId="3501546930" sldId="1317"/>
        </pc:sldMkLst>
        <pc:picChg chg="del">
          <ac:chgData name="Marion" userId="caab09cc-5c42-4a2e-83c0-1e22691580af" providerId="ADAL" clId="{7B8549FF-ADF5-49E4-9C46-F05F236F03B0}" dt="2022-11-10T03:37:09.107" v="45" actId="478"/>
          <ac:picMkLst>
            <pc:docMk/>
            <pc:sldMk cId="3501546930" sldId="1317"/>
            <ac:picMk id="2" creationId="{4D8571FC-693E-4FA8-BC16-DFD85F7C0866}"/>
          </ac:picMkLst>
        </pc:picChg>
      </pc:sldChg>
      <pc:sldChg chg="add del modTransition">
        <pc:chgData name="Marion" userId="caab09cc-5c42-4a2e-83c0-1e22691580af" providerId="ADAL" clId="{7B8549FF-ADF5-49E4-9C46-F05F236F03B0}" dt="2022-11-10T03:30:48.245" v="11" actId="2696"/>
        <pc:sldMkLst>
          <pc:docMk/>
          <pc:sldMk cId="3619135311" sldId="1318"/>
        </pc:sldMkLst>
      </pc:sldChg>
      <pc:sldChg chg="delSp add mod modTransition delAnim">
        <pc:chgData name="Marion" userId="caab09cc-5c42-4a2e-83c0-1e22691580af" providerId="ADAL" clId="{7B8549FF-ADF5-49E4-9C46-F05F236F03B0}" dt="2022-11-10T03:37:12.621" v="46" actId="478"/>
        <pc:sldMkLst>
          <pc:docMk/>
          <pc:sldMk cId="3924285562" sldId="1319"/>
        </pc:sldMkLst>
        <pc:picChg chg="del">
          <ac:chgData name="Marion" userId="caab09cc-5c42-4a2e-83c0-1e22691580af" providerId="ADAL" clId="{7B8549FF-ADF5-49E4-9C46-F05F236F03B0}" dt="2022-11-10T03:37:12.621" v="46" actId="478"/>
          <ac:picMkLst>
            <pc:docMk/>
            <pc:sldMk cId="3924285562" sldId="1319"/>
            <ac:picMk id="3" creationId="{5DE3F252-9D02-4A0D-950C-648F420640EE}"/>
          </ac:picMkLst>
        </pc:picChg>
      </pc:sldChg>
      <pc:sldChg chg="delSp modSp add mod modTransition delAnim">
        <pc:chgData name="Marion" userId="caab09cc-5c42-4a2e-83c0-1e22691580af" providerId="ADAL" clId="{7B8549FF-ADF5-49E4-9C46-F05F236F03B0}" dt="2022-11-10T03:37:19.502" v="47" actId="478"/>
        <pc:sldMkLst>
          <pc:docMk/>
          <pc:sldMk cId="3202699798" sldId="1320"/>
        </pc:sldMkLst>
        <pc:spChg chg="mod">
          <ac:chgData name="Marion" userId="caab09cc-5c42-4a2e-83c0-1e22691580af" providerId="ADAL" clId="{7B8549FF-ADF5-49E4-9C46-F05F236F03B0}" dt="2022-11-10T03:30:02.934" v="8" actId="27636"/>
          <ac:spMkLst>
            <pc:docMk/>
            <pc:sldMk cId="3202699798" sldId="1320"/>
            <ac:spMk id="3" creationId="{9720AA2E-A519-452D-8F4A-B019ACB5484F}"/>
          </ac:spMkLst>
        </pc:spChg>
        <pc:spChg chg="del">
          <ac:chgData name="Marion" userId="caab09cc-5c42-4a2e-83c0-1e22691580af" providerId="ADAL" clId="{7B8549FF-ADF5-49E4-9C46-F05F236F03B0}" dt="2022-11-10T03:31:51.342" v="13" actId="478"/>
          <ac:spMkLst>
            <pc:docMk/>
            <pc:sldMk cId="3202699798" sldId="1320"/>
            <ac:spMk id="13" creationId="{21753B7A-2525-4883-A79B-2109337DA782}"/>
          </ac:spMkLst>
        </pc:spChg>
        <pc:picChg chg="del">
          <ac:chgData name="Marion" userId="caab09cc-5c42-4a2e-83c0-1e22691580af" providerId="ADAL" clId="{7B8549FF-ADF5-49E4-9C46-F05F236F03B0}" dt="2022-11-10T03:37:19.502" v="47" actId="478"/>
          <ac:picMkLst>
            <pc:docMk/>
            <pc:sldMk cId="3202699798" sldId="1320"/>
            <ac:picMk id="5" creationId="{1BC7262E-1078-4F44-BA26-062278E2C87C}"/>
          </ac:picMkLst>
        </pc:picChg>
      </pc:sldChg>
      <pc:sldChg chg="add modTransition">
        <pc:chgData name="Marion" userId="caab09cc-5c42-4a2e-83c0-1e22691580af" providerId="ADAL" clId="{7B8549FF-ADF5-49E4-9C46-F05F236F03B0}" dt="2022-11-10T03:30:02.777" v="6"/>
        <pc:sldMkLst>
          <pc:docMk/>
          <pc:sldMk cId="3697624423" sldId="1322"/>
        </pc:sldMkLst>
      </pc:sldChg>
      <pc:sldChg chg="add modTransition">
        <pc:chgData name="Marion" userId="caab09cc-5c42-4a2e-83c0-1e22691580af" providerId="ADAL" clId="{7B8549FF-ADF5-49E4-9C46-F05F236F03B0}" dt="2022-11-10T03:30:02.777" v="6"/>
        <pc:sldMkLst>
          <pc:docMk/>
          <pc:sldMk cId="3706201414" sldId="1323"/>
        </pc:sldMkLst>
      </pc:sldChg>
      <pc:sldChg chg="delSp modSp add mod modTransition delAnim">
        <pc:chgData name="Marion" userId="caab09cc-5c42-4a2e-83c0-1e22691580af" providerId="ADAL" clId="{7B8549FF-ADF5-49E4-9C46-F05F236F03B0}" dt="2022-11-10T03:37:27.729" v="49" actId="478"/>
        <pc:sldMkLst>
          <pc:docMk/>
          <pc:sldMk cId="3051296737" sldId="1324"/>
        </pc:sldMkLst>
        <pc:spChg chg="mod">
          <ac:chgData name="Marion" userId="caab09cc-5c42-4a2e-83c0-1e22691580af" providerId="ADAL" clId="{7B8549FF-ADF5-49E4-9C46-F05F236F03B0}" dt="2022-11-10T03:30:02.941" v="9" actId="27636"/>
          <ac:spMkLst>
            <pc:docMk/>
            <pc:sldMk cId="3051296737" sldId="1324"/>
            <ac:spMk id="3" creationId="{9720AA2E-A519-452D-8F4A-B019ACB5484F}"/>
          </ac:spMkLst>
        </pc:spChg>
        <pc:spChg chg="del">
          <ac:chgData name="Marion" userId="caab09cc-5c42-4a2e-83c0-1e22691580af" providerId="ADAL" clId="{7B8549FF-ADF5-49E4-9C46-F05F236F03B0}" dt="2022-11-10T03:31:55.903" v="14" actId="478"/>
          <ac:spMkLst>
            <pc:docMk/>
            <pc:sldMk cId="3051296737" sldId="1324"/>
            <ac:spMk id="13" creationId="{21753B7A-2525-4883-A79B-2109337DA782}"/>
          </ac:spMkLst>
        </pc:spChg>
        <pc:picChg chg="del">
          <ac:chgData name="Marion" userId="caab09cc-5c42-4a2e-83c0-1e22691580af" providerId="ADAL" clId="{7B8549FF-ADF5-49E4-9C46-F05F236F03B0}" dt="2022-11-10T03:37:27.729" v="49" actId="478"/>
          <ac:picMkLst>
            <pc:docMk/>
            <pc:sldMk cId="3051296737" sldId="1324"/>
            <ac:picMk id="15" creationId="{D033CFD4-08AA-436F-9C2F-8094A39FEE3F}"/>
          </ac:picMkLst>
        </pc:picChg>
      </pc:sldChg>
      <pc:sldChg chg="delSp add mod modTransition delAnim">
        <pc:chgData name="Marion" userId="caab09cc-5c42-4a2e-83c0-1e22691580af" providerId="ADAL" clId="{7B8549FF-ADF5-49E4-9C46-F05F236F03B0}" dt="2022-11-10T03:37:25.072" v="48" actId="478"/>
        <pc:sldMkLst>
          <pc:docMk/>
          <pc:sldMk cId="3420313579" sldId="1334"/>
        </pc:sldMkLst>
        <pc:picChg chg="del">
          <ac:chgData name="Marion" userId="caab09cc-5c42-4a2e-83c0-1e22691580af" providerId="ADAL" clId="{7B8549FF-ADF5-49E4-9C46-F05F236F03B0}" dt="2022-11-10T03:37:25.072" v="48" actId="478"/>
          <ac:picMkLst>
            <pc:docMk/>
            <pc:sldMk cId="3420313579" sldId="1334"/>
            <ac:picMk id="4" creationId="{51F7F15F-013F-4392-9C26-59BB99500E3A}"/>
          </ac:picMkLst>
        </pc:picChg>
      </pc:sldChg>
      <pc:sldChg chg="delSp modSp add mod modTransition delAnim">
        <pc:chgData name="Marion" userId="caab09cc-5c42-4a2e-83c0-1e22691580af" providerId="ADAL" clId="{7B8549FF-ADF5-49E4-9C46-F05F236F03B0}" dt="2022-11-10T03:41:12.222" v="51" actId="20577"/>
        <pc:sldMkLst>
          <pc:docMk/>
          <pc:sldMk cId="180713064" sldId="1335"/>
        </pc:sldMkLst>
        <pc:spChg chg="mod">
          <ac:chgData name="Marion" userId="caab09cc-5c42-4a2e-83c0-1e22691580af" providerId="ADAL" clId="{7B8549FF-ADF5-49E4-9C46-F05F236F03B0}" dt="2022-11-10T03:41:12.222" v="51" actId="20577"/>
          <ac:spMkLst>
            <pc:docMk/>
            <pc:sldMk cId="180713064" sldId="1335"/>
            <ac:spMk id="10" creationId="{345ED976-0D7A-C948-A082-70FF1BDAD622}"/>
          </ac:spMkLst>
        </pc:spChg>
        <pc:picChg chg="del">
          <ac:chgData name="Marion" userId="caab09cc-5c42-4a2e-83c0-1e22691580af" providerId="ADAL" clId="{7B8549FF-ADF5-49E4-9C46-F05F236F03B0}" dt="2022-11-10T03:37:30.761" v="50" actId="478"/>
          <ac:picMkLst>
            <pc:docMk/>
            <pc:sldMk cId="180713064" sldId="1335"/>
            <ac:picMk id="14" creationId="{81641E03-7282-4D4D-8F21-D943DC213A7F}"/>
          </ac:picMkLst>
        </pc:picChg>
      </pc:sldChg>
      <pc:sldChg chg="new del">
        <pc:chgData name="Marion" userId="caab09cc-5c42-4a2e-83c0-1e22691580af" providerId="ADAL" clId="{7B8549FF-ADF5-49E4-9C46-F05F236F03B0}" dt="2022-11-10T03:43:00.780" v="53" actId="680"/>
        <pc:sldMkLst>
          <pc:docMk/>
          <pc:sldMk cId="376303169" sldId="1336"/>
        </pc:sldMkLst>
      </pc:sldChg>
      <pc:sldChg chg="modSp add mod modTransition">
        <pc:chgData name="Marion" userId="caab09cc-5c42-4a2e-83c0-1e22691580af" providerId="ADAL" clId="{7B8549FF-ADF5-49E4-9C46-F05F236F03B0}" dt="2022-11-10T03:44:58.720" v="357" actId="20577"/>
        <pc:sldMkLst>
          <pc:docMk/>
          <pc:sldMk cId="2896466807" sldId="1336"/>
        </pc:sldMkLst>
        <pc:spChg chg="mod">
          <ac:chgData name="Marion" userId="caab09cc-5c42-4a2e-83c0-1e22691580af" providerId="ADAL" clId="{7B8549FF-ADF5-49E4-9C46-F05F236F03B0}" dt="2022-11-10T03:43:28.421" v="61" actId="20577"/>
          <ac:spMkLst>
            <pc:docMk/>
            <pc:sldMk cId="2896466807" sldId="1336"/>
            <ac:spMk id="4" creationId="{00000000-0000-0000-0000-000000000000}"/>
          </ac:spMkLst>
        </pc:spChg>
        <pc:spChg chg="mod">
          <ac:chgData name="Marion" userId="caab09cc-5c42-4a2e-83c0-1e22691580af" providerId="ADAL" clId="{7B8549FF-ADF5-49E4-9C46-F05F236F03B0}" dt="2022-11-10T03:44:58.720" v="357" actId="20577"/>
          <ac:spMkLst>
            <pc:docMk/>
            <pc:sldMk cId="2896466807" sldId="1336"/>
            <ac:spMk id="6" creationId="{00000000-0000-0000-0000-000000000000}"/>
          </ac:spMkLst>
        </pc:spChg>
      </pc:sldChg>
      <pc:sldChg chg="modSp add mod">
        <pc:chgData name="Marion" userId="caab09cc-5c42-4a2e-83c0-1e22691580af" providerId="ADAL" clId="{7B8549FF-ADF5-49E4-9C46-F05F236F03B0}" dt="2022-11-10T03:47:42.225" v="378" actId="207"/>
        <pc:sldMkLst>
          <pc:docMk/>
          <pc:sldMk cId="3051587493" sldId="1337"/>
        </pc:sldMkLst>
        <pc:spChg chg="mod">
          <ac:chgData name="Marion" userId="caab09cc-5c42-4a2e-83c0-1e22691580af" providerId="ADAL" clId="{7B8549FF-ADF5-49E4-9C46-F05F236F03B0}" dt="2022-11-10T03:47:42.225" v="378" actId="207"/>
          <ac:spMkLst>
            <pc:docMk/>
            <pc:sldMk cId="3051587493" sldId="1337"/>
            <ac:spMk id="6" creationId="{00000000-0000-0000-0000-000000000000}"/>
          </ac:spMkLst>
        </pc:spChg>
      </pc:sldChg>
      <pc:sldChg chg="modSp add mod modTransition">
        <pc:chgData name="Marion" userId="caab09cc-5c42-4a2e-83c0-1e22691580af" providerId="ADAL" clId="{7B8549FF-ADF5-49E4-9C46-F05F236F03B0}" dt="2022-11-10T03:48:03.922" v="383" actId="207"/>
        <pc:sldMkLst>
          <pc:docMk/>
          <pc:sldMk cId="2580579796" sldId="1338"/>
        </pc:sldMkLst>
        <pc:spChg chg="mod">
          <ac:chgData name="Marion" userId="caab09cc-5c42-4a2e-83c0-1e22691580af" providerId="ADAL" clId="{7B8549FF-ADF5-49E4-9C46-F05F236F03B0}" dt="2022-11-10T03:48:03.922" v="383" actId="207"/>
          <ac:spMkLst>
            <pc:docMk/>
            <pc:sldMk cId="2580579796" sldId="1338"/>
            <ac:spMk id="6" creationId="{00000000-0000-0000-0000-000000000000}"/>
          </ac:spMkLst>
        </pc:spChg>
      </pc:sldChg>
      <pc:sldChg chg="modSp add mod">
        <pc:chgData name="Marion" userId="caab09cc-5c42-4a2e-83c0-1e22691580af" providerId="ADAL" clId="{7B8549FF-ADF5-49E4-9C46-F05F236F03B0}" dt="2022-11-10T03:48:20.702" v="388" actId="207"/>
        <pc:sldMkLst>
          <pc:docMk/>
          <pc:sldMk cId="471907055" sldId="1339"/>
        </pc:sldMkLst>
        <pc:spChg chg="mod">
          <ac:chgData name="Marion" userId="caab09cc-5c42-4a2e-83c0-1e22691580af" providerId="ADAL" clId="{7B8549FF-ADF5-49E4-9C46-F05F236F03B0}" dt="2022-11-10T03:48:20.702" v="388" actId="207"/>
          <ac:spMkLst>
            <pc:docMk/>
            <pc:sldMk cId="471907055" sldId="1339"/>
            <ac:spMk id="6" creationId="{00000000-0000-0000-0000-000000000000}"/>
          </ac:spMkLst>
        </pc:spChg>
      </pc:sldChg>
      <pc:sldChg chg="addSp delSp modSp add mod">
        <pc:chgData name="Marion" userId="caab09cc-5c42-4a2e-83c0-1e22691580af" providerId="ADAL" clId="{7B8549FF-ADF5-49E4-9C46-F05F236F03B0}" dt="2022-11-10T04:39:50.867" v="4362" actId="20577"/>
        <pc:sldMkLst>
          <pc:docMk/>
          <pc:sldMk cId="2218192776" sldId="1340"/>
        </pc:sldMkLst>
        <pc:spChg chg="mod">
          <ac:chgData name="Marion" userId="caab09cc-5c42-4a2e-83c0-1e22691580af" providerId="ADAL" clId="{7B8549FF-ADF5-49E4-9C46-F05F236F03B0}" dt="2022-11-10T04:03:15.433" v="1120" actId="20577"/>
          <ac:spMkLst>
            <pc:docMk/>
            <pc:sldMk cId="2218192776" sldId="1340"/>
            <ac:spMk id="4" creationId="{00000000-0000-0000-0000-000000000000}"/>
          </ac:spMkLst>
        </pc:spChg>
        <pc:spChg chg="mod">
          <ac:chgData name="Marion" userId="caab09cc-5c42-4a2e-83c0-1e22691580af" providerId="ADAL" clId="{7B8549FF-ADF5-49E4-9C46-F05F236F03B0}" dt="2022-11-10T04:39:50.867" v="4362" actId="20577"/>
          <ac:spMkLst>
            <pc:docMk/>
            <pc:sldMk cId="2218192776" sldId="1340"/>
            <ac:spMk id="6" creationId="{00000000-0000-0000-0000-000000000000}"/>
          </ac:spMkLst>
        </pc:spChg>
        <pc:spChg chg="add mod">
          <ac:chgData name="Marion" userId="caab09cc-5c42-4a2e-83c0-1e22691580af" providerId="ADAL" clId="{7B8549FF-ADF5-49E4-9C46-F05F236F03B0}" dt="2022-11-10T04:31:47.225" v="4200" actId="1076"/>
          <ac:spMkLst>
            <pc:docMk/>
            <pc:sldMk cId="2218192776" sldId="1340"/>
            <ac:spMk id="11" creationId="{E444C459-9485-441B-A9A3-2210A34E28C8}"/>
          </ac:spMkLst>
        </pc:spChg>
        <pc:spChg chg="add mod">
          <ac:chgData name="Marion" userId="caab09cc-5c42-4a2e-83c0-1e22691580af" providerId="ADAL" clId="{7B8549FF-ADF5-49E4-9C46-F05F236F03B0}" dt="2022-11-10T04:32:19.933" v="4226" actId="1035"/>
          <ac:spMkLst>
            <pc:docMk/>
            <pc:sldMk cId="2218192776" sldId="1340"/>
            <ac:spMk id="12" creationId="{86E94FCB-7154-4456-9468-5AF75F021BFE}"/>
          </ac:spMkLst>
        </pc:spChg>
        <pc:picChg chg="add mod modCrop">
          <ac:chgData name="Marion" userId="caab09cc-5c42-4a2e-83c0-1e22691580af" providerId="ADAL" clId="{7B8549FF-ADF5-49E4-9C46-F05F236F03B0}" dt="2022-11-10T04:28:52.700" v="4156" actId="14100"/>
          <ac:picMkLst>
            <pc:docMk/>
            <pc:sldMk cId="2218192776" sldId="1340"/>
            <ac:picMk id="7" creationId="{BBCF5E53-5AB9-4845-BC46-00B08E97DC07}"/>
          </ac:picMkLst>
        </pc:picChg>
        <pc:picChg chg="add del mod">
          <ac:chgData name="Marion" userId="caab09cc-5c42-4a2e-83c0-1e22691580af" providerId="ADAL" clId="{7B8549FF-ADF5-49E4-9C46-F05F236F03B0}" dt="2022-11-10T04:01:44.869" v="889" actId="478"/>
          <ac:picMkLst>
            <pc:docMk/>
            <pc:sldMk cId="2218192776" sldId="1340"/>
            <ac:picMk id="8" creationId="{0376DD9E-ED2D-47B9-BF74-EF90BDA5FE51}"/>
          </ac:picMkLst>
        </pc:picChg>
        <pc:picChg chg="add mod">
          <ac:chgData name="Marion" userId="caab09cc-5c42-4a2e-83c0-1e22691580af" providerId="ADAL" clId="{7B8549FF-ADF5-49E4-9C46-F05F236F03B0}" dt="2022-11-10T04:32:19.933" v="4226" actId="1035"/>
          <ac:picMkLst>
            <pc:docMk/>
            <pc:sldMk cId="2218192776" sldId="1340"/>
            <ac:picMk id="10" creationId="{01586F42-D7A7-445D-A12F-C22CEABB79DC}"/>
          </ac:picMkLst>
        </pc:picChg>
      </pc:sldChg>
      <pc:sldChg chg="addSp delSp modSp add mod">
        <pc:chgData name="Marion" userId="caab09cc-5c42-4a2e-83c0-1e22691580af" providerId="ADAL" clId="{7B8549FF-ADF5-49E4-9C46-F05F236F03B0}" dt="2022-11-10T05:52:03.146" v="9133" actId="20577"/>
        <pc:sldMkLst>
          <pc:docMk/>
          <pc:sldMk cId="3621768572" sldId="1341"/>
        </pc:sldMkLst>
        <pc:spChg chg="mod">
          <ac:chgData name="Marion" userId="caab09cc-5c42-4a2e-83c0-1e22691580af" providerId="ADAL" clId="{7B8549FF-ADF5-49E4-9C46-F05F236F03B0}" dt="2022-11-10T05:01:28.399" v="6797" actId="20577"/>
          <ac:spMkLst>
            <pc:docMk/>
            <pc:sldMk cId="3621768572" sldId="1341"/>
            <ac:spMk id="4" creationId="{00000000-0000-0000-0000-000000000000}"/>
          </ac:spMkLst>
        </pc:spChg>
        <pc:spChg chg="mod">
          <ac:chgData name="Marion" userId="caab09cc-5c42-4a2e-83c0-1e22691580af" providerId="ADAL" clId="{7B8549FF-ADF5-49E4-9C46-F05F236F03B0}" dt="2022-11-10T05:52:03.146" v="9133" actId="20577"/>
          <ac:spMkLst>
            <pc:docMk/>
            <pc:sldMk cId="3621768572" sldId="1341"/>
            <ac:spMk id="6" creationId="{00000000-0000-0000-0000-000000000000}"/>
          </ac:spMkLst>
        </pc:spChg>
        <pc:spChg chg="del">
          <ac:chgData name="Marion" userId="caab09cc-5c42-4a2e-83c0-1e22691580af" providerId="ADAL" clId="{7B8549FF-ADF5-49E4-9C46-F05F236F03B0}" dt="2022-11-10T05:03:40.922" v="7009" actId="478"/>
          <ac:spMkLst>
            <pc:docMk/>
            <pc:sldMk cId="3621768572" sldId="1341"/>
            <ac:spMk id="11" creationId="{E444C459-9485-441B-A9A3-2210A34E28C8}"/>
          </ac:spMkLst>
        </pc:spChg>
        <pc:spChg chg="del">
          <ac:chgData name="Marion" userId="caab09cc-5c42-4a2e-83c0-1e22691580af" providerId="ADAL" clId="{7B8549FF-ADF5-49E4-9C46-F05F236F03B0}" dt="2022-11-10T05:03:40.922" v="7009" actId="478"/>
          <ac:spMkLst>
            <pc:docMk/>
            <pc:sldMk cId="3621768572" sldId="1341"/>
            <ac:spMk id="12" creationId="{86E94FCB-7154-4456-9468-5AF75F021BFE}"/>
          </ac:spMkLst>
        </pc:spChg>
        <pc:spChg chg="add del mod">
          <ac:chgData name="Marion" userId="caab09cc-5c42-4a2e-83c0-1e22691580af" providerId="ADAL" clId="{7B8549FF-ADF5-49E4-9C46-F05F236F03B0}" dt="2022-11-10T05:08:35.645" v="7017"/>
          <ac:spMkLst>
            <pc:docMk/>
            <pc:sldMk cId="3621768572" sldId="1341"/>
            <ac:spMk id="15" creationId="{DA076358-A2B6-46FF-9452-C2875734B023}"/>
          </ac:spMkLst>
        </pc:spChg>
        <pc:spChg chg="add del mod">
          <ac:chgData name="Marion" userId="caab09cc-5c42-4a2e-83c0-1e22691580af" providerId="ADAL" clId="{7B8549FF-ADF5-49E4-9C46-F05F236F03B0}" dt="2022-11-10T05:08:35.645" v="7017"/>
          <ac:spMkLst>
            <pc:docMk/>
            <pc:sldMk cId="3621768572" sldId="1341"/>
            <ac:spMk id="16" creationId="{4BAB7F2D-3A31-4D56-990E-4C2FC422F152}"/>
          </ac:spMkLst>
        </pc:spChg>
        <pc:spChg chg="add del mod">
          <ac:chgData name="Marion" userId="caab09cc-5c42-4a2e-83c0-1e22691580af" providerId="ADAL" clId="{7B8549FF-ADF5-49E4-9C46-F05F236F03B0}" dt="2022-11-10T05:08:35.645" v="7017"/>
          <ac:spMkLst>
            <pc:docMk/>
            <pc:sldMk cId="3621768572" sldId="1341"/>
            <ac:spMk id="17" creationId="{CC536C48-6C62-4244-AEB4-23B947F2B81B}"/>
          </ac:spMkLst>
        </pc:spChg>
        <pc:spChg chg="add del mod">
          <ac:chgData name="Marion" userId="caab09cc-5c42-4a2e-83c0-1e22691580af" providerId="ADAL" clId="{7B8549FF-ADF5-49E4-9C46-F05F236F03B0}" dt="2022-11-10T05:08:35.645" v="7017"/>
          <ac:spMkLst>
            <pc:docMk/>
            <pc:sldMk cId="3621768572" sldId="1341"/>
            <ac:spMk id="18" creationId="{FB65B57E-5A95-4E40-9677-37648D666A80}"/>
          </ac:spMkLst>
        </pc:spChg>
        <pc:spChg chg="add del mod">
          <ac:chgData name="Marion" userId="caab09cc-5c42-4a2e-83c0-1e22691580af" providerId="ADAL" clId="{7B8549FF-ADF5-49E4-9C46-F05F236F03B0}" dt="2022-11-10T05:08:35.645" v="7017"/>
          <ac:spMkLst>
            <pc:docMk/>
            <pc:sldMk cId="3621768572" sldId="1341"/>
            <ac:spMk id="19" creationId="{87BEE15F-6DA4-4A3A-85D7-434346EEB4FB}"/>
          </ac:spMkLst>
        </pc:spChg>
        <pc:spChg chg="add del mod">
          <ac:chgData name="Marion" userId="caab09cc-5c42-4a2e-83c0-1e22691580af" providerId="ADAL" clId="{7B8549FF-ADF5-49E4-9C46-F05F236F03B0}" dt="2022-11-10T05:08:35.645" v="7017"/>
          <ac:spMkLst>
            <pc:docMk/>
            <pc:sldMk cId="3621768572" sldId="1341"/>
            <ac:spMk id="20" creationId="{6089EAF1-B4B9-45C6-B0D6-E78BB05E6E53}"/>
          </ac:spMkLst>
        </pc:spChg>
        <pc:spChg chg="add del mod">
          <ac:chgData name="Marion" userId="caab09cc-5c42-4a2e-83c0-1e22691580af" providerId="ADAL" clId="{7B8549FF-ADF5-49E4-9C46-F05F236F03B0}" dt="2022-11-10T05:08:35.645" v="7017"/>
          <ac:spMkLst>
            <pc:docMk/>
            <pc:sldMk cId="3621768572" sldId="1341"/>
            <ac:spMk id="21" creationId="{993281B6-D356-4E14-9A80-07728D3833B7}"/>
          </ac:spMkLst>
        </pc:spChg>
        <pc:spChg chg="add del mod">
          <ac:chgData name="Marion" userId="caab09cc-5c42-4a2e-83c0-1e22691580af" providerId="ADAL" clId="{7B8549FF-ADF5-49E4-9C46-F05F236F03B0}" dt="2022-11-10T05:08:35.645" v="7017"/>
          <ac:spMkLst>
            <pc:docMk/>
            <pc:sldMk cId="3621768572" sldId="1341"/>
            <ac:spMk id="22" creationId="{8DB4463E-A82B-41DA-BE69-088C0E4A7E59}"/>
          </ac:spMkLst>
        </pc:spChg>
        <pc:spChg chg="add del mod">
          <ac:chgData name="Marion" userId="caab09cc-5c42-4a2e-83c0-1e22691580af" providerId="ADAL" clId="{7B8549FF-ADF5-49E4-9C46-F05F236F03B0}" dt="2022-11-10T05:08:35.645" v="7017"/>
          <ac:spMkLst>
            <pc:docMk/>
            <pc:sldMk cId="3621768572" sldId="1341"/>
            <ac:spMk id="23" creationId="{AEB02966-756F-4B47-B2DD-3F2E81152CBE}"/>
          </ac:spMkLst>
        </pc:spChg>
        <pc:spChg chg="add del mod">
          <ac:chgData name="Marion" userId="caab09cc-5c42-4a2e-83c0-1e22691580af" providerId="ADAL" clId="{7B8549FF-ADF5-49E4-9C46-F05F236F03B0}" dt="2022-11-10T05:08:35.645" v="7017"/>
          <ac:spMkLst>
            <pc:docMk/>
            <pc:sldMk cId="3621768572" sldId="1341"/>
            <ac:spMk id="24" creationId="{7BB5503B-0773-4EB5-B376-F285FBC3C6B8}"/>
          </ac:spMkLst>
        </pc:spChg>
        <pc:spChg chg="add del mod">
          <ac:chgData name="Marion" userId="caab09cc-5c42-4a2e-83c0-1e22691580af" providerId="ADAL" clId="{7B8549FF-ADF5-49E4-9C46-F05F236F03B0}" dt="2022-11-10T05:08:35.645" v="7017"/>
          <ac:spMkLst>
            <pc:docMk/>
            <pc:sldMk cId="3621768572" sldId="1341"/>
            <ac:spMk id="25" creationId="{D775B0C9-023C-47B2-A14D-034E220249D2}"/>
          </ac:spMkLst>
        </pc:spChg>
        <pc:spChg chg="add del mod">
          <ac:chgData name="Marion" userId="caab09cc-5c42-4a2e-83c0-1e22691580af" providerId="ADAL" clId="{7B8549FF-ADF5-49E4-9C46-F05F236F03B0}" dt="2022-11-10T05:08:35.645" v="7017"/>
          <ac:spMkLst>
            <pc:docMk/>
            <pc:sldMk cId="3621768572" sldId="1341"/>
            <ac:spMk id="26" creationId="{FD32C14B-C855-485D-A988-70B158B40B77}"/>
          </ac:spMkLst>
        </pc:spChg>
        <pc:spChg chg="add del mod">
          <ac:chgData name="Marion" userId="caab09cc-5c42-4a2e-83c0-1e22691580af" providerId="ADAL" clId="{7B8549FF-ADF5-49E4-9C46-F05F236F03B0}" dt="2022-11-10T05:08:35.645" v="7017"/>
          <ac:spMkLst>
            <pc:docMk/>
            <pc:sldMk cId="3621768572" sldId="1341"/>
            <ac:spMk id="27" creationId="{8789298C-6335-4BE3-B90A-46B2BBFE8FF8}"/>
          </ac:spMkLst>
        </pc:spChg>
        <pc:spChg chg="add del mod">
          <ac:chgData name="Marion" userId="caab09cc-5c42-4a2e-83c0-1e22691580af" providerId="ADAL" clId="{7B8549FF-ADF5-49E4-9C46-F05F236F03B0}" dt="2022-11-10T05:08:57.531" v="7025"/>
          <ac:spMkLst>
            <pc:docMk/>
            <pc:sldMk cId="3621768572" sldId="1341"/>
            <ac:spMk id="33" creationId="{371024D0-1B81-4A95-A4CD-3EC48F97809A}"/>
          </ac:spMkLst>
        </pc:spChg>
        <pc:spChg chg="add del mod">
          <ac:chgData name="Marion" userId="caab09cc-5c42-4a2e-83c0-1e22691580af" providerId="ADAL" clId="{7B8549FF-ADF5-49E4-9C46-F05F236F03B0}" dt="2022-11-10T05:08:57.531" v="7025"/>
          <ac:spMkLst>
            <pc:docMk/>
            <pc:sldMk cId="3621768572" sldId="1341"/>
            <ac:spMk id="34" creationId="{3B680375-1D48-49E6-9811-960541FF186D}"/>
          </ac:spMkLst>
        </pc:spChg>
        <pc:spChg chg="add del mod">
          <ac:chgData name="Marion" userId="caab09cc-5c42-4a2e-83c0-1e22691580af" providerId="ADAL" clId="{7B8549FF-ADF5-49E4-9C46-F05F236F03B0}" dt="2022-11-10T05:08:57.531" v="7025"/>
          <ac:spMkLst>
            <pc:docMk/>
            <pc:sldMk cId="3621768572" sldId="1341"/>
            <ac:spMk id="35" creationId="{2716FBE6-C696-400B-82DC-87A1C6EFCF43}"/>
          </ac:spMkLst>
        </pc:spChg>
        <pc:spChg chg="add del mod">
          <ac:chgData name="Marion" userId="caab09cc-5c42-4a2e-83c0-1e22691580af" providerId="ADAL" clId="{7B8549FF-ADF5-49E4-9C46-F05F236F03B0}" dt="2022-11-10T05:08:57.531" v="7025"/>
          <ac:spMkLst>
            <pc:docMk/>
            <pc:sldMk cId="3621768572" sldId="1341"/>
            <ac:spMk id="36" creationId="{9F5D80FF-085B-4664-8FC9-ABDAB93ECCB0}"/>
          </ac:spMkLst>
        </pc:spChg>
        <pc:spChg chg="add del mod">
          <ac:chgData name="Marion" userId="caab09cc-5c42-4a2e-83c0-1e22691580af" providerId="ADAL" clId="{7B8549FF-ADF5-49E4-9C46-F05F236F03B0}" dt="2022-11-10T05:08:57.531" v="7025"/>
          <ac:spMkLst>
            <pc:docMk/>
            <pc:sldMk cId="3621768572" sldId="1341"/>
            <ac:spMk id="37" creationId="{C966A955-CDBD-4E46-BBFD-2BECA38E1645}"/>
          </ac:spMkLst>
        </pc:spChg>
        <pc:spChg chg="add del mod">
          <ac:chgData name="Marion" userId="caab09cc-5c42-4a2e-83c0-1e22691580af" providerId="ADAL" clId="{7B8549FF-ADF5-49E4-9C46-F05F236F03B0}" dt="2022-11-10T05:08:57.531" v="7025"/>
          <ac:spMkLst>
            <pc:docMk/>
            <pc:sldMk cId="3621768572" sldId="1341"/>
            <ac:spMk id="38" creationId="{D19F652A-8B9F-4F38-AD1B-449619810343}"/>
          </ac:spMkLst>
        </pc:spChg>
        <pc:spChg chg="add del mod">
          <ac:chgData name="Marion" userId="caab09cc-5c42-4a2e-83c0-1e22691580af" providerId="ADAL" clId="{7B8549FF-ADF5-49E4-9C46-F05F236F03B0}" dt="2022-11-10T05:08:57.531" v="7025"/>
          <ac:spMkLst>
            <pc:docMk/>
            <pc:sldMk cId="3621768572" sldId="1341"/>
            <ac:spMk id="39" creationId="{81885FE8-861B-4108-B291-6446117BE81D}"/>
          </ac:spMkLst>
        </pc:spChg>
        <pc:spChg chg="add del mod">
          <ac:chgData name="Marion" userId="caab09cc-5c42-4a2e-83c0-1e22691580af" providerId="ADAL" clId="{7B8549FF-ADF5-49E4-9C46-F05F236F03B0}" dt="2022-11-10T05:08:57.531" v="7025"/>
          <ac:spMkLst>
            <pc:docMk/>
            <pc:sldMk cId="3621768572" sldId="1341"/>
            <ac:spMk id="40" creationId="{1FC21B01-9375-45ED-A9C2-0119A50272A3}"/>
          </ac:spMkLst>
        </pc:spChg>
        <pc:spChg chg="add del mod">
          <ac:chgData name="Marion" userId="caab09cc-5c42-4a2e-83c0-1e22691580af" providerId="ADAL" clId="{7B8549FF-ADF5-49E4-9C46-F05F236F03B0}" dt="2022-11-10T05:08:57.531" v="7025"/>
          <ac:spMkLst>
            <pc:docMk/>
            <pc:sldMk cId="3621768572" sldId="1341"/>
            <ac:spMk id="41" creationId="{17F93C6E-757D-48FF-8B3A-62DE607FD3CB}"/>
          </ac:spMkLst>
        </pc:spChg>
        <pc:spChg chg="add del mod">
          <ac:chgData name="Marion" userId="caab09cc-5c42-4a2e-83c0-1e22691580af" providerId="ADAL" clId="{7B8549FF-ADF5-49E4-9C46-F05F236F03B0}" dt="2022-11-10T05:08:57.531" v="7025"/>
          <ac:spMkLst>
            <pc:docMk/>
            <pc:sldMk cId="3621768572" sldId="1341"/>
            <ac:spMk id="42" creationId="{DCB4592C-D650-42DD-915A-B3000118C673}"/>
          </ac:spMkLst>
        </pc:spChg>
        <pc:spChg chg="add del mod">
          <ac:chgData name="Marion" userId="caab09cc-5c42-4a2e-83c0-1e22691580af" providerId="ADAL" clId="{7B8549FF-ADF5-49E4-9C46-F05F236F03B0}" dt="2022-11-10T05:08:57.531" v="7025"/>
          <ac:spMkLst>
            <pc:docMk/>
            <pc:sldMk cId="3621768572" sldId="1341"/>
            <ac:spMk id="43" creationId="{D91591CC-3EAB-4B91-8288-2CE16B7CF199}"/>
          </ac:spMkLst>
        </pc:spChg>
        <pc:spChg chg="add del mod">
          <ac:chgData name="Marion" userId="caab09cc-5c42-4a2e-83c0-1e22691580af" providerId="ADAL" clId="{7B8549FF-ADF5-49E4-9C46-F05F236F03B0}" dt="2022-11-10T05:08:57.531" v="7025"/>
          <ac:spMkLst>
            <pc:docMk/>
            <pc:sldMk cId="3621768572" sldId="1341"/>
            <ac:spMk id="44" creationId="{12C7AA13-ABD1-4EC9-BDC3-32CB4B6CBA88}"/>
          </ac:spMkLst>
        </pc:spChg>
        <pc:spChg chg="add del mod">
          <ac:chgData name="Marion" userId="caab09cc-5c42-4a2e-83c0-1e22691580af" providerId="ADAL" clId="{7B8549FF-ADF5-49E4-9C46-F05F236F03B0}" dt="2022-11-10T05:08:57.531" v="7025"/>
          <ac:spMkLst>
            <pc:docMk/>
            <pc:sldMk cId="3621768572" sldId="1341"/>
            <ac:spMk id="45" creationId="{F852E6A6-3731-407A-9B27-25622E31F933}"/>
          </ac:spMkLst>
        </pc:spChg>
        <pc:spChg chg="add del mod">
          <ac:chgData name="Marion" userId="caab09cc-5c42-4a2e-83c0-1e22691580af" providerId="ADAL" clId="{7B8549FF-ADF5-49E4-9C46-F05F236F03B0}" dt="2022-11-10T05:09:19.523" v="7027"/>
          <ac:spMkLst>
            <pc:docMk/>
            <pc:sldMk cId="3621768572" sldId="1341"/>
            <ac:spMk id="51" creationId="{D2F83F0E-5823-47F5-8318-2697B834D2A4}"/>
          </ac:spMkLst>
        </pc:spChg>
        <pc:spChg chg="add del mod">
          <ac:chgData name="Marion" userId="caab09cc-5c42-4a2e-83c0-1e22691580af" providerId="ADAL" clId="{7B8549FF-ADF5-49E4-9C46-F05F236F03B0}" dt="2022-11-10T05:09:19.523" v="7027"/>
          <ac:spMkLst>
            <pc:docMk/>
            <pc:sldMk cId="3621768572" sldId="1341"/>
            <ac:spMk id="52" creationId="{487BA4FC-51ED-4552-8491-827FC422A3D4}"/>
          </ac:spMkLst>
        </pc:spChg>
        <pc:spChg chg="add del mod">
          <ac:chgData name="Marion" userId="caab09cc-5c42-4a2e-83c0-1e22691580af" providerId="ADAL" clId="{7B8549FF-ADF5-49E4-9C46-F05F236F03B0}" dt="2022-11-10T05:09:19.523" v="7027"/>
          <ac:spMkLst>
            <pc:docMk/>
            <pc:sldMk cId="3621768572" sldId="1341"/>
            <ac:spMk id="53" creationId="{FC86A93B-96BF-40F0-908E-AD6620A30AA1}"/>
          </ac:spMkLst>
        </pc:spChg>
        <pc:spChg chg="add del mod">
          <ac:chgData name="Marion" userId="caab09cc-5c42-4a2e-83c0-1e22691580af" providerId="ADAL" clId="{7B8549FF-ADF5-49E4-9C46-F05F236F03B0}" dt="2022-11-10T05:09:19.523" v="7027"/>
          <ac:spMkLst>
            <pc:docMk/>
            <pc:sldMk cId="3621768572" sldId="1341"/>
            <ac:spMk id="54" creationId="{4E1029E1-5227-423C-AD6E-41C77E0D6527}"/>
          </ac:spMkLst>
        </pc:spChg>
        <pc:spChg chg="add del mod">
          <ac:chgData name="Marion" userId="caab09cc-5c42-4a2e-83c0-1e22691580af" providerId="ADAL" clId="{7B8549FF-ADF5-49E4-9C46-F05F236F03B0}" dt="2022-11-10T05:09:19.523" v="7027"/>
          <ac:spMkLst>
            <pc:docMk/>
            <pc:sldMk cId="3621768572" sldId="1341"/>
            <ac:spMk id="55" creationId="{AA3938ED-B2CC-4D79-BC03-4994E656E823}"/>
          </ac:spMkLst>
        </pc:spChg>
        <pc:spChg chg="add del mod">
          <ac:chgData name="Marion" userId="caab09cc-5c42-4a2e-83c0-1e22691580af" providerId="ADAL" clId="{7B8549FF-ADF5-49E4-9C46-F05F236F03B0}" dt="2022-11-10T05:09:19.523" v="7027"/>
          <ac:spMkLst>
            <pc:docMk/>
            <pc:sldMk cId="3621768572" sldId="1341"/>
            <ac:spMk id="56" creationId="{5CE81FD5-63A2-4B7A-AEBC-A5168632D6AE}"/>
          </ac:spMkLst>
        </pc:spChg>
        <pc:spChg chg="add del mod">
          <ac:chgData name="Marion" userId="caab09cc-5c42-4a2e-83c0-1e22691580af" providerId="ADAL" clId="{7B8549FF-ADF5-49E4-9C46-F05F236F03B0}" dt="2022-11-10T05:09:19.523" v="7027"/>
          <ac:spMkLst>
            <pc:docMk/>
            <pc:sldMk cId="3621768572" sldId="1341"/>
            <ac:spMk id="57" creationId="{7EA61964-5B58-4267-9981-E4599D55DC16}"/>
          </ac:spMkLst>
        </pc:spChg>
        <pc:spChg chg="add del mod">
          <ac:chgData name="Marion" userId="caab09cc-5c42-4a2e-83c0-1e22691580af" providerId="ADAL" clId="{7B8549FF-ADF5-49E4-9C46-F05F236F03B0}" dt="2022-11-10T05:09:19.523" v="7027"/>
          <ac:spMkLst>
            <pc:docMk/>
            <pc:sldMk cId="3621768572" sldId="1341"/>
            <ac:spMk id="58" creationId="{411634B6-F1CE-4B5D-B0FD-C9DE4F00D23F}"/>
          </ac:spMkLst>
        </pc:spChg>
        <pc:spChg chg="add del mod">
          <ac:chgData name="Marion" userId="caab09cc-5c42-4a2e-83c0-1e22691580af" providerId="ADAL" clId="{7B8549FF-ADF5-49E4-9C46-F05F236F03B0}" dt="2022-11-10T05:09:19.523" v="7027"/>
          <ac:spMkLst>
            <pc:docMk/>
            <pc:sldMk cId="3621768572" sldId="1341"/>
            <ac:spMk id="59" creationId="{EA9F49CC-19D0-4EDD-8E10-ABBD58101D37}"/>
          </ac:spMkLst>
        </pc:spChg>
        <pc:spChg chg="add del mod">
          <ac:chgData name="Marion" userId="caab09cc-5c42-4a2e-83c0-1e22691580af" providerId="ADAL" clId="{7B8549FF-ADF5-49E4-9C46-F05F236F03B0}" dt="2022-11-10T05:09:19.523" v="7027"/>
          <ac:spMkLst>
            <pc:docMk/>
            <pc:sldMk cId="3621768572" sldId="1341"/>
            <ac:spMk id="60" creationId="{5D0A5E99-A37D-4C3A-A62F-E9B9E13C00BF}"/>
          </ac:spMkLst>
        </pc:spChg>
        <pc:spChg chg="add del mod">
          <ac:chgData name="Marion" userId="caab09cc-5c42-4a2e-83c0-1e22691580af" providerId="ADAL" clId="{7B8549FF-ADF5-49E4-9C46-F05F236F03B0}" dt="2022-11-10T05:09:19.523" v="7027"/>
          <ac:spMkLst>
            <pc:docMk/>
            <pc:sldMk cId="3621768572" sldId="1341"/>
            <ac:spMk id="61" creationId="{2D90505D-7544-43EC-9906-B16D9B33FDDE}"/>
          </ac:spMkLst>
        </pc:spChg>
        <pc:spChg chg="add del mod">
          <ac:chgData name="Marion" userId="caab09cc-5c42-4a2e-83c0-1e22691580af" providerId="ADAL" clId="{7B8549FF-ADF5-49E4-9C46-F05F236F03B0}" dt="2022-11-10T05:09:19.523" v="7027"/>
          <ac:spMkLst>
            <pc:docMk/>
            <pc:sldMk cId="3621768572" sldId="1341"/>
            <ac:spMk id="62" creationId="{4E353316-7ECE-4C2E-83AA-E4E37EDD4015}"/>
          </ac:spMkLst>
        </pc:spChg>
        <pc:spChg chg="add del mod">
          <ac:chgData name="Marion" userId="caab09cc-5c42-4a2e-83c0-1e22691580af" providerId="ADAL" clId="{7B8549FF-ADF5-49E4-9C46-F05F236F03B0}" dt="2022-11-10T05:09:19.523" v="7027"/>
          <ac:spMkLst>
            <pc:docMk/>
            <pc:sldMk cId="3621768572" sldId="1341"/>
            <ac:spMk id="63" creationId="{29A29AD3-C3C9-4BF1-AC8E-5927BE816459}"/>
          </ac:spMkLst>
        </pc:spChg>
        <pc:spChg chg="add mod">
          <ac:chgData name="Marion" userId="caab09cc-5c42-4a2e-83c0-1e22691580af" providerId="ADAL" clId="{7B8549FF-ADF5-49E4-9C46-F05F236F03B0}" dt="2022-11-10T05:14:19.608" v="7275" actId="1036"/>
          <ac:spMkLst>
            <pc:docMk/>
            <pc:sldMk cId="3621768572" sldId="1341"/>
            <ac:spMk id="69" creationId="{F2ED25E8-3BB6-4198-AEA7-32EDBB8E0D7D}"/>
          </ac:spMkLst>
        </pc:spChg>
        <pc:spChg chg="add del mod">
          <ac:chgData name="Marion" userId="caab09cc-5c42-4a2e-83c0-1e22691580af" providerId="ADAL" clId="{7B8549FF-ADF5-49E4-9C46-F05F236F03B0}" dt="2022-11-10T05:09:43.138" v="7031" actId="478"/>
          <ac:spMkLst>
            <pc:docMk/>
            <pc:sldMk cId="3621768572" sldId="1341"/>
            <ac:spMk id="70" creationId="{DB17AEAB-74D3-4CE8-9E8E-EA595ACE6D6C}"/>
          </ac:spMkLst>
        </pc:spChg>
        <pc:spChg chg="add mod">
          <ac:chgData name="Marion" userId="caab09cc-5c42-4a2e-83c0-1e22691580af" providerId="ADAL" clId="{7B8549FF-ADF5-49E4-9C46-F05F236F03B0}" dt="2022-11-10T05:11:00.829" v="7053" actId="404"/>
          <ac:spMkLst>
            <pc:docMk/>
            <pc:sldMk cId="3621768572" sldId="1341"/>
            <ac:spMk id="71" creationId="{B31D2575-37A0-46A1-92B0-E727B9F18AA2}"/>
          </ac:spMkLst>
        </pc:spChg>
        <pc:spChg chg="add mod">
          <ac:chgData name="Marion" userId="caab09cc-5c42-4a2e-83c0-1e22691580af" providerId="ADAL" clId="{7B8549FF-ADF5-49E4-9C46-F05F236F03B0}" dt="2022-11-10T05:11:00.829" v="7053" actId="404"/>
          <ac:spMkLst>
            <pc:docMk/>
            <pc:sldMk cId="3621768572" sldId="1341"/>
            <ac:spMk id="72" creationId="{9D9BC971-6C7C-4476-913C-C15A782290BC}"/>
          </ac:spMkLst>
        </pc:spChg>
        <pc:spChg chg="add del mod">
          <ac:chgData name="Marion" userId="caab09cc-5c42-4a2e-83c0-1e22691580af" providerId="ADAL" clId="{7B8549FF-ADF5-49E4-9C46-F05F236F03B0}" dt="2022-11-10T05:09:49.326" v="7033" actId="478"/>
          <ac:spMkLst>
            <pc:docMk/>
            <pc:sldMk cId="3621768572" sldId="1341"/>
            <ac:spMk id="73" creationId="{3AFD1CF4-A475-4F1B-9EF0-8C7B23A4EDC5}"/>
          </ac:spMkLst>
        </pc:spChg>
        <pc:spChg chg="add del mod">
          <ac:chgData name="Marion" userId="caab09cc-5c42-4a2e-83c0-1e22691580af" providerId="ADAL" clId="{7B8549FF-ADF5-49E4-9C46-F05F236F03B0}" dt="2022-11-10T05:09:57.090" v="7035" actId="478"/>
          <ac:spMkLst>
            <pc:docMk/>
            <pc:sldMk cId="3621768572" sldId="1341"/>
            <ac:spMk id="74" creationId="{BE6BA0DC-55BF-46F0-BE5C-62F368FC5757}"/>
          </ac:spMkLst>
        </pc:spChg>
        <pc:spChg chg="add del mod">
          <ac:chgData name="Marion" userId="caab09cc-5c42-4a2e-83c0-1e22691580af" providerId="ADAL" clId="{7B8549FF-ADF5-49E4-9C46-F05F236F03B0}" dt="2022-11-10T05:09:36.616" v="7030" actId="478"/>
          <ac:spMkLst>
            <pc:docMk/>
            <pc:sldMk cId="3621768572" sldId="1341"/>
            <ac:spMk id="75" creationId="{385A52B0-B6C4-4D65-AC54-C3B3B8CA9B8C}"/>
          </ac:spMkLst>
        </pc:spChg>
        <pc:spChg chg="add del mod">
          <ac:chgData name="Marion" userId="caab09cc-5c42-4a2e-83c0-1e22691580af" providerId="ADAL" clId="{7B8549FF-ADF5-49E4-9C46-F05F236F03B0}" dt="2022-11-10T05:09:53.764" v="7034" actId="478"/>
          <ac:spMkLst>
            <pc:docMk/>
            <pc:sldMk cId="3621768572" sldId="1341"/>
            <ac:spMk id="76" creationId="{A86862E2-79AF-45C2-969C-3041646DBA50}"/>
          </ac:spMkLst>
        </pc:spChg>
        <pc:spChg chg="add del mod">
          <ac:chgData name="Marion" userId="caab09cc-5c42-4a2e-83c0-1e22691580af" providerId="ADAL" clId="{7B8549FF-ADF5-49E4-9C46-F05F236F03B0}" dt="2022-11-10T05:09:43.138" v="7031" actId="478"/>
          <ac:spMkLst>
            <pc:docMk/>
            <pc:sldMk cId="3621768572" sldId="1341"/>
            <ac:spMk id="77" creationId="{5C14BD8F-64AB-4DF1-AF8F-9AD684618C91}"/>
          </ac:spMkLst>
        </pc:spChg>
        <pc:spChg chg="add mod">
          <ac:chgData name="Marion" userId="caab09cc-5c42-4a2e-83c0-1e22691580af" providerId="ADAL" clId="{7B8549FF-ADF5-49E4-9C46-F05F236F03B0}" dt="2022-11-10T05:11:00.829" v="7053" actId="404"/>
          <ac:spMkLst>
            <pc:docMk/>
            <pc:sldMk cId="3621768572" sldId="1341"/>
            <ac:spMk id="78" creationId="{B9671B0B-44C3-46A3-B2C2-C1AFD49ED9D9}"/>
          </ac:spMkLst>
        </pc:spChg>
        <pc:spChg chg="add mod">
          <ac:chgData name="Marion" userId="caab09cc-5c42-4a2e-83c0-1e22691580af" providerId="ADAL" clId="{7B8549FF-ADF5-49E4-9C46-F05F236F03B0}" dt="2022-11-10T05:11:00.829" v="7053" actId="404"/>
          <ac:spMkLst>
            <pc:docMk/>
            <pc:sldMk cId="3621768572" sldId="1341"/>
            <ac:spMk id="79" creationId="{14D68C14-565A-4B73-8230-8E42129522F4}"/>
          </ac:spMkLst>
        </pc:spChg>
        <pc:spChg chg="add del mod">
          <ac:chgData name="Marion" userId="caab09cc-5c42-4a2e-83c0-1e22691580af" providerId="ADAL" clId="{7B8549FF-ADF5-49E4-9C46-F05F236F03B0}" dt="2022-11-10T05:09:57.090" v="7035" actId="478"/>
          <ac:spMkLst>
            <pc:docMk/>
            <pc:sldMk cId="3621768572" sldId="1341"/>
            <ac:spMk id="80" creationId="{5CE76100-61CC-443F-A051-D068BEF1126D}"/>
          </ac:spMkLst>
        </pc:spChg>
        <pc:spChg chg="add del mod">
          <ac:chgData name="Marion" userId="caab09cc-5c42-4a2e-83c0-1e22691580af" providerId="ADAL" clId="{7B8549FF-ADF5-49E4-9C46-F05F236F03B0}" dt="2022-11-10T05:09:36.616" v="7030" actId="478"/>
          <ac:spMkLst>
            <pc:docMk/>
            <pc:sldMk cId="3621768572" sldId="1341"/>
            <ac:spMk id="81" creationId="{75712D66-01F5-40B0-9D90-38EC2A066D1A}"/>
          </ac:spMkLst>
        </pc:spChg>
        <pc:grpChg chg="add mod">
          <ac:chgData name="Marion" userId="caab09cc-5c42-4a2e-83c0-1e22691580af" providerId="ADAL" clId="{7B8549FF-ADF5-49E4-9C46-F05F236F03B0}" dt="2022-11-10T05:10:44.627" v="7046" actId="164"/>
          <ac:grpSpMkLst>
            <pc:docMk/>
            <pc:sldMk cId="3621768572" sldId="1341"/>
            <ac:grpSpMk id="2" creationId="{F2C57A72-6720-4F5F-AD07-6682C759CF13}"/>
          </ac:grpSpMkLst>
        </pc:grpChg>
        <pc:grpChg chg="add mod">
          <ac:chgData name="Marion" userId="caab09cc-5c42-4a2e-83c0-1e22691580af" providerId="ADAL" clId="{7B8549FF-ADF5-49E4-9C46-F05F236F03B0}" dt="2022-11-10T05:14:54.616" v="7277" actId="1076"/>
          <ac:grpSpMkLst>
            <pc:docMk/>
            <pc:sldMk cId="3621768572" sldId="1341"/>
            <ac:grpSpMk id="8" creationId="{FE77A352-B500-4F2F-A60C-081A5F2CBAC9}"/>
          </ac:grpSpMkLst>
        </pc:grpChg>
        <pc:picChg chg="del">
          <ac:chgData name="Marion" userId="caab09cc-5c42-4a2e-83c0-1e22691580af" providerId="ADAL" clId="{7B8549FF-ADF5-49E4-9C46-F05F236F03B0}" dt="2022-11-10T05:03:40.922" v="7009" actId="478"/>
          <ac:picMkLst>
            <pc:docMk/>
            <pc:sldMk cId="3621768572" sldId="1341"/>
            <ac:picMk id="7" creationId="{BBCF5E53-5AB9-4845-BC46-00B08E97DC07}"/>
          </ac:picMkLst>
        </pc:picChg>
        <pc:picChg chg="del">
          <ac:chgData name="Marion" userId="caab09cc-5c42-4a2e-83c0-1e22691580af" providerId="ADAL" clId="{7B8549FF-ADF5-49E4-9C46-F05F236F03B0}" dt="2022-11-10T05:03:40.922" v="7009" actId="478"/>
          <ac:picMkLst>
            <pc:docMk/>
            <pc:sldMk cId="3621768572" sldId="1341"/>
            <ac:picMk id="10" creationId="{01586F42-D7A7-445D-A12F-C22CEABB79DC}"/>
          </ac:picMkLst>
        </pc:picChg>
        <pc:picChg chg="add del mod">
          <ac:chgData name="Marion" userId="caab09cc-5c42-4a2e-83c0-1e22691580af" providerId="ADAL" clId="{7B8549FF-ADF5-49E4-9C46-F05F236F03B0}" dt="2022-11-10T05:08:29.441" v="7015" actId="478"/>
          <ac:picMkLst>
            <pc:docMk/>
            <pc:sldMk cId="3621768572" sldId="1341"/>
            <ac:picMk id="13" creationId="{17392DA0-269C-441F-AF34-69100CCC115B}"/>
          </ac:picMkLst>
        </pc:picChg>
        <pc:picChg chg="add del mod">
          <ac:chgData name="Marion" userId="caab09cc-5c42-4a2e-83c0-1e22691580af" providerId="ADAL" clId="{7B8549FF-ADF5-49E4-9C46-F05F236F03B0}" dt="2022-11-10T05:08:35.645" v="7017"/>
          <ac:picMkLst>
            <pc:docMk/>
            <pc:sldMk cId="3621768572" sldId="1341"/>
            <ac:picMk id="28" creationId="{4DE44F5A-7CE2-45A6-8FEC-7594BBAA7526}"/>
          </ac:picMkLst>
        </pc:picChg>
        <pc:picChg chg="add del mod">
          <ac:chgData name="Marion" userId="caab09cc-5c42-4a2e-83c0-1e22691580af" providerId="ADAL" clId="{7B8549FF-ADF5-49E4-9C46-F05F236F03B0}" dt="2022-11-10T05:08:57.531" v="7025"/>
          <ac:picMkLst>
            <pc:docMk/>
            <pc:sldMk cId="3621768572" sldId="1341"/>
            <ac:picMk id="46" creationId="{4130C404-2CD9-430D-A397-D6ADDA3EE044}"/>
          </ac:picMkLst>
        </pc:picChg>
        <pc:picChg chg="add del mod">
          <ac:chgData name="Marion" userId="caab09cc-5c42-4a2e-83c0-1e22691580af" providerId="ADAL" clId="{7B8549FF-ADF5-49E4-9C46-F05F236F03B0}" dt="2022-11-10T05:09:19.523" v="7027"/>
          <ac:picMkLst>
            <pc:docMk/>
            <pc:sldMk cId="3621768572" sldId="1341"/>
            <ac:picMk id="64" creationId="{4398825B-3103-4A54-A501-79E9F1CE866B}"/>
          </ac:picMkLst>
        </pc:picChg>
        <pc:picChg chg="add mod">
          <ac:chgData name="Marion" userId="caab09cc-5c42-4a2e-83c0-1e22691580af" providerId="ADAL" clId="{7B8549FF-ADF5-49E4-9C46-F05F236F03B0}" dt="2022-11-10T05:10:52.539" v="7047" actId="164"/>
          <ac:picMkLst>
            <pc:docMk/>
            <pc:sldMk cId="3621768572" sldId="1341"/>
            <ac:picMk id="82" creationId="{D3084BA3-182B-4AF1-9296-62406CABE23D}"/>
          </ac:picMkLst>
        </pc:picChg>
        <pc:cxnChg chg="add del mod">
          <ac:chgData name="Marion" userId="caab09cc-5c42-4a2e-83c0-1e22691580af" providerId="ADAL" clId="{7B8549FF-ADF5-49E4-9C46-F05F236F03B0}" dt="2022-11-10T05:08:35.645" v="7017"/>
          <ac:cxnSpMkLst>
            <pc:docMk/>
            <pc:sldMk cId="3621768572" sldId="1341"/>
            <ac:cxnSpMk id="14" creationId="{D8CB84E3-F544-4602-A8EA-3EB2733F52BC}"/>
          </ac:cxnSpMkLst>
        </pc:cxnChg>
        <pc:cxnChg chg="add del mod">
          <ac:chgData name="Marion" userId="caab09cc-5c42-4a2e-83c0-1e22691580af" providerId="ADAL" clId="{7B8549FF-ADF5-49E4-9C46-F05F236F03B0}" dt="2022-11-10T05:08:35.645" v="7017"/>
          <ac:cxnSpMkLst>
            <pc:docMk/>
            <pc:sldMk cId="3621768572" sldId="1341"/>
            <ac:cxnSpMk id="29" creationId="{96182D40-149C-47B2-AD5D-3695F7B2A3A8}"/>
          </ac:cxnSpMkLst>
        </pc:cxnChg>
        <pc:cxnChg chg="add del mod">
          <ac:chgData name="Marion" userId="caab09cc-5c42-4a2e-83c0-1e22691580af" providerId="ADAL" clId="{7B8549FF-ADF5-49E4-9C46-F05F236F03B0}" dt="2022-11-10T05:08:35.645" v="7017"/>
          <ac:cxnSpMkLst>
            <pc:docMk/>
            <pc:sldMk cId="3621768572" sldId="1341"/>
            <ac:cxnSpMk id="30" creationId="{0A5C01DA-354A-4EE6-982B-3AD8D15F8151}"/>
          </ac:cxnSpMkLst>
        </pc:cxnChg>
        <pc:cxnChg chg="add del mod">
          <ac:chgData name="Marion" userId="caab09cc-5c42-4a2e-83c0-1e22691580af" providerId="ADAL" clId="{7B8549FF-ADF5-49E4-9C46-F05F236F03B0}" dt="2022-11-10T05:08:35.645" v="7017"/>
          <ac:cxnSpMkLst>
            <pc:docMk/>
            <pc:sldMk cId="3621768572" sldId="1341"/>
            <ac:cxnSpMk id="31" creationId="{71530936-9A67-46F7-BA9A-B60D5F8E4E36}"/>
          </ac:cxnSpMkLst>
        </pc:cxnChg>
        <pc:cxnChg chg="add del mod">
          <ac:chgData name="Marion" userId="caab09cc-5c42-4a2e-83c0-1e22691580af" providerId="ADAL" clId="{7B8549FF-ADF5-49E4-9C46-F05F236F03B0}" dt="2022-11-10T05:08:57.531" v="7025"/>
          <ac:cxnSpMkLst>
            <pc:docMk/>
            <pc:sldMk cId="3621768572" sldId="1341"/>
            <ac:cxnSpMk id="32" creationId="{123E029C-273D-46C5-BCA6-7F8E019FCE8B}"/>
          </ac:cxnSpMkLst>
        </pc:cxnChg>
        <pc:cxnChg chg="add del mod">
          <ac:chgData name="Marion" userId="caab09cc-5c42-4a2e-83c0-1e22691580af" providerId="ADAL" clId="{7B8549FF-ADF5-49E4-9C46-F05F236F03B0}" dt="2022-11-10T05:08:57.531" v="7025"/>
          <ac:cxnSpMkLst>
            <pc:docMk/>
            <pc:sldMk cId="3621768572" sldId="1341"/>
            <ac:cxnSpMk id="47" creationId="{2E1C5CAC-7840-43B1-8A1E-48D126C9DFF6}"/>
          </ac:cxnSpMkLst>
        </pc:cxnChg>
        <pc:cxnChg chg="add del mod">
          <ac:chgData name="Marion" userId="caab09cc-5c42-4a2e-83c0-1e22691580af" providerId="ADAL" clId="{7B8549FF-ADF5-49E4-9C46-F05F236F03B0}" dt="2022-11-10T05:08:57.531" v="7025"/>
          <ac:cxnSpMkLst>
            <pc:docMk/>
            <pc:sldMk cId="3621768572" sldId="1341"/>
            <ac:cxnSpMk id="48" creationId="{66E55926-FCDE-4479-B684-A79AE8BBB79E}"/>
          </ac:cxnSpMkLst>
        </pc:cxnChg>
        <pc:cxnChg chg="add del mod">
          <ac:chgData name="Marion" userId="caab09cc-5c42-4a2e-83c0-1e22691580af" providerId="ADAL" clId="{7B8549FF-ADF5-49E4-9C46-F05F236F03B0}" dt="2022-11-10T05:08:57.531" v="7025"/>
          <ac:cxnSpMkLst>
            <pc:docMk/>
            <pc:sldMk cId="3621768572" sldId="1341"/>
            <ac:cxnSpMk id="49" creationId="{ED41E724-2A4B-4DE1-B19C-356CAACE9E4A}"/>
          </ac:cxnSpMkLst>
        </pc:cxnChg>
        <pc:cxnChg chg="add del mod">
          <ac:chgData name="Marion" userId="caab09cc-5c42-4a2e-83c0-1e22691580af" providerId="ADAL" clId="{7B8549FF-ADF5-49E4-9C46-F05F236F03B0}" dt="2022-11-10T05:09:19.523" v="7027"/>
          <ac:cxnSpMkLst>
            <pc:docMk/>
            <pc:sldMk cId="3621768572" sldId="1341"/>
            <ac:cxnSpMk id="50" creationId="{C4871E55-FBEA-4FDA-AEDE-15F835B73AC0}"/>
          </ac:cxnSpMkLst>
        </pc:cxnChg>
        <pc:cxnChg chg="add del mod">
          <ac:chgData name="Marion" userId="caab09cc-5c42-4a2e-83c0-1e22691580af" providerId="ADAL" clId="{7B8549FF-ADF5-49E4-9C46-F05F236F03B0}" dt="2022-11-10T05:09:19.523" v="7027"/>
          <ac:cxnSpMkLst>
            <pc:docMk/>
            <pc:sldMk cId="3621768572" sldId="1341"/>
            <ac:cxnSpMk id="65" creationId="{AECC5502-7EA0-405B-A0F7-24D943314B71}"/>
          </ac:cxnSpMkLst>
        </pc:cxnChg>
        <pc:cxnChg chg="add del mod">
          <ac:chgData name="Marion" userId="caab09cc-5c42-4a2e-83c0-1e22691580af" providerId="ADAL" clId="{7B8549FF-ADF5-49E4-9C46-F05F236F03B0}" dt="2022-11-10T05:09:19.523" v="7027"/>
          <ac:cxnSpMkLst>
            <pc:docMk/>
            <pc:sldMk cId="3621768572" sldId="1341"/>
            <ac:cxnSpMk id="66" creationId="{6670DD2F-2F96-41B0-8321-6EC973234D19}"/>
          </ac:cxnSpMkLst>
        </pc:cxnChg>
        <pc:cxnChg chg="add del mod">
          <ac:chgData name="Marion" userId="caab09cc-5c42-4a2e-83c0-1e22691580af" providerId="ADAL" clId="{7B8549FF-ADF5-49E4-9C46-F05F236F03B0}" dt="2022-11-10T05:09:19.523" v="7027"/>
          <ac:cxnSpMkLst>
            <pc:docMk/>
            <pc:sldMk cId="3621768572" sldId="1341"/>
            <ac:cxnSpMk id="67" creationId="{AFCAD24A-E073-4350-9F29-598482AFF047}"/>
          </ac:cxnSpMkLst>
        </pc:cxnChg>
        <pc:cxnChg chg="add mod">
          <ac:chgData name="Marion" userId="caab09cc-5c42-4a2e-83c0-1e22691580af" providerId="ADAL" clId="{7B8549FF-ADF5-49E4-9C46-F05F236F03B0}" dt="2022-11-10T05:10:52.539" v="7047" actId="164"/>
          <ac:cxnSpMkLst>
            <pc:docMk/>
            <pc:sldMk cId="3621768572" sldId="1341"/>
            <ac:cxnSpMk id="68" creationId="{80D13DF4-812B-4757-B518-A368EC74E6FB}"/>
          </ac:cxnSpMkLst>
        </pc:cxnChg>
        <pc:cxnChg chg="add del mod">
          <ac:chgData name="Marion" userId="caab09cc-5c42-4a2e-83c0-1e22691580af" providerId="ADAL" clId="{7B8549FF-ADF5-49E4-9C46-F05F236F03B0}" dt="2022-11-10T05:09:46.815" v="7032" actId="478"/>
          <ac:cxnSpMkLst>
            <pc:docMk/>
            <pc:sldMk cId="3621768572" sldId="1341"/>
            <ac:cxnSpMk id="83" creationId="{3F89AEED-B09D-47AF-B3C8-26475F2A2717}"/>
          </ac:cxnSpMkLst>
        </pc:cxnChg>
        <pc:cxnChg chg="add del mod">
          <ac:chgData name="Marion" userId="caab09cc-5c42-4a2e-83c0-1e22691580af" providerId="ADAL" clId="{7B8549FF-ADF5-49E4-9C46-F05F236F03B0}" dt="2022-11-10T05:10:28.899" v="7042" actId="478"/>
          <ac:cxnSpMkLst>
            <pc:docMk/>
            <pc:sldMk cId="3621768572" sldId="1341"/>
            <ac:cxnSpMk id="84" creationId="{C03BEE31-EA96-4406-B4DA-8E6F7223723F}"/>
          </ac:cxnSpMkLst>
        </pc:cxnChg>
        <pc:cxnChg chg="add del mod">
          <ac:chgData name="Marion" userId="caab09cc-5c42-4a2e-83c0-1e22691580af" providerId="ADAL" clId="{7B8549FF-ADF5-49E4-9C46-F05F236F03B0}" dt="2022-11-10T05:10:18.599" v="7041" actId="478"/>
          <ac:cxnSpMkLst>
            <pc:docMk/>
            <pc:sldMk cId="3621768572" sldId="1341"/>
            <ac:cxnSpMk id="85" creationId="{ED96F87F-75A0-4964-95CA-935890DBA2BA}"/>
          </ac:cxnSpMkLst>
        </pc:cxnChg>
      </pc:sldChg>
      <pc:sldChg chg="add del modTransition">
        <pc:chgData name="Marion" userId="caab09cc-5c42-4a2e-83c0-1e22691580af" providerId="ADAL" clId="{7B8549FF-ADF5-49E4-9C46-F05F236F03B0}" dt="2022-11-10T05:24:25.639" v="7498" actId="2696"/>
        <pc:sldMkLst>
          <pc:docMk/>
          <pc:sldMk cId="1134607267" sldId="1342"/>
        </pc:sldMkLst>
      </pc:sldChg>
      <pc:sldChg chg="modSp add mod">
        <pc:chgData name="Marion" userId="caab09cc-5c42-4a2e-83c0-1e22691580af" providerId="ADAL" clId="{7B8549FF-ADF5-49E4-9C46-F05F236F03B0}" dt="2022-11-10T14:45:21.919" v="9147" actId="20577"/>
        <pc:sldMkLst>
          <pc:docMk/>
          <pc:sldMk cId="4224286848" sldId="1343"/>
        </pc:sldMkLst>
        <pc:spChg chg="mod">
          <ac:chgData name="Marion" userId="caab09cc-5c42-4a2e-83c0-1e22691580af" providerId="ADAL" clId="{7B8549FF-ADF5-49E4-9C46-F05F236F03B0}" dt="2022-11-10T05:24:36.510" v="7515" actId="20577"/>
          <ac:spMkLst>
            <pc:docMk/>
            <pc:sldMk cId="4224286848" sldId="1343"/>
            <ac:spMk id="2" creationId="{3A3E899E-2BE3-1547-88E4-E46E45D4904C}"/>
          </ac:spMkLst>
        </pc:spChg>
        <pc:spChg chg="mod">
          <ac:chgData name="Marion" userId="caab09cc-5c42-4a2e-83c0-1e22691580af" providerId="ADAL" clId="{7B8549FF-ADF5-49E4-9C46-F05F236F03B0}" dt="2022-11-10T14:45:21.919" v="9147" actId="20577"/>
          <ac:spMkLst>
            <pc:docMk/>
            <pc:sldMk cId="4224286848" sldId="1343"/>
            <ac:spMk id="10" creationId="{345ED976-0D7A-C948-A082-70FF1BDAD622}"/>
          </ac:spMkLst>
        </pc:spChg>
      </pc:sldChg>
      <pc:sldChg chg="add">
        <pc:chgData name="Marion" userId="caab09cc-5c42-4a2e-83c0-1e22691580af" providerId="ADAL" clId="{7B8549FF-ADF5-49E4-9C46-F05F236F03B0}" dt="2022-11-10T14:56:36.591" v="9150"/>
        <pc:sldMkLst>
          <pc:docMk/>
          <pc:sldMk cId="178852320" sldId="1344"/>
        </pc:sldMkLst>
      </pc:sldChg>
      <pc:sldChg chg="add del">
        <pc:chgData name="Marion" userId="caab09cc-5c42-4a2e-83c0-1e22691580af" providerId="ADAL" clId="{7B8549FF-ADF5-49E4-9C46-F05F236F03B0}" dt="2022-11-10T14:56:30.161" v="9149"/>
        <pc:sldMkLst>
          <pc:docMk/>
          <pc:sldMk cId="1746793660" sldId="1344"/>
        </pc:sldMkLst>
      </pc:sldChg>
      <pc:sldChg chg="add del">
        <pc:chgData name="Marion" userId="caab09cc-5c42-4a2e-83c0-1e22691580af" providerId="ADAL" clId="{7B8549FF-ADF5-49E4-9C46-F05F236F03B0}" dt="2022-11-10T14:56:30.161" v="9149"/>
        <pc:sldMkLst>
          <pc:docMk/>
          <pc:sldMk cId="1502452896" sldId="1345"/>
        </pc:sldMkLst>
      </pc:sldChg>
      <pc:sldChg chg="add">
        <pc:chgData name="Marion" userId="caab09cc-5c42-4a2e-83c0-1e22691580af" providerId="ADAL" clId="{7B8549FF-ADF5-49E4-9C46-F05F236F03B0}" dt="2022-11-10T14:56:36.591" v="9150"/>
        <pc:sldMkLst>
          <pc:docMk/>
          <pc:sldMk cId="3063952841" sldId="1345"/>
        </pc:sldMkLst>
      </pc:sldChg>
      <pc:sldChg chg="add del">
        <pc:chgData name="Marion" userId="caab09cc-5c42-4a2e-83c0-1e22691580af" providerId="ADAL" clId="{7B8549FF-ADF5-49E4-9C46-F05F236F03B0}" dt="2022-11-10T14:56:30.161" v="9149"/>
        <pc:sldMkLst>
          <pc:docMk/>
          <pc:sldMk cId="898137475" sldId="1346"/>
        </pc:sldMkLst>
      </pc:sldChg>
      <pc:sldChg chg="add">
        <pc:chgData name="Marion" userId="caab09cc-5c42-4a2e-83c0-1e22691580af" providerId="ADAL" clId="{7B8549FF-ADF5-49E4-9C46-F05F236F03B0}" dt="2022-11-10T14:56:36.591" v="9150"/>
        <pc:sldMkLst>
          <pc:docMk/>
          <pc:sldMk cId="1486012755" sldId="1346"/>
        </pc:sldMkLst>
      </pc:sldChg>
      <pc:sldChg chg="add del">
        <pc:chgData name="Marion" userId="caab09cc-5c42-4a2e-83c0-1e22691580af" providerId="ADAL" clId="{7B8549FF-ADF5-49E4-9C46-F05F236F03B0}" dt="2022-11-10T14:56:30.161" v="9149"/>
        <pc:sldMkLst>
          <pc:docMk/>
          <pc:sldMk cId="1047879902" sldId="1347"/>
        </pc:sldMkLst>
      </pc:sldChg>
      <pc:sldChg chg="add">
        <pc:chgData name="Marion" userId="caab09cc-5c42-4a2e-83c0-1e22691580af" providerId="ADAL" clId="{7B8549FF-ADF5-49E4-9C46-F05F236F03B0}" dt="2022-11-10T14:56:36.591" v="9150"/>
        <pc:sldMkLst>
          <pc:docMk/>
          <pc:sldMk cId="3536244738" sldId="1347"/>
        </pc:sldMkLst>
      </pc:sldChg>
      <pc:sldMasterChg chg="delSldLayout">
        <pc:chgData name="Marion" userId="caab09cc-5c42-4a2e-83c0-1e22691580af" providerId="ADAL" clId="{7B8549FF-ADF5-49E4-9C46-F05F236F03B0}" dt="2022-11-10T03:30:20.599" v="10" actId="2696"/>
        <pc:sldMasterMkLst>
          <pc:docMk/>
          <pc:sldMasterMk cId="2705816387" sldId="2147483671"/>
        </pc:sldMasterMkLst>
        <pc:sldLayoutChg chg="del">
          <pc:chgData name="Marion" userId="caab09cc-5c42-4a2e-83c0-1e22691580af" providerId="ADAL" clId="{7B8549FF-ADF5-49E4-9C46-F05F236F03B0}" dt="2022-11-10T03:30:20.599" v="10" actId="2696"/>
          <pc:sldLayoutMkLst>
            <pc:docMk/>
            <pc:sldMasterMk cId="2705816387" sldId="2147483671"/>
            <pc:sldLayoutMk cId="624043307" sldId="2147483675"/>
          </pc:sldLayoutMkLst>
        </pc:sldLayoutChg>
      </pc:sldMasterChg>
    </pc:docChg>
  </pc:docChgLst>
  <pc:docChgLst>
    <pc:chgData name="Smith, Trey (ARC-TI)" userId="caab09cc-5c42-4a2e-83c0-1e22691580af" providerId="ADAL" clId="{E57248A8-139F-424B-8034-638D5A5BBEDD}"/>
    <pc:docChg chg="undo custSel addSld delSld modSld delMainMaster modMainMaster">
      <pc:chgData name="Smith, Trey (ARC-TI)" userId="caab09cc-5c42-4a2e-83c0-1e22691580af" providerId="ADAL" clId="{E57248A8-139F-424B-8034-638D5A5BBEDD}" dt="2023-06-01T03:33:34.995" v="3093" actId="20577"/>
      <pc:docMkLst>
        <pc:docMk/>
      </pc:docMkLst>
      <pc:sldChg chg="modSp mod">
        <pc:chgData name="Smith, Trey (ARC-TI)" userId="caab09cc-5c42-4a2e-83c0-1e22691580af" providerId="ADAL" clId="{E57248A8-139F-424B-8034-638D5A5BBEDD}" dt="2023-06-01T01:49:58.885" v="7" actId="20577"/>
        <pc:sldMkLst>
          <pc:docMk/>
          <pc:sldMk cId="3886642968" sldId="396"/>
        </pc:sldMkLst>
        <pc:spChg chg="mod">
          <ac:chgData name="Smith, Trey (ARC-TI)" userId="caab09cc-5c42-4a2e-83c0-1e22691580af" providerId="ADAL" clId="{E57248A8-139F-424B-8034-638D5A5BBEDD}" dt="2023-06-01T01:49:58.885" v="7" actId="20577"/>
          <ac:spMkLst>
            <pc:docMk/>
            <pc:sldMk cId="3886642968" sldId="396"/>
            <ac:spMk id="15" creationId="{AAEB29B5-8E8B-5B4F-A2B3-6B0D1EFC8B84}"/>
          </ac:spMkLst>
        </pc:spChg>
      </pc:sldChg>
      <pc:sldChg chg="addSp delSp modSp add mod modTransition setBg">
        <pc:chgData name="Smith, Trey (ARC-TI)" userId="caab09cc-5c42-4a2e-83c0-1e22691580af" providerId="ADAL" clId="{E57248A8-139F-424B-8034-638D5A5BBEDD}" dt="2023-06-01T03:02:42.126" v="1929" actId="732"/>
        <pc:sldMkLst>
          <pc:docMk/>
          <pc:sldMk cId="57388489" sldId="418"/>
        </pc:sldMkLst>
        <pc:spChg chg="add mod ord">
          <ac:chgData name="Smith, Trey (ARC-TI)" userId="caab09cc-5c42-4a2e-83c0-1e22691580af" providerId="ADAL" clId="{E57248A8-139F-424B-8034-638D5A5BBEDD}" dt="2023-06-01T02:51:22.316" v="1558" actId="1037"/>
          <ac:spMkLst>
            <pc:docMk/>
            <pc:sldMk cId="57388489" sldId="418"/>
            <ac:spMk id="2" creationId="{9D7A7B89-B556-4678-995A-6A63E329E67C}"/>
          </ac:spMkLst>
        </pc:spChg>
        <pc:spChg chg="add mod">
          <ac:chgData name="Smith, Trey (ARC-TI)" userId="caab09cc-5c42-4a2e-83c0-1e22691580af" providerId="ADAL" clId="{E57248A8-139F-424B-8034-638D5A5BBEDD}" dt="2023-06-01T02:50:57.182" v="1549" actId="2085"/>
          <ac:spMkLst>
            <pc:docMk/>
            <pc:sldMk cId="57388489" sldId="418"/>
            <ac:spMk id="3" creationId="{0C3A5AD8-22DD-429D-BEED-B3CEC43D0D29}"/>
          </ac:spMkLst>
        </pc:spChg>
        <pc:spChg chg="add mod">
          <ac:chgData name="Smith, Trey (ARC-TI)" userId="caab09cc-5c42-4a2e-83c0-1e22691580af" providerId="ADAL" clId="{E57248A8-139F-424B-8034-638D5A5BBEDD}" dt="2023-06-01T02:53:49.536" v="1580" actId="2085"/>
          <ac:spMkLst>
            <pc:docMk/>
            <pc:sldMk cId="57388489" sldId="418"/>
            <ac:spMk id="4" creationId="{E26DA00F-72F5-4409-8E96-23189DC0EE61}"/>
          </ac:spMkLst>
        </pc:spChg>
        <pc:spChg chg="add mod">
          <ac:chgData name="Smith, Trey (ARC-TI)" userId="caab09cc-5c42-4a2e-83c0-1e22691580af" providerId="ADAL" clId="{E57248A8-139F-424B-8034-638D5A5BBEDD}" dt="2023-06-01T03:00:48.984" v="1729" actId="1076"/>
          <ac:spMkLst>
            <pc:docMk/>
            <pc:sldMk cId="57388489" sldId="418"/>
            <ac:spMk id="7" creationId="{9E681A4D-3C7B-478F-B333-8CCF62B1E3E0}"/>
          </ac:spMkLst>
        </pc:spChg>
        <pc:spChg chg="mod">
          <ac:chgData name="Smith, Trey (ARC-TI)" userId="caab09cc-5c42-4a2e-83c0-1e22691580af" providerId="ADAL" clId="{E57248A8-139F-424B-8034-638D5A5BBEDD}" dt="2023-06-01T02:54:32.470" v="1590" actId="1076"/>
          <ac:spMkLst>
            <pc:docMk/>
            <pc:sldMk cId="57388489" sldId="418"/>
            <ac:spMk id="11" creationId="{9208A848-9B59-4C50-8BAB-5E8D0CC6E236}"/>
          </ac:spMkLst>
        </pc:spChg>
        <pc:spChg chg="add del mod">
          <ac:chgData name="Smith, Trey (ARC-TI)" userId="caab09cc-5c42-4a2e-83c0-1e22691580af" providerId="ADAL" clId="{E57248A8-139F-424B-8034-638D5A5BBEDD}" dt="2023-06-01T02:53:13.576" v="1577"/>
          <ac:spMkLst>
            <pc:docMk/>
            <pc:sldMk cId="57388489" sldId="418"/>
            <ac:spMk id="13" creationId="{A52E364C-AECF-40CC-A902-B9B40DFFE5E2}"/>
          </ac:spMkLst>
        </pc:spChg>
        <pc:spChg chg="mod">
          <ac:chgData name="Smith, Trey (ARC-TI)" userId="caab09cc-5c42-4a2e-83c0-1e22691580af" providerId="ADAL" clId="{E57248A8-139F-424B-8034-638D5A5BBEDD}" dt="2023-06-01T02:54:49.271" v="1613" actId="20577"/>
          <ac:spMkLst>
            <pc:docMk/>
            <pc:sldMk cId="57388489" sldId="418"/>
            <ac:spMk id="14" creationId="{CE3518C0-6D81-4465-9E34-E6F2F75BE181}"/>
          </ac:spMkLst>
        </pc:spChg>
        <pc:spChg chg="add mod">
          <ac:chgData name="Smith, Trey (ARC-TI)" userId="caab09cc-5c42-4a2e-83c0-1e22691580af" providerId="ADAL" clId="{E57248A8-139F-424B-8034-638D5A5BBEDD}" dt="2023-06-01T02:57:49.350" v="1651" actId="1038"/>
          <ac:spMkLst>
            <pc:docMk/>
            <pc:sldMk cId="57388489" sldId="418"/>
            <ac:spMk id="16" creationId="{8FF364C8-0FD8-45F7-84BF-09410FFE4437}"/>
          </ac:spMkLst>
        </pc:spChg>
        <pc:spChg chg="add mod">
          <ac:chgData name="Smith, Trey (ARC-TI)" userId="caab09cc-5c42-4a2e-83c0-1e22691580af" providerId="ADAL" clId="{E57248A8-139F-424B-8034-638D5A5BBEDD}" dt="2023-06-01T03:02:02.218" v="1925" actId="1076"/>
          <ac:spMkLst>
            <pc:docMk/>
            <pc:sldMk cId="57388489" sldId="418"/>
            <ac:spMk id="17" creationId="{DF1FA019-1E3B-4BF3-B418-6E8119D9F308}"/>
          </ac:spMkLst>
        </pc:spChg>
        <pc:picChg chg="del">
          <ac:chgData name="Smith, Trey (ARC-TI)" userId="caab09cc-5c42-4a2e-83c0-1e22691580af" providerId="ADAL" clId="{E57248A8-139F-424B-8034-638D5A5BBEDD}" dt="2023-06-01T02:40:59.986" v="1435" actId="478"/>
          <ac:picMkLst>
            <pc:docMk/>
            <pc:sldMk cId="57388489" sldId="418"/>
            <ac:picMk id="5" creationId="{00000000-0000-0000-0000-000000000000}"/>
          </ac:picMkLst>
        </pc:picChg>
        <pc:picChg chg="mod">
          <ac:chgData name="Smith, Trey (ARC-TI)" userId="caab09cc-5c42-4a2e-83c0-1e22691580af" providerId="ADAL" clId="{E57248A8-139F-424B-8034-638D5A5BBEDD}" dt="2023-06-01T02:49:26.372" v="1518" actId="1076"/>
          <ac:picMkLst>
            <pc:docMk/>
            <pc:sldMk cId="57388489" sldId="418"/>
            <ac:picMk id="8" creationId="{5A5F3464-3BBA-4918-8B76-90851CE74BAA}"/>
          </ac:picMkLst>
        </pc:picChg>
        <pc:picChg chg="add mod modCrop">
          <ac:chgData name="Smith, Trey (ARC-TI)" userId="caab09cc-5c42-4a2e-83c0-1e22691580af" providerId="ADAL" clId="{E57248A8-139F-424B-8034-638D5A5BBEDD}" dt="2023-06-01T03:02:42.126" v="1929" actId="732"/>
          <ac:picMkLst>
            <pc:docMk/>
            <pc:sldMk cId="57388489" sldId="418"/>
            <ac:picMk id="9" creationId="{A234BE16-CF61-49E2-8F06-2E1E3030DDD7}"/>
          </ac:picMkLst>
        </pc:picChg>
        <pc:picChg chg="add mod modCrop">
          <ac:chgData name="Smith, Trey (ARC-TI)" userId="caab09cc-5c42-4a2e-83c0-1e22691580af" providerId="ADAL" clId="{E57248A8-139F-424B-8034-638D5A5BBEDD}" dt="2023-06-01T02:53:03.792" v="1575" actId="1076"/>
          <ac:picMkLst>
            <pc:docMk/>
            <pc:sldMk cId="57388489" sldId="418"/>
            <ac:picMk id="12" creationId="{57746F22-9F89-49E9-9A95-FAFE737FF850}"/>
          </ac:picMkLst>
        </pc:picChg>
        <pc:cxnChg chg="mod ord">
          <ac:chgData name="Smith, Trey (ARC-TI)" userId="caab09cc-5c42-4a2e-83c0-1e22691580af" providerId="ADAL" clId="{E57248A8-139F-424B-8034-638D5A5BBEDD}" dt="2023-06-01T02:57:03.753" v="1647" actId="166"/>
          <ac:cxnSpMkLst>
            <pc:docMk/>
            <pc:sldMk cId="57388489" sldId="418"/>
            <ac:cxnSpMk id="10" creationId="{743254BF-2AD3-4285-B580-E57639C3CDC1}"/>
          </ac:cxnSpMkLst>
        </pc:cxnChg>
      </pc:sldChg>
      <pc:sldChg chg="add del">
        <pc:chgData name="Smith, Trey (ARC-TI)" userId="caab09cc-5c42-4a2e-83c0-1e22691580af" providerId="ADAL" clId="{E57248A8-139F-424B-8034-638D5A5BBEDD}" dt="2023-06-01T01:53:12.374" v="12"/>
        <pc:sldMkLst>
          <pc:docMk/>
          <pc:sldMk cId="383215459" sldId="1217"/>
        </pc:sldMkLst>
      </pc:sldChg>
      <pc:sldChg chg="del">
        <pc:chgData name="Smith, Trey (ARC-TI)" userId="caab09cc-5c42-4a2e-83c0-1e22691580af" providerId="ADAL" clId="{E57248A8-139F-424B-8034-638D5A5BBEDD}" dt="2023-06-01T01:58:48.276" v="27" actId="2696"/>
        <pc:sldMkLst>
          <pc:docMk/>
          <pc:sldMk cId="2964315665" sldId="1310"/>
        </pc:sldMkLst>
      </pc:sldChg>
      <pc:sldChg chg="del">
        <pc:chgData name="Smith, Trey (ARC-TI)" userId="caab09cc-5c42-4a2e-83c0-1e22691580af" providerId="ADAL" clId="{E57248A8-139F-424B-8034-638D5A5BBEDD}" dt="2023-06-01T01:58:48.276" v="27" actId="2696"/>
        <pc:sldMkLst>
          <pc:docMk/>
          <pc:sldMk cId="2388203857" sldId="1311"/>
        </pc:sldMkLst>
      </pc:sldChg>
      <pc:sldChg chg="del">
        <pc:chgData name="Smith, Trey (ARC-TI)" userId="caab09cc-5c42-4a2e-83c0-1e22691580af" providerId="ADAL" clId="{E57248A8-139F-424B-8034-638D5A5BBEDD}" dt="2023-06-01T01:58:48.276" v="27" actId="2696"/>
        <pc:sldMkLst>
          <pc:docMk/>
          <pc:sldMk cId="3097210837" sldId="1312"/>
        </pc:sldMkLst>
      </pc:sldChg>
      <pc:sldChg chg="modSp add del">
        <pc:chgData name="Smith, Trey (ARC-TI)" userId="caab09cc-5c42-4a2e-83c0-1e22691580af" providerId="ADAL" clId="{E57248A8-139F-424B-8034-638D5A5BBEDD}" dt="2023-06-01T01:53:12.374" v="12"/>
        <pc:sldMkLst>
          <pc:docMk/>
          <pc:sldMk cId="1605510653" sldId="1313"/>
        </pc:sldMkLst>
        <pc:spChg chg="mod">
          <ac:chgData name="Smith, Trey (ARC-TI)" userId="caab09cc-5c42-4a2e-83c0-1e22691580af" providerId="ADAL" clId="{E57248A8-139F-424B-8034-638D5A5BBEDD}" dt="2023-06-01T01:53:06.726" v="10"/>
          <ac:spMkLst>
            <pc:docMk/>
            <pc:sldMk cId="1605510653" sldId="1313"/>
            <ac:spMk id="3" creationId="{00000000-0000-0000-0000-000000000000}"/>
          </ac:spMkLst>
        </pc:spChg>
      </pc:sldChg>
      <pc:sldChg chg="del">
        <pc:chgData name="Smith, Trey (ARC-TI)" userId="caab09cc-5c42-4a2e-83c0-1e22691580af" providerId="ADAL" clId="{E57248A8-139F-424B-8034-638D5A5BBEDD}" dt="2023-06-01T01:58:48.276" v="27" actId="2696"/>
        <pc:sldMkLst>
          <pc:docMk/>
          <pc:sldMk cId="3924285562" sldId="1319"/>
        </pc:sldMkLst>
      </pc:sldChg>
      <pc:sldChg chg="del">
        <pc:chgData name="Smith, Trey (ARC-TI)" userId="caab09cc-5c42-4a2e-83c0-1e22691580af" providerId="ADAL" clId="{E57248A8-139F-424B-8034-638D5A5BBEDD}" dt="2023-06-01T01:58:48.276" v="27" actId="2696"/>
        <pc:sldMkLst>
          <pc:docMk/>
          <pc:sldMk cId="3202699798" sldId="1320"/>
        </pc:sldMkLst>
      </pc:sldChg>
      <pc:sldChg chg="del">
        <pc:chgData name="Smith, Trey (ARC-TI)" userId="caab09cc-5c42-4a2e-83c0-1e22691580af" providerId="ADAL" clId="{E57248A8-139F-424B-8034-638D5A5BBEDD}" dt="2023-06-01T01:58:48.276" v="27" actId="2696"/>
        <pc:sldMkLst>
          <pc:docMk/>
          <pc:sldMk cId="3697624423" sldId="1322"/>
        </pc:sldMkLst>
      </pc:sldChg>
      <pc:sldChg chg="del">
        <pc:chgData name="Smith, Trey (ARC-TI)" userId="caab09cc-5c42-4a2e-83c0-1e22691580af" providerId="ADAL" clId="{E57248A8-139F-424B-8034-638D5A5BBEDD}" dt="2023-06-01T01:58:48.276" v="27" actId="2696"/>
        <pc:sldMkLst>
          <pc:docMk/>
          <pc:sldMk cId="3706201414" sldId="1323"/>
        </pc:sldMkLst>
      </pc:sldChg>
      <pc:sldChg chg="del">
        <pc:chgData name="Smith, Trey (ARC-TI)" userId="caab09cc-5c42-4a2e-83c0-1e22691580af" providerId="ADAL" clId="{E57248A8-139F-424B-8034-638D5A5BBEDD}" dt="2023-06-01T01:58:48.276" v="27" actId="2696"/>
        <pc:sldMkLst>
          <pc:docMk/>
          <pc:sldMk cId="3051296737" sldId="1324"/>
        </pc:sldMkLst>
      </pc:sldChg>
      <pc:sldChg chg="add del">
        <pc:chgData name="Smith, Trey (ARC-TI)" userId="caab09cc-5c42-4a2e-83c0-1e22691580af" providerId="ADAL" clId="{E57248A8-139F-424B-8034-638D5A5BBEDD}" dt="2023-06-01T01:57:39.394" v="25"/>
        <pc:sldMkLst>
          <pc:docMk/>
          <pc:sldMk cId="1308224825" sldId="1329"/>
        </pc:sldMkLst>
      </pc:sldChg>
      <pc:sldChg chg="del">
        <pc:chgData name="Smith, Trey (ARC-TI)" userId="caab09cc-5c42-4a2e-83c0-1e22691580af" providerId="ADAL" clId="{E57248A8-139F-424B-8034-638D5A5BBEDD}" dt="2023-06-01T01:58:48.276" v="27" actId="2696"/>
        <pc:sldMkLst>
          <pc:docMk/>
          <pc:sldMk cId="3420313579" sldId="1334"/>
        </pc:sldMkLst>
      </pc:sldChg>
      <pc:sldChg chg="del">
        <pc:chgData name="Smith, Trey (ARC-TI)" userId="caab09cc-5c42-4a2e-83c0-1e22691580af" providerId="ADAL" clId="{E57248A8-139F-424B-8034-638D5A5BBEDD}" dt="2023-06-01T01:58:48.276" v="27" actId="2696"/>
        <pc:sldMkLst>
          <pc:docMk/>
          <pc:sldMk cId="180713064" sldId="1335"/>
        </pc:sldMkLst>
      </pc:sldChg>
      <pc:sldChg chg="modSp mod">
        <pc:chgData name="Smith, Trey (ARC-TI)" userId="caab09cc-5c42-4a2e-83c0-1e22691580af" providerId="ADAL" clId="{E57248A8-139F-424B-8034-638D5A5BBEDD}" dt="2023-06-01T01:50:10.856" v="8" actId="20577"/>
        <pc:sldMkLst>
          <pc:docMk/>
          <pc:sldMk cId="2896466807" sldId="1336"/>
        </pc:sldMkLst>
        <pc:spChg chg="mod">
          <ac:chgData name="Smith, Trey (ARC-TI)" userId="caab09cc-5c42-4a2e-83c0-1e22691580af" providerId="ADAL" clId="{E57248A8-139F-424B-8034-638D5A5BBEDD}" dt="2023-06-01T01:50:10.856" v="8" actId="20577"/>
          <ac:spMkLst>
            <pc:docMk/>
            <pc:sldMk cId="2896466807" sldId="1336"/>
            <ac:spMk id="6" creationId="{00000000-0000-0000-0000-000000000000}"/>
          </ac:spMkLst>
        </pc:spChg>
      </pc:sldChg>
      <pc:sldChg chg="modSp mod">
        <pc:chgData name="Smith, Trey (ARC-TI)" userId="caab09cc-5c42-4a2e-83c0-1e22691580af" providerId="ADAL" clId="{E57248A8-139F-424B-8034-638D5A5BBEDD}" dt="2023-06-01T01:50:19.444" v="9" actId="20577"/>
        <pc:sldMkLst>
          <pc:docMk/>
          <pc:sldMk cId="3051587493" sldId="1337"/>
        </pc:sldMkLst>
        <pc:spChg chg="mod">
          <ac:chgData name="Smith, Trey (ARC-TI)" userId="caab09cc-5c42-4a2e-83c0-1e22691580af" providerId="ADAL" clId="{E57248A8-139F-424B-8034-638D5A5BBEDD}" dt="2023-06-01T01:50:19.444" v="9" actId="20577"/>
          <ac:spMkLst>
            <pc:docMk/>
            <pc:sldMk cId="3051587493" sldId="1337"/>
            <ac:spMk id="6" creationId="{00000000-0000-0000-0000-000000000000}"/>
          </ac:spMkLst>
        </pc:spChg>
      </pc:sldChg>
      <pc:sldChg chg="modSp del mod">
        <pc:chgData name="Smith, Trey (ARC-TI)" userId="caab09cc-5c42-4a2e-83c0-1e22691580af" providerId="ADAL" clId="{E57248A8-139F-424B-8034-638D5A5BBEDD}" dt="2023-06-01T01:59:13.744" v="30" actId="2696"/>
        <pc:sldMkLst>
          <pc:docMk/>
          <pc:sldMk cId="2580579796" sldId="1338"/>
        </pc:sldMkLst>
        <pc:spChg chg="mod">
          <ac:chgData name="Smith, Trey (ARC-TI)" userId="caab09cc-5c42-4a2e-83c0-1e22691580af" providerId="ADAL" clId="{E57248A8-139F-424B-8034-638D5A5BBEDD}" dt="2023-06-01T01:58:54.386" v="28" actId="20577"/>
          <ac:spMkLst>
            <pc:docMk/>
            <pc:sldMk cId="2580579796" sldId="1338"/>
            <ac:spMk id="6" creationId="{00000000-0000-0000-0000-000000000000}"/>
          </ac:spMkLst>
        </pc:spChg>
      </pc:sldChg>
      <pc:sldChg chg="modSp mod">
        <pc:chgData name="Smith, Trey (ARC-TI)" userId="caab09cc-5c42-4a2e-83c0-1e22691580af" providerId="ADAL" clId="{E57248A8-139F-424B-8034-638D5A5BBEDD}" dt="2023-06-01T01:59:17.210" v="31" actId="20577"/>
        <pc:sldMkLst>
          <pc:docMk/>
          <pc:sldMk cId="471907055" sldId="1339"/>
        </pc:sldMkLst>
        <pc:spChg chg="mod">
          <ac:chgData name="Smith, Trey (ARC-TI)" userId="caab09cc-5c42-4a2e-83c0-1e22691580af" providerId="ADAL" clId="{E57248A8-139F-424B-8034-638D5A5BBEDD}" dt="2023-06-01T01:59:17.210" v="31" actId="20577"/>
          <ac:spMkLst>
            <pc:docMk/>
            <pc:sldMk cId="471907055" sldId="1339"/>
            <ac:spMk id="6" creationId="{00000000-0000-0000-0000-000000000000}"/>
          </ac:spMkLst>
        </pc:spChg>
      </pc:sldChg>
      <pc:sldChg chg="del">
        <pc:chgData name="Smith, Trey (ARC-TI)" userId="caab09cc-5c42-4a2e-83c0-1e22691580af" providerId="ADAL" clId="{E57248A8-139F-424B-8034-638D5A5BBEDD}" dt="2023-06-01T01:59:06.071" v="29" actId="2696"/>
        <pc:sldMkLst>
          <pc:docMk/>
          <pc:sldMk cId="2218192776" sldId="1340"/>
        </pc:sldMkLst>
      </pc:sldChg>
      <pc:sldChg chg="del">
        <pc:chgData name="Smith, Trey (ARC-TI)" userId="caab09cc-5c42-4a2e-83c0-1e22691580af" providerId="ADAL" clId="{E57248A8-139F-424B-8034-638D5A5BBEDD}" dt="2023-06-01T01:59:06.071" v="29" actId="2696"/>
        <pc:sldMkLst>
          <pc:docMk/>
          <pc:sldMk cId="3621768572" sldId="1341"/>
        </pc:sldMkLst>
      </pc:sldChg>
      <pc:sldChg chg="del">
        <pc:chgData name="Smith, Trey (ARC-TI)" userId="caab09cc-5c42-4a2e-83c0-1e22691580af" providerId="ADAL" clId="{E57248A8-139F-424B-8034-638D5A5BBEDD}" dt="2023-06-01T01:58:48.276" v="27" actId="2696"/>
        <pc:sldMkLst>
          <pc:docMk/>
          <pc:sldMk cId="178852320" sldId="1344"/>
        </pc:sldMkLst>
      </pc:sldChg>
      <pc:sldChg chg="del">
        <pc:chgData name="Smith, Trey (ARC-TI)" userId="caab09cc-5c42-4a2e-83c0-1e22691580af" providerId="ADAL" clId="{E57248A8-139F-424B-8034-638D5A5BBEDD}" dt="2023-06-01T01:58:48.276" v="27" actId="2696"/>
        <pc:sldMkLst>
          <pc:docMk/>
          <pc:sldMk cId="3063952841" sldId="1345"/>
        </pc:sldMkLst>
      </pc:sldChg>
      <pc:sldChg chg="del">
        <pc:chgData name="Smith, Trey (ARC-TI)" userId="caab09cc-5c42-4a2e-83c0-1e22691580af" providerId="ADAL" clId="{E57248A8-139F-424B-8034-638D5A5BBEDD}" dt="2023-06-01T01:58:48.276" v="27" actId="2696"/>
        <pc:sldMkLst>
          <pc:docMk/>
          <pc:sldMk cId="1486012755" sldId="1346"/>
        </pc:sldMkLst>
      </pc:sldChg>
      <pc:sldChg chg="del">
        <pc:chgData name="Smith, Trey (ARC-TI)" userId="caab09cc-5c42-4a2e-83c0-1e22691580af" providerId="ADAL" clId="{E57248A8-139F-424B-8034-638D5A5BBEDD}" dt="2023-06-01T01:58:48.276" v="27" actId="2696"/>
        <pc:sldMkLst>
          <pc:docMk/>
          <pc:sldMk cId="3536244738" sldId="1347"/>
        </pc:sldMkLst>
      </pc:sldChg>
      <pc:sldChg chg="add del">
        <pc:chgData name="Smith, Trey (ARC-TI)" userId="caab09cc-5c42-4a2e-83c0-1e22691580af" providerId="ADAL" clId="{E57248A8-139F-424B-8034-638D5A5BBEDD}" dt="2023-06-01T01:53:12.374" v="12"/>
        <pc:sldMkLst>
          <pc:docMk/>
          <pc:sldMk cId="3869257904" sldId="1348"/>
        </pc:sldMkLst>
      </pc:sldChg>
      <pc:sldChg chg="modSp add del mod">
        <pc:chgData name="Smith, Trey (ARC-TI)" userId="caab09cc-5c42-4a2e-83c0-1e22691580af" providerId="ADAL" clId="{E57248A8-139F-424B-8034-638D5A5BBEDD}" dt="2023-06-01T01:54:11.569" v="22" actId="20577"/>
        <pc:sldMkLst>
          <pc:docMk/>
          <pc:sldMk cId="2926619463" sldId="1668"/>
        </pc:sldMkLst>
        <pc:graphicFrameChg chg="modGraphic">
          <ac:chgData name="Smith, Trey (ARC-TI)" userId="caab09cc-5c42-4a2e-83c0-1e22691580af" providerId="ADAL" clId="{E57248A8-139F-424B-8034-638D5A5BBEDD}" dt="2023-06-01T01:54:11.569" v="22" actId="20577"/>
          <ac:graphicFrameMkLst>
            <pc:docMk/>
            <pc:sldMk cId="2926619463" sldId="1668"/>
            <ac:graphicFrameMk id="2" creationId="{7A53B2E9-79D6-43D1-9920-30978B818DC3}"/>
          </ac:graphicFrameMkLst>
        </pc:graphicFrameChg>
      </pc:sldChg>
      <pc:sldChg chg="modSp add del mod">
        <pc:chgData name="Smith, Trey (ARC-TI)" userId="caab09cc-5c42-4a2e-83c0-1e22691580af" providerId="ADAL" clId="{E57248A8-139F-424B-8034-638D5A5BBEDD}" dt="2023-06-01T02:47:40.749" v="1513" actId="20577"/>
        <pc:sldMkLst>
          <pc:docMk/>
          <pc:sldMk cId="3501546930" sldId="1669"/>
        </pc:sldMkLst>
        <pc:spChg chg="mod">
          <ac:chgData name="Smith, Trey (ARC-TI)" userId="caab09cc-5c42-4a2e-83c0-1e22691580af" providerId="ADAL" clId="{E57248A8-139F-424B-8034-638D5A5BBEDD}" dt="2023-06-01T02:47:21.487" v="1504" actId="20577"/>
          <ac:spMkLst>
            <pc:docMk/>
            <pc:sldMk cId="3501546930" sldId="1669"/>
            <ac:spMk id="7" creationId="{42A8A41B-B55F-4862-B8A8-B94C1108008D}"/>
          </ac:spMkLst>
        </pc:spChg>
        <pc:graphicFrameChg chg="modGraphic">
          <ac:chgData name="Smith, Trey (ARC-TI)" userId="caab09cc-5c42-4a2e-83c0-1e22691580af" providerId="ADAL" clId="{E57248A8-139F-424B-8034-638D5A5BBEDD}" dt="2023-06-01T02:47:40.749" v="1513" actId="20577"/>
          <ac:graphicFrameMkLst>
            <pc:docMk/>
            <pc:sldMk cId="3501546930" sldId="1669"/>
            <ac:graphicFrameMk id="52" creationId="{F8CD2A49-EACC-9B1D-CB6A-5112D6ACCA1E}"/>
          </ac:graphicFrameMkLst>
        </pc:graphicFrameChg>
      </pc:sldChg>
      <pc:sldChg chg="add del">
        <pc:chgData name="Smith, Trey (ARC-TI)" userId="caab09cc-5c42-4a2e-83c0-1e22691580af" providerId="ADAL" clId="{E57248A8-139F-424B-8034-638D5A5BBEDD}" dt="2023-06-01T01:57:39.331" v="24"/>
        <pc:sldMkLst>
          <pc:docMk/>
          <pc:sldMk cId="2430590553" sldId="1670"/>
        </pc:sldMkLst>
      </pc:sldChg>
      <pc:sldChg chg="add">
        <pc:chgData name="Smith, Trey (ARC-TI)" userId="caab09cc-5c42-4a2e-83c0-1e22691580af" providerId="ADAL" clId="{E57248A8-139F-424B-8034-638D5A5BBEDD}" dt="2023-06-01T01:57:39.394" v="25"/>
        <pc:sldMkLst>
          <pc:docMk/>
          <pc:sldMk cId="4206204399" sldId="1670"/>
        </pc:sldMkLst>
      </pc:sldChg>
      <pc:sldChg chg="add del">
        <pc:chgData name="Smith, Trey (ARC-TI)" userId="caab09cc-5c42-4a2e-83c0-1e22691580af" providerId="ADAL" clId="{E57248A8-139F-424B-8034-638D5A5BBEDD}" dt="2023-06-01T01:57:39.394" v="25"/>
        <pc:sldMkLst>
          <pc:docMk/>
          <pc:sldMk cId="278421029" sldId="1671"/>
        </pc:sldMkLst>
      </pc:sldChg>
      <pc:sldChg chg="addSp delSp modSp add del mod">
        <pc:chgData name="Smith, Trey (ARC-TI)" userId="caab09cc-5c42-4a2e-83c0-1e22691580af" providerId="ADAL" clId="{E57248A8-139F-424B-8034-638D5A5BBEDD}" dt="2023-06-01T02:48:05.341" v="1516" actId="166"/>
        <pc:sldMkLst>
          <pc:docMk/>
          <pc:sldMk cId="1313528818" sldId="1673"/>
        </pc:sldMkLst>
        <pc:spChg chg="del">
          <ac:chgData name="Smith, Trey (ARC-TI)" userId="caab09cc-5c42-4a2e-83c0-1e22691580af" providerId="ADAL" clId="{E57248A8-139F-424B-8034-638D5A5BBEDD}" dt="2023-06-01T02:47:56.036" v="1514" actId="478"/>
          <ac:spMkLst>
            <pc:docMk/>
            <pc:sldMk cId="1313528818" sldId="1673"/>
            <ac:spMk id="7" creationId="{42A8A41B-B55F-4862-B8A8-B94C1108008D}"/>
          </ac:spMkLst>
        </pc:spChg>
        <pc:spChg chg="ord">
          <ac:chgData name="Smith, Trey (ARC-TI)" userId="caab09cc-5c42-4a2e-83c0-1e22691580af" providerId="ADAL" clId="{E57248A8-139F-424B-8034-638D5A5BBEDD}" dt="2023-06-01T02:48:05.341" v="1516" actId="166"/>
          <ac:spMkLst>
            <pc:docMk/>
            <pc:sldMk cId="1313528818" sldId="1673"/>
            <ac:spMk id="9" creationId="{671405ED-0768-413A-B299-6C17F9E3444F}"/>
          </ac:spMkLst>
        </pc:spChg>
        <pc:spChg chg="ord">
          <ac:chgData name="Smith, Trey (ARC-TI)" userId="caab09cc-5c42-4a2e-83c0-1e22691580af" providerId="ADAL" clId="{E57248A8-139F-424B-8034-638D5A5BBEDD}" dt="2023-06-01T02:48:05.341" v="1516" actId="166"/>
          <ac:spMkLst>
            <pc:docMk/>
            <pc:sldMk cId="1313528818" sldId="1673"/>
            <ac:spMk id="54" creationId="{D0F82711-1BB5-46E1-89DC-CC64E16E1B09}"/>
          </ac:spMkLst>
        </pc:spChg>
        <pc:spChg chg="add mod">
          <ac:chgData name="Smith, Trey (ARC-TI)" userId="caab09cc-5c42-4a2e-83c0-1e22691580af" providerId="ADAL" clId="{E57248A8-139F-424B-8034-638D5A5BBEDD}" dt="2023-06-01T02:47:57.283" v="1515"/>
          <ac:spMkLst>
            <pc:docMk/>
            <pc:sldMk cId="1313528818" sldId="1673"/>
            <ac:spMk id="55" creationId="{5D48C352-0D0A-4370-B089-6276050C269D}"/>
          </ac:spMkLst>
        </pc:spChg>
        <pc:graphicFrameChg chg="add mod">
          <ac:chgData name="Smith, Trey (ARC-TI)" userId="caab09cc-5c42-4a2e-83c0-1e22691580af" providerId="ADAL" clId="{E57248A8-139F-424B-8034-638D5A5BBEDD}" dt="2023-06-01T02:47:57.283" v="1515"/>
          <ac:graphicFrameMkLst>
            <pc:docMk/>
            <pc:sldMk cId="1313528818" sldId="1673"/>
            <ac:graphicFrameMk id="48" creationId="{437FDC82-977C-4408-A137-F6FD55F3114C}"/>
          </ac:graphicFrameMkLst>
        </pc:graphicFrameChg>
        <pc:graphicFrameChg chg="del">
          <ac:chgData name="Smith, Trey (ARC-TI)" userId="caab09cc-5c42-4a2e-83c0-1e22691580af" providerId="ADAL" clId="{E57248A8-139F-424B-8034-638D5A5BBEDD}" dt="2023-06-01T02:47:56.036" v="1514" actId="478"/>
          <ac:graphicFrameMkLst>
            <pc:docMk/>
            <pc:sldMk cId="1313528818" sldId="1673"/>
            <ac:graphicFrameMk id="52" creationId="{F8CD2A49-EACC-9B1D-CB6A-5112D6ACCA1E}"/>
          </ac:graphicFrameMkLst>
        </pc:graphicFrameChg>
      </pc:sldChg>
      <pc:sldChg chg="delSp add mod">
        <pc:chgData name="Smith, Trey (ARC-TI)" userId="caab09cc-5c42-4a2e-83c0-1e22691580af" providerId="ADAL" clId="{E57248A8-139F-424B-8034-638D5A5BBEDD}" dt="2023-06-01T02:41:04.387" v="1436" actId="478"/>
        <pc:sldMkLst>
          <pc:docMk/>
          <pc:sldMk cId="2693574062" sldId="1674"/>
        </pc:sldMkLst>
        <pc:picChg chg="del">
          <ac:chgData name="Smith, Trey (ARC-TI)" userId="caab09cc-5c42-4a2e-83c0-1e22691580af" providerId="ADAL" clId="{E57248A8-139F-424B-8034-638D5A5BBEDD}" dt="2023-06-01T02:41:04.387" v="1436" actId="478"/>
          <ac:picMkLst>
            <pc:docMk/>
            <pc:sldMk cId="2693574062" sldId="1674"/>
            <ac:picMk id="5" creationId="{00000000-0000-0000-0000-000000000000}"/>
          </ac:picMkLst>
        </pc:picChg>
      </pc:sldChg>
      <pc:sldChg chg="addSp delSp modSp new mod">
        <pc:chgData name="Smith, Trey (ARC-TI)" userId="caab09cc-5c42-4a2e-83c0-1e22691580af" providerId="ADAL" clId="{E57248A8-139F-424B-8034-638D5A5BBEDD}" dt="2023-06-01T02:58:16.071" v="1663" actId="1036"/>
        <pc:sldMkLst>
          <pc:docMk/>
          <pc:sldMk cId="4114901032" sldId="1675"/>
        </pc:sldMkLst>
        <pc:spChg chg="mod">
          <ac:chgData name="Smith, Trey (ARC-TI)" userId="caab09cc-5c42-4a2e-83c0-1e22691580af" providerId="ADAL" clId="{E57248A8-139F-424B-8034-638D5A5BBEDD}" dt="2023-06-01T02:03:52.259" v="72" actId="20577"/>
          <ac:spMkLst>
            <pc:docMk/>
            <pc:sldMk cId="4114901032" sldId="1675"/>
            <ac:spMk id="2" creationId="{93050D54-1C9C-4711-8A69-45C97B1D2A7F}"/>
          </ac:spMkLst>
        </pc:spChg>
        <pc:spChg chg="mod">
          <ac:chgData name="Smith, Trey (ARC-TI)" userId="caab09cc-5c42-4a2e-83c0-1e22691580af" providerId="ADAL" clId="{E57248A8-139F-424B-8034-638D5A5BBEDD}" dt="2023-06-01T02:58:09.883" v="1652" actId="1076"/>
          <ac:spMkLst>
            <pc:docMk/>
            <pc:sldMk cId="4114901032" sldId="1675"/>
            <ac:spMk id="3" creationId="{BA54B8F1-62F3-4453-BBCF-616165D150B1}"/>
          </ac:spMkLst>
        </pc:spChg>
        <pc:spChg chg="add mod">
          <ac:chgData name="Smith, Trey (ARC-TI)" userId="caab09cc-5c42-4a2e-83c0-1e22691580af" providerId="ADAL" clId="{E57248A8-139F-424B-8034-638D5A5BBEDD}" dt="2023-06-01T02:13:13.624" v="289" actId="1076"/>
          <ac:spMkLst>
            <pc:docMk/>
            <pc:sldMk cId="4114901032" sldId="1675"/>
            <ac:spMk id="5" creationId="{F8323CF6-54C9-48B0-B1E0-EE867678EA78}"/>
          </ac:spMkLst>
        </pc:spChg>
        <pc:spChg chg="add del mod">
          <ac:chgData name="Smith, Trey (ARC-TI)" userId="caab09cc-5c42-4a2e-83c0-1e22691580af" providerId="ADAL" clId="{E57248A8-139F-424B-8034-638D5A5BBEDD}" dt="2023-06-01T02:11:28.371" v="259" actId="478"/>
          <ac:spMkLst>
            <pc:docMk/>
            <pc:sldMk cId="4114901032" sldId="1675"/>
            <ac:spMk id="6" creationId="{CE3327D0-98A8-4F7F-BB3E-C0CC90284563}"/>
          </ac:spMkLst>
        </pc:spChg>
        <pc:spChg chg="add mod">
          <ac:chgData name="Smith, Trey (ARC-TI)" userId="caab09cc-5c42-4a2e-83c0-1e22691580af" providerId="ADAL" clId="{E57248A8-139F-424B-8034-638D5A5BBEDD}" dt="2023-06-01T02:28:43.186" v="1374" actId="1037"/>
          <ac:spMkLst>
            <pc:docMk/>
            <pc:sldMk cId="4114901032" sldId="1675"/>
            <ac:spMk id="8" creationId="{7584B5B9-6632-45DB-BF0F-846CD80142CB}"/>
          </ac:spMkLst>
        </pc:spChg>
        <pc:spChg chg="add mod">
          <ac:chgData name="Smith, Trey (ARC-TI)" userId="caab09cc-5c42-4a2e-83c0-1e22691580af" providerId="ADAL" clId="{E57248A8-139F-424B-8034-638D5A5BBEDD}" dt="2023-06-01T02:13:13.624" v="289" actId="1076"/>
          <ac:spMkLst>
            <pc:docMk/>
            <pc:sldMk cId="4114901032" sldId="1675"/>
            <ac:spMk id="10" creationId="{F3B35422-A934-4BCD-A7A4-33E55CF40B78}"/>
          </ac:spMkLst>
        </pc:spChg>
        <pc:spChg chg="add mod">
          <ac:chgData name="Smith, Trey (ARC-TI)" userId="caab09cc-5c42-4a2e-83c0-1e22691580af" providerId="ADAL" clId="{E57248A8-139F-424B-8034-638D5A5BBEDD}" dt="2023-06-01T02:14:01.505" v="299" actId="1076"/>
          <ac:spMkLst>
            <pc:docMk/>
            <pc:sldMk cId="4114901032" sldId="1675"/>
            <ac:spMk id="11" creationId="{64C02546-D951-454A-BFBA-7868CC358434}"/>
          </ac:spMkLst>
        </pc:spChg>
        <pc:spChg chg="add del mod">
          <ac:chgData name="Smith, Trey (ARC-TI)" userId="caab09cc-5c42-4a2e-83c0-1e22691580af" providerId="ADAL" clId="{E57248A8-139F-424B-8034-638D5A5BBEDD}" dt="2023-06-01T02:11:49.215" v="268" actId="478"/>
          <ac:spMkLst>
            <pc:docMk/>
            <pc:sldMk cId="4114901032" sldId="1675"/>
            <ac:spMk id="12" creationId="{FF402783-A231-4140-BDF9-F47813EF0EF6}"/>
          </ac:spMkLst>
        </pc:spChg>
        <pc:spChg chg="add del">
          <ac:chgData name="Smith, Trey (ARC-TI)" userId="caab09cc-5c42-4a2e-83c0-1e22691580af" providerId="ADAL" clId="{E57248A8-139F-424B-8034-638D5A5BBEDD}" dt="2023-06-01T02:10:27.630" v="246" actId="22"/>
          <ac:spMkLst>
            <pc:docMk/>
            <pc:sldMk cId="4114901032" sldId="1675"/>
            <ac:spMk id="14" creationId="{3C1D05EA-9A86-45D3-B03F-5DDD06117465}"/>
          </ac:spMkLst>
        </pc:spChg>
        <pc:spChg chg="add del">
          <ac:chgData name="Smith, Trey (ARC-TI)" userId="caab09cc-5c42-4a2e-83c0-1e22691580af" providerId="ADAL" clId="{E57248A8-139F-424B-8034-638D5A5BBEDD}" dt="2023-06-01T02:10:32.166" v="248" actId="478"/>
          <ac:spMkLst>
            <pc:docMk/>
            <pc:sldMk cId="4114901032" sldId="1675"/>
            <ac:spMk id="16" creationId="{5F8CE9F3-5C4B-4452-8415-110A4EB8EF8C}"/>
          </ac:spMkLst>
        </pc:spChg>
        <pc:spChg chg="add del">
          <ac:chgData name="Smith, Trey (ARC-TI)" userId="caab09cc-5c42-4a2e-83c0-1e22691580af" providerId="ADAL" clId="{E57248A8-139F-424B-8034-638D5A5BBEDD}" dt="2023-06-01T02:15:57.129" v="301"/>
          <ac:spMkLst>
            <pc:docMk/>
            <pc:sldMk cId="4114901032" sldId="1675"/>
            <ac:spMk id="17" creationId="{263AB03B-10C0-49AC-B4F5-EDCBBE530110}"/>
          </ac:spMkLst>
        </pc:spChg>
        <pc:spChg chg="add mod">
          <ac:chgData name="Smith, Trey (ARC-TI)" userId="caab09cc-5c42-4a2e-83c0-1e22691580af" providerId="ADAL" clId="{E57248A8-139F-424B-8034-638D5A5BBEDD}" dt="2023-06-01T02:58:16.071" v="1663" actId="1036"/>
          <ac:spMkLst>
            <pc:docMk/>
            <pc:sldMk cId="4114901032" sldId="1675"/>
            <ac:spMk id="18" creationId="{FEFC3E15-3A87-4906-AF15-BBBA10B52F1A}"/>
          </ac:spMkLst>
        </pc:spChg>
        <pc:spChg chg="add mod">
          <ac:chgData name="Smith, Trey (ARC-TI)" userId="caab09cc-5c42-4a2e-83c0-1e22691580af" providerId="ADAL" clId="{E57248A8-139F-424B-8034-638D5A5BBEDD}" dt="2023-06-01T02:13:13.624" v="289" actId="1076"/>
          <ac:spMkLst>
            <pc:docMk/>
            <pc:sldMk cId="4114901032" sldId="1675"/>
            <ac:spMk id="19" creationId="{746CE206-186A-4467-A251-DD055D92E6EC}"/>
          </ac:spMkLst>
        </pc:spChg>
        <pc:spChg chg="add mod">
          <ac:chgData name="Smith, Trey (ARC-TI)" userId="caab09cc-5c42-4a2e-83c0-1e22691580af" providerId="ADAL" clId="{E57248A8-139F-424B-8034-638D5A5BBEDD}" dt="2023-06-01T02:13:57.104" v="298" actId="14100"/>
          <ac:spMkLst>
            <pc:docMk/>
            <pc:sldMk cId="4114901032" sldId="1675"/>
            <ac:spMk id="20" creationId="{3E9EB3A6-C2C7-4AFE-85A8-11C012F4B799}"/>
          </ac:spMkLst>
        </pc:spChg>
        <pc:spChg chg="add mod">
          <ac:chgData name="Smith, Trey (ARC-TI)" userId="caab09cc-5c42-4a2e-83c0-1e22691580af" providerId="ADAL" clId="{E57248A8-139F-424B-8034-638D5A5BBEDD}" dt="2023-06-01T02:18:36.530" v="374" actId="1076"/>
          <ac:spMkLst>
            <pc:docMk/>
            <pc:sldMk cId="4114901032" sldId="1675"/>
            <ac:spMk id="21" creationId="{06E9206D-076C-4C90-8A95-15C2FA4F3AD5}"/>
          </ac:spMkLst>
        </pc:spChg>
        <pc:spChg chg="add mod">
          <ac:chgData name="Smith, Trey (ARC-TI)" userId="caab09cc-5c42-4a2e-83c0-1e22691580af" providerId="ADAL" clId="{E57248A8-139F-424B-8034-638D5A5BBEDD}" dt="2023-06-01T02:18:36.530" v="374" actId="1076"/>
          <ac:spMkLst>
            <pc:docMk/>
            <pc:sldMk cId="4114901032" sldId="1675"/>
            <ac:spMk id="22" creationId="{CC87C402-1C8A-476F-A8E9-9607E4AAE73B}"/>
          </ac:spMkLst>
        </pc:spChg>
        <pc:spChg chg="add mod">
          <ac:chgData name="Smith, Trey (ARC-TI)" userId="caab09cc-5c42-4a2e-83c0-1e22691580af" providerId="ADAL" clId="{E57248A8-139F-424B-8034-638D5A5BBEDD}" dt="2023-06-01T02:18:36.530" v="374" actId="1076"/>
          <ac:spMkLst>
            <pc:docMk/>
            <pc:sldMk cId="4114901032" sldId="1675"/>
            <ac:spMk id="30" creationId="{D14EA8AC-AE5A-442F-B3E4-6B8046AE55D7}"/>
          </ac:spMkLst>
        </pc:spChg>
        <pc:spChg chg="add mod">
          <ac:chgData name="Smith, Trey (ARC-TI)" userId="caab09cc-5c42-4a2e-83c0-1e22691580af" providerId="ADAL" clId="{E57248A8-139F-424B-8034-638D5A5BBEDD}" dt="2023-06-01T02:18:36.530" v="374" actId="1076"/>
          <ac:spMkLst>
            <pc:docMk/>
            <pc:sldMk cId="4114901032" sldId="1675"/>
            <ac:spMk id="32" creationId="{93AB4EC5-3F19-40A3-94B2-7A142D8EF120}"/>
          </ac:spMkLst>
        </pc:spChg>
        <pc:spChg chg="add mod">
          <ac:chgData name="Smith, Trey (ARC-TI)" userId="caab09cc-5c42-4a2e-83c0-1e22691580af" providerId="ADAL" clId="{E57248A8-139F-424B-8034-638D5A5BBEDD}" dt="2023-06-01T02:18:36.530" v="374" actId="1076"/>
          <ac:spMkLst>
            <pc:docMk/>
            <pc:sldMk cId="4114901032" sldId="1675"/>
            <ac:spMk id="33" creationId="{97FE953F-54CA-404E-87A8-18422521F847}"/>
          </ac:spMkLst>
        </pc:spChg>
        <pc:spChg chg="add mod">
          <ac:chgData name="Smith, Trey (ARC-TI)" userId="caab09cc-5c42-4a2e-83c0-1e22691580af" providerId="ADAL" clId="{E57248A8-139F-424B-8034-638D5A5BBEDD}" dt="2023-06-01T02:58:16.071" v="1663" actId="1036"/>
          <ac:spMkLst>
            <pc:docMk/>
            <pc:sldMk cId="4114901032" sldId="1675"/>
            <ac:spMk id="36" creationId="{36C08D04-268C-4F56-8F52-C6A0D37BA58A}"/>
          </ac:spMkLst>
        </pc:spChg>
        <pc:grpChg chg="add mod">
          <ac:chgData name="Smith, Trey (ARC-TI)" userId="caab09cc-5c42-4a2e-83c0-1e22691580af" providerId="ADAL" clId="{E57248A8-139F-424B-8034-638D5A5BBEDD}" dt="2023-06-01T02:13:13.624" v="289" actId="1076"/>
          <ac:grpSpMkLst>
            <pc:docMk/>
            <pc:sldMk cId="4114901032" sldId="1675"/>
            <ac:grpSpMk id="15" creationId="{8605079D-78CF-47AE-B8A0-BC05A4C26600}"/>
          </ac:grpSpMkLst>
        </pc:grpChg>
        <pc:grpChg chg="add mod">
          <ac:chgData name="Smith, Trey (ARC-TI)" userId="caab09cc-5c42-4a2e-83c0-1e22691580af" providerId="ADAL" clId="{E57248A8-139F-424B-8034-638D5A5BBEDD}" dt="2023-06-01T02:18:36.530" v="374" actId="1076"/>
          <ac:grpSpMkLst>
            <pc:docMk/>
            <pc:sldMk cId="4114901032" sldId="1675"/>
            <ac:grpSpMk id="23" creationId="{83B90E09-75D8-4CAB-B6ED-A88A411A14AE}"/>
          </ac:grpSpMkLst>
        </pc:grpChg>
        <pc:picChg chg="add mod">
          <ac:chgData name="Smith, Trey (ARC-TI)" userId="caab09cc-5c42-4a2e-83c0-1e22691580af" providerId="ADAL" clId="{E57248A8-139F-424B-8034-638D5A5BBEDD}" dt="2023-06-01T02:13:13.624" v="289" actId="1076"/>
          <ac:picMkLst>
            <pc:docMk/>
            <pc:sldMk cId="4114901032" sldId="1675"/>
            <ac:picMk id="1026" creationId="{DBDA2827-C761-46F0-9987-B382C72AEDAE}"/>
          </ac:picMkLst>
        </pc:picChg>
        <pc:picChg chg="add mod">
          <ac:chgData name="Smith, Trey (ARC-TI)" userId="caab09cc-5c42-4a2e-83c0-1e22691580af" providerId="ADAL" clId="{E57248A8-139F-424B-8034-638D5A5BBEDD}" dt="2023-06-01T02:58:16.071" v="1663" actId="1036"/>
          <ac:picMkLst>
            <pc:docMk/>
            <pc:sldMk cId="4114901032" sldId="1675"/>
            <ac:picMk id="1028" creationId="{3F4317E2-5B7C-449F-9059-6BE7EF9557D8}"/>
          </ac:picMkLst>
        </pc:picChg>
        <pc:picChg chg="add del">
          <ac:chgData name="Smith, Trey (ARC-TI)" userId="caab09cc-5c42-4a2e-83c0-1e22691580af" providerId="ADAL" clId="{E57248A8-139F-424B-8034-638D5A5BBEDD}" dt="2023-06-01T02:15:57.129" v="301"/>
          <ac:picMkLst>
            <pc:docMk/>
            <pc:sldMk cId="4114901032" sldId="1675"/>
            <ac:picMk id="1031" creationId="{FA7FBFE1-5F79-4CB3-ADC7-BE7C8045F4B3}"/>
          </ac:picMkLst>
        </pc:picChg>
        <pc:picChg chg="add del">
          <ac:chgData name="Smith, Trey (ARC-TI)" userId="caab09cc-5c42-4a2e-83c0-1e22691580af" providerId="ADAL" clId="{E57248A8-139F-424B-8034-638D5A5BBEDD}" dt="2023-06-01T02:15:57.129" v="301"/>
          <ac:picMkLst>
            <pc:docMk/>
            <pc:sldMk cId="4114901032" sldId="1675"/>
            <ac:picMk id="1032" creationId="{93B85AD2-C0B0-4F7C-A35A-568703479AF8}"/>
          </ac:picMkLst>
        </pc:picChg>
        <pc:picChg chg="add del">
          <ac:chgData name="Smith, Trey (ARC-TI)" userId="caab09cc-5c42-4a2e-83c0-1e22691580af" providerId="ADAL" clId="{E57248A8-139F-424B-8034-638D5A5BBEDD}" dt="2023-06-01T02:15:57.129" v="301"/>
          <ac:picMkLst>
            <pc:docMk/>
            <pc:sldMk cId="4114901032" sldId="1675"/>
            <ac:picMk id="1033" creationId="{DC32D74E-7716-4C60-9B0D-D62CA7D64BA4}"/>
          </ac:picMkLst>
        </pc:picChg>
        <pc:picChg chg="add mod">
          <ac:chgData name="Smith, Trey (ARC-TI)" userId="caab09cc-5c42-4a2e-83c0-1e22691580af" providerId="ADAL" clId="{E57248A8-139F-424B-8034-638D5A5BBEDD}" dt="2023-06-01T02:18:36.530" v="374" actId="1076"/>
          <ac:picMkLst>
            <pc:docMk/>
            <pc:sldMk cId="4114901032" sldId="1675"/>
            <ac:picMk id="1035" creationId="{672A1E1C-6749-452A-B10E-C947D0788BDB}"/>
          </ac:picMkLst>
        </pc:picChg>
        <pc:picChg chg="add mod">
          <ac:chgData name="Smith, Trey (ARC-TI)" userId="caab09cc-5c42-4a2e-83c0-1e22691580af" providerId="ADAL" clId="{E57248A8-139F-424B-8034-638D5A5BBEDD}" dt="2023-06-01T02:18:36.530" v="374" actId="1076"/>
          <ac:picMkLst>
            <pc:docMk/>
            <pc:sldMk cId="4114901032" sldId="1675"/>
            <ac:picMk id="1036" creationId="{DF70D3A3-8BEB-4609-BCEC-BB9978CF1BA6}"/>
          </ac:picMkLst>
        </pc:picChg>
        <pc:picChg chg="add mod">
          <ac:chgData name="Smith, Trey (ARC-TI)" userId="caab09cc-5c42-4a2e-83c0-1e22691580af" providerId="ADAL" clId="{E57248A8-139F-424B-8034-638D5A5BBEDD}" dt="2023-06-01T02:18:36.530" v="374" actId="1076"/>
          <ac:picMkLst>
            <pc:docMk/>
            <pc:sldMk cId="4114901032" sldId="1675"/>
            <ac:picMk id="1037" creationId="{2C189A3E-CD1E-4C29-910C-648A80394469}"/>
          </ac:picMkLst>
        </pc:picChg>
      </pc:sldChg>
      <pc:sldChg chg="addSp delSp modSp add mod">
        <pc:chgData name="Smith, Trey (ARC-TI)" userId="caab09cc-5c42-4a2e-83c0-1e22691580af" providerId="ADAL" clId="{E57248A8-139F-424B-8034-638D5A5BBEDD}" dt="2023-06-01T03:33:34.995" v="3093" actId="20577"/>
        <pc:sldMkLst>
          <pc:docMk/>
          <pc:sldMk cId="1369887416" sldId="1676"/>
        </pc:sldMkLst>
        <pc:spChg chg="mod">
          <ac:chgData name="Smith, Trey (ARC-TI)" userId="caab09cc-5c42-4a2e-83c0-1e22691580af" providerId="ADAL" clId="{E57248A8-139F-424B-8034-638D5A5BBEDD}" dt="2023-06-01T03:33:34.995" v="3093" actId="20577"/>
          <ac:spMkLst>
            <pc:docMk/>
            <pc:sldMk cId="1369887416" sldId="1676"/>
            <ac:spMk id="2" creationId="{93050D54-1C9C-4711-8A69-45C97B1D2A7F}"/>
          </ac:spMkLst>
        </pc:spChg>
        <pc:spChg chg="mod">
          <ac:chgData name="Smith, Trey (ARC-TI)" userId="caab09cc-5c42-4a2e-83c0-1e22691580af" providerId="ADAL" clId="{E57248A8-139F-424B-8034-638D5A5BBEDD}" dt="2023-06-01T03:28:19.842" v="3022" actId="20577"/>
          <ac:spMkLst>
            <pc:docMk/>
            <pc:sldMk cId="1369887416" sldId="1676"/>
            <ac:spMk id="3" creationId="{BA54B8F1-62F3-4453-BBCF-616165D150B1}"/>
          </ac:spMkLst>
        </pc:spChg>
        <pc:spChg chg="add mod ord">
          <ac:chgData name="Smith, Trey (ARC-TI)" userId="caab09cc-5c42-4a2e-83c0-1e22691580af" providerId="ADAL" clId="{E57248A8-139F-424B-8034-638D5A5BBEDD}" dt="2023-06-01T03:24:32.459" v="2886" actId="1038"/>
          <ac:spMkLst>
            <pc:docMk/>
            <pc:sldMk cId="1369887416" sldId="1676"/>
            <ac:spMk id="14" creationId="{73A1E98F-C0A8-48BE-8D72-71CE64486C57}"/>
          </ac:spMkLst>
        </pc:spChg>
        <pc:spChg chg="del">
          <ac:chgData name="Smith, Trey (ARC-TI)" userId="caab09cc-5c42-4a2e-83c0-1e22691580af" providerId="ADAL" clId="{E57248A8-139F-424B-8034-638D5A5BBEDD}" dt="2023-06-01T03:05:44.227" v="1940" actId="478"/>
          <ac:spMkLst>
            <pc:docMk/>
            <pc:sldMk cId="1369887416" sldId="1676"/>
            <ac:spMk id="18" creationId="{FEFC3E15-3A87-4906-AF15-BBBA10B52F1A}"/>
          </ac:spMkLst>
        </pc:spChg>
        <pc:spChg chg="add mod">
          <ac:chgData name="Smith, Trey (ARC-TI)" userId="caab09cc-5c42-4a2e-83c0-1e22691580af" providerId="ADAL" clId="{E57248A8-139F-424B-8034-638D5A5BBEDD}" dt="2023-06-01T03:24:32.459" v="2886" actId="1038"/>
          <ac:spMkLst>
            <pc:docMk/>
            <pc:sldMk cId="1369887416" sldId="1676"/>
            <ac:spMk id="26" creationId="{2D43234D-F3B9-41EF-A34A-0E196DD665D2}"/>
          </ac:spMkLst>
        </pc:spChg>
        <pc:spChg chg="add del mod">
          <ac:chgData name="Smith, Trey (ARC-TI)" userId="caab09cc-5c42-4a2e-83c0-1e22691580af" providerId="ADAL" clId="{E57248A8-139F-424B-8034-638D5A5BBEDD}" dt="2023-06-01T03:06:42.643" v="1953" actId="478"/>
          <ac:spMkLst>
            <pc:docMk/>
            <pc:sldMk cId="1369887416" sldId="1676"/>
            <ac:spMk id="31" creationId="{7E76364F-6754-4CE6-9D44-3103DF3FEE48}"/>
          </ac:spMkLst>
        </pc:spChg>
        <pc:spChg chg="add del">
          <ac:chgData name="Smith, Trey (ARC-TI)" userId="caab09cc-5c42-4a2e-83c0-1e22691580af" providerId="ADAL" clId="{E57248A8-139F-424B-8034-638D5A5BBEDD}" dt="2023-06-01T03:06:47.345" v="1955" actId="22"/>
          <ac:spMkLst>
            <pc:docMk/>
            <pc:sldMk cId="1369887416" sldId="1676"/>
            <ac:spMk id="34" creationId="{D6A24441-9C4C-4372-8804-4DEEC2220C67}"/>
          </ac:spMkLst>
        </pc:spChg>
        <pc:spChg chg="add mod">
          <ac:chgData name="Smith, Trey (ARC-TI)" userId="caab09cc-5c42-4a2e-83c0-1e22691580af" providerId="ADAL" clId="{E57248A8-139F-424B-8034-638D5A5BBEDD}" dt="2023-06-01T03:24:32.459" v="2886" actId="1038"/>
          <ac:spMkLst>
            <pc:docMk/>
            <pc:sldMk cId="1369887416" sldId="1676"/>
            <ac:spMk id="35" creationId="{EA9D5157-75B2-42D6-BA90-D0B0411231B4}"/>
          </ac:spMkLst>
        </pc:spChg>
        <pc:spChg chg="del">
          <ac:chgData name="Smith, Trey (ARC-TI)" userId="caab09cc-5c42-4a2e-83c0-1e22691580af" providerId="ADAL" clId="{E57248A8-139F-424B-8034-638D5A5BBEDD}" dt="2023-06-01T03:04:38.660" v="1931" actId="478"/>
          <ac:spMkLst>
            <pc:docMk/>
            <pc:sldMk cId="1369887416" sldId="1676"/>
            <ac:spMk id="36" creationId="{36C08D04-268C-4F56-8F52-C6A0D37BA58A}"/>
          </ac:spMkLst>
        </pc:spChg>
        <pc:spChg chg="add mod">
          <ac:chgData name="Smith, Trey (ARC-TI)" userId="caab09cc-5c42-4a2e-83c0-1e22691580af" providerId="ADAL" clId="{E57248A8-139F-424B-8034-638D5A5BBEDD}" dt="2023-06-01T03:29:10.233" v="3061" actId="1076"/>
          <ac:spMkLst>
            <pc:docMk/>
            <pc:sldMk cId="1369887416" sldId="1676"/>
            <ac:spMk id="38" creationId="{E58FC12D-8B6D-43E3-8B55-36E8BC628A8C}"/>
          </ac:spMkLst>
        </pc:spChg>
        <pc:spChg chg="add mod">
          <ac:chgData name="Smith, Trey (ARC-TI)" userId="caab09cc-5c42-4a2e-83c0-1e22691580af" providerId="ADAL" clId="{E57248A8-139F-424B-8034-638D5A5BBEDD}" dt="2023-06-01T03:23:27.390" v="2846" actId="404"/>
          <ac:spMkLst>
            <pc:docMk/>
            <pc:sldMk cId="1369887416" sldId="1676"/>
            <ac:spMk id="39" creationId="{999F5ECB-09A9-4DCF-A301-5D73E6318399}"/>
          </ac:spMkLst>
        </pc:spChg>
        <pc:spChg chg="add mod">
          <ac:chgData name="Smith, Trey (ARC-TI)" userId="caab09cc-5c42-4a2e-83c0-1e22691580af" providerId="ADAL" clId="{E57248A8-139F-424B-8034-638D5A5BBEDD}" dt="2023-06-01T03:23:34.616" v="2864" actId="1038"/>
          <ac:spMkLst>
            <pc:docMk/>
            <pc:sldMk cId="1369887416" sldId="1676"/>
            <ac:spMk id="40" creationId="{190CA32D-0F90-4488-B29F-5D62452825AF}"/>
          </ac:spMkLst>
        </pc:spChg>
        <pc:spChg chg="add mod">
          <ac:chgData name="Smith, Trey (ARC-TI)" userId="caab09cc-5c42-4a2e-83c0-1e22691580af" providerId="ADAL" clId="{E57248A8-139F-424B-8034-638D5A5BBEDD}" dt="2023-06-01T03:23:27.390" v="2846" actId="404"/>
          <ac:spMkLst>
            <pc:docMk/>
            <pc:sldMk cId="1369887416" sldId="1676"/>
            <ac:spMk id="41" creationId="{5E902CCC-BACE-4170-84F5-E1AB2DCD7435}"/>
          </ac:spMkLst>
        </pc:spChg>
        <pc:spChg chg="add mod">
          <ac:chgData name="Smith, Trey (ARC-TI)" userId="caab09cc-5c42-4a2e-83c0-1e22691580af" providerId="ADAL" clId="{E57248A8-139F-424B-8034-638D5A5BBEDD}" dt="2023-06-01T03:26:17.356" v="2945" actId="1076"/>
          <ac:spMkLst>
            <pc:docMk/>
            <pc:sldMk cId="1369887416" sldId="1676"/>
            <ac:spMk id="45" creationId="{7D5A808B-6DF2-4600-A17F-206141184820}"/>
          </ac:spMkLst>
        </pc:spChg>
        <pc:spChg chg="add mod">
          <ac:chgData name="Smith, Trey (ARC-TI)" userId="caab09cc-5c42-4a2e-83c0-1e22691580af" providerId="ADAL" clId="{E57248A8-139F-424B-8034-638D5A5BBEDD}" dt="2023-06-01T03:26:14.352" v="2944" actId="1076"/>
          <ac:spMkLst>
            <pc:docMk/>
            <pc:sldMk cId="1369887416" sldId="1676"/>
            <ac:spMk id="46" creationId="{D05DF462-1C9F-4299-91ED-F386720F5C51}"/>
          </ac:spMkLst>
        </pc:spChg>
        <pc:spChg chg="add mod">
          <ac:chgData name="Smith, Trey (ARC-TI)" userId="caab09cc-5c42-4a2e-83c0-1e22691580af" providerId="ADAL" clId="{E57248A8-139F-424B-8034-638D5A5BBEDD}" dt="2023-06-01T03:27:06.109" v="2981" actId="1036"/>
          <ac:spMkLst>
            <pc:docMk/>
            <pc:sldMk cId="1369887416" sldId="1676"/>
            <ac:spMk id="47" creationId="{9A23B153-AF88-4140-9C37-D6A324086A0E}"/>
          </ac:spMkLst>
        </pc:spChg>
        <pc:grpChg chg="add mod">
          <ac:chgData name="Smith, Trey (ARC-TI)" userId="caab09cc-5c42-4a2e-83c0-1e22691580af" providerId="ADAL" clId="{E57248A8-139F-424B-8034-638D5A5BBEDD}" dt="2023-06-01T03:24:32.459" v="2886" actId="1038"/>
          <ac:grpSpMkLst>
            <pc:docMk/>
            <pc:sldMk cId="1369887416" sldId="1676"/>
            <ac:grpSpMk id="7" creationId="{FB1844B3-35CE-49BB-BEC5-238D72EE0B0C}"/>
          </ac:grpSpMkLst>
        </pc:grpChg>
        <pc:grpChg chg="del">
          <ac:chgData name="Smith, Trey (ARC-TI)" userId="caab09cc-5c42-4a2e-83c0-1e22691580af" providerId="ADAL" clId="{E57248A8-139F-424B-8034-638D5A5BBEDD}" dt="2023-06-01T03:17:42.970" v="2738" actId="478"/>
          <ac:grpSpMkLst>
            <pc:docMk/>
            <pc:sldMk cId="1369887416" sldId="1676"/>
            <ac:grpSpMk id="15" creationId="{8605079D-78CF-47AE-B8A0-BC05A4C26600}"/>
          </ac:grpSpMkLst>
        </pc:grpChg>
        <pc:grpChg chg="del">
          <ac:chgData name="Smith, Trey (ARC-TI)" userId="caab09cc-5c42-4a2e-83c0-1e22691580af" providerId="ADAL" clId="{E57248A8-139F-424B-8034-638D5A5BBEDD}" dt="2023-06-01T03:17:42.970" v="2738" actId="478"/>
          <ac:grpSpMkLst>
            <pc:docMk/>
            <pc:sldMk cId="1369887416" sldId="1676"/>
            <ac:grpSpMk id="23" creationId="{83B90E09-75D8-4CAB-B6ED-A88A411A14AE}"/>
          </ac:grpSpMkLst>
        </pc:grpChg>
        <pc:grpChg chg="add mod">
          <ac:chgData name="Smith, Trey (ARC-TI)" userId="caab09cc-5c42-4a2e-83c0-1e22691580af" providerId="ADAL" clId="{E57248A8-139F-424B-8034-638D5A5BBEDD}" dt="2023-06-01T03:24:09.353" v="2875" actId="1076"/>
          <ac:grpSpMkLst>
            <pc:docMk/>
            <pc:sldMk cId="1369887416" sldId="1676"/>
            <ac:grpSpMk id="24" creationId="{6527B881-B61C-4F59-A709-02B3A1C48948}"/>
          </ac:grpSpMkLst>
        </pc:grpChg>
        <pc:picChg chg="add mod">
          <ac:chgData name="Smith, Trey (ARC-TI)" userId="caab09cc-5c42-4a2e-83c0-1e22691580af" providerId="ADAL" clId="{E57248A8-139F-424B-8034-638D5A5BBEDD}" dt="2023-06-01T03:27:06.109" v="2981" actId="1036"/>
          <ac:picMkLst>
            <pc:docMk/>
            <pc:sldMk cId="1369887416" sldId="1676"/>
            <ac:picMk id="17" creationId="{E76F7EC6-A429-4CC4-B8D6-7BD596EBD117}"/>
          </ac:picMkLst>
        </pc:picChg>
        <pc:picChg chg="add mod">
          <ac:chgData name="Smith, Trey (ARC-TI)" userId="caab09cc-5c42-4a2e-83c0-1e22691580af" providerId="ADAL" clId="{E57248A8-139F-424B-8034-638D5A5BBEDD}" dt="2023-06-01T03:05:38.045" v="1938" actId="164"/>
          <ac:picMkLst>
            <pc:docMk/>
            <pc:sldMk cId="1369887416" sldId="1676"/>
            <ac:picMk id="27" creationId="{5C16C2F9-C0D7-D9B8-C7B8-CE4FBB150AFE}"/>
          </ac:picMkLst>
        </pc:picChg>
        <pc:picChg chg="add mod">
          <ac:chgData name="Smith, Trey (ARC-TI)" userId="caab09cc-5c42-4a2e-83c0-1e22691580af" providerId="ADAL" clId="{E57248A8-139F-424B-8034-638D5A5BBEDD}" dt="2023-06-01T03:05:38.045" v="1938" actId="164"/>
          <ac:picMkLst>
            <pc:docMk/>
            <pc:sldMk cId="1369887416" sldId="1676"/>
            <ac:picMk id="28" creationId="{46DEC552-7810-06BF-C8E2-8BF0FBDFDA1A}"/>
          </ac:picMkLst>
        </pc:picChg>
        <pc:picChg chg="add mod">
          <ac:chgData name="Smith, Trey (ARC-TI)" userId="caab09cc-5c42-4a2e-83c0-1e22691580af" providerId="ADAL" clId="{E57248A8-139F-424B-8034-638D5A5BBEDD}" dt="2023-06-01T03:23:47.375" v="2869" actId="1076"/>
          <ac:picMkLst>
            <pc:docMk/>
            <pc:sldMk cId="1369887416" sldId="1676"/>
            <ac:picMk id="37" creationId="{56036D0A-F405-7A99-A4BF-C417CFC048B7}"/>
          </ac:picMkLst>
        </pc:picChg>
        <pc:picChg chg="del">
          <ac:chgData name="Smith, Trey (ARC-TI)" userId="caab09cc-5c42-4a2e-83c0-1e22691580af" providerId="ADAL" clId="{E57248A8-139F-424B-8034-638D5A5BBEDD}" dt="2023-06-01T03:05:32.912" v="1936" actId="478"/>
          <ac:picMkLst>
            <pc:docMk/>
            <pc:sldMk cId="1369887416" sldId="1676"/>
            <ac:picMk id="1028" creationId="{3F4317E2-5B7C-449F-9059-6BE7EF9557D8}"/>
          </ac:picMkLst>
        </pc:picChg>
      </pc:sldChg>
      <pc:sldMasterChg chg="del delSldLayout">
        <pc:chgData name="Smith, Trey (ARC-TI)" userId="caab09cc-5c42-4a2e-83c0-1e22691580af" providerId="ADAL" clId="{E57248A8-139F-424B-8034-638D5A5BBEDD}" dt="2023-06-01T01:58:48.276" v="27" actId="2696"/>
        <pc:sldMasterMkLst>
          <pc:docMk/>
          <pc:sldMasterMk cId="4274413013" sldId="2147483689"/>
        </pc:sldMasterMkLst>
        <pc:sldLayoutChg chg="del">
          <pc:chgData name="Smith, Trey (ARC-TI)" userId="caab09cc-5c42-4a2e-83c0-1e22691580af" providerId="ADAL" clId="{E57248A8-139F-424B-8034-638D5A5BBEDD}" dt="2023-06-01T01:58:48.276" v="27" actId="2696"/>
          <pc:sldLayoutMkLst>
            <pc:docMk/>
            <pc:sldMasterMk cId="4274413013" sldId="2147483689"/>
            <pc:sldLayoutMk cId="937252907" sldId="2147483690"/>
          </pc:sldLayoutMkLst>
        </pc:sldLayoutChg>
        <pc:sldLayoutChg chg="del">
          <pc:chgData name="Smith, Trey (ARC-TI)" userId="caab09cc-5c42-4a2e-83c0-1e22691580af" providerId="ADAL" clId="{E57248A8-139F-424B-8034-638D5A5BBEDD}" dt="2023-06-01T01:58:48.276" v="27" actId="2696"/>
          <pc:sldLayoutMkLst>
            <pc:docMk/>
            <pc:sldMasterMk cId="4274413013" sldId="2147483689"/>
            <pc:sldLayoutMk cId="278880684" sldId="2147483691"/>
          </pc:sldLayoutMkLst>
        </pc:sldLayoutChg>
        <pc:sldLayoutChg chg="del">
          <pc:chgData name="Smith, Trey (ARC-TI)" userId="caab09cc-5c42-4a2e-83c0-1e22691580af" providerId="ADAL" clId="{E57248A8-139F-424B-8034-638D5A5BBEDD}" dt="2023-06-01T01:58:48.276" v="27" actId="2696"/>
          <pc:sldLayoutMkLst>
            <pc:docMk/>
            <pc:sldMasterMk cId="4274413013" sldId="2147483689"/>
            <pc:sldLayoutMk cId="4166410005" sldId="2147483692"/>
          </pc:sldLayoutMkLst>
        </pc:sldLayoutChg>
        <pc:sldLayoutChg chg="del">
          <pc:chgData name="Smith, Trey (ARC-TI)" userId="caab09cc-5c42-4a2e-83c0-1e22691580af" providerId="ADAL" clId="{E57248A8-139F-424B-8034-638D5A5BBEDD}" dt="2023-06-01T01:58:48.276" v="27" actId="2696"/>
          <pc:sldLayoutMkLst>
            <pc:docMk/>
            <pc:sldMasterMk cId="4274413013" sldId="2147483689"/>
            <pc:sldLayoutMk cId="2123301857" sldId="2147483693"/>
          </pc:sldLayoutMkLst>
        </pc:sldLayoutChg>
        <pc:sldLayoutChg chg="del">
          <pc:chgData name="Smith, Trey (ARC-TI)" userId="caab09cc-5c42-4a2e-83c0-1e22691580af" providerId="ADAL" clId="{E57248A8-139F-424B-8034-638D5A5BBEDD}" dt="2023-06-01T01:58:48.276" v="27" actId="2696"/>
          <pc:sldLayoutMkLst>
            <pc:docMk/>
            <pc:sldMasterMk cId="4274413013" sldId="2147483689"/>
            <pc:sldLayoutMk cId="3096815633" sldId="2147483694"/>
          </pc:sldLayoutMkLst>
        </pc:sldLayoutChg>
        <pc:sldLayoutChg chg="del">
          <pc:chgData name="Smith, Trey (ARC-TI)" userId="caab09cc-5c42-4a2e-83c0-1e22691580af" providerId="ADAL" clId="{E57248A8-139F-424B-8034-638D5A5BBEDD}" dt="2023-06-01T01:58:48.276" v="27" actId="2696"/>
          <pc:sldLayoutMkLst>
            <pc:docMk/>
            <pc:sldMasterMk cId="4274413013" sldId="2147483689"/>
            <pc:sldLayoutMk cId="2112264442" sldId="2147483695"/>
          </pc:sldLayoutMkLst>
        </pc:sldLayoutChg>
        <pc:sldLayoutChg chg="del">
          <pc:chgData name="Smith, Trey (ARC-TI)" userId="caab09cc-5c42-4a2e-83c0-1e22691580af" providerId="ADAL" clId="{E57248A8-139F-424B-8034-638D5A5BBEDD}" dt="2023-06-01T01:58:48.276" v="27" actId="2696"/>
          <pc:sldLayoutMkLst>
            <pc:docMk/>
            <pc:sldMasterMk cId="4274413013" sldId="2147483689"/>
            <pc:sldLayoutMk cId="737230970" sldId="2147483696"/>
          </pc:sldLayoutMkLst>
        </pc:sldLayoutChg>
        <pc:sldLayoutChg chg="del">
          <pc:chgData name="Smith, Trey (ARC-TI)" userId="caab09cc-5c42-4a2e-83c0-1e22691580af" providerId="ADAL" clId="{E57248A8-139F-424B-8034-638D5A5BBEDD}" dt="2023-06-01T01:58:48.276" v="27" actId="2696"/>
          <pc:sldLayoutMkLst>
            <pc:docMk/>
            <pc:sldMasterMk cId="4274413013" sldId="2147483689"/>
            <pc:sldLayoutMk cId="1473456140" sldId="2147483697"/>
          </pc:sldLayoutMkLst>
        </pc:sldLayoutChg>
      </pc:sldMasterChg>
      <pc:sldMasterChg chg="modSldLayout">
        <pc:chgData name="Smith, Trey (ARC-TI)" userId="caab09cc-5c42-4a2e-83c0-1e22691580af" providerId="ADAL" clId="{E57248A8-139F-424B-8034-638D5A5BBEDD}" dt="2023-06-01T02:31:57.411" v="1428" actId="313"/>
        <pc:sldMasterMkLst>
          <pc:docMk/>
          <pc:sldMasterMk cId="468272484" sldId="2147483698"/>
        </pc:sldMasterMkLst>
        <pc:sldLayoutChg chg="modSp mod">
          <pc:chgData name="Smith, Trey (ARC-TI)" userId="caab09cc-5c42-4a2e-83c0-1e22691580af" providerId="ADAL" clId="{E57248A8-139F-424B-8034-638D5A5BBEDD}" dt="2023-06-01T02:31:52.156" v="1420" actId="313"/>
          <pc:sldLayoutMkLst>
            <pc:docMk/>
            <pc:sldMasterMk cId="468272484" sldId="2147483698"/>
            <pc:sldLayoutMk cId="4141827692" sldId="2147483699"/>
          </pc:sldLayoutMkLst>
          <pc:spChg chg="mod">
            <ac:chgData name="Smith, Trey (ARC-TI)" userId="caab09cc-5c42-4a2e-83c0-1e22691580af" providerId="ADAL" clId="{E57248A8-139F-424B-8034-638D5A5BBEDD}" dt="2023-06-01T02:31:52.156" v="1420" actId="313"/>
            <ac:spMkLst>
              <pc:docMk/>
              <pc:sldMasterMk cId="468272484" sldId="2147483698"/>
              <pc:sldLayoutMk cId="4141827692" sldId="2147483699"/>
              <ac:spMk id="4" creationId="{00000000-0000-0000-0000-000000000000}"/>
            </ac:spMkLst>
          </pc:spChg>
        </pc:sldLayoutChg>
        <pc:sldLayoutChg chg="modSp mod">
          <pc:chgData name="Smith, Trey (ARC-TI)" userId="caab09cc-5c42-4a2e-83c0-1e22691580af" providerId="ADAL" clId="{E57248A8-139F-424B-8034-638D5A5BBEDD}" dt="2023-06-01T02:31:53.001" v="1421" actId="313"/>
          <pc:sldLayoutMkLst>
            <pc:docMk/>
            <pc:sldMasterMk cId="468272484" sldId="2147483698"/>
            <pc:sldLayoutMk cId="2009256024" sldId="2147483700"/>
          </pc:sldLayoutMkLst>
          <pc:spChg chg="mod">
            <ac:chgData name="Smith, Trey (ARC-TI)" userId="caab09cc-5c42-4a2e-83c0-1e22691580af" providerId="ADAL" clId="{E57248A8-139F-424B-8034-638D5A5BBEDD}" dt="2023-06-01T02:31:53.001" v="1421" actId="313"/>
            <ac:spMkLst>
              <pc:docMk/>
              <pc:sldMasterMk cId="468272484" sldId="2147483698"/>
              <pc:sldLayoutMk cId="2009256024" sldId="2147483700"/>
              <ac:spMk id="5" creationId="{00000000-0000-0000-0000-000000000000}"/>
            </ac:spMkLst>
          </pc:spChg>
        </pc:sldLayoutChg>
        <pc:sldLayoutChg chg="modSp mod">
          <pc:chgData name="Smith, Trey (ARC-TI)" userId="caab09cc-5c42-4a2e-83c0-1e22691580af" providerId="ADAL" clId="{E57248A8-139F-424B-8034-638D5A5BBEDD}" dt="2023-06-01T02:31:53.600" v="1422" actId="313"/>
          <pc:sldLayoutMkLst>
            <pc:docMk/>
            <pc:sldMasterMk cId="468272484" sldId="2147483698"/>
            <pc:sldLayoutMk cId="3602342009" sldId="2147483701"/>
          </pc:sldLayoutMkLst>
          <pc:spChg chg="mod">
            <ac:chgData name="Smith, Trey (ARC-TI)" userId="caab09cc-5c42-4a2e-83c0-1e22691580af" providerId="ADAL" clId="{E57248A8-139F-424B-8034-638D5A5BBEDD}" dt="2023-06-01T02:31:53.600" v="1422" actId="313"/>
            <ac:spMkLst>
              <pc:docMk/>
              <pc:sldMasterMk cId="468272484" sldId="2147483698"/>
              <pc:sldLayoutMk cId="3602342009" sldId="2147483701"/>
              <ac:spMk id="9" creationId="{00000000-0000-0000-0000-000000000000}"/>
            </ac:spMkLst>
          </pc:spChg>
        </pc:sldLayoutChg>
        <pc:sldLayoutChg chg="modSp mod">
          <pc:chgData name="Smith, Trey (ARC-TI)" userId="caab09cc-5c42-4a2e-83c0-1e22691580af" providerId="ADAL" clId="{E57248A8-139F-424B-8034-638D5A5BBEDD}" dt="2023-06-01T02:31:54.160" v="1423" actId="313"/>
          <pc:sldLayoutMkLst>
            <pc:docMk/>
            <pc:sldMasterMk cId="468272484" sldId="2147483698"/>
            <pc:sldLayoutMk cId="899972450" sldId="2147483702"/>
          </pc:sldLayoutMkLst>
          <pc:spChg chg="mod">
            <ac:chgData name="Smith, Trey (ARC-TI)" userId="caab09cc-5c42-4a2e-83c0-1e22691580af" providerId="ADAL" clId="{E57248A8-139F-424B-8034-638D5A5BBEDD}" dt="2023-06-01T02:31:54.160" v="1423" actId="313"/>
            <ac:spMkLst>
              <pc:docMk/>
              <pc:sldMasterMk cId="468272484" sldId="2147483698"/>
              <pc:sldLayoutMk cId="899972450" sldId="2147483702"/>
              <ac:spMk id="11" creationId="{00000000-0000-0000-0000-000000000000}"/>
            </ac:spMkLst>
          </pc:spChg>
        </pc:sldLayoutChg>
        <pc:sldLayoutChg chg="modSp mod">
          <pc:chgData name="Smith, Trey (ARC-TI)" userId="caab09cc-5c42-4a2e-83c0-1e22691580af" providerId="ADAL" clId="{E57248A8-139F-424B-8034-638D5A5BBEDD}" dt="2023-06-01T02:31:54.741" v="1424" actId="313"/>
          <pc:sldLayoutMkLst>
            <pc:docMk/>
            <pc:sldMasterMk cId="468272484" sldId="2147483698"/>
            <pc:sldLayoutMk cId="1155101020" sldId="2147483703"/>
          </pc:sldLayoutMkLst>
          <pc:spChg chg="mod">
            <ac:chgData name="Smith, Trey (ARC-TI)" userId="caab09cc-5c42-4a2e-83c0-1e22691580af" providerId="ADAL" clId="{E57248A8-139F-424B-8034-638D5A5BBEDD}" dt="2023-06-01T02:31:54.741" v="1424" actId="313"/>
            <ac:spMkLst>
              <pc:docMk/>
              <pc:sldMasterMk cId="468272484" sldId="2147483698"/>
              <pc:sldLayoutMk cId="1155101020" sldId="2147483703"/>
              <ac:spMk id="5" creationId="{00000000-0000-0000-0000-000000000000}"/>
            </ac:spMkLst>
          </pc:spChg>
        </pc:sldLayoutChg>
        <pc:sldLayoutChg chg="modSp mod">
          <pc:chgData name="Smith, Trey (ARC-TI)" userId="caab09cc-5c42-4a2e-83c0-1e22691580af" providerId="ADAL" clId="{E57248A8-139F-424B-8034-638D5A5BBEDD}" dt="2023-06-01T02:31:55.355" v="1425" actId="313"/>
          <pc:sldLayoutMkLst>
            <pc:docMk/>
            <pc:sldMasterMk cId="468272484" sldId="2147483698"/>
            <pc:sldLayoutMk cId="1666515899" sldId="2147483704"/>
          </pc:sldLayoutMkLst>
          <pc:spChg chg="mod">
            <ac:chgData name="Smith, Trey (ARC-TI)" userId="caab09cc-5c42-4a2e-83c0-1e22691580af" providerId="ADAL" clId="{E57248A8-139F-424B-8034-638D5A5BBEDD}" dt="2023-06-01T02:31:55.355" v="1425" actId="313"/>
            <ac:spMkLst>
              <pc:docMk/>
              <pc:sldMasterMk cId="468272484" sldId="2147483698"/>
              <pc:sldLayoutMk cId="1666515899" sldId="2147483704"/>
              <ac:spMk id="6" creationId="{00000000-0000-0000-0000-000000000000}"/>
            </ac:spMkLst>
          </pc:spChg>
        </pc:sldLayoutChg>
        <pc:sldLayoutChg chg="modSp mod">
          <pc:chgData name="Smith, Trey (ARC-TI)" userId="caab09cc-5c42-4a2e-83c0-1e22691580af" providerId="ADAL" clId="{E57248A8-139F-424B-8034-638D5A5BBEDD}" dt="2023-06-01T02:31:56.206" v="1426" actId="313"/>
          <pc:sldLayoutMkLst>
            <pc:docMk/>
            <pc:sldMasterMk cId="468272484" sldId="2147483698"/>
            <pc:sldLayoutMk cId="1292979122" sldId="2147483705"/>
          </pc:sldLayoutMkLst>
          <pc:spChg chg="mod">
            <ac:chgData name="Smith, Trey (ARC-TI)" userId="caab09cc-5c42-4a2e-83c0-1e22691580af" providerId="ADAL" clId="{E57248A8-139F-424B-8034-638D5A5BBEDD}" dt="2023-06-01T02:31:56.206" v="1426" actId="313"/>
            <ac:spMkLst>
              <pc:docMk/>
              <pc:sldMasterMk cId="468272484" sldId="2147483698"/>
              <pc:sldLayoutMk cId="1292979122" sldId="2147483705"/>
              <ac:spMk id="9" creationId="{00000000-0000-0000-0000-000000000000}"/>
            </ac:spMkLst>
          </pc:spChg>
        </pc:sldLayoutChg>
        <pc:sldLayoutChg chg="modSp mod">
          <pc:chgData name="Smith, Trey (ARC-TI)" userId="caab09cc-5c42-4a2e-83c0-1e22691580af" providerId="ADAL" clId="{E57248A8-139F-424B-8034-638D5A5BBEDD}" dt="2023-06-01T02:31:56.874" v="1427" actId="313"/>
          <pc:sldLayoutMkLst>
            <pc:docMk/>
            <pc:sldMasterMk cId="468272484" sldId="2147483698"/>
            <pc:sldLayoutMk cId="3974430603" sldId="2147483706"/>
          </pc:sldLayoutMkLst>
          <pc:spChg chg="mod">
            <ac:chgData name="Smith, Trey (ARC-TI)" userId="caab09cc-5c42-4a2e-83c0-1e22691580af" providerId="ADAL" clId="{E57248A8-139F-424B-8034-638D5A5BBEDD}" dt="2023-06-01T02:31:56.874" v="1427" actId="313"/>
            <ac:spMkLst>
              <pc:docMk/>
              <pc:sldMasterMk cId="468272484" sldId="2147483698"/>
              <pc:sldLayoutMk cId="3974430603" sldId="2147483706"/>
              <ac:spMk id="9" creationId="{00000000-0000-0000-0000-000000000000}"/>
            </ac:spMkLst>
          </pc:spChg>
        </pc:sldLayoutChg>
        <pc:sldLayoutChg chg="modSp mod">
          <pc:chgData name="Smith, Trey (ARC-TI)" userId="caab09cc-5c42-4a2e-83c0-1e22691580af" providerId="ADAL" clId="{E57248A8-139F-424B-8034-638D5A5BBEDD}" dt="2023-06-01T02:31:57.411" v="1428" actId="313"/>
          <pc:sldLayoutMkLst>
            <pc:docMk/>
            <pc:sldMasterMk cId="468272484" sldId="2147483698"/>
            <pc:sldLayoutMk cId="1200130140" sldId="2147483707"/>
          </pc:sldLayoutMkLst>
          <pc:spChg chg="mod">
            <ac:chgData name="Smith, Trey (ARC-TI)" userId="caab09cc-5c42-4a2e-83c0-1e22691580af" providerId="ADAL" clId="{E57248A8-139F-424B-8034-638D5A5BBEDD}" dt="2023-06-01T02:31:57.411" v="1428" actId="313"/>
            <ac:spMkLst>
              <pc:docMk/>
              <pc:sldMasterMk cId="468272484" sldId="2147483698"/>
              <pc:sldLayoutMk cId="1200130140" sldId="2147483707"/>
              <ac:spMk id="8" creationId="{00000000-0000-0000-0000-000000000000}"/>
            </ac:spMkLst>
          </pc:spChg>
        </pc:sldLayoutChg>
      </pc:sldMasterChg>
      <pc:sldMasterChg chg="modSldLayout">
        <pc:chgData name="Smith, Trey (ARC-TI)" userId="caab09cc-5c42-4a2e-83c0-1e22691580af" providerId="ADAL" clId="{E57248A8-139F-424B-8034-638D5A5BBEDD}" dt="2023-06-01T02:31:58.182" v="1429" actId="313"/>
        <pc:sldMasterMkLst>
          <pc:docMk/>
          <pc:sldMasterMk cId="1717264290" sldId="2147483708"/>
        </pc:sldMasterMkLst>
        <pc:sldLayoutChg chg="modSp mod">
          <pc:chgData name="Smith, Trey (ARC-TI)" userId="caab09cc-5c42-4a2e-83c0-1e22691580af" providerId="ADAL" clId="{E57248A8-139F-424B-8034-638D5A5BBEDD}" dt="2023-06-01T02:31:58.182" v="1429" actId="313"/>
          <pc:sldLayoutMkLst>
            <pc:docMk/>
            <pc:sldMasterMk cId="1717264290" sldId="2147483708"/>
            <pc:sldLayoutMk cId="4074987814" sldId="2147483713"/>
          </pc:sldLayoutMkLst>
          <pc:spChg chg="mod">
            <ac:chgData name="Smith, Trey (ARC-TI)" userId="caab09cc-5c42-4a2e-83c0-1e22691580af" providerId="ADAL" clId="{E57248A8-139F-424B-8034-638D5A5BBEDD}" dt="2023-06-01T02:31:58.182" v="1429" actId="313"/>
            <ac:spMkLst>
              <pc:docMk/>
              <pc:sldMasterMk cId="1717264290" sldId="2147483708"/>
              <pc:sldLayoutMk cId="4074987814" sldId="2147483713"/>
              <ac:spMk id="2" creationId="{F6C1DA07-BCD8-4C0C-8C01-C811B5DFEAB3}"/>
            </ac:spMkLst>
          </pc:spChg>
        </pc:sldLayoutChg>
      </pc:sldMasterChg>
      <pc:sldMasterChg chg="modSldLayout">
        <pc:chgData name="Smith, Trey (ARC-TI)" userId="caab09cc-5c42-4a2e-83c0-1e22691580af" providerId="ADAL" clId="{E57248A8-139F-424B-8034-638D5A5BBEDD}" dt="2023-06-01T02:31:58.902" v="1430" actId="313"/>
        <pc:sldMasterMkLst>
          <pc:docMk/>
          <pc:sldMasterMk cId="311411564" sldId="2147483716"/>
        </pc:sldMasterMkLst>
        <pc:sldLayoutChg chg="modSp mod">
          <pc:chgData name="Smith, Trey (ARC-TI)" userId="caab09cc-5c42-4a2e-83c0-1e22691580af" providerId="ADAL" clId="{E57248A8-139F-424B-8034-638D5A5BBEDD}" dt="2023-06-01T02:31:58.902" v="1430" actId="313"/>
          <pc:sldLayoutMkLst>
            <pc:docMk/>
            <pc:sldMasterMk cId="311411564" sldId="2147483716"/>
            <pc:sldLayoutMk cId="996292445" sldId="2147483725"/>
          </pc:sldLayoutMkLst>
          <pc:spChg chg="mod">
            <ac:chgData name="Smith, Trey (ARC-TI)" userId="caab09cc-5c42-4a2e-83c0-1e22691580af" providerId="ADAL" clId="{E57248A8-139F-424B-8034-638D5A5BBEDD}" dt="2023-06-01T02:31:58.902" v="1430" actId="313"/>
            <ac:spMkLst>
              <pc:docMk/>
              <pc:sldMasterMk cId="311411564" sldId="2147483716"/>
              <pc:sldLayoutMk cId="996292445" sldId="2147483725"/>
              <ac:spMk id="6" creationId="{EACDF6AC-99C6-41A4-A660-EFF80379DF50}"/>
            </ac:spMkLst>
          </pc:spChg>
        </pc:sldLayoutChg>
      </pc:sldMasterChg>
      <pc:sldMasterChg chg="modSldLayout">
        <pc:chgData name="Smith, Trey (ARC-TI)" userId="caab09cc-5c42-4a2e-83c0-1e22691580af" providerId="ADAL" clId="{E57248A8-139F-424B-8034-638D5A5BBEDD}" dt="2023-06-01T02:32:00.271" v="1432" actId="313"/>
        <pc:sldMasterMkLst>
          <pc:docMk/>
          <pc:sldMasterMk cId="641288586" sldId="2147483726"/>
        </pc:sldMasterMkLst>
        <pc:sldLayoutChg chg="modSp mod">
          <pc:chgData name="Smith, Trey (ARC-TI)" userId="caab09cc-5c42-4a2e-83c0-1e22691580af" providerId="ADAL" clId="{E57248A8-139F-424B-8034-638D5A5BBEDD}" dt="2023-06-01T02:31:59.607" v="1431" actId="313"/>
          <pc:sldLayoutMkLst>
            <pc:docMk/>
            <pc:sldMasterMk cId="641288586" sldId="2147483726"/>
            <pc:sldLayoutMk cId="2733531906" sldId="2147483731"/>
          </pc:sldLayoutMkLst>
          <pc:spChg chg="mod">
            <ac:chgData name="Smith, Trey (ARC-TI)" userId="caab09cc-5c42-4a2e-83c0-1e22691580af" providerId="ADAL" clId="{E57248A8-139F-424B-8034-638D5A5BBEDD}" dt="2023-06-01T02:31:59.607" v="1431" actId="313"/>
            <ac:spMkLst>
              <pc:docMk/>
              <pc:sldMasterMk cId="641288586" sldId="2147483726"/>
              <pc:sldLayoutMk cId="2733531906" sldId="2147483731"/>
              <ac:spMk id="6" creationId="{92E8C468-3308-422C-8B12-0CEC1D61A359}"/>
            </ac:spMkLst>
          </pc:spChg>
        </pc:sldLayoutChg>
        <pc:sldLayoutChg chg="modSp mod">
          <pc:chgData name="Smith, Trey (ARC-TI)" userId="caab09cc-5c42-4a2e-83c0-1e22691580af" providerId="ADAL" clId="{E57248A8-139F-424B-8034-638D5A5BBEDD}" dt="2023-06-01T02:32:00.271" v="1432" actId="313"/>
          <pc:sldLayoutMkLst>
            <pc:docMk/>
            <pc:sldMasterMk cId="641288586" sldId="2147483726"/>
            <pc:sldLayoutMk cId="2644327800" sldId="2147483734"/>
          </pc:sldLayoutMkLst>
          <pc:spChg chg="mod">
            <ac:chgData name="Smith, Trey (ARC-TI)" userId="caab09cc-5c42-4a2e-83c0-1e22691580af" providerId="ADAL" clId="{E57248A8-139F-424B-8034-638D5A5BBEDD}" dt="2023-06-01T02:32:00.271" v="1432" actId="313"/>
            <ac:spMkLst>
              <pc:docMk/>
              <pc:sldMasterMk cId="641288586" sldId="2147483726"/>
              <pc:sldLayoutMk cId="2644327800" sldId="2147483734"/>
              <ac:spMk id="6" creationId="{285A34C3-D10D-43BD-9E6A-E3866A7E704C}"/>
            </ac:spMkLst>
          </pc:spChg>
        </pc:sldLayoutChg>
      </pc:sldMasterChg>
      <pc:sldMasterChg chg="modSldLayout">
        <pc:chgData name="Smith, Trey (ARC-TI)" userId="caab09cc-5c42-4a2e-83c0-1e22691580af" providerId="ADAL" clId="{E57248A8-139F-424B-8034-638D5A5BBEDD}" dt="2023-06-01T02:32:01.470" v="1434" actId="313"/>
        <pc:sldMasterMkLst>
          <pc:docMk/>
          <pc:sldMasterMk cId="2019597850" sldId="2147483735"/>
        </pc:sldMasterMkLst>
        <pc:sldLayoutChg chg="modSp mod">
          <pc:chgData name="Smith, Trey (ARC-TI)" userId="caab09cc-5c42-4a2e-83c0-1e22691580af" providerId="ADAL" clId="{E57248A8-139F-424B-8034-638D5A5BBEDD}" dt="2023-06-01T02:32:00.890" v="1433" actId="313"/>
          <pc:sldLayoutMkLst>
            <pc:docMk/>
            <pc:sldMasterMk cId="2019597850" sldId="2147483735"/>
            <pc:sldLayoutMk cId="1217059020" sldId="2147483737"/>
          </pc:sldLayoutMkLst>
          <pc:spChg chg="mod">
            <ac:chgData name="Smith, Trey (ARC-TI)" userId="caab09cc-5c42-4a2e-83c0-1e22691580af" providerId="ADAL" clId="{E57248A8-139F-424B-8034-638D5A5BBEDD}" dt="2023-06-01T02:32:00.890" v="1433" actId="313"/>
            <ac:spMkLst>
              <pc:docMk/>
              <pc:sldMasterMk cId="2019597850" sldId="2147483735"/>
              <pc:sldLayoutMk cId="1217059020" sldId="2147483737"/>
              <ac:spMk id="5" creationId="{00000000-0000-0000-0000-000000000000}"/>
            </ac:spMkLst>
          </pc:spChg>
        </pc:sldLayoutChg>
        <pc:sldLayoutChg chg="modSp mod">
          <pc:chgData name="Smith, Trey (ARC-TI)" userId="caab09cc-5c42-4a2e-83c0-1e22691580af" providerId="ADAL" clId="{E57248A8-139F-424B-8034-638D5A5BBEDD}" dt="2023-06-01T02:32:01.470" v="1434" actId="313"/>
          <pc:sldLayoutMkLst>
            <pc:docMk/>
            <pc:sldMasterMk cId="2019597850" sldId="2147483735"/>
            <pc:sldLayoutMk cId="2228491645" sldId="2147483740"/>
          </pc:sldLayoutMkLst>
          <pc:spChg chg="mod">
            <ac:chgData name="Smith, Trey (ARC-TI)" userId="caab09cc-5c42-4a2e-83c0-1e22691580af" providerId="ADAL" clId="{E57248A8-139F-424B-8034-638D5A5BBEDD}" dt="2023-06-01T02:32:01.470" v="1434" actId="313"/>
            <ac:spMkLst>
              <pc:docMk/>
              <pc:sldMasterMk cId="2019597850" sldId="2147483735"/>
              <pc:sldLayoutMk cId="2228491645" sldId="2147483740"/>
              <ac:spMk id="6" creationId="{1D7F48C1-DD80-4ECC-A96C-4496E4B02CCE}"/>
            </ac:spMkLst>
          </pc:spChg>
        </pc:sldLayout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5357CA9-00E3-3A42-845A-0DE91A841503}" type="datetimeFigureOut">
              <a:rPr lang="en-US" smtClean="0"/>
              <a:t>5/31/2023</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41DDCF2-9B85-7E48-A229-6803093FC2E2}" type="slidenum">
              <a:rPr lang="en-US" smtClean="0"/>
              <a:t>‹#›</a:t>
            </a:fld>
            <a:endParaRPr lang="en-US" dirty="0"/>
          </a:p>
        </p:txBody>
      </p:sp>
    </p:spTree>
    <p:extLst>
      <p:ext uri="{BB962C8B-B14F-4D97-AF65-F5344CB8AC3E}">
        <p14:creationId xmlns:p14="http://schemas.microsoft.com/office/powerpoint/2010/main" val="112165105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41DDCF2-9B85-7E48-A229-6803093FC2E2}" type="slidenum">
              <a:rPr lang="en-US" smtClean="0"/>
              <a:t>1</a:t>
            </a:fld>
            <a:endParaRPr lang="en-US"/>
          </a:p>
        </p:txBody>
      </p:sp>
    </p:spTree>
    <p:extLst>
      <p:ext uri="{BB962C8B-B14F-4D97-AF65-F5344CB8AC3E}">
        <p14:creationId xmlns:p14="http://schemas.microsoft.com/office/powerpoint/2010/main" val="389076350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83AEBCAE-0345-1F4B-AF5B-AFC84B023E8C}" type="slidenum">
              <a:rPr kumimoji="0" lang="en-US" altLang="x-none" sz="1200" b="0" i="0" u="none" strike="noStrike" kern="1200" cap="none" spc="0" normalizeH="0" baseline="0" noProof="0" smtClean="0">
                <a:ln>
                  <a:noFill/>
                </a:ln>
                <a:solidFill>
                  <a:prstClr val="black"/>
                </a:solidFill>
                <a:effectLst/>
                <a:uLnTx/>
                <a:uFillTx/>
                <a:latin typeface="Calibri" charset="0"/>
                <a:ea typeface="MS PGothic"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10</a:t>
            </a:fld>
            <a:endParaRPr kumimoji="0" lang="en-US" altLang="x-none" sz="1200" b="0" i="0" u="none" strike="noStrike" kern="1200" cap="none" spc="0" normalizeH="0" baseline="0" noProof="0">
              <a:ln>
                <a:noFill/>
              </a:ln>
              <a:solidFill>
                <a:prstClr val="black"/>
              </a:solidFill>
              <a:effectLst/>
              <a:uLnTx/>
              <a:uFillTx/>
              <a:latin typeface="Calibri" charset="0"/>
              <a:ea typeface="MS PGothic" charset="-128"/>
              <a:cs typeface="+mn-cs"/>
            </a:endParaRPr>
          </a:p>
        </p:txBody>
      </p:sp>
    </p:spTree>
    <p:extLst>
      <p:ext uri="{BB962C8B-B14F-4D97-AF65-F5344CB8AC3E}">
        <p14:creationId xmlns:p14="http://schemas.microsoft.com/office/powerpoint/2010/main" val="392148295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83AEBCAE-0345-1F4B-AF5B-AFC84B023E8C}" type="slidenum">
              <a:rPr kumimoji="0" lang="en-US" altLang="x-none" sz="1200" b="0" i="0" u="none" strike="noStrike" kern="1200" cap="none" spc="0" normalizeH="0" baseline="0" noProof="0" smtClean="0">
                <a:ln>
                  <a:noFill/>
                </a:ln>
                <a:solidFill>
                  <a:prstClr val="black"/>
                </a:solidFill>
                <a:effectLst/>
                <a:uLnTx/>
                <a:uFillTx/>
                <a:latin typeface="Calibri" charset="0"/>
                <a:ea typeface="MS PGothic"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11</a:t>
            </a:fld>
            <a:endParaRPr kumimoji="0" lang="en-US" altLang="x-none" sz="1200" b="0" i="0" u="none" strike="noStrike" kern="1200" cap="none" spc="0" normalizeH="0" baseline="0" noProof="0">
              <a:ln>
                <a:noFill/>
              </a:ln>
              <a:solidFill>
                <a:prstClr val="black"/>
              </a:solidFill>
              <a:effectLst/>
              <a:uLnTx/>
              <a:uFillTx/>
              <a:latin typeface="Calibri" charset="0"/>
              <a:ea typeface="MS PGothic" charset="-128"/>
              <a:cs typeface="+mn-cs"/>
            </a:endParaRPr>
          </a:p>
        </p:txBody>
      </p:sp>
    </p:spTree>
    <p:extLst>
      <p:ext uri="{BB962C8B-B14F-4D97-AF65-F5344CB8AC3E}">
        <p14:creationId xmlns:p14="http://schemas.microsoft.com/office/powerpoint/2010/main" val="356343859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cs typeface="Calibri"/>
            </a:endParaRP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83AEBCAE-0345-1F4B-AF5B-AFC84B023E8C}" type="slidenum">
              <a:rPr kumimoji="0" lang="en-US" altLang="x-none" sz="1200" b="0" i="0" u="none" strike="noStrike" kern="1200" cap="none" spc="0" normalizeH="0" baseline="0" noProof="0" smtClean="0">
                <a:ln>
                  <a:noFill/>
                </a:ln>
                <a:solidFill>
                  <a:prstClr val="black"/>
                </a:solidFill>
                <a:effectLst/>
                <a:uLnTx/>
                <a:uFillTx/>
                <a:latin typeface="Calibri" charset="0"/>
                <a:ea typeface="MS PGothic"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12</a:t>
            </a:fld>
            <a:endParaRPr kumimoji="0" lang="en-US" altLang="x-none" sz="1200" b="0" i="0" u="none" strike="noStrike" kern="1200" cap="none" spc="0" normalizeH="0" baseline="0" noProof="0">
              <a:ln>
                <a:noFill/>
              </a:ln>
              <a:solidFill>
                <a:prstClr val="black"/>
              </a:solidFill>
              <a:effectLst/>
              <a:uLnTx/>
              <a:uFillTx/>
              <a:latin typeface="Calibri" charset="0"/>
              <a:ea typeface="MS PGothic" charset="-128"/>
              <a:cs typeface="+mn-cs"/>
            </a:endParaRPr>
          </a:p>
        </p:txBody>
      </p:sp>
    </p:spTree>
    <p:extLst>
      <p:ext uri="{BB962C8B-B14F-4D97-AF65-F5344CB8AC3E}">
        <p14:creationId xmlns:p14="http://schemas.microsoft.com/office/powerpoint/2010/main" val="416111629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83AEBCAE-0345-1F4B-AF5B-AFC84B023E8C}" type="slidenum">
              <a:rPr kumimoji="0" lang="en-US" altLang="x-none" sz="1200" b="0" i="0" u="none" strike="noStrike" kern="1200" cap="none" spc="0" normalizeH="0" baseline="0" noProof="0" smtClean="0">
                <a:ln>
                  <a:noFill/>
                </a:ln>
                <a:solidFill>
                  <a:prstClr val="black"/>
                </a:solidFill>
                <a:effectLst/>
                <a:uLnTx/>
                <a:uFillTx/>
                <a:latin typeface="Calibri" charset="0"/>
                <a:ea typeface="MS PGothic"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13</a:t>
            </a:fld>
            <a:endParaRPr kumimoji="0" lang="en-US" altLang="x-none" sz="1200" b="0" i="0" u="none" strike="noStrike" kern="1200" cap="none" spc="0" normalizeH="0" baseline="0" noProof="0">
              <a:ln>
                <a:noFill/>
              </a:ln>
              <a:solidFill>
                <a:prstClr val="black"/>
              </a:solidFill>
              <a:effectLst/>
              <a:uLnTx/>
              <a:uFillTx/>
              <a:latin typeface="Calibri" charset="0"/>
              <a:ea typeface="MS PGothic" charset="-128"/>
              <a:cs typeface="+mn-cs"/>
            </a:endParaRPr>
          </a:p>
        </p:txBody>
      </p:sp>
    </p:spTree>
    <p:extLst>
      <p:ext uri="{BB962C8B-B14F-4D97-AF65-F5344CB8AC3E}">
        <p14:creationId xmlns:p14="http://schemas.microsoft.com/office/powerpoint/2010/main" val="397259700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cs typeface="Calibri"/>
            </a:endParaRPr>
          </a:p>
        </p:txBody>
      </p:sp>
      <p:sp>
        <p:nvSpPr>
          <p:cNvPr id="4" name="Slide Number Placeholder 3"/>
          <p:cNvSpPr>
            <a:spLocks noGrp="1"/>
          </p:cNvSpPr>
          <p:nvPr>
            <p:ph type="sldNum" sz="quarter" idx="10"/>
          </p:nvPr>
        </p:nvSpPr>
        <p:spPr/>
        <p:txBody>
          <a:bodyPr/>
          <a:lstStyle/>
          <a:p>
            <a:pPr>
              <a:defRPr/>
            </a:pPr>
            <a:fld id="{83AEBCAE-0345-1F4B-AF5B-AFC84B023E8C}" type="slidenum">
              <a:rPr lang="en-US" altLang="x-none" smtClean="0"/>
              <a:pPr>
                <a:defRPr/>
              </a:pPr>
              <a:t>14</a:t>
            </a:fld>
            <a:endParaRPr lang="en-US" altLang="x-none"/>
          </a:p>
        </p:txBody>
      </p:sp>
    </p:spTree>
    <p:extLst>
      <p:ext uri="{BB962C8B-B14F-4D97-AF65-F5344CB8AC3E}">
        <p14:creationId xmlns:p14="http://schemas.microsoft.com/office/powerpoint/2010/main" val="298263074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cs typeface="Calibri"/>
            </a:endParaRP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83AEBCAE-0345-1F4B-AF5B-AFC84B023E8C}" type="slidenum">
              <a:rPr kumimoji="0" lang="en-US" altLang="x-none" sz="1200" b="0" i="0" u="none" strike="noStrike" kern="1200" cap="none" spc="0" normalizeH="0" baseline="0" noProof="0" smtClean="0">
                <a:ln>
                  <a:noFill/>
                </a:ln>
                <a:solidFill>
                  <a:prstClr val="black"/>
                </a:solidFill>
                <a:effectLst/>
                <a:uLnTx/>
                <a:uFillTx/>
                <a:latin typeface="Calibri" charset="0"/>
                <a:ea typeface="MS PGothic"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15</a:t>
            </a:fld>
            <a:endParaRPr kumimoji="0" lang="en-US" altLang="x-none" sz="1200" b="0" i="0" u="none" strike="noStrike" kern="1200" cap="none" spc="0" normalizeH="0" baseline="0" noProof="0">
              <a:ln>
                <a:noFill/>
              </a:ln>
              <a:solidFill>
                <a:prstClr val="black"/>
              </a:solidFill>
              <a:effectLst/>
              <a:uLnTx/>
              <a:uFillTx/>
              <a:latin typeface="Calibri" charset="0"/>
              <a:ea typeface="MS PGothic" charset="-128"/>
              <a:cs typeface="+mn-cs"/>
            </a:endParaRPr>
          </a:p>
        </p:txBody>
      </p:sp>
    </p:spTree>
    <p:extLst>
      <p:ext uri="{BB962C8B-B14F-4D97-AF65-F5344CB8AC3E}">
        <p14:creationId xmlns:p14="http://schemas.microsoft.com/office/powerpoint/2010/main" val="385201773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Now switching gears to our ISAAC Phase 1X work on multi-sensor 3D mapping.</a:t>
            </a:r>
          </a:p>
          <a:p>
            <a:endParaRPr lang="en-US" dirty="0"/>
          </a:p>
          <a:p>
            <a:r>
              <a:rPr lang="en-US" dirty="0"/>
              <a:t>An important change here is that, in addition to targeting eventual tech transition to Gateway, we’re now targeting near-term operational use on ISS.</a:t>
            </a:r>
          </a:p>
          <a:p>
            <a:endParaRPr lang="en-US" dirty="0"/>
          </a:p>
          <a:p>
            <a:r>
              <a:rPr lang="en-US" dirty="0"/>
              <a:t>I’ll skip a lot of the other words here about our initial motivation for Phase 1X, except to say that it’s coming together surprisingly well… the ISS program customer interest is there, and some of these ideas are pretty far along now, as I’ll explain later.</a:t>
            </a:r>
          </a:p>
        </p:txBody>
      </p:sp>
      <p:sp>
        <p:nvSpPr>
          <p:cNvPr id="4" name="Slide Number Placeholder 3"/>
          <p:cNvSpPr>
            <a:spLocks noGrp="1"/>
          </p:cNvSpPr>
          <p:nvPr>
            <p:ph type="sldNum" sz="quarter" idx="5"/>
          </p:nvPr>
        </p:nvSpPr>
        <p:spPr/>
        <p:txBody>
          <a:bodyPr/>
          <a:lstStyle/>
          <a:p>
            <a:pPr>
              <a:defRPr/>
            </a:pPr>
            <a:fld id="{83AEBCAE-0345-1F4B-AF5B-AFC84B023E8C}" type="slidenum">
              <a:rPr lang="en-US" altLang="x-none" smtClean="0"/>
              <a:pPr>
                <a:defRPr/>
              </a:pPr>
              <a:t>16</a:t>
            </a:fld>
            <a:endParaRPr lang="en-US" altLang="x-none"/>
          </a:p>
        </p:txBody>
      </p:sp>
    </p:spTree>
    <p:extLst>
      <p:ext uri="{BB962C8B-B14F-4D97-AF65-F5344CB8AC3E}">
        <p14:creationId xmlns:p14="http://schemas.microsoft.com/office/powerpoint/2010/main" val="396415353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83AEBCAE-0345-1F4B-AF5B-AFC84B023E8C}" type="slidenum">
              <a:rPr kumimoji="0" lang="en-US" altLang="x-none" sz="1200" b="0" i="0" u="none" strike="noStrike" kern="1200" cap="none" spc="0" normalizeH="0" baseline="0" noProof="0" smtClean="0">
                <a:ln>
                  <a:noFill/>
                </a:ln>
                <a:solidFill>
                  <a:prstClr val="black"/>
                </a:solidFill>
                <a:effectLst/>
                <a:uLnTx/>
                <a:uFillTx/>
                <a:latin typeface="Calibri" charset="0"/>
                <a:ea typeface="MS PGothic"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17</a:t>
            </a:fld>
            <a:endParaRPr kumimoji="0" lang="en-US" altLang="x-none" sz="1200" b="0" i="0" u="none" strike="noStrike" kern="1200" cap="none" spc="0" normalizeH="0" baseline="0" noProof="0">
              <a:ln>
                <a:noFill/>
              </a:ln>
              <a:solidFill>
                <a:prstClr val="black"/>
              </a:solidFill>
              <a:effectLst/>
              <a:uLnTx/>
              <a:uFillTx/>
              <a:latin typeface="Calibri" charset="0"/>
              <a:ea typeface="MS PGothic" charset="-128"/>
              <a:cs typeface="+mn-cs"/>
            </a:endParaRPr>
          </a:p>
        </p:txBody>
      </p:sp>
    </p:spTree>
    <p:extLst>
      <p:ext uri="{BB962C8B-B14F-4D97-AF65-F5344CB8AC3E}">
        <p14:creationId xmlns:p14="http://schemas.microsoft.com/office/powerpoint/2010/main" val="90828097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Now switching gears to our ISAAC Phase 1X work on multi-sensor 3D mapping.</a:t>
            </a:r>
          </a:p>
          <a:p>
            <a:endParaRPr lang="en-US" dirty="0"/>
          </a:p>
          <a:p>
            <a:r>
              <a:rPr lang="en-US" dirty="0"/>
              <a:t>An important change here is that, in addition to targeting eventual tech transition to Gateway, we’re now targeting near-term operational use on ISS.</a:t>
            </a:r>
          </a:p>
          <a:p>
            <a:endParaRPr lang="en-US" dirty="0"/>
          </a:p>
          <a:p>
            <a:r>
              <a:rPr lang="en-US" dirty="0"/>
              <a:t>I’ll skip a lot of the other words here about our initial motivation for Phase 1X, except to say that it’s coming together surprisingly well… the ISS program customer interest is there, and some of these ideas are pretty far along now, as I’ll explain later.</a:t>
            </a:r>
          </a:p>
        </p:txBody>
      </p:sp>
      <p:sp>
        <p:nvSpPr>
          <p:cNvPr id="4" name="Slide Number Placeholder 3"/>
          <p:cNvSpPr>
            <a:spLocks noGrp="1"/>
          </p:cNvSpPr>
          <p:nvPr>
            <p:ph type="sldNum" sz="quarter" idx="5"/>
          </p:nvPr>
        </p:nvSpPr>
        <p:spPr/>
        <p:txBody>
          <a:bodyPr/>
          <a:lstStyle/>
          <a:p>
            <a:pPr>
              <a:defRPr/>
            </a:pPr>
            <a:fld id="{83AEBCAE-0345-1F4B-AF5B-AFC84B023E8C}" type="slidenum">
              <a:rPr lang="en-US" altLang="x-none" smtClean="0"/>
              <a:pPr>
                <a:defRPr/>
              </a:pPr>
              <a:t>2</a:t>
            </a:fld>
            <a:endParaRPr lang="en-US" altLang="x-none"/>
          </a:p>
        </p:txBody>
      </p:sp>
    </p:spTree>
    <p:extLst>
      <p:ext uri="{BB962C8B-B14F-4D97-AF65-F5344CB8AC3E}">
        <p14:creationId xmlns:p14="http://schemas.microsoft.com/office/powerpoint/2010/main" val="420736233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Now switching gears to our ISAAC Phase 1X work on multi-sensor 3D mapping.</a:t>
            </a:r>
          </a:p>
          <a:p>
            <a:endParaRPr lang="en-US" dirty="0"/>
          </a:p>
          <a:p>
            <a:r>
              <a:rPr lang="en-US" dirty="0"/>
              <a:t>An important change here is that, in addition to targeting eventual tech transition to Gateway, we’re now targeting near-term operational use on ISS.</a:t>
            </a:r>
          </a:p>
          <a:p>
            <a:endParaRPr lang="en-US" dirty="0"/>
          </a:p>
          <a:p>
            <a:r>
              <a:rPr lang="en-US" dirty="0"/>
              <a:t>I’ll skip a lot of the other words here about our initial motivation for Phase 1X, except to say that it’s coming together surprisingly well… the ISS program customer interest is there, and some of these ideas are pretty far along now, as I’ll explain later.</a:t>
            </a:r>
          </a:p>
        </p:txBody>
      </p:sp>
      <p:sp>
        <p:nvSpPr>
          <p:cNvPr id="4" name="Slide Number Placeholder 3"/>
          <p:cNvSpPr>
            <a:spLocks noGrp="1"/>
          </p:cNvSpPr>
          <p:nvPr>
            <p:ph type="sldNum" sz="quarter" idx="5"/>
          </p:nvPr>
        </p:nvSpPr>
        <p:spPr/>
        <p:txBody>
          <a:bodyPr/>
          <a:lstStyle/>
          <a:p>
            <a:pPr>
              <a:defRPr/>
            </a:pPr>
            <a:fld id="{83AEBCAE-0345-1F4B-AF5B-AFC84B023E8C}" type="slidenum">
              <a:rPr lang="en-US" altLang="x-none" smtClean="0"/>
              <a:pPr>
                <a:defRPr/>
              </a:pPr>
              <a:t>3</a:t>
            </a:fld>
            <a:endParaRPr lang="en-US" altLang="x-none"/>
          </a:p>
        </p:txBody>
      </p:sp>
    </p:spTree>
    <p:extLst>
      <p:ext uri="{BB962C8B-B14F-4D97-AF65-F5344CB8AC3E}">
        <p14:creationId xmlns:p14="http://schemas.microsoft.com/office/powerpoint/2010/main" val="229276060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457146" rtl="0" eaLnBrk="1" fontAlgn="base" latinLnBrk="0" hangingPunct="1">
              <a:lnSpc>
                <a:spcPct val="100000"/>
              </a:lnSpc>
              <a:spcBef>
                <a:spcPct val="0"/>
              </a:spcBef>
              <a:spcAft>
                <a:spcPct val="0"/>
              </a:spcAft>
              <a:buClrTx/>
              <a:buSzTx/>
              <a:buFontTx/>
              <a:buNone/>
              <a:tabLst/>
              <a:defRPr/>
            </a:pPr>
            <a:fld id="{9271965F-9DF4-4BB4-A7DA-E7D5B682BED6}"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457146" rtl="0" eaLnBrk="1" fontAlgn="base" latinLnBrk="0" hangingPunct="1">
                <a:lnSpc>
                  <a:spcPct val="100000"/>
                </a:lnSpc>
                <a:spcBef>
                  <a:spcPct val="0"/>
                </a:spcBef>
                <a:spcAft>
                  <a:spcPct val="0"/>
                </a:spcAft>
                <a:buClrTx/>
                <a:buSzTx/>
                <a:buFontTx/>
                <a:buNone/>
                <a:tabLst/>
                <a:defRPr/>
              </a:pPr>
              <a:t>4</a:t>
            </a:fld>
            <a:endParaRPr kumimoji="0" lang="en-US" sz="1200" b="0" i="0" u="none" strike="noStrike" kern="1200" cap="none" spc="0" normalizeH="0" baseline="0" noProof="0" dirty="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106246274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cs typeface="Calibri"/>
            </a:endParaRPr>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83AEBCAE-0345-1F4B-AF5B-AFC84B023E8C}" type="slidenum">
              <a:rPr kumimoji="0" lang="en-US" altLang="x-none" sz="1200" b="0" i="0" u="none" strike="noStrike" kern="1200" cap="none" spc="0" normalizeH="0" baseline="0" noProof="0" smtClean="0">
                <a:ln>
                  <a:noFill/>
                </a:ln>
                <a:solidFill>
                  <a:prstClr val="black"/>
                </a:solidFill>
                <a:effectLst/>
                <a:uLnTx/>
                <a:uFillTx/>
                <a:latin typeface="Calibri" charset="0"/>
                <a:ea typeface="MS PGothic"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5</a:t>
            </a:fld>
            <a:endParaRPr kumimoji="0" lang="en-US" altLang="x-none" sz="1200" b="0" i="0" u="none" strike="noStrike" kern="1200" cap="none" spc="0" normalizeH="0" baseline="0" noProof="0">
              <a:ln>
                <a:noFill/>
              </a:ln>
              <a:solidFill>
                <a:prstClr val="black"/>
              </a:solidFill>
              <a:effectLst/>
              <a:uLnTx/>
              <a:uFillTx/>
              <a:latin typeface="Calibri" charset="0"/>
              <a:ea typeface="MS PGothic" charset="-128"/>
              <a:cs typeface="+mn-cs"/>
            </a:endParaRPr>
          </a:p>
        </p:txBody>
      </p:sp>
    </p:spTree>
    <p:extLst>
      <p:ext uri="{BB962C8B-B14F-4D97-AF65-F5344CB8AC3E}">
        <p14:creationId xmlns:p14="http://schemas.microsoft.com/office/powerpoint/2010/main" val="24501058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83AEBCAE-0345-1F4B-AF5B-AFC84B023E8C}" type="slidenum">
              <a:rPr kumimoji="0" lang="en-US" altLang="x-none" sz="1200" b="0" i="0" u="none" strike="noStrike" kern="1200" cap="none" spc="0" normalizeH="0" baseline="0" noProof="0" smtClean="0">
                <a:ln>
                  <a:noFill/>
                </a:ln>
                <a:solidFill>
                  <a:prstClr val="black"/>
                </a:solidFill>
                <a:effectLst/>
                <a:uLnTx/>
                <a:uFillTx/>
                <a:latin typeface="Calibri" charset="0"/>
                <a:ea typeface="MS PGothic"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6</a:t>
            </a:fld>
            <a:endParaRPr kumimoji="0" lang="en-US" altLang="x-none" sz="1200" b="0" i="0" u="none" strike="noStrike" kern="1200" cap="none" spc="0" normalizeH="0" baseline="0" noProof="0">
              <a:ln>
                <a:noFill/>
              </a:ln>
              <a:solidFill>
                <a:prstClr val="black"/>
              </a:solidFill>
              <a:effectLst/>
              <a:uLnTx/>
              <a:uFillTx/>
              <a:latin typeface="Calibri" charset="0"/>
              <a:ea typeface="MS PGothic" charset="-128"/>
              <a:cs typeface="+mn-cs"/>
            </a:endParaRPr>
          </a:p>
        </p:txBody>
      </p:sp>
    </p:spTree>
    <p:extLst>
      <p:ext uri="{BB962C8B-B14F-4D97-AF65-F5344CB8AC3E}">
        <p14:creationId xmlns:p14="http://schemas.microsoft.com/office/powerpoint/2010/main" val="392148295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83AEBCAE-0345-1F4B-AF5B-AFC84B023E8C}" type="slidenum">
              <a:rPr kumimoji="0" lang="en-US" altLang="x-none" sz="1200" b="0" i="0" u="none" strike="noStrike" kern="1200" cap="none" spc="0" normalizeH="0" baseline="0" noProof="0" smtClean="0">
                <a:ln>
                  <a:noFill/>
                </a:ln>
                <a:solidFill>
                  <a:prstClr val="black"/>
                </a:solidFill>
                <a:effectLst/>
                <a:uLnTx/>
                <a:uFillTx/>
                <a:latin typeface="Calibri" charset="0"/>
                <a:ea typeface="MS PGothic"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7</a:t>
            </a:fld>
            <a:endParaRPr kumimoji="0" lang="en-US" altLang="x-none" sz="1200" b="0" i="0" u="none" strike="noStrike" kern="1200" cap="none" spc="0" normalizeH="0" baseline="0" noProof="0">
              <a:ln>
                <a:noFill/>
              </a:ln>
              <a:solidFill>
                <a:prstClr val="black"/>
              </a:solidFill>
              <a:effectLst/>
              <a:uLnTx/>
              <a:uFillTx/>
              <a:latin typeface="Calibri" charset="0"/>
              <a:ea typeface="MS PGothic" charset="-128"/>
              <a:cs typeface="+mn-cs"/>
            </a:endParaRPr>
          </a:p>
        </p:txBody>
      </p:sp>
    </p:spTree>
    <p:extLst>
      <p:ext uri="{BB962C8B-B14F-4D97-AF65-F5344CB8AC3E}">
        <p14:creationId xmlns:p14="http://schemas.microsoft.com/office/powerpoint/2010/main" val="97718592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685800" indent="-333375">
              <a:buFont typeface="Wingdings" panose="05000000000000000000" pitchFamily="2" charset="2"/>
              <a:buChar char="§"/>
            </a:pPr>
            <a:r>
              <a:rPr lang="en-US" sz="1200" dirty="0">
                <a:solidFill>
                  <a:srgbClr val="FF0000"/>
                </a:solidFill>
                <a:latin typeface="Arial" panose="020B0604020202020204" pitchFamily="34" charset="0"/>
                <a:cs typeface="Arial" panose="020B0604020202020204" pitchFamily="34" charset="0"/>
              </a:rPr>
              <a:t>Title - Provide a title for any noteworthy highlight/accomplishment</a:t>
            </a:r>
          </a:p>
          <a:p>
            <a:pPr marL="685800" marR="0" lvl="0" indent="-333375"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lang="en-US" sz="1200" dirty="0">
                <a:solidFill>
                  <a:srgbClr val="FF0000"/>
                </a:solidFill>
                <a:latin typeface="Arial" panose="020B0604020202020204" pitchFamily="34" charset="0"/>
                <a:cs typeface="Arial" panose="020B0604020202020204" pitchFamily="34" charset="0"/>
              </a:rPr>
              <a:t>Type – Milestone, EPO, Test, etc..  </a:t>
            </a:r>
          </a:p>
          <a:p>
            <a:pPr marL="685800" indent="-333375">
              <a:buFont typeface="Wingdings" panose="05000000000000000000" pitchFamily="2" charset="2"/>
              <a:buChar char="§"/>
            </a:pPr>
            <a:r>
              <a:rPr lang="en-US" sz="1400" dirty="0">
                <a:solidFill>
                  <a:srgbClr val="FF0000"/>
                </a:solidFill>
                <a:latin typeface="Arial" panose="020B0604020202020204" pitchFamily="34" charset="0"/>
                <a:cs typeface="Arial" panose="020B0604020202020204" pitchFamily="34" charset="0"/>
              </a:rPr>
              <a:t>Element – Portfolio Project:  Specific Facet.  Other:  Map to Tech Assessment / Tech Element / Tasks</a:t>
            </a:r>
          </a:p>
          <a:p>
            <a:pPr marL="685800" indent="-333375">
              <a:buFont typeface="Wingdings" panose="05000000000000000000" pitchFamily="2" charset="2"/>
              <a:buChar char="§"/>
            </a:pPr>
            <a:r>
              <a:rPr lang="en-US" sz="1200" dirty="0">
                <a:solidFill>
                  <a:srgbClr val="FF0000"/>
                </a:solidFill>
                <a:latin typeface="Arial" panose="020B0604020202020204" pitchFamily="34" charset="0"/>
                <a:cs typeface="Arial" panose="020B0604020202020204" pitchFamily="34" charset="0"/>
              </a:rPr>
              <a:t>Provide your description.  </a:t>
            </a:r>
          </a:p>
          <a:p>
            <a:pPr marL="685800" indent="-333375">
              <a:buFont typeface="Wingdings" panose="05000000000000000000" pitchFamily="2" charset="2"/>
              <a:buChar char="§"/>
            </a:pPr>
            <a:r>
              <a:rPr lang="en-US" sz="1200" dirty="0">
                <a:solidFill>
                  <a:srgbClr val="FF0000"/>
                </a:solidFill>
                <a:latin typeface="Arial" panose="020B0604020202020204" pitchFamily="34" charset="0"/>
                <a:cs typeface="Arial" panose="020B0604020202020204" pitchFamily="34" charset="0"/>
              </a:rPr>
              <a:t>New Image for EPO – Yes – Project Overview Slide or No.  </a:t>
            </a:r>
          </a:p>
          <a:p>
            <a:pPr marL="685800" indent="-333375">
              <a:buFont typeface="Wingdings" panose="05000000000000000000" pitchFamily="2" charset="2"/>
              <a:buChar char="§"/>
            </a:pPr>
            <a:r>
              <a:rPr lang="en-US" sz="1200" dirty="0">
                <a:solidFill>
                  <a:srgbClr val="FF0000"/>
                </a:solidFill>
                <a:latin typeface="Arial" panose="020B0604020202020204" pitchFamily="34" charset="0"/>
                <a:cs typeface="Arial" panose="020B0604020202020204" pitchFamily="34" charset="0"/>
              </a:rPr>
              <a:t>Highlight Submitted – No, Yes, Will submit on XX/XX/XXXX.</a:t>
            </a:r>
            <a:endParaRPr lang="en-US" sz="1400" dirty="0">
              <a:solidFill>
                <a:srgbClr val="FF0000"/>
              </a:solidFill>
            </a:endParaRP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41DDCF2-9B85-7E48-A229-6803093FC2E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S PGothic"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a:ln>
                <a:noFill/>
              </a:ln>
              <a:solidFill>
                <a:prstClr val="black"/>
              </a:solidFill>
              <a:effectLst/>
              <a:uLnTx/>
              <a:uFillTx/>
              <a:latin typeface="Calibri" panose="020F0502020204030204"/>
              <a:ea typeface="MS PGothic" charset="-128"/>
              <a:cs typeface="+mn-cs"/>
            </a:endParaRPr>
          </a:p>
        </p:txBody>
      </p:sp>
    </p:spTree>
    <p:extLst>
      <p:ext uri="{BB962C8B-B14F-4D97-AF65-F5344CB8AC3E}">
        <p14:creationId xmlns:p14="http://schemas.microsoft.com/office/powerpoint/2010/main" val="82448325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83AEBCAE-0345-1F4B-AF5B-AFC84B023E8C}" type="slidenum">
              <a:rPr kumimoji="0" lang="en-US" altLang="x-none" sz="1200" b="0" i="0" u="none" strike="noStrike" kern="1200" cap="none" spc="0" normalizeH="0" baseline="0" noProof="0" smtClean="0">
                <a:ln>
                  <a:noFill/>
                </a:ln>
                <a:solidFill>
                  <a:prstClr val="black"/>
                </a:solidFill>
                <a:effectLst/>
                <a:uLnTx/>
                <a:uFillTx/>
                <a:latin typeface="Calibri" charset="0"/>
                <a:ea typeface="MS PGothic"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9</a:t>
            </a:fld>
            <a:endParaRPr kumimoji="0" lang="en-US" altLang="x-none" sz="1200" b="0" i="0" u="none" strike="noStrike" kern="1200" cap="none" spc="0" normalizeH="0" baseline="0" noProof="0">
              <a:ln>
                <a:noFill/>
              </a:ln>
              <a:solidFill>
                <a:prstClr val="black"/>
              </a:solidFill>
              <a:effectLst/>
              <a:uLnTx/>
              <a:uFillTx/>
              <a:latin typeface="Calibri" charset="0"/>
              <a:ea typeface="MS PGothic" charset="-128"/>
              <a:cs typeface="+mn-cs"/>
            </a:endParaRPr>
          </a:p>
        </p:txBody>
      </p:sp>
    </p:spTree>
    <p:extLst>
      <p:ext uri="{BB962C8B-B14F-4D97-AF65-F5344CB8AC3E}">
        <p14:creationId xmlns:p14="http://schemas.microsoft.com/office/powerpoint/2010/main" val="41053897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sp>
        <p:nvSpPr>
          <p:cNvPr id="3" name="Slide Number Placeholder 5"/>
          <p:cNvSpPr>
            <a:spLocks noGrp="1"/>
          </p:cNvSpPr>
          <p:nvPr>
            <p:ph type="sldNum" sz="quarter" idx="10"/>
          </p:nvPr>
        </p:nvSpPr>
        <p:spPr>
          <a:xfrm>
            <a:off x="11789664" y="6563411"/>
            <a:ext cx="402336" cy="228600"/>
          </a:xfrm>
          <a:prstGeom prst="rect">
            <a:avLst/>
          </a:prstGeom>
        </p:spPr>
        <p:txBody>
          <a:bodyPr vert="horz" wrap="square" lIns="0" tIns="45720" rIns="91440" bIns="45720" numCol="1" anchor="t" anchorCtr="0" compatLnSpc="1">
            <a:prstTxWarp prst="textNoShape">
              <a:avLst/>
            </a:prstTxWarp>
          </a:bodyPr>
          <a:lstStyle>
            <a:lvl1pPr algn="r" eaLnBrk="1" fontAlgn="auto" hangingPunct="1">
              <a:spcBef>
                <a:spcPts val="0"/>
              </a:spcBef>
              <a:spcAft>
                <a:spcPts val="0"/>
              </a:spcAft>
              <a:defRPr lang="en-US" sz="1400" baseline="0" smtClean="0">
                <a:solidFill>
                  <a:schemeClr val="tx1"/>
                </a:solidFill>
                <a:latin typeface="Arial" charset="0"/>
                <a:ea typeface=""/>
              </a:defRPr>
            </a:lvl1pPr>
          </a:lstStyle>
          <a:p>
            <a:pPr>
              <a:defRPr/>
            </a:pPr>
            <a:fld id="{75D13D49-2B6F-174C-9E1E-1013A06E5C50}" type="slidenum">
              <a:rPr lang="uk-UA" smtClean="0"/>
              <a:pPr>
                <a:defRPr/>
              </a:pPr>
              <a:t>‹#›</a:t>
            </a:fld>
            <a:endParaRPr lang="uk-UA" dirty="0"/>
          </a:p>
        </p:txBody>
      </p:sp>
      <p:sp>
        <p:nvSpPr>
          <p:cNvPr id="4" name="Text Placeholder 2">
            <a:extLst>
              <a:ext uri="{FF2B5EF4-FFF2-40B4-BE49-F238E27FC236}">
                <a16:creationId xmlns:a16="http://schemas.microsoft.com/office/drawing/2014/main" id="{AF145354-13C8-B341-8631-CC4F1B1E7B51}"/>
              </a:ext>
            </a:extLst>
          </p:cNvPr>
          <p:cNvSpPr>
            <a:spLocks noGrp="1"/>
          </p:cNvSpPr>
          <p:nvPr>
            <p:ph idx="1" hasCustomPrompt="1"/>
          </p:nvPr>
        </p:nvSpPr>
        <p:spPr>
          <a:xfrm>
            <a:off x="347958" y="1003412"/>
            <a:ext cx="11612070" cy="5173551"/>
          </a:xfrm>
          <a:prstGeom prst="rect">
            <a:avLst/>
          </a:prstGeom>
        </p:spPr>
        <p:txBody>
          <a:bodyPr vert="horz" lIns="91440" tIns="45720" rIns="91440" bIns="45720" rtlCol="0">
            <a:normAutofit/>
          </a:bodyPr>
          <a:lstStyle/>
          <a:p>
            <a:pPr lvl="0"/>
            <a:r>
              <a:rPr lang="en-US" dirty="0"/>
              <a:t>Edit Master text style</a:t>
            </a:r>
          </a:p>
          <a:p>
            <a:pPr lvl="1"/>
            <a:r>
              <a:rPr lang="en-US" dirty="0"/>
              <a:t>Second level</a:t>
            </a:r>
          </a:p>
          <a:p>
            <a:pPr lvl="2"/>
            <a:r>
              <a:rPr lang="en-US" dirty="0"/>
              <a:t>Third level</a:t>
            </a:r>
          </a:p>
          <a:p>
            <a:pPr lvl="3"/>
            <a:r>
              <a:rPr lang="en-US" dirty="0"/>
              <a:t>Fourth level</a:t>
            </a:r>
          </a:p>
        </p:txBody>
      </p:sp>
    </p:spTree>
    <p:extLst>
      <p:ext uri="{BB962C8B-B14F-4D97-AF65-F5344CB8AC3E}">
        <p14:creationId xmlns:p14="http://schemas.microsoft.com/office/powerpoint/2010/main" val="443441906"/>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orient="horz" pos="816">
          <p15:clr>
            <a:srgbClr val="FBAE40"/>
          </p15:clr>
        </p15:guide>
        <p15:guide id="2" pos="2880">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235200" y="76200"/>
            <a:ext cx="8737600" cy="914400"/>
          </a:xfrm>
          <a:prstGeom prst="rect">
            <a:avLst/>
          </a:prstGeom>
        </p:spPr>
        <p:txBody>
          <a:bodyPr lIns="91429" tIns="45714" rIns="91429" bIns="45714" anchor="ctr"/>
          <a:lstStyle>
            <a:lvl1pPr>
              <a:defRPr sz="2800">
                <a:solidFill>
                  <a:schemeClr val="bg1"/>
                </a:solidFill>
                <a:latin typeface="Arial" pitchFamily="34" charset="0"/>
                <a:cs typeface="Arial" pitchFamily="34" charset="0"/>
              </a:defRPr>
            </a:lvl1pPr>
          </a:lstStyle>
          <a:p>
            <a:r>
              <a:rPr lang="en-US" dirty="0"/>
              <a:t>Click to edit Master title style</a:t>
            </a:r>
          </a:p>
        </p:txBody>
      </p:sp>
      <p:sp>
        <p:nvSpPr>
          <p:cNvPr id="3" name="Content Placeholder 2"/>
          <p:cNvSpPr>
            <a:spLocks noGrp="1"/>
          </p:cNvSpPr>
          <p:nvPr>
            <p:ph idx="1"/>
          </p:nvPr>
        </p:nvSpPr>
        <p:spPr>
          <a:xfrm>
            <a:off x="406400" y="1295400"/>
            <a:ext cx="11480800" cy="4953000"/>
          </a:xfrm>
          <a:prstGeom prst="rect">
            <a:avLst/>
          </a:prstGeom>
        </p:spPr>
        <p:txBody>
          <a:bodyPr lIns="91429" tIns="45714" rIns="91429" bIns="45714"/>
          <a:lstStyle>
            <a:lvl1pPr>
              <a:defRPr sz="2000" b="1">
                <a:latin typeface="Arial" pitchFamily="34" charset="0"/>
                <a:cs typeface="Arial" pitchFamily="34" charset="0"/>
              </a:defRPr>
            </a:lvl1pPr>
            <a:lvl2pPr marL="742863" indent="-285717">
              <a:buFont typeface="Wingdings" pitchFamily="2" charset="2"/>
              <a:buChar char="§"/>
              <a:defRPr sz="1800">
                <a:latin typeface="Arial" pitchFamily="34" charset="0"/>
                <a:cs typeface="Arial" pitchFamily="34" charset="0"/>
              </a:defRPr>
            </a:lvl2pPr>
            <a:lvl3pPr marL="1142867" indent="-228573">
              <a:buFont typeface="Wingdings" pitchFamily="2" charset="2"/>
              <a:buChar char="Ø"/>
              <a:defRPr sz="1600">
                <a:latin typeface="Arial" pitchFamily="34" charset="0"/>
                <a:cs typeface="Arial" pitchFamily="34" charset="0"/>
              </a:defRPr>
            </a:lvl3pPr>
            <a:lvl4pPr marL="1600013" indent="-228573">
              <a:buFont typeface="Wingdings" pitchFamily="2" charset="2"/>
              <a:buChar char="v"/>
              <a:defRPr sz="1400">
                <a:latin typeface="Arial" pitchFamily="34" charset="0"/>
                <a:cs typeface="Arial" pitchFamily="34" charset="0"/>
              </a:defRPr>
            </a:lvl4pPr>
            <a:lvl5pPr>
              <a:defRPr>
                <a:latin typeface="Arial" pitchFamily="34" charset="0"/>
                <a:cs typeface="Arial"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8" name="Slide Number Placeholder 5"/>
          <p:cNvSpPr>
            <a:spLocks noGrp="1"/>
          </p:cNvSpPr>
          <p:nvPr>
            <p:ph type="sldNum" sz="quarter" idx="4"/>
          </p:nvPr>
        </p:nvSpPr>
        <p:spPr>
          <a:xfrm>
            <a:off x="11244942" y="6547759"/>
            <a:ext cx="947057" cy="310243"/>
          </a:xfrm>
          <a:prstGeom prst="rect">
            <a:avLst/>
          </a:prstGeom>
        </p:spPr>
        <p:txBody>
          <a:bodyPr lIns="91429" tIns="45714" rIns="91429" bIns="45714" anchor="ctr"/>
          <a:lstStyle>
            <a:lvl1pPr algn="r">
              <a:defRPr sz="1400" b="0"/>
            </a:lvl1pPr>
          </a:lstStyle>
          <a:p>
            <a:fld id="{4336D8BB-1FBA-4ECE-B83B-DC345E7EB0EF}" type="slidenum">
              <a:rPr lang="en-US" smtClean="0"/>
              <a:pPr/>
              <a:t>‹#›</a:t>
            </a:fld>
            <a:endParaRPr lang="en-US"/>
          </a:p>
        </p:txBody>
      </p:sp>
    </p:spTree>
    <p:extLst>
      <p:ext uri="{BB962C8B-B14F-4D97-AF65-F5344CB8AC3E}">
        <p14:creationId xmlns:p14="http://schemas.microsoft.com/office/powerpoint/2010/main" val="191477079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1_Title Only">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a:prstGeom prst="rect">
            <a:avLst/>
          </a:prstGeom>
        </p:spPr>
        <p:txBody>
          <a:bodyPr lIns="91429" tIns="45714" rIns="91429" bIns="45714"/>
          <a:lstStyle/>
          <a:p>
            <a:r>
              <a:rPr lang="en-US"/>
              <a:t>Click to edit Master title style</a:t>
            </a:r>
          </a:p>
        </p:txBody>
      </p:sp>
      <p:sp>
        <p:nvSpPr>
          <p:cNvPr id="3" name="Date Placeholder 3"/>
          <p:cNvSpPr>
            <a:spLocks noGrp="1"/>
          </p:cNvSpPr>
          <p:nvPr>
            <p:ph type="dt" sz="half" idx="10"/>
          </p:nvPr>
        </p:nvSpPr>
        <p:spPr>
          <a:xfrm>
            <a:off x="609600" y="6356351"/>
            <a:ext cx="2844800" cy="365125"/>
          </a:xfrm>
          <a:prstGeom prst="rect">
            <a:avLst/>
          </a:prstGeom>
        </p:spPr>
        <p:txBody>
          <a:bodyPr vert="horz" wrap="square" lIns="91429" tIns="45714" rIns="91429" bIns="45714" numCol="1" anchor="t" anchorCtr="0" compatLnSpc="1">
            <a:prstTxWarp prst="textNoShape">
              <a:avLst/>
            </a:prstTxWarp>
          </a:bodyPr>
          <a:lstStyle>
            <a:lvl1pPr>
              <a:defRPr sz="1400"/>
            </a:lvl1pPr>
          </a:lstStyle>
          <a:p>
            <a:endParaRPr lang="en-US">
              <a:solidFill>
                <a:prstClr val="black"/>
              </a:solidFill>
              <a:latin typeface="Arial" pitchFamily="34" charset="0"/>
              <a:ea typeface="ＭＳ Ｐゴシック" pitchFamily="34" charset="-128"/>
            </a:endParaRPr>
          </a:p>
        </p:txBody>
      </p:sp>
      <p:sp>
        <p:nvSpPr>
          <p:cNvPr id="4" name="Footer Placeholder 4"/>
          <p:cNvSpPr>
            <a:spLocks noGrp="1"/>
          </p:cNvSpPr>
          <p:nvPr>
            <p:ph type="ftr" sz="quarter" idx="11"/>
          </p:nvPr>
        </p:nvSpPr>
        <p:spPr>
          <a:xfrm>
            <a:off x="4165600" y="6356351"/>
            <a:ext cx="3860800" cy="365125"/>
          </a:xfrm>
          <a:prstGeom prst="rect">
            <a:avLst/>
          </a:prstGeom>
        </p:spPr>
        <p:txBody>
          <a:bodyPr lIns="91429" tIns="45714" rIns="91429" bIns="45714"/>
          <a:lstStyle>
            <a:lvl1pPr>
              <a:defRPr sz="1400">
                <a:latin typeface="Arial" charset="0"/>
                <a:ea typeface="ＭＳ Ｐゴシック" charset="-128"/>
                <a:cs typeface="ＭＳ Ｐゴシック" charset="-128"/>
              </a:defRPr>
            </a:lvl1pPr>
          </a:lstStyle>
          <a:p>
            <a:pPr>
              <a:defRPr/>
            </a:pPr>
            <a:endParaRPr lang="en-US">
              <a:solidFill>
                <a:prstClr val="black"/>
              </a:solidFill>
            </a:endParaRPr>
          </a:p>
        </p:txBody>
      </p:sp>
      <p:sp>
        <p:nvSpPr>
          <p:cNvPr id="6" name="Slide Number Placeholder 5"/>
          <p:cNvSpPr txBox="1">
            <a:spLocks/>
          </p:cNvSpPr>
          <p:nvPr userDrawn="1"/>
        </p:nvSpPr>
        <p:spPr>
          <a:xfrm>
            <a:off x="11244942" y="6547759"/>
            <a:ext cx="947057" cy="310243"/>
          </a:xfrm>
          <a:prstGeom prst="rect">
            <a:avLst/>
          </a:prstGeom>
        </p:spPr>
        <p:txBody>
          <a:bodyPr lIns="91429" tIns="45714" rIns="91429" bIns="45714" anchor="ctr"/>
          <a:lstStyle>
            <a:defPPr>
              <a:defRPr lang="en-US"/>
            </a:defPPr>
            <a:lvl1pPr algn="r" defTabSz="457146" rtl="0" fontAlgn="base">
              <a:spcBef>
                <a:spcPct val="0"/>
              </a:spcBef>
              <a:spcAft>
                <a:spcPct val="0"/>
              </a:spcAft>
              <a:defRPr sz="1400" b="0" kern="1200">
                <a:solidFill>
                  <a:schemeClr val="tx1"/>
                </a:solidFill>
                <a:latin typeface="Arial" charset="0"/>
                <a:ea typeface="ＭＳ Ｐゴシック" charset="-128"/>
                <a:cs typeface="ＭＳ Ｐゴシック" charset="-128"/>
              </a:defRPr>
            </a:lvl1pPr>
            <a:lvl2pPr marL="457146" algn="l" defTabSz="457146" rtl="0" fontAlgn="base">
              <a:spcBef>
                <a:spcPct val="0"/>
              </a:spcBef>
              <a:spcAft>
                <a:spcPct val="0"/>
              </a:spcAft>
              <a:defRPr sz="2400" kern="1200">
                <a:solidFill>
                  <a:schemeClr val="tx1"/>
                </a:solidFill>
                <a:latin typeface="Arial" charset="0"/>
                <a:ea typeface="ＭＳ Ｐゴシック" charset="-128"/>
                <a:cs typeface="ＭＳ Ｐゴシック" charset="-128"/>
              </a:defRPr>
            </a:lvl2pPr>
            <a:lvl3pPr marL="914293" algn="l" defTabSz="457146" rtl="0" fontAlgn="base">
              <a:spcBef>
                <a:spcPct val="0"/>
              </a:spcBef>
              <a:spcAft>
                <a:spcPct val="0"/>
              </a:spcAft>
              <a:defRPr sz="2400" kern="1200">
                <a:solidFill>
                  <a:schemeClr val="tx1"/>
                </a:solidFill>
                <a:latin typeface="Arial" charset="0"/>
                <a:ea typeface="ＭＳ Ｐゴシック" charset="-128"/>
                <a:cs typeface="ＭＳ Ｐゴシック" charset="-128"/>
              </a:defRPr>
            </a:lvl3pPr>
            <a:lvl4pPr marL="1371440" algn="l" defTabSz="457146" rtl="0" fontAlgn="base">
              <a:spcBef>
                <a:spcPct val="0"/>
              </a:spcBef>
              <a:spcAft>
                <a:spcPct val="0"/>
              </a:spcAft>
              <a:defRPr sz="2400" kern="1200">
                <a:solidFill>
                  <a:schemeClr val="tx1"/>
                </a:solidFill>
                <a:latin typeface="Arial" charset="0"/>
                <a:ea typeface="ＭＳ Ｐゴシック" charset="-128"/>
                <a:cs typeface="ＭＳ Ｐゴシック" charset="-128"/>
              </a:defRPr>
            </a:lvl4pPr>
            <a:lvl5pPr marL="1828586" algn="l" defTabSz="457146" rtl="0" fontAlgn="base">
              <a:spcBef>
                <a:spcPct val="0"/>
              </a:spcBef>
              <a:spcAft>
                <a:spcPct val="0"/>
              </a:spcAft>
              <a:defRPr sz="2400" kern="1200">
                <a:solidFill>
                  <a:schemeClr val="tx1"/>
                </a:solidFill>
                <a:latin typeface="Arial" charset="0"/>
                <a:ea typeface="ＭＳ Ｐゴシック" charset="-128"/>
                <a:cs typeface="ＭＳ Ｐゴシック" charset="-128"/>
              </a:defRPr>
            </a:lvl5pPr>
            <a:lvl6pPr marL="2285733" algn="l" defTabSz="457146" rtl="0" eaLnBrk="1" latinLnBrk="0" hangingPunct="1">
              <a:defRPr sz="2400" kern="1200">
                <a:solidFill>
                  <a:schemeClr val="tx1"/>
                </a:solidFill>
                <a:latin typeface="Arial" charset="0"/>
                <a:ea typeface="ＭＳ Ｐゴシック" charset="-128"/>
                <a:cs typeface="ＭＳ Ｐゴシック" charset="-128"/>
              </a:defRPr>
            </a:lvl6pPr>
            <a:lvl7pPr marL="2742879" algn="l" defTabSz="457146" rtl="0" eaLnBrk="1" latinLnBrk="0" hangingPunct="1">
              <a:defRPr sz="2400" kern="1200">
                <a:solidFill>
                  <a:schemeClr val="tx1"/>
                </a:solidFill>
                <a:latin typeface="Arial" charset="0"/>
                <a:ea typeface="ＭＳ Ｐゴシック" charset="-128"/>
                <a:cs typeface="ＭＳ Ｐゴシック" charset="-128"/>
              </a:defRPr>
            </a:lvl7pPr>
            <a:lvl8pPr marL="3200026" algn="l" defTabSz="457146" rtl="0" eaLnBrk="1" latinLnBrk="0" hangingPunct="1">
              <a:defRPr sz="2400" kern="1200">
                <a:solidFill>
                  <a:schemeClr val="tx1"/>
                </a:solidFill>
                <a:latin typeface="Arial" charset="0"/>
                <a:ea typeface="ＭＳ Ｐゴシック" charset="-128"/>
                <a:cs typeface="ＭＳ Ｐゴシック" charset="-128"/>
              </a:defRPr>
            </a:lvl8pPr>
            <a:lvl9pPr marL="3657172" algn="l" defTabSz="457146" rtl="0" eaLnBrk="1" latinLnBrk="0" hangingPunct="1">
              <a:defRPr sz="2400" kern="1200">
                <a:solidFill>
                  <a:schemeClr val="tx1"/>
                </a:solidFill>
                <a:latin typeface="Arial" charset="0"/>
                <a:ea typeface="ＭＳ Ｐゴシック" charset="-128"/>
                <a:cs typeface="ＭＳ Ｐゴシック" charset="-128"/>
              </a:defRPr>
            </a:lvl9pPr>
          </a:lstStyle>
          <a:p>
            <a:fld id="{4336D8BB-1FBA-4ECE-B83B-DC345E7EB0EF}" type="slidenum">
              <a:rPr lang="en-US" sz="1400" smtClean="0"/>
              <a:pPr/>
              <a:t>‹#›</a:t>
            </a:fld>
            <a:endParaRPr lang="en-US" sz="1400"/>
          </a:p>
        </p:txBody>
      </p:sp>
    </p:spTree>
    <p:extLst>
      <p:ext uri="{BB962C8B-B14F-4D97-AF65-F5344CB8AC3E}">
        <p14:creationId xmlns:p14="http://schemas.microsoft.com/office/powerpoint/2010/main" val="299553483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
        <p:nvSpPr>
          <p:cNvPr id="8" name="Text Placeholder 2">
            <a:extLst>
              <a:ext uri="{FF2B5EF4-FFF2-40B4-BE49-F238E27FC236}">
                <a16:creationId xmlns:a16="http://schemas.microsoft.com/office/drawing/2014/main" id="{AF145354-13C8-B341-8631-CC4F1B1E7B51}"/>
              </a:ext>
            </a:extLst>
          </p:cNvPr>
          <p:cNvSpPr>
            <a:spLocks noGrp="1"/>
          </p:cNvSpPr>
          <p:nvPr>
            <p:ph idx="1" hasCustomPrompt="1"/>
          </p:nvPr>
        </p:nvSpPr>
        <p:spPr>
          <a:xfrm>
            <a:off x="347958" y="1003412"/>
            <a:ext cx="11612070" cy="5173551"/>
          </a:xfrm>
          <a:prstGeom prst="rect">
            <a:avLst/>
          </a:prstGeom>
        </p:spPr>
        <p:txBody>
          <a:bodyPr vert="horz" lIns="91440" tIns="45720" rIns="91440" bIns="45720" rtlCol="0">
            <a:normAutofit/>
          </a:bodyPr>
          <a:lstStyle>
            <a:lvl1pPr marL="339725" indent="-339725">
              <a:buFont typeface="Wingdings" panose="05000000000000000000" pitchFamily="2" charset="2"/>
              <a:buChar char="Ø"/>
              <a:defRPr sz="2800">
                <a:latin typeface="Arial" panose="020B0604020202020204" pitchFamily="34" charset="0"/>
                <a:cs typeface="Arial" panose="020B0604020202020204" pitchFamily="34" charset="0"/>
              </a:defRPr>
            </a:lvl1pPr>
            <a:lvl2pPr marL="800100" indent="-342900">
              <a:buFont typeface="Wingdings" panose="05000000000000000000" pitchFamily="2" charset="2"/>
              <a:buChar char="§"/>
              <a:defRPr sz="2400">
                <a:latin typeface="Arial" panose="020B0604020202020204" pitchFamily="34" charset="0"/>
                <a:cs typeface="Arial" panose="020B0604020202020204" pitchFamily="34" charset="0"/>
              </a:defRPr>
            </a:lvl2pPr>
            <a:lvl3pPr marL="1257300" indent="-342900">
              <a:buFont typeface="Arial" panose="020B0604020202020204" pitchFamily="34" charset="0"/>
              <a:buChar char="•"/>
              <a:defRPr sz="2000">
                <a:latin typeface="Arial" panose="020B0604020202020204" pitchFamily="34" charset="0"/>
                <a:cs typeface="Arial" panose="020B0604020202020204" pitchFamily="34" charset="0"/>
              </a:defRPr>
            </a:lvl3pPr>
            <a:lvl4pPr marL="1657350" indent="-285750">
              <a:buFont typeface="Courier New" panose="02070309020205020404" pitchFamily="49" charset="0"/>
              <a:buChar char="o"/>
              <a:defRPr sz="1800">
                <a:latin typeface="Arial" panose="020B0604020202020204" pitchFamily="34" charset="0"/>
                <a:cs typeface="Arial" panose="020B0604020202020204" pitchFamily="34" charset="0"/>
              </a:defRPr>
            </a:lvl4pPr>
          </a:lstStyle>
          <a:p>
            <a:pPr lvl="0"/>
            <a:r>
              <a:rPr lang="en-US" dirty="0"/>
              <a:t>Edit Master text style</a:t>
            </a:r>
          </a:p>
          <a:p>
            <a:pPr lvl="1"/>
            <a:r>
              <a:rPr lang="en-US" dirty="0"/>
              <a:t>Second level</a:t>
            </a:r>
          </a:p>
          <a:p>
            <a:pPr lvl="2"/>
            <a:r>
              <a:rPr lang="en-US" dirty="0"/>
              <a:t>Third level</a:t>
            </a:r>
          </a:p>
          <a:p>
            <a:pPr lvl="3"/>
            <a:r>
              <a:rPr lang="en-US" dirty="0"/>
              <a:t>Fourth level</a:t>
            </a:r>
          </a:p>
        </p:txBody>
      </p:sp>
      <p:sp>
        <p:nvSpPr>
          <p:cNvPr id="9" name="Slide Number Placeholder 5"/>
          <p:cNvSpPr>
            <a:spLocks noGrp="1"/>
          </p:cNvSpPr>
          <p:nvPr>
            <p:ph type="sldNum" sz="quarter" idx="10"/>
          </p:nvPr>
        </p:nvSpPr>
        <p:spPr>
          <a:xfrm>
            <a:off x="11789664" y="6563411"/>
            <a:ext cx="402336" cy="228600"/>
          </a:xfrm>
          <a:prstGeom prst="rect">
            <a:avLst/>
          </a:prstGeom>
        </p:spPr>
        <p:txBody>
          <a:bodyPr vert="horz" wrap="square" lIns="0" tIns="45720" rIns="91440" bIns="45720" numCol="1" anchor="t" anchorCtr="0" compatLnSpc="1">
            <a:prstTxWarp prst="textNoShape">
              <a:avLst/>
            </a:prstTxWarp>
          </a:bodyPr>
          <a:lstStyle>
            <a:lvl1pPr algn="r" eaLnBrk="1" fontAlgn="auto" hangingPunct="1">
              <a:spcBef>
                <a:spcPts val="0"/>
              </a:spcBef>
              <a:spcAft>
                <a:spcPts val="0"/>
              </a:spcAft>
              <a:defRPr lang="en-US" sz="1400" baseline="0" smtClean="0">
                <a:solidFill>
                  <a:schemeClr val="tx1"/>
                </a:solidFill>
                <a:latin typeface="Arial" charset="0"/>
                <a:ea typeface=""/>
              </a:defRPr>
            </a:lvl1pPr>
          </a:lstStyle>
          <a:p>
            <a:pPr>
              <a:defRPr/>
            </a:pPr>
            <a:fld id="{75D13D49-2B6F-174C-9E1E-1013A06E5C50}" type="slidenum">
              <a:rPr lang="uk-UA" smtClean="0"/>
              <a:pPr>
                <a:defRPr/>
              </a:pPr>
              <a:t>‹#›</a:t>
            </a:fld>
            <a:endParaRPr lang="uk-UA" dirty="0"/>
          </a:p>
        </p:txBody>
      </p:sp>
      <p:sp>
        <p:nvSpPr>
          <p:cNvPr id="5" name="Title 1"/>
          <p:cNvSpPr txBox="1">
            <a:spLocks/>
          </p:cNvSpPr>
          <p:nvPr userDrawn="1"/>
        </p:nvSpPr>
        <p:spPr>
          <a:xfrm>
            <a:off x="2667000" y="0"/>
            <a:ext cx="6858000" cy="1066800"/>
          </a:xfrm>
          <a:prstGeom prst="rect">
            <a:avLst/>
          </a:prstGeom>
        </p:spPr>
        <p:txBody>
          <a:bodyPr/>
          <a:lstStyle>
            <a:lvl1pPr marL="0" marR="0" indent="0" algn="l" defTabSz="914400" rtl="0" eaLnBrk="1" fontAlgn="auto" latinLnBrk="0" hangingPunct="1">
              <a:lnSpc>
                <a:spcPct val="100000"/>
              </a:lnSpc>
              <a:spcBef>
                <a:spcPts val="0"/>
              </a:spcBef>
              <a:spcAft>
                <a:spcPts val="0"/>
              </a:spcAft>
              <a:buClrTx/>
              <a:buSzTx/>
              <a:buFontTx/>
              <a:buNone/>
              <a:tabLst/>
              <a:defRPr sz="4400" kern="1200">
                <a:solidFill>
                  <a:schemeClr val="bg1"/>
                </a:solidFill>
                <a:latin typeface="+mj-lt"/>
                <a:ea typeface="+mj-ea"/>
                <a:cs typeface="+mj-cs"/>
              </a:defRPr>
            </a:lvl1pPr>
          </a:lstStyle>
          <a:p>
            <a:pPr algn="ctr"/>
            <a:r>
              <a:rPr lang="en-US" sz="4000" dirty="0">
                <a:solidFill>
                  <a:schemeClr val="bg1">
                    <a:lumMod val="85000"/>
                  </a:schemeClr>
                </a:solidFill>
                <a:latin typeface="Arial Bold" charset="0"/>
                <a:ea typeface="ＭＳ Ｐゴシック" charset="-128"/>
                <a:cs typeface="ＭＳ Ｐゴシック" charset="-128"/>
              </a:rPr>
              <a:t> </a:t>
            </a:r>
          </a:p>
        </p:txBody>
      </p:sp>
    </p:spTree>
    <p:extLst>
      <p:ext uri="{BB962C8B-B14F-4D97-AF65-F5344CB8AC3E}">
        <p14:creationId xmlns:p14="http://schemas.microsoft.com/office/powerpoint/2010/main" val="1982405717"/>
      </p:ext>
    </p:extLst>
  </p:cSld>
  <p:clrMapOvr>
    <a:masterClrMapping/>
  </p:clrMapOvr>
  <p:transition advTm="1000"/>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a:prstGeom prst="rect">
            <a:avLst/>
          </a:prstGeom>
        </p:spPr>
        <p:txBody>
          <a:bodyPr/>
          <a:lstStyle>
            <a:lvl1pPr>
              <a:defRPr sz="3200" b="1" i="0" baseline="0">
                <a:solidFill>
                  <a:schemeClr val="bg1"/>
                </a:solidFill>
                <a:latin typeface="Arial Bold" charset="0"/>
              </a:defRPr>
            </a:lvl1pPr>
          </a:lstStyle>
          <a:p>
            <a:r>
              <a:rPr lang="en-US" dirty="0"/>
              <a:t>Click to edit Master title style</a:t>
            </a:r>
          </a:p>
        </p:txBody>
      </p:sp>
      <p:sp>
        <p:nvSpPr>
          <p:cNvPr id="3" name="Subtitle 2"/>
          <p:cNvSpPr>
            <a:spLocks noGrp="1"/>
          </p:cNvSpPr>
          <p:nvPr>
            <p:ph type="subTitle" idx="1"/>
          </p:nvPr>
        </p:nvSpPr>
        <p:spPr>
          <a:xfrm>
            <a:off x="1828800" y="3886200"/>
            <a:ext cx="8534400" cy="1752600"/>
          </a:xfrm>
          <a:prstGeom prst="rect">
            <a:avLst/>
          </a:prstGeom>
        </p:spPr>
        <p:txBody>
          <a:bodyPr/>
          <a:lstStyle>
            <a:lvl1pPr marL="0" indent="0" algn="ctr">
              <a:buNone/>
              <a:defRPr sz="2400" baseline="0">
                <a:solidFill>
                  <a:schemeClr val="bg1"/>
                </a:solidFill>
                <a:latin typeface="Arial"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6" name="Slide Number Placeholder 5"/>
          <p:cNvSpPr txBox="1">
            <a:spLocks/>
          </p:cNvSpPr>
          <p:nvPr userDrawn="1"/>
        </p:nvSpPr>
        <p:spPr>
          <a:xfrm>
            <a:off x="11789664" y="6629400"/>
            <a:ext cx="402336" cy="228600"/>
          </a:xfrm>
          <a:prstGeom prst="rect">
            <a:avLst/>
          </a:prstGeom>
        </p:spPr>
        <p:txBody>
          <a:bodyPr vert="horz" wrap="square" lIns="0" tIns="45720" rIns="91440" bIns="45720" numCol="1" anchor="t" anchorCtr="0" compatLnSpc="1">
            <a:prstTxWarp prst="textNoShape">
              <a:avLst/>
            </a:prstTxWarp>
          </a:bodyPr>
          <a:lstStyle>
            <a:defPPr>
              <a:defRPr lang="en-US"/>
            </a:defPPr>
            <a:lvl1pPr algn="r" rtl="0" eaLnBrk="1" fontAlgn="auto" hangingPunct="1">
              <a:spcBef>
                <a:spcPts val="0"/>
              </a:spcBef>
              <a:spcAft>
                <a:spcPts val="0"/>
              </a:spcAft>
              <a:defRPr lang="en-US" sz="1200" kern="1200" baseline="0" smtClean="0">
                <a:solidFill>
                  <a:schemeClr val="bg1"/>
                </a:solidFill>
                <a:latin typeface="Calibri"/>
                <a:ea typeface=""/>
                <a:cs typeface="+mn-cs"/>
              </a:defRPr>
            </a:lvl1pPr>
            <a:lvl2pPr marL="457200" algn="l" rtl="0" eaLnBrk="0" fontAlgn="base" hangingPunct="0">
              <a:spcBef>
                <a:spcPct val="0"/>
              </a:spcBef>
              <a:spcAft>
                <a:spcPct val="0"/>
              </a:spcAft>
              <a:defRPr kern="1200">
                <a:solidFill>
                  <a:schemeClr val="tx1"/>
                </a:solidFill>
                <a:latin typeface="Arial" charset="0"/>
                <a:ea typeface="MS PGothic" charset="-128"/>
                <a:cs typeface="+mn-cs"/>
              </a:defRPr>
            </a:lvl2pPr>
            <a:lvl3pPr marL="914400" algn="l" rtl="0" eaLnBrk="0" fontAlgn="base" hangingPunct="0">
              <a:spcBef>
                <a:spcPct val="0"/>
              </a:spcBef>
              <a:spcAft>
                <a:spcPct val="0"/>
              </a:spcAft>
              <a:defRPr kern="1200">
                <a:solidFill>
                  <a:schemeClr val="tx1"/>
                </a:solidFill>
                <a:latin typeface="Arial" charset="0"/>
                <a:ea typeface="MS PGothic" charset="-128"/>
                <a:cs typeface="+mn-cs"/>
              </a:defRPr>
            </a:lvl3pPr>
            <a:lvl4pPr marL="1371600" algn="l" rtl="0" eaLnBrk="0" fontAlgn="base" hangingPunct="0">
              <a:spcBef>
                <a:spcPct val="0"/>
              </a:spcBef>
              <a:spcAft>
                <a:spcPct val="0"/>
              </a:spcAft>
              <a:defRPr kern="1200">
                <a:solidFill>
                  <a:schemeClr val="tx1"/>
                </a:solidFill>
                <a:latin typeface="Arial" charset="0"/>
                <a:ea typeface="MS PGothic" charset="-128"/>
                <a:cs typeface="+mn-cs"/>
              </a:defRPr>
            </a:lvl4pPr>
            <a:lvl5pPr marL="1828800" algn="l" rtl="0" eaLnBrk="0" fontAlgn="base" hangingPunct="0">
              <a:spcBef>
                <a:spcPct val="0"/>
              </a:spcBef>
              <a:spcAft>
                <a:spcPct val="0"/>
              </a:spcAft>
              <a:defRPr kern="1200">
                <a:solidFill>
                  <a:schemeClr val="tx1"/>
                </a:solidFill>
                <a:latin typeface="Arial" charset="0"/>
                <a:ea typeface="MS PGothic" charset="-128"/>
                <a:cs typeface="+mn-cs"/>
              </a:defRPr>
            </a:lvl5pPr>
            <a:lvl6pPr marL="2286000" algn="l" defTabSz="914400" rtl="0" eaLnBrk="1" latinLnBrk="0" hangingPunct="1">
              <a:defRPr kern="1200">
                <a:solidFill>
                  <a:schemeClr val="tx1"/>
                </a:solidFill>
                <a:latin typeface="Arial" charset="0"/>
                <a:ea typeface="MS PGothic" charset="-128"/>
                <a:cs typeface="+mn-cs"/>
              </a:defRPr>
            </a:lvl6pPr>
            <a:lvl7pPr marL="2743200" algn="l" defTabSz="914400" rtl="0" eaLnBrk="1" latinLnBrk="0" hangingPunct="1">
              <a:defRPr kern="1200">
                <a:solidFill>
                  <a:schemeClr val="tx1"/>
                </a:solidFill>
                <a:latin typeface="Arial" charset="0"/>
                <a:ea typeface="MS PGothic" charset="-128"/>
                <a:cs typeface="+mn-cs"/>
              </a:defRPr>
            </a:lvl7pPr>
            <a:lvl8pPr marL="3200400" algn="l" defTabSz="914400" rtl="0" eaLnBrk="1" latinLnBrk="0" hangingPunct="1">
              <a:defRPr kern="1200">
                <a:solidFill>
                  <a:schemeClr val="tx1"/>
                </a:solidFill>
                <a:latin typeface="Arial" charset="0"/>
                <a:ea typeface="MS PGothic" charset="-128"/>
                <a:cs typeface="+mn-cs"/>
              </a:defRPr>
            </a:lvl8pPr>
            <a:lvl9pPr marL="3657600" algn="l" defTabSz="914400" rtl="0" eaLnBrk="1" latinLnBrk="0" hangingPunct="1">
              <a:defRPr kern="1200">
                <a:solidFill>
                  <a:schemeClr val="tx1"/>
                </a:solidFill>
                <a:latin typeface="Arial" charset="0"/>
                <a:ea typeface="MS PGothic" charset="-128"/>
                <a:cs typeface="+mn-cs"/>
              </a:defRPr>
            </a:lvl9pPr>
          </a:lstStyle>
          <a:p>
            <a:pPr>
              <a:defRPr/>
            </a:pPr>
            <a:fld id="{E8CC769F-ADCB-2641-BD2F-4076D1C41918}" type="slidenum">
              <a:rPr lang="uk-UA" sz="800" smtClean="0">
                <a:solidFill>
                  <a:schemeClr val="bg1">
                    <a:lumMod val="95000"/>
                    <a:lumOff val="5000"/>
                  </a:schemeClr>
                </a:solidFill>
                <a:latin typeface="Arial" charset="0"/>
              </a:rPr>
              <a:pPr>
                <a:defRPr/>
              </a:pPr>
              <a:t>‹#›</a:t>
            </a:fld>
            <a:endParaRPr lang="uk-UA" sz="1200" dirty="0">
              <a:solidFill>
                <a:schemeClr val="bg1">
                  <a:lumMod val="95000"/>
                  <a:lumOff val="5000"/>
                </a:schemeClr>
              </a:solidFill>
            </a:endParaRPr>
          </a:p>
        </p:txBody>
      </p:sp>
      <p:sp>
        <p:nvSpPr>
          <p:cNvPr id="4" name="TextBox 3"/>
          <p:cNvSpPr txBox="1"/>
          <p:nvPr userDrawn="1"/>
        </p:nvSpPr>
        <p:spPr>
          <a:xfrm>
            <a:off x="1" y="6629400"/>
            <a:ext cx="2834105" cy="215444"/>
          </a:xfrm>
          <a:prstGeom prst="rect">
            <a:avLst/>
          </a:prstGeom>
          <a:noFill/>
        </p:spPr>
        <p:txBody>
          <a:bodyPr wrap="square" rtlCol="0">
            <a:spAutoFit/>
          </a:bodyPr>
          <a:lstStyle/>
          <a:p>
            <a:r>
              <a:rPr lang="en-US" sz="800" dirty="0">
                <a:solidFill>
                  <a:schemeClr val="bg1"/>
                </a:solidFill>
              </a:rPr>
              <a:t>GCD FY18</a:t>
            </a:r>
            <a:r>
              <a:rPr lang="en-US" sz="800" baseline="0" dirty="0">
                <a:solidFill>
                  <a:schemeClr val="bg1"/>
                </a:solidFill>
              </a:rPr>
              <a:t> Mid Year Review</a:t>
            </a:r>
            <a:endParaRPr lang="en-US" sz="800" dirty="0">
              <a:solidFill>
                <a:schemeClr val="bg1"/>
              </a:solidFill>
            </a:endParaRPr>
          </a:p>
        </p:txBody>
      </p:sp>
    </p:spTree>
    <p:extLst>
      <p:ext uri="{BB962C8B-B14F-4D97-AF65-F5344CB8AC3E}">
        <p14:creationId xmlns:p14="http://schemas.microsoft.com/office/powerpoint/2010/main" val="232121866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634067" y="0"/>
            <a:ext cx="9144000" cy="1066800"/>
          </a:xfrm>
          <a:prstGeom prst="rect">
            <a:avLst/>
          </a:prstGeom>
        </p:spPr>
        <p:txBody>
          <a:bodyPr anchor="ctr"/>
          <a:lstStyle>
            <a:lvl1pPr>
              <a:defRPr sz="2400" baseline="0">
                <a:solidFill>
                  <a:schemeClr val="bg1"/>
                </a:solidFill>
                <a:latin typeface="Arial Bold" charset="0"/>
              </a:defRPr>
            </a:lvl1pPr>
          </a:lstStyle>
          <a:p>
            <a:r>
              <a:rPr lang="en-US" dirty="0"/>
              <a:t>Click to edit Master title style</a:t>
            </a:r>
          </a:p>
        </p:txBody>
      </p:sp>
      <p:sp>
        <p:nvSpPr>
          <p:cNvPr id="3" name="Content Placeholder 2"/>
          <p:cNvSpPr>
            <a:spLocks noGrp="1"/>
          </p:cNvSpPr>
          <p:nvPr>
            <p:ph idx="1"/>
          </p:nvPr>
        </p:nvSpPr>
        <p:spPr>
          <a:xfrm>
            <a:off x="609600" y="1600200"/>
            <a:ext cx="10972800" cy="1664558"/>
          </a:xfrm>
          <a:prstGeom prst="rect">
            <a:avLst/>
          </a:prstGeom>
        </p:spPr>
        <p:txBody>
          <a:bodyPr>
            <a:noAutofit/>
          </a:bodyPr>
          <a:lstStyle>
            <a:lvl1pPr marL="0" indent="0">
              <a:lnSpc>
                <a:spcPct val="95000"/>
              </a:lnSpc>
              <a:spcBef>
                <a:spcPts val="1000"/>
              </a:spcBef>
              <a:buFontTx/>
              <a:buNone/>
              <a:tabLst/>
              <a:defRPr sz="1800" b="1" i="0" baseline="0">
                <a:solidFill>
                  <a:schemeClr val="bg1"/>
                </a:solidFill>
                <a:latin typeface="arial" charset="0"/>
              </a:defRPr>
            </a:lvl1pPr>
            <a:lvl2pPr marL="279400" indent="-165100">
              <a:lnSpc>
                <a:spcPct val="95000"/>
              </a:lnSpc>
              <a:spcBef>
                <a:spcPts val="500"/>
              </a:spcBef>
              <a:buFont typeface="Arial" charset="0"/>
              <a:buChar char="•"/>
              <a:tabLst/>
              <a:defRPr sz="1800" baseline="0">
                <a:solidFill>
                  <a:schemeClr val="bg1"/>
                </a:solidFill>
                <a:latin typeface="arial" charset="0"/>
              </a:defRPr>
            </a:lvl2pPr>
            <a:lvl3pPr marL="571500" indent="-228600">
              <a:lnSpc>
                <a:spcPct val="95000"/>
              </a:lnSpc>
              <a:spcBef>
                <a:spcPts val="500"/>
              </a:spcBef>
              <a:buFont typeface=".AppleSystemUIFont" charset="-120"/>
              <a:buChar char="‒"/>
              <a:tabLst/>
              <a:defRPr sz="1800" baseline="0">
                <a:solidFill>
                  <a:schemeClr val="bg1"/>
                </a:solidFill>
                <a:latin typeface="arial" charset="0"/>
              </a:defRPr>
            </a:lvl3pPr>
            <a:lvl4pPr>
              <a:lnSpc>
                <a:spcPct val="95000"/>
              </a:lnSpc>
              <a:spcBef>
                <a:spcPts val="500"/>
              </a:spcBef>
              <a:defRPr sz="1800" baseline="0">
                <a:solidFill>
                  <a:schemeClr val="bg1"/>
                </a:solidFill>
                <a:latin typeface="arial" charset="0"/>
              </a:defRPr>
            </a:lvl4pPr>
            <a:lvl5pPr>
              <a:lnSpc>
                <a:spcPct val="95000"/>
              </a:lnSpc>
              <a:spcBef>
                <a:spcPts val="500"/>
              </a:spcBef>
              <a:defRPr sz="1800" baseline="0">
                <a:solidFill>
                  <a:schemeClr val="bg1"/>
                </a:solidFill>
                <a:latin typeface="arial"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Slide Number Placeholder 5"/>
          <p:cNvSpPr>
            <a:spLocks noGrp="1"/>
          </p:cNvSpPr>
          <p:nvPr>
            <p:ph type="sldNum" sz="quarter" idx="10"/>
          </p:nvPr>
        </p:nvSpPr>
        <p:spPr>
          <a:xfrm>
            <a:off x="11676993" y="6642538"/>
            <a:ext cx="515007" cy="215462"/>
          </a:xfrm>
          <a:prstGeom prst="rect">
            <a:avLst/>
          </a:prstGeom>
        </p:spPr>
        <p:txBody>
          <a:bodyPr vert="horz" wrap="square" lIns="0" tIns="45720" rIns="91440" bIns="45720" numCol="1" anchor="t" anchorCtr="0" compatLnSpc="1">
            <a:prstTxWarp prst="textNoShape">
              <a:avLst/>
            </a:prstTxWarp>
          </a:bodyPr>
          <a:lstStyle>
            <a:lvl1pPr algn="r" eaLnBrk="1" fontAlgn="auto" hangingPunct="1">
              <a:spcBef>
                <a:spcPts val="0"/>
              </a:spcBef>
              <a:spcAft>
                <a:spcPts val="0"/>
              </a:spcAft>
              <a:defRPr lang="en-US" sz="1200" baseline="0" smtClean="0">
                <a:solidFill>
                  <a:schemeClr val="bg1"/>
                </a:solidFill>
                <a:latin typeface="Calibri"/>
                <a:ea typeface=""/>
              </a:defRPr>
            </a:lvl1pPr>
          </a:lstStyle>
          <a:p>
            <a:pPr>
              <a:defRPr/>
            </a:pPr>
            <a:fld id="{E8CC769F-ADCB-2641-BD2F-4076D1C41918}" type="slidenum">
              <a:rPr lang="uk-UA" sz="800" smtClean="0">
                <a:latin typeface="Arial" charset="0"/>
              </a:rPr>
              <a:pPr>
                <a:defRPr/>
              </a:pPr>
              <a:t>‹#›</a:t>
            </a:fld>
            <a:endParaRPr lang="uk-UA" dirty="0"/>
          </a:p>
        </p:txBody>
      </p:sp>
    </p:spTree>
    <p:extLst>
      <p:ext uri="{BB962C8B-B14F-4D97-AF65-F5344CB8AC3E}">
        <p14:creationId xmlns:p14="http://schemas.microsoft.com/office/powerpoint/2010/main" val="910038564"/>
      </p:ext>
    </p:extLst>
  </p:cSld>
  <p:clrMapOvr>
    <a:masterClrMapping/>
  </p:clrMapOvr>
  <p:extLst>
    <p:ext uri="{DCECCB84-F9BA-43D5-87BE-67443E8EF086}">
      <p15:sldGuideLst xmlns:p15="http://schemas.microsoft.com/office/powerpoint/2012/main">
        <p15:guide id="1" orient="horz" pos="816">
          <p15:clr>
            <a:srgbClr val="FBAE40"/>
          </p15:clr>
        </p15:guide>
        <p15:guide id="2" pos="3840">
          <p15:clr>
            <a:srgbClr val="FBAE40"/>
          </p15:clr>
        </p15:guide>
        <p15:guide id="3" pos="6784">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a:prstGeom prst="rect">
            <a:avLst/>
          </a:prstGeom>
        </p:spPr>
        <p:txBody>
          <a:bodyPr/>
          <a:lstStyle/>
          <a:p>
            <a:r>
              <a:rPr lang="en-US"/>
              <a:t>Click to edit Master title style</a:t>
            </a:r>
          </a:p>
        </p:txBody>
      </p:sp>
      <p:sp>
        <p:nvSpPr>
          <p:cNvPr id="3" name="Content Placeholder 2"/>
          <p:cNvSpPr>
            <a:spLocks noGrp="1"/>
          </p:cNvSpPr>
          <p:nvPr>
            <p:ph sz="half" idx="1"/>
          </p:nvPr>
        </p:nvSpPr>
        <p:spPr>
          <a:xfrm>
            <a:off x="609600" y="1600201"/>
            <a:ext cx="5384800" cy="4525963"/>
          </a:xfrm>
          <a:prstGeom prst="rect">
            <a:avLst/>
          </a:prstGeom>
        </p:spPr>
        <p:txBody>
          <a:bodyPr/>
          <a:lstStyle>
            <a:lvl1pPr>
              <a:defRPr sz="2800">
                <a:solidFill>
                  <a:schemeClr val="bg1"/>
                </a:solidFill>
              </a:defRPr>
            </a:lvl1pPr>
            <a:lvl2pPr>
              <a:defRPr sz="2400">
                <a:solidFill>
                  <a:schemeClr val="bg1"/>
                </a:solidFill>
              </a:defRPr>
            </a:lvl2pPr>
            <a:lvl3pPr>
              <a:defRPr sz="2000">
                <a:solidFill>
                  <a:schemeClr val="bg1"/>
                </a:solidFill>
              </a:defRPr>
            </a:lvl3pPr>
            <a:lvl4pPr>
              <a:defRPr sz="1800">
                <a:solidFill>
                  <a:schemeClr val="bg1"/>
                </a:solidFill>
              </a:defRPr>
            </a:lvl4pPr>
            <a:lvl5pPr>
              <a:defRPr sz="1800">
                <a:solidFill>
                  <a:schemeClr val="bg1"/>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a:prstGeom prst="rect">
            <a:avLst/>
          </a:prstGeom>
        </p:spPr>
        <p:txBody>
          <a:bodyPr/>
          <a:lstStyle>
            <a:lvl1pPr>
              <a:defRPr sz="2800">
                <a:solidFill>
                  <a:schemeClr val="bg1"/>
                </a:solidFill>
              </a:defRPr>
            </a:lvl1pPr>
            <a:lvl2pPr>
              <a:defRPr sz="2400">
                <a:solidFill>
                  <a:schemeClr val="bg1"/>
                </a:solidFill>
              </a:defRPr>
            </a:lvl2pPr>
            <a:lvl3pPr>
              <a:defRPr sz="2000">
                <a:solidFill>
                  <a:schemeClr val="bg1"/>
                </a:solidFill>
              </a:defRPr>
            </a:lvl3pPr>
            <a:lvl4pPr>
              <a:defRPr sz="1800">
                <a:solidFill>
                  <a:schemeClr val="bg1"/>
                </a:solidFill>
              </a:defRPr>
            </a:lvl4pPr>
            <a:lvl5pPr>
              <a:defRPr sz="1800">
                <a:solidFill>
                  <a:schemeClr val="bg1"/>
                </a:solidFill>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3"/>
          <p:cNvSpPr>
            <a:spLocks noGrp="1"/>
          </p:cNvSpPr>
          <p:nvPr>
            <p:ph type="dt" sz="half" idx="10"/>
          </p:nvPr>
        </p:nvSpPr>
        <p:spPr>
          <a:xfrm>
            <a:off x="609600" y="6173788"/>
            <a:ext cx="2844800" cy="365125"/>
          </a:xfrm>
          <a:prstGeom prst="rect">
            <a:avLst/>
          </a:prstGeom>
        </p:spPr>
        <p:txBody>
          <a:bodyPr vert="horz" wrap="square" lIns="91440" tIns="45720" rIns="91440" bIns="45720" numCol="1" anchor="t" anchorCtr="0" compatLnSpc="1">
            <a:prstTxWarp prst="textNoShape">
              <a:avLst/>
            </a:prstTxWarp>
          </a:bodyPr>
          <a:lstStyle>
            <a:lvl1pPr eaLnBrk="1" fontAlgn="auto" hangingPunct="1">
              <a:spcBef>
                <a:spcPts val="0"/>
              </a:spcBef>
              <a:spcAft>
                <a:spcPts val="0"/>
              </a:spcAft>
              <a:defRPr>
                <a:solidFill>
                  <a:prstClr val="black"/>
                </a:solidFill>
                <a:latin typeface="Calibri"/>
                <a:ea typeface=""/>
              </a:defRPr>
            </a:lvl1pPr>
          </a:lstStyle>
          <a:p>
            <a:pPr>
              <a:defRPr/>
            </a:pPr>
            <a:endParaRPr lang="en-US" dirty="0"/>
          </a:p>
        </p:txBody>
      </p:sp>
      <p:sp>
        <p:nvSpPr>
          <p:cNvPr id="6" name="Footer Placeholder 4"/>
          <p:cNvSpPr>
            <a:spLocks noGrp="1"/>
          </p:cNvSpPr>
          <p:nvPr>
            <p:ph type="ftr" sz="quarter" idx="11"/>
          </p:nvPr>
        </p:nvSpPr>
        <p:spPr>
          <a:xfrm>
            <a:off x="4064000" y="6161924"/>
            <a:ext cx="3860800" cy="365125"/>
          </a:xfrm>
          <a:prstGeom prst="rect">
            <a:avLst/>
          </a:prstGeom>
        </p:spPr>
        <p:txBody>
          <a:bodyPr/>
          <a:lstStyle>
            <a:lvl1pPr eaLnBrk="1" fontAlgn="auto" hangingPunct="1">
              <a:spcBef>
                <a:spcPts val="0"/>
              </a:spcBef>
              <a:spcAft>
                <a:spcPts val="0"/>
              </a:spcAft>
              <a:defRPr>
                <a:solidFill>
                  <a:prstClr val="black"/>
                </a:solidFill>
                <a:latin typeface="Calibri"/>
                <a:ea typeface="ＭＳ Ｐゴシック" charset="-128"/>
                <a:cs typeface="ＭＳ Ｐゴシック" charset="-128"/>
              </a:defRPr>
            </a:lvl1pPr>
          </a:lstStyle>
          <a:p>
            <a:pPr>
              <a:defRPr/>
            </a:pPr>
            <a:endParaRPr lang="en-US" dirty="0"/>
          </a:p>
        </p:txBody>
      </p:sp>
      <p:sp>
        <p:nvSpPr>
          <p:cNvPr id="8" name="Slide Number Placeholder 5"/>
          <p:cNvSpPr txBox="1">
            <a:spLocks/>
          </p:cNvSpPr>
          <p:nvPr userDrawn="1"/>
        </p:nvSpPr>
        <p:spPr>
          <a:xfrm>
            <a:off x="11789664" y="6629400"/>
            <a:ext cx="402336" cy="228600"/>
          </a:xfrm>
          <a:prstGeom prst="rect">
            <a:avLst/>
          </a:prstGeom>
        </p:spPr>
        <p:txBody>
          <a:bodyPr vert="horz" wrap="square" lIns="0" tIns="45720" rIns="91440" bIns="45720" numCol="1" anchor="t" anchorCtr="0" compatLnSpc="1">
            <a:prstTxWarp prst="textNoShape">
              <a:avLst/>
            </a:prstTxWarp>
          </a:bodyPr>
          <a:lstStyle>
            <a:defPPr>
              <a:defRPr lang="en-US"/>
            </a:defPPr>
            <a:lvl1pPr algn="r" rtl="0" eaLnBrk="1" fontAlgn="auto" hangingPunct="1">
              <a:spcBef>
                <a:spcPts val="0"/>
              </a:spcBef>
              <a:spcAft>
                <a:spcPts val="0"/>
              </a:spcAft>
              <a:defRPr lang="en-US" sz="1200" kern="1200" baseline="0" smtClean="0">
                <a:solidFill>
                  <a:schemeClr val="bg1"/>
                </a:solidFill>
                <a:latin typeface="Calibri"/>
                <a:ea typeface=""/>
                <a:cs typeface="+mn-cs"/>
              </a:defRPr>
            </a:lvl1pPr>
            <a:lvl2pPr marL="457200" algn="l" rtl="0" eaLnBrk="0" fontAlgn="base" hangingPunct="0">
              <a:spcBef>
                <a:spcPct val="0"/>
              </a:spcBef>
              <a:spcAft>
                <a:spcPct val="0"/>
              </a:spcAft>
              <a:defRPr kern="1200">
                <a:solidFill>
                  <a:schemeClr val="tx1"/>
                </a:solidFill>
                <a:latin typeface="Arial" charset="0"/>
                <a:ea typeface="MS PGothic" charset="-128"/>
                <a:cs typeface="+mn-cs"/>
              </a:defRPr>
            </a:lvl2pPr>
            <a:lvl3pPr marL="914400" algn="l" rtl="0" eaLnBrk="0" fontAlgn="base" hangingPunct="0">
              <a:spcBef>
                <a:spcPct val="0"/>
              </a:spcBef>
              <a:spcAft>
                <a:spcPct val="0"/>
              </a:spcAft>
              <a:defRPr kern="1200">
                <a:solidFill>
                  <a:schemeClr val="tx1"/>
                </a:solidFill>
                <a:latin typeface="Arial" charset="0"/>
                <a:ea typeface="MS PGothic" charset="-128"/>
                <a:cs typeface="+mn-cs"/>
              </a:defRPr>
            </a:lvl3pPr>
            <a:lvl4pPr marL="1371600" algn="l" rtl="0" eaLnBrk="0" fontAlgn="base" hangingPunct="0">
              <a:spcBef>
                <a:spcPct val="0"/>
              </a:spcBef>
              <a:spcAft>
                <a:spcPct val="0"/>
              </a:spcAft>
              <a:defRPr kern="1200">
                <a:solidFill>
                  <a:schemeClr val="tx1"/>
                </a:solidFill>
                <a:latin typeface="Arial" charset="0"/>
                <a:ea typeface="MS PGothic" charset="-128"/>
                <a:cs typeface="+mn-cs"/>
              </a:defRPr>
            </a:lvl4pPr>
            <a:lvl5pPr marL="1828800" algn="l" rtl="0" eaLnBrk="0" fontAlgn="base" hangingPunct="0">
              <a:spcBef>
                <a:spcPct val="0"/>
              </a:spcBef>
              <a:spcAft>
                <a:spcPct val="0"/>
              </a:spcAft>
              <a:defRPr kern="1200">
                <a:solidFill>
                  <a:schemeClr val="tx1"/>
                </a:solidFill>
                <a:latin typeface="Arial" charset="0"/>
                <a:ea typeface="MS PGothic" charset="-128"/>
                <a:cs typeface="+mn-cs"/>
              </a:defRPr>
            </a:lvl5pPr>
            <a:lvl6pPr marL="2286000" algn="l" defTabSz="914400" rtl="0" eaLnBrk="1" latinLnBrk="0" hangingPunct="1">
              <a:defRPr kern="1200">
                <a:solidFill>
                  <a:schemeClr val="tx1"/>
                </a:solidFill>
                <a:latin typeface="Arial" charset="0"/>
                <a:ea typeface="MS PGothic" charset="-128"/>
                <a:cs typeface="+mn-cs"/>
              </a:defRPr>
            </a:lvl6pPr>
            <a:lvl7pPr marL="2743200" algn="l" defTabSz="914400" rtl="0" eaLnBrk="1" latinLnBrk="0" hangingPunct="1">
              <a:defRPr kern="1200">
                <a:solidFill>
                  <a:schemeClr val="tx1"/>
                </a:solidFill>
                <a:latin typeface="Arial" charset="0"/>
                <a:ea typeface="MS PGothic" charset="-128"/>
                <a:cs typeface="+mn-cs"/>
              </a:defRPr>
            </a:lvl7pPr>
            <a:lvl8pPr marL="3200400" algn="l" defTabSz="914400" rtl="0" eaLnBrk="1" latinLnBrk="0" hangingPunct="1">
              <a:defRPr kern="1200">
                <a:solidFill>
                  <a:schemeClr val="tx1"/>
                </a:solidFill>
                <a:latin typeface="Arial" charset="0"/>
                <a:ea typeface="MS PGothic" charset="-128"/>
                <a:cs typeface="+mn-cs"/>
              </a:defRPr>
            </a:lvl8pPr>
            <a:lvl9pPr marL="3657600" algn="l" defTabSz="914400" rtl="0" eaLnBrk="1" latinLnBrk="0" hangingPunct="1">
              <a:defRPr kern="1200">
                <a:solidFill>
                  <a:schemeClr val="tx1"/>
                </a:solidFill>
                <a:latin typeface="Arial" charset="0"/>
                <a:ea typeface="MS PGothic" charset="-128"/>
                <a:cs typeface="+mn-cs"/>
              </a:defRPr>
            </a:lvl9pPr>
          </a:lstStyle>
          <a:p>
            <a:pPr>
              <a:defRPr/>
            </a:pPr>
            <a:fld id="{E8CC769F-ADCB-2641-BD2F-4076D1C41918}" type="slidenum">
              <a:rPr lang="uk-UA" sz="800" smtClean="0">
                <a:latin typeface="Arial" charset="0"/>
              </a:rPr>
              <a:pPr>
                <a:defRPr/>
              </a:pPr>
              <a:t>‹#›</a:t>
            </a:fld>
            <a:endParaRPr lang="uk-UA" sz="1200" dirty="0"/>
          </a:p>
        </p:txBody>
      </p:sp>
      <p:sp>
        <p:nvSpPr>
          <p:cNvPr id="9" name="TextBox 8"/>
          <p:cNvSpPr txBox="1"/>
          <p:nvPr userDrawn="1"/>
        </p:nvSpPr>
        <p:spPr>
          <a:xfrm>
            <a:off x="1" y="6629400"/>
            <a:ext cx="2834105" cy="215444"/>
          </a:xfrm>
          <a:prstGeom prst="rect">
            <a:avLst/>
          </a:prstGeom>
          <a:noFill/>
        </p:spPr>
        <p:txBody>
          <a:bodyPr wrap="square" rtlCol="0">
            <a:spAutoFit/>
          </a:bodyPr>
          <a:lstStyle/>
          <a:p>
            <a:r>
              <a:rPr lang="en-US" sz="800" dirty="0">
                <a:solidFill>
                  <a:schemeClr val="bg1"/>
                </a:solidFill>
              </a:rPr>
              <a:t>GCD FY18</a:t>
            </a:r>
            <a:r>
              <a:rPr lang="en-US" sz="800" baseline="0" dirty="0">
                <a:solidFill>
                  <a:schemeClr val="bg1"/>
                </a:solidFill>
              </a:rPr>
              <a:t> Mid Year Review</a:t>
            </a:r>
            <a:endParaRPr lang="en-US" sz="800" dirty="0">
              <a:solidFill>
                <a:schemeClr val="bg1"/>
              </a:solidFill>
            </a:endParaRPr>
          </a:p>
        </p:txBody>
      </p:sp>
    </p:spTree>
    <p:extLst>
      <p:ext uri="{BB962C8B-B14F-4D97-AF65-F5344CB8AC3E}">
        <p14:creationId xmlns:p14="http://schemas.microsoft.com/office/powerpoint/2010/main" val="29211990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a:prstGeom prst="rect">
            <a:avLst/>
          </a:prstGeom>
        </p:spPr>
        <p:txBody>
          <a:bodyPr/>
          <a:lstStyle>
            <a:lvl1pPr>
              <a:defRPr>
                <a:solidFill>
                  <a:schemeClr val="tx1"/>
                </a:solidFill>
              </a:defRPr>
            </a:lvl1pPr>
          </a:lstStyle>
          <a:p>
            <a:r>
              <a:rPr lang="en-US" dirty="0"/>
              <a:t>Click to edit Master title style</a:t>
            </a:r>
          </a:p>
        </p:txBody>
      </p:sp>
      <p:sp>
        <p:nvSpPr>
          <p:cNvPr id="3" name="Text Placeholder 2"/>
          <p:cNvSpPr>
            <a:spLocks noGrp="1"/>
          </p:cNvSpPr>
          <p:nvPr>
            <p:ph type="body" idx="1"/>
          </p:nvPr>
        </p:nvSpPr>
        <p:spPr>
          <a:xfrm>
            <a:off x="609600" y="1535113"/>
            <a:ext cx="5386917" cy="639762"/>
          </a:xfrm>
          <a:prstGeom prst="rect">
            <a:avLst/>
          </a:prstGeom>
        </p:spPr>
        <p:txBody>
          <a:bodyPr anchor="b"/>
          <a:lstStyle>
            <a:lvl1pPr marL="0" indent="0">
              <a:buNone/>
              <a:defRPr sz="2400" b="1">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a:prstGeom prst="rect">
            <a:avLst/>
          </a:prstGeom>
        </p:spPr>
        <p:txBody>
          <a:bodyPr/>
          <a:lstStyle>
            <a:lvl1pPr>
              <a:defRPr sz="2400">
                <a:solidFill>
                  <a:schemeClr val="bg1"/>
                </a:solidFill>
              </a:defRPr>
            </a:lvl1pPr>
            <a:lvl2pPr>
              <a:defRPr sz="2000">
                <a:solidFill>
                  <a:schemeClr val="bg1"/>
                </a:solidFill>
              </a:defRPr>
            </a:lvl2pPr>
            <a:lvl3pPr>
              <a:defRPr sz="1800">
                <a:solidFill>
                  <a:schemeClr val="bg1"/>
                </a:solidFill>
              </a:defRPr>
            </a:lvl3pPr>
            <a:lvl4pPr>
              <a:defRPr sz="1600">
                <a:solidFill>
                  <a:schemeClr val="bg1"/>
                </a:solidFill>
              </a:defRPr>
            </a:lvl4pPr>
            <a:lvl5pPr>
              <a:defRPr sz="1600">
                <a:solidFill>
                  <a:schemeClr val="bg1"/>
                </a:solidFill>
              </a:defRPr>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a:prstGeom prst="rect">
            <a:avLst/>
          </a:prstGeom>
        </p:spPr>
        <p:txBody>
          <a:bodyPr anchor="b"/>
          <a:lstStyle>
            <a:lvl1pPr marL="0" indent="0">
              <a:buNone/>
              <a:defRPr sz="2400" b="1">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6193368" y="2174875"/>
            <a:ext cx="5389033" cy="3951288"/>
          </a:xfrm>
          <a:prstGeom prst="rect">
            <a:avLst/>
          </a:prstGeom>
        </p:spPr>
        <p:txBody>
          <a:bodyPr/>
          <a:lstStyle>
            <a:lvl1pPr>
              <a:defRPr sz="2400">
                <a:solidFill>
                  <a:schemeClr val="bg1"/>
                </a:solidFill>
              </a:defRPr>
            </a:lvl1pPr>
            <a:lvl2pPr>
              <a:defRPr sz="2000">
                <a:solidFill>
                  <a:schemeClr val="bg1"/>
                </a:solidFill>
              </a:defRPr>
            </a:lvl2pPr>
            <a:lvl3pPr>
              <a:defRPr sz="1800">
                <a:solidFill>
                  <a:schemeClr val="bg1"/>
                </a:solidFill>
              </a:defRPr>
            </a:lvl3pPr>
            <a:lvl4pPr>
              <a:defRPr sz="1600">
                <a:solidFill>
                  <a:schemeClr val="bg1"/>
                </a:solidFill>
              </a:defRPr>
            </a:lvl4pPr>
            <a:lvl5pPr>
              <a:defRPr sz="1600">
                <a:solidFill>
                  <a:schemeClr val="bg1"/>
                </a:solidFill>
              </a:defRPr>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p:cNvSpPr>
            <a:spLocks noGrp="1"/>
          </p:cNvSpPr>
          <p:nvPr>
            <p:ph type="dt" sz="half" idx="10"/>
          </p:nvPr>
        </p:nvSpPr>
        <p:spPr>
          <a:xfrm>
            <a:off x="609600" y="6126164"/>
            <a:ext cx="2844800" cy="365125"/>
          </a:xfrm>
          <a:prstGeom prst="rect">
            <a:avLst/>
          </a:prstGeom>
        </p:spPr>
        <p:txBody>
          <a:bodyPr vert="horz" wrap="square" lIns="91440" tIns="45720" rIns="91440" bIns="45720" numCol="1" anchor="t" anchorCtr="0" compatLnSpc="1">
            <a:prstTxWarp prst="textNoShape">
              <a:avLst/>
            </a:prstTxWarp>
          </a:bodyPr>
          <a:lstStyle>
            <a:lvl1pPr eaLnBrk="1" fontAlgn="auto" hangingPunct="1">
              <a:spcBef>
                <a:spcPts val="0"/>
              </a:spcBef>
              <a:spcAft>
                <a:spcPts val="0"/>
              </a:spcAft>
              <a:defRPr>
                <a:solidFill>
                  <a:prstClr val="black"/>
                </a:solidFill>
                <a:latin typeface="Calibri"/>
                <a:ea typeface=""/>
              </a:defRPr>
            </a:lvl1pPr>
          </a:lstStyle>
          <a:p>
            <a:pPr>
              <a:defRPr/>
            </a:pPr>
            <a:endParaRPr lang="en-US" dirty="0"/>
          </a:p>
        </p:txBody>
      </p:sp>
      <p:sp>
        <p:nvSpPr>
          <p:cNvPr id="8" name="Footer Placeholder 4"/>
          <p:cNvSpPr>
            <a:spLocks noGrp="1"/>
          </p:cNvSpPr>
          <p:nvPr>
            <p:ph type="ftr" sz="quarter" idx="11"/>
          </p:nvPr>
        </p:nvSpPr>
        <p:spPr>
          <a:xfrm>
            <a:off x="4165600" y="6126164"/>
            <a:ext cx="3860800" cy="365125"/>
          </a:xfrm>
          <a:prstGeom prst="rect">
            <a:avLst/>
          </a:prstGeom>
        </p:spPr>
        <p:txBody>
          <a:bodyPr/>
          <a:lstStyle>
            <a:lvl1pPr eaLnBrk="1" fontAlgn="auto" hangingPunct="1">
              <a:spcBef>
                <a:spcPts val="0"/>
              </a:spcBef>
              <a:spcAft>
                <a:spcPts val="0"/>
              </a:spcAft>
              <a:defRPr>
                <a:solidFill>
                  <a:prstClr val="black"/>
                </a:solidFill>
                <a:latin typeface="Calibri"/>
                <a:ea typeface="ＭＳ Ｐゴシック" charset="-128"/>
                <a:cs typeface="ＭＳ Ｐゴシック" charset="-128"/>
              </a:defRPr>
            </a:lvl1pPr>
          </a:lstStyle>
          <a:p>
            <a:pPr>
              <a:defRPr/>
            </a:pPr>
            <a:endParaRPr lang="en-US" dirty="0"/>
          </a:p>
        </p:txBody>
      </p:sp>
      <p:sp>
        <p:nvSpPr>
          <p:cNvPr id="10" name="Slide Number Placeholder 5"/>
          <p:cNvSpPr txBox="1">
            <a:spLocks/>
          </p:cNvSpPr>
          <p:nvPr userDrawn="1"/>
        </p:nvSpPr>
        <p:spPr>
          <a:xfrm>
            <a:off x="11789664" y="6629400"/>
            <a:ext cx="402336" cy="228600"/>
          </a:xfrm>
          <a:prstGeom prst="rect">
            <a:avLst/>
          </a:prstGeom>
        </p:spPr>
        <p:txBody>
          <a:bodyPr vert="horz" wrap="square" lIns="0" tIns="45720" rIns="91440" bIns="45720" numCol="1" anchor="t" anchorCtr="0" compatLnSpc="1">
            <a:prstTxWarp prst="textNoShape">
              <a:avLst/>
            </a:prstTxWarp>
          </a:bodyPr>
          <a:lstStyle>
            <a:defPPr>
              <a:defRPr lang="en-US"/>
            </a:defPPr>
            <a:lvl1pPr algn="r" rtl="0" eaLnBrk="1" fontAlgn="auto" hangingPunct="1">
              <a:spcBef>
                <a:spcPts val="0"/>
              </a:spcBef>
              <a:spcAft>
                <a:spcPts val="0"/>
              </a:spcAft>
              <a:defRPr lang="en-US" sz="1200" kern="1200" baseline="0" smtClean="0">
                <a:solidFill>
                  <a:schemeClr val="bg1"/>
                </a:solidFill>
                <a:latin typeface="Calibri"/>
                <a:ea typeface=""/>
                <a:cs typeface="+mn-cs"/>
              </a:defRPr>
            </a:lvl1pPr>
            <a:lvl2pPr marL="457200" algn="l" rtl="0" eaLnBrk="0" fontAlgn="base" hangingPunct="0">
              <a:spcBef>
                <a:spcPct val="0"/>
              </a:spcBef>
              <a:spcAft>
                <a:spcPct val="0"/>
              </a:spcAft>
              <a:defRPr kern="1200">
                <a:solidFill>
                  <a:schemeClr val="tx1"/>
                </a:solidFill>
                <a:latin typeface="Arial" charset="0"/>
                <a:ea typeface="MS PGothic" charset="-128"/>
                <a:cs typeface="+mn-cs"/>
              </a:defRPr>
            </a:lvl2pPr>
            <a:lvl3pPr marL="914400" algn="l" rtl="0" eaLnBrk="0" fontAlgn="base" hangingPunct="0">
              <a:spcBef>
                <a:spcPct val="0"/>
              </a:spcBef>
              <a:spcAft>
                <a:spcPct val="0"/>
              </a:spcAft>
              <a:defRPr kern="1200">
                <a:solidFill>
                  <a:schemeClr val="tx1"/>
                </a:solidFill>
                <a:latin typeface="Arial" charset="0"/>
                <a:ea typeface="MS PGothic" charset="-128"/>
                <a:cs typeface="+mn-cs"/>
              </a:defRPr>
            </a:lvl3pPr>
            <a:lvl4pPr marL="1371600" algn="l" rtl="0" eaLnBrk="0" fontAlgn="base" hangingPunct="0">
              <a:spcBef>
                <a:spcPct val="0"/>
              </a:spcBef>
              <a:spcAft>
                <a:spcPct val="0"/>
              </a:spcAft>
              <a:defRPr kern="1200">
                <a:solidFill>
                  <a:schemeClr val="tx1"/>
                </a:solidFill>
                <a:latin typeface="Arial" charset="0"/>
                <a:ea typeface="MS PGothic" charset="-128"/>
                <a:cs typeface="+mn-cs"/>
              </a:defRPr>
            </a:lvl4pPr>
            <a:lvl5pPr marL="1828800" algn="l" rtl="0" eaLnBrk="0" fontAlgn="base" hangingPunct="0">
              <a:spcBef>
                <a:spcPct val="0"/>
              </a:spcBef>
              <a:spcAft>
                <a:spcPct val="0"/>
              </a:spcAft>
              <a:defRPr kern="1200">
                <a:solidFill>
                  <a:schemeClr val="tx1"/>
                </a:solidFill>
                <a:latin typeface="Arial" charset="0"/>
                <a:ea typeface="MS PGothic" charset="-128"/>
                <a:cs typeface="+mn-cs"/>
              </a:defRPr>
            </a:lvl5pPr>
            <a:lvl6pPr marL="2286000" algn="l" defTabSz="914400" rtl="0" eaLnBrk="1" latinLnBrk="0" hangingPunct="1">
              <a:defRPr kern="1200">
                <a:solidFill>
                  <a:schemeClr val="tx1"/>
                </a:solidFill>
                <a:latin typeface="Arial" charset="0"/>
                <a:ea typeface="MS PGothic" charset="-128"/>
                <a:cs typeface="+mn-cs"/>
              </a:defRPr>
            </a:lvl6pPr>
            <a:lvl7pPr marL="2743200" algn="l" defTabSz="914400" rtl="0" eaLnBrk="1" latinLnBrk="0" hangingPunct="1">
              <a:defRPr kern="1200">
                <a:solidFill>
                  <a:schemeClr val="tx1"/>
                </a:solidFill>
                <a:latin typeface="Arial" charset="0"/>
                <a:ea typeface="MS PGothic" charset="-128"/>
                <a:cs typeface="+mn-cs"/>
              </a:defRPr>
            </a:lvl7pPr>
            <a:lvl8pPr marL="3200400" algn="l" defTabSz="914400" rtl="0" eaLnBrk="1" latinLnBrk="0" hangingPunct="1">
              <a:defRPr kern="1200">
                <a:solidFill>
                  <a:schemeClr val="tx1"/>
                </a:solidFill>
                <a:latin typeface="Arial" charset="0"/>
                <a:ea typeface="MS PGothic" charset="-128"/>
                <a:cs typeface="+mn-cs"/>
              </a:defRPr>
            </a:lvl8pPr>
            <a:lvl9pPr marL="3657600" algn="l" defTabSz="914400" rtl="0" eaLnBrk="1" latinLnBrk="0" hangingPunct="1">
              <a:defRPr kern="1200">
                <a:solidFill>
                  <a:schemeClr val="tx1"/>
                </a:solidFill>
                <a:latin typeface="Arial" charset="0"/>
                <a:ea typeface="MS PGothic" charset="-128"/>
                <a:cs typeface="+mn-cs"/>
              </a:defRPr>
            </a:lvl9pPr>
          </a:lstStyle>
          <a:p>
            <a:pPr>
              <a:defRPr/>
            </a:pPr>
            <a:fld id="{E8CC769F-ADCB-2641-BD2F-4076D1C41918}" type="slidenum">
              <a:rPr lang="uk-UA" sz="800" smtClean="0">
                <a:latin typeface="Arial" charset="0"/>
              </a:rPr>
              <a:pPr>
                <a:defRPr/>
              </a:pPr>
              <a:t>‹#›</a:t>
            </a:fld>
            <a:endParaRPr lang="uk-UA" sz="1200" dirty="0"/>
          </a:p>
        </p:txBody>
      </p:sp>
      <p:sp>
        <p:nvSpPr>
          <p:cNvPr id="11" name="TextBox 10"/>
          <p:cNvSpPr txBox="1"/>
          <p:nvPr userDrawn="1"/>
        </p:nvSpPr>
        <p:spPr>
          <a:xfrm>
            <a:off x="1" y="6629400"/>
            <a:ext cx="2834105" cy="215444"/>
          </a:xfrm>
          <a:prstGeom prst="rect">
            <a:avLst/>
          </a:prstGeom>
          <a:noFill/>
        </p:spPr>
        <p:txBody>
          <a:bodyPr wrap="square" rtlCol="0">
            <a:spAutoFit/>
          </a:bodyPr>
          <a:lstStyle/>
          <a:p>
            <a:r>
              <a:rPr lang="en-US" sz="800" dirty="0">
                <a:solidFill>
                  <a:schemeClr val="bg1"/>
                </a:solidFill>
              </a:rPr>
              <a:t>GCD FY18</a:t>
            </a:r>
            <a:r>
              <a:rPr lang="en-US" sz="800" baseline="0" dirty="0">
                <a:solidFill>
                  <a:schemeClr val="bg1"/>
                </a:solidFill>
              </a:rPr>
              <a:t> Mid Year Review</a:t>
            </a:r>
            <a:endParaRPr lang="en-US" sz="800" dirty="0">
              <a:solidFill>
                <a:schemeClr val="bg1"/>
              </a:solidFill>
            </a:endParaRPr>
          </a:p>
        </p:txBody>
      </p:sp>
    </p:spTree>
    <p:extLst>
      <p:ext uri="{BB962C8B-B14F-4D97-AF65-F5344CB8AC3E}">
        <p14:creationId xmlns:p14="http://schemas.microsoft.com/office/powerpoint/2010/main" val="397323435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 name="Slide Number Placeholder 5"/>
          <p:cNvSpPr>
            <a:spLocks noGrp="1"/>
          </p:cNvSpPr>
          <p:nvPr>
            <p:ph type="sldNum" sz="quarter" idx="10"/>
          </p:nvPr>
        </p:nvSpPr>
        <p:spPr>
          <a:xfrm>
            <a:off x="11789664" y="6629400"/>
            <a:ext cx="402336" cy="228600"/>
          </a:xfrm>
          <a:prstGeom prst="rect">
            <a:avLst/>
          </a:prstGeom>
        </p:spPr>
        <p:txBody>
          <a:bodyPr vert="horz" wrap="square" lIns="0" tIns="45720" rIns="91440" bIns="45720" numCol="1" anchor="t" anchorCtr="0" compatLnSpc="1">
            <a:prstTxWarp prst="textNoShape">
              <a:avLst/>
            </a:prstTxWarp>
          </a:bodyPr>
          <a:lstStyle>
            <a:lvl1pPr algn="r" eaLnBrk="1" fontAlgn="auto" hangingPunct="1">
              <a:spcBef>
                <a:spcPts val="0"/>
              </a:spcBef>
              <a:spcAft>
                <a:spcPts val="0"/>
              </a:spcAft>
              <a:defRPr lang="en-US" sz="800" baseline="0" smtClean="0">
                <a:solidFill>
                  <a:schemeClr val="tx1"/>
                </a:solidFill>
                <a:latin typeface="Arial" charset="0"/>
                <a:ea typeface=""/>
              </a:defRPr>
            </a:lvl1pPr>
          </a:lstStyle>
          <a:p>
            <a:pPr>
              <a:defRPr/>
            </a:pPr>
            <a:fld id="{75D13D49-2B6F-174C-9E1E-1013A06E5C50}" type="slidenum">
              <a:rPr lang="uk-UA" smtClean="0"/>
              <a:pPr>
                <a:defRPr/>
              </a:pPr>
              <a:t>‹#›</a:t>
            </a:fld>
            <a:endParaRPr lang="uk-UA" dirty="0"/>
          </a:p>
        </p:txBody>
      </p:sp>
      <p:sp>
        <p:nvSpPr>
          <p:cNvPr id="2" name="Title 1"/>
          <p:cNvSpPr>
            <a:spLocks noGrp="1"/>
          </p:cNvSpPr>
          <p:nvPr>
            <p:ph type="title"/>
          </p:nvPr>
        </p:nvSpPr>
        <p:spPr>
          <a:xfrm>
            <a:off x="1625600" y="0"/>
            <a:ext cx="9144000" cy="1066800"/>
          </a:xfrm>
          <a:prstGeom prst="rect">
            <a:avLst/>
          </a:prstGeom>
        </p:spPr>
        <p:txBody>
          <a:bodyPr anchor="ctr"/>
          <a:lstStyle>
            <a:lvl1pPr>
              <a:defRPr lang="en-US" sz="2400" baseline="0">
                <a:solidFill>
                  <a:schemeClr val="bg1"/>
                </a:solidFill>
                <a:latin typeface="Arial Bold" charset="0"/>
              </a:defRPr>
            </a:lvl1pPr>
          </a:lstStyle>
          <a:p>
            <a:pPr lvl="0"/>
            <a:r>
              <a:rPr lang="en-US" dirty="0"/>
              <a:t>Click to edit Master title style</a:t>
            </a:r>
          </a:p>
        </p:txBody>
      </p:sp>
      <p:sp>
        <p:nvSpPr>
          <p:cNvPr id="4" name="TextBox 3"/>
          <p:cNvSpPr txBox="1"/>
          <p:nvPr userDrawn="1"/>
        </p:nvSpPr>
        <p:spPr>
          <a:xfrm>
            <a:off x="1" y="6629400"/>
            <a:ext cx="2834105" cy="215444"/>
          </a:xfrm>
          <a:prstGeom prst="rect">
            <a:avLst/>
          </a:prstGeom>
          <a:noFill/>
        </p:spPr>
        <p:txBody>
          <a:bodyPr wrap="square" rtlCol="0">
            <a:spAutoFit/>
          </a:bodyPr>
          <a:lstStyle/>
          <a:p>
            <a:r>
              <a:rPr lang="en-US" sz="800" dirty="0">
                <a:solidFill>
                  <a:schemeClr val="bg1"/>
                </a:solidFill>
              </a:rPr>
              <a:t>GCD FY18</a:t>
            </a:r>
            <a:r>
              <a:rPr lang="en-US" sz="800" baseline="0" dirty="0">
                <a:solidFill>
                  <a:schemeClr val="bg1"/>
                </a:solidFill>
              </a:rPr>
              <a:t> Mid Year Review</a:t>
            </a:r>
            <a:endParaRPr lang="en-US" sz="800" dirty="0">
              <a:solidFill>
                <a:schemeClr val="bg1"/>
              </a:solidFill>
            </a:endParaRPr>
          </a:p>
        </p:txBody>
      </p:sp>
      <p:sp>
        <p:nvSpPr>
          <p:cNvPr id="5" name="TextBox 4"/>
          <p:cNvSpPr txBox="1"/>
          <p:nvPr userDrawn="1"/>
        </p:nvSpPr>
        <p:spPr>
          <a:xfrm>
            <a:off x="1" y="6629400"/>
            <a:ext cx="2834105" cy="215444"/>
          </a:xfrm>
          <a:prstGeom prst="rect">
            <a:avLst/>
          </a:prstGeom>
          <a:noFill/>
        </p:spPr>
        <p:txBody>
          <a:bodyPr wrap="square" rtlCol="0">
            <a:spAutoFit/>
          </a:bodyPr>
          <a:lstStyle/>
          <a:p>
            <a:r>
              <a:rPr lang="en-US" sz="800" dirty="0">
                <a:solidFill>
                  <a:schemeClr val="tx1"/>
                </a:solidFill>
              </a:rPr>
              <a:t>GCD FY20</a:t>
            </a:r>
            <a:r>
              <a:rPr lang="en-US" sz="800" baseline="0" dirty="0">
                <a:solidFill>
                  <a:schemeClr val="tx1"/>
                </a:solidFill>
              </a:rPr>
              <a:t> Annual Review</a:t>
            </a:r>
            <a:endParaRPr lang="en-US" sz="800" dirty="0">
              <a:solidFill>
                <a:schemeClr val="tx1"/>
              </a:solidFill>
            </a:endParaRPr>
          </a:p>
        </p:txBody>
      </p:sp>
    </p:spTree>
    <p:extLst>
      <p:ext uri="{BB962C8B-B14F-4D97-AF65-F5344CB8AC3E}">
        <p14:creationId xmlns:p14="http://schemas.microsoft.com/office/powerpoint/2010/main" val="2309324039"/>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orient="horz" pos="816">
          <p15:clr>
            <a:srgbClr val="FBAE40"/>
          </p15:clr>
        </p15:guide>
        <p15:guide id="2" pos="3840">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bg>
      <p:bgPr>
        <a:solidFill>
          <a:schemeClr val="tx1"/>
        </a:solidFill>
        <a:effectLst/>
      </p:bgPr>
    </p:bg>
    <p:spTree>
      <p:nvGrpSpPr>
        <p:cNvPr id="1" name=""/>
        <p:cNvGrpSpPr/>
        <p:nvPr/>
      </p:nvGrpSpPr>
      <p:grpSpPr>
        <a:xfrm>
          <a:off x="0" y="0"/>
          <a:ext cx="0" cy="0"/>
          <a:chOff x="0" y="0"/>
          <a:chExt cx="0" cy="0"/>
        </a:xfrm>
      </p:grpSpPr>
      <p:sp>
        <p:nvSpPr>
          <p:cNvPr id="5" name="Slide Number Placeholder 5"/>
          <p:cNvSpPr txBox="1">
            <a:spLocks/>
          </p:cNvSpPr>
          <p:nvPr userDrawn="1"/>
        </p:nvSpPr>
        <p:spPr>
          <a:xfrm>
            <a:off x="11789664" y="6629400"/>
            <a:ext cx="402336" cy="228600"/>
          </a:xfrm>
          <a:prstGeom prst="rect">
            <a:avLst/>
          </a:prstGeom>
        </p:spPr>
        <p:txBody>
          <a:bodyPr vert="horz" wrap="square" lIns="0" tIns="45720" rIns="91440" bIns="45720" numCol="1" anchor="t" anchorCtr="0" compatLnSpc="1">
            <a:prstTxWarp prst="textNoShape">
              <a:avLst/>
            </a:prstTxWarp>
          </a:bodyPr>
          <a:lstStyle>
            <a:defPPr>
              <a:defRPr lang="en-US"/>
            </a:defPPr>
            <a:lvl1pPr algn="r" rtl="0" eaLnBrk="1" fontAlgn="auto" hangingPunct="1">
              <a:spcBef>
                <a:spcPts val="0"/>
              </a:spcBef>
              <a:spcAft>
                <a:spcPts val="0"/>
              </a:spcAft>
              <a:defRPr lang="en-US" sz="1200" kern="1200" baseline="0" smtClean="0">
                <a:solidFill>
                  <a:schemeClr val="bg1"/>
                </a:solidFill>
                <a:latin typeface="Calibri"/>
                <a:ea typeface=""/>
                <a:cs typeface="+mn-cs"/>
              </a:defRPr>
            </a:lvl1pPr>
            <a:lvl2pPr marL="457200" algn="l" rtl="0" eaLnBrk="0" fontAlgn="base" hangingPunct="0">
              <a:spcBef>
                <a:spcPct val="0"/>
              </a:spcBef>
              <a:spcAft>
                <a:spcPct val="0"/>
              </a:spcAft>
              <a:defRPr kern="1200">
                <a:solidFill>
                  <a:schemeClr val="tx1"/>
                </a:solidFill>
                <a:latin typeface="Arial" charset="0"/>
                <a:ea typeface="MS PGothic" charset="-128"/>
                <a:cs typeface="+mn-cs"/>
              </a:defRPr>
            </a:lvl2pPr>
            <a:lvl3pPr marL="914400" algn="l" rtl="0" eaLnBrk="0" fontAlgn="base" hangingPunct="0">
              <a:spcBef>
                <a:spcPct val="0"/>
              </a:spcBef>
              <a:spcAft>
                <a:spcPct val="0"/>
              </a:spcAft>
              <a:defRPr kern="1200">
                <a:solidFill>
                  <a:schemeClr val="tx1"/>
                </a:solidFill>
                <a:latin typeface="Arial" charset="0"/>
                <a:ea typeface="MS PGothic" charset="-128"/>
                <a:cs typeface="+mn-cs"/>
              </a:defRPr>
            </a:lvl3pPr>
            <a:lvl4pPr marL="1371600" algn="l" rtl="0" eaLnBrk="0" fontAlgn="base" hangingPunct="0">
              <a:spcBef>
                <a:spcPct val="0"/>
              </a:spcBef>
              <a:spcAft>
                <a:spcPct val="0"/>
              </a:spcAft>
              <a:defRPr kern="1200">
                <a:solidFill>
                  <a:schemeClr val="tx1"/>
                </a:solidFill>
                <a:latin typeface="Arial" charset="0"/>
                <a:ea typeface="MS PGothic" charset="-128"/>
                <a:cs typeface="+mn-cs"/>
              </a:defRPr>
            </a:lvl4pPr>
            <a:lvl5pPr marL="1828800" algn="l" rtl="0" eaLnBrk="0" fontAlgn="base" hangingPunct="0">
              <a:spcBef>
                <a:spcPct val="0"/>
              </a:spcBef>
              <a:spcAft>
                <a:spcPct val="0"/>
              </a:spcAft>
              <a:defRPr kern="1200">
                <a:solidFill>
                  <a:schemeClr val="tx1"/>
                </a:solidFill>
                <a:latin typeface="Arial" charset="0"/>
                <a:ea typeface="MS PGothic" charset="-128"/>
                <a:cs typeface="+mn-cs"/>
              </a:defRPr>
            </a:lvl5pPr>
            <a:lvl6pPr marL="2286000" algn="l" defTabSz="914400" rtl="0" eaLnBrk="1" latinLnBrk="0" hangingPunct="1">
              <a:defRPr kern="1200">
                <a:solidFill>
                  <a:schemeClr val="tx1"/>
                </a:solidFill>
                <a:latin typeface="Arial" charset="0"/>
                <a:ea typeface="MS PGothic" charset="-128"/>
                <a:cs typeface="+mn-cs"/>
              </a:defRPr>
            </a:lvl6pPr>
            <a:lvl7pPr marL="2743200" algn="l" defTabSz="914400" rtl="0" eaLnBrk="1" latinLnBrk="0" hangingPunct="1">
              <a:defRPr kern="1200">
                <a:solidFill>
                  <a:schemeClr val="tx1"/>
                </a:solidFill>
                <a:latin typeface="Arial" charset="0"/>
                <a:ea typeface="MS PGothic" charset="-128"/>
                <a:cs typeface="+mn-cs"/>
              </a:defRPr>
            </a:lvl7pPr>
            <a:lvl8pPr marL="3200400" algn="l" defTabSz="914400" rtl="0" eaLnBrk="1" latinLnBrk="0" hangingPunct="1">
              <a:defRPr kern="1200">
                <a:solidFill>
                  <a:schemeClr val="tx1"/>
                </a:solidFill>
                <a:latin typeface="Arial" charset="0"/>
                <a:ea typeface="MS PGothic" charset="-128"/>
                <a:cs typeface="+mn-cs"/>
              </a:defRPr>
            </a:lvl8pPr>
            <a:lvl9pPr marL="3657600" algn="l" defTabSz="914400" rtl="0" eaLnBrk="1" latinLnBrk="0" hangingPunct="1">
              <a:defRPr kern="1200">
                <a:solidFill>
                  <a:schemeClr val="tx1"/>
                </a:solidFill>
                <a:latin typeface="Arial" charset="0"/>
                <a:ea typeface="MS PGothic" charset="-128"/>
                <a:cs typeface="+mn-cs"/>
              </a:defRPr>
            </a:lvl9pPr>
          </a:lstStyle>
          <a:p>
            <a:pPr>
              <a:defRPr/>
            </a:pPr>
            <a:fld id="{E8CC769F-ADCB-2641-BD2F-4076D1C41918}" type="slidenum">
              <a:rPr lang="uk-UA" sz="800" smtClean="0">
                <a:latin typeface="Arial" charset="0"/>
              </a:rPr>
              <a:pPr>
                <a:defRPr/>
              </a:pPr>
              <a:t>‹#›</a:t>
            </a:fld>
            <a:endParaRPr lang="uk-UA" sz="1200" dirty="0"/>
          </a:p>
        </p:txBody>
      </p:sp>
      <p:sp>
        <p:nvSpPr>
          <p:cNvPr id="6" name="TextBox 5"/>
          <p:cNvSpPr txBox="1"/>
          <p:nvPr userDrawn="1"/>
        </p:nvSpPr>
        <p:spPr>
          <a:xfrm>
            <a:off x="1" y="6629400"/>
            <a:ext cx="2834105" cy="215444"/>
          </a:xfrm>
          <a:prstGeom prst="rect">
            <a:avLst/>
          </a:prstGeom>
          <a:noFill/>
        </p:spPr>
        <p:txBody>
          <a:bodyPr wrap="square" rtlCol="0">
            <a:spAutoFit/>
          </a:bodyPr>
          <a:lstStyle/>
          <a:p>
            <a:r>
              <a:rPr lang="en-US" sz="800" dirty="0">
                <a:solidFill>
                  <a:schemeClr val="bg1"/>
                </a:solidFill>
              </a:rPr>
              <a:t>GCD FY18</a:t>
            </a:r>
            <a:r>
              <a:rPr lang="en-US" sz="800" baseline="0" dirty="0">
                <a:solidFill>
                  <a:schemeClr val="bg1"/>
                </a:solidFill>
              </a:rPr>
              <a:t> Mid Year Review</a:t>
            </a:r>
            <a:endParaRPr lang="en-US" sz="800" dirty="0">
              <a:solidFill>
                <a:schemeClr val="bg1"/>
              </a:solidFill>
            </a:endParaRPr>
          </a:p>
        </p:txBody>
      </p:sp>
    </p:spTree>
    <p:extLst>
      <p:ext uri="{BB962C8B-B14F-4D97-AF65-F5344CB8AC3E}">
        <p14:creationId xmlns:p14="http://schemas.microsoft.com/office/powerpoint/2010/main" val="394994932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09601" y="1445127"/>
            <a:ext cx="4011084" cy="872288"/>
          </a:xfrm>
          <a:prstGeom prst="rect">
            <a:avLst/>
          </a:prstGeom>
        </p:spPr>
        <p:txBody>
          <a:bodyPr anchor="b"/>
          <a:lstStyle>
            <a:lvl1pPr algn="l">
              <a:defRPr sz="2000" b="1">
                <a:solidFill>
                  <a:schemeClr val="bg1"/>
                </a:solidFill>
              </a:defRPr>
            </a:lvl1pPr>
          </a:lstStyle>
          <a:p>
            <a:r>
              <a:rPr lang="en-US"/>
              <a:t>Click to edit Master title style</a:t>
            </a:r>
          </a:p>
        </p:txBody>
      </p:sp>
      <p:sp>
        <p:nvSpPr>
          <p:cNvPr id="3" name="Content Placeholder 2"/>
          <p:cNvSpPr>
            <a:spLocks noGrp="1"/>
          </p:cNvSpPr>
          <p:nvPr>
            <p:ph idx="1"/>
          </p:nvPr>
        </p:nvSpPr>
        <p:spPr>
          <a:xfrm>
            <a:off x="4766733" y="1445127"/>
            <a:ext cx="6815667" cy="4393616"/>
          </a:xfrm>
          <a:prstGeom prst="rect">
            <a:avLst/>
          </a:prstGeom>
        </p:spPr>
        <p:txBody>
          <a:bodyPr/>
          <a:lstStyle>
            <a:lvl1pPr>
              <a:defRPr sz="3200">
                <a:solidFill>
                  <a:schemeClr val="bg1"/>
                </a:solidFill>
              </a:defRPr>
            </a:lvl1pPr>
            <a:lvl2pPr>
              <a:defRPr sz="2800">
                <a:solidFill>
                  <a:schemeClr val="bg1"/>
                </a:solidFill>
              </a:defRPr>
            </a:lvl2pPr>
            <a:lvl3pPr>
              <a:defRPr sz="2400">
                <a:solidFill>
                  <a:schemeClr val="bg1"/>
                </a:solidFill>
              </a:defRPr>
            </a:lvl3pPr>
            <a:lvl4pPr>
              <a:defRPr sz="2000">
                <a:solidFill>
                  <a:schemeClr val="bg1"/>
                </a:solidFill>
              </a:defRPr>
            </a:lvl4pPr>
            <a:lvl5pPr>
              <a:defRPr sz="2000">
                <a:solidFill>
                  <a:schemeClr val="bg1"/>
                </a:solidFill>
              </a:defRPr>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p:nvPr>
        </p:nvSpPr>
        <p:spPr>
          <a:xfrm>
            <a:off x="609599" y="2500560"/>
            <a:ext cx="4011084" cy="3521328"/>
          </a:xfrm>
          <a:prstGeom prst="rect">
            <a:avLst/>
          </a:prstGeom>
        </p:spPr>
        <p:txBody>
          <a:bodyPr/>
          <a:lstStyle>
            <a:lvl1pPr marL="0" indent="0">
              <a:buNone/>
              <a:defRPr sz="1400">
                <a:solidFill>
                  <a:schemeClr val="bg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8" name="Slide Number Placeholder 5"/>
          <p:cNvSpPr>
            <a:spLocks noGrp="1"/>
          </p:cNvSpPr>
          <p:nvPr>
            <p:ph type="sldNum" sz="quarter" idx="12"/>
          </p:nvPr>
        </p:nvSpPr>
        <p:spPr>
          <a:xfrm>
            <a:off x="11789664" y="6629400"/>
            <a:ext cx="402336" cy="228600"/>
          </a:xfrm>
          <a:prstGeom prst="rect">
            <a:avLst/>
          </a:prstGeom>
        </p:spPr>
        <p:txBody>
          <a:bodyPr vert="horz" wrap="square" lIns="0" tIns="45720" rIns="91440" bIns="45720" numCol="1" anchor="t" anchorCtr="0" compatLnSpc="1">
            <a:prstTxWarp prst="textNoShape">
              <a:avLst/>
            </a:prstTxWarp>
          </a:bodyPr>
          <a:lstStyle>
            <a:lvl1pPr algn="r" eaLnBrk="1" fontAlgn="auto" hangingPunct="1">
              <a:spcBef>
                <a:spcPts val="0"/>
              </a:spcBef>
              <a:spcAft>
                <a:spcPts val="0"/>
              </a:spcAft>
              <a:defRPr lang="en-US" sz="1200" baseline="0" smtClean="0">
                <a:solidFill>
                  <a:schemeClr val="bg1"/>
                </a:solidFill>
                <a:latin typeface="Calibri"/>
                <a:ea typeface=""/>
              </a:defRPr>
            </a:lvl1pPr>
          </a:lstStyle>
          <a:p>
            <a:pPr>
              <a:defRPr/>
            </a:pPr>
            <a:fld id="{E8CC769F-ADCB-2641-BD2F-4076D1C41918}" type="slidenum">
              <a:rPr lang="uk-UA" sz="800" smtClean="0">
                <a:latin typeface="Arial" charset="0"/>
              </a:rPr>
              <a:pPr>
                <a:defRPr/>
              </a:pPr>
              <a:t>‹#›</a:t>
            </a:fld>
            <a:endParaRPr lang="uk-UA" dirty="0"/>
          </a:p>
        </p:txBody>
      </p:sp>
      <p:sp>
        <p:nvSpPr>
          <p:cNvPr id="9" name="TextBox 8"/>
          <p:cNvSpPr txBox="1"/>
          <p:nvPr userDrawn="1"/>
        </p:nvSpPr>
        <p:spPr>
          <a:xfrm>
            <a:off x="1" y="6629400"/>
            <a:ext cx="2834105" cy="215444"/>
          </a:xfrm>
          <a:prstGeom prst="rect">
            <a:avLst/>
          </a:prstGeom>
          <a:noFill/>
        </p:spPr>
        <p:txBody>
          <a:bodyPr wrap="square" rtlCol="0">
            <a:spAutoFit/>
          </a:bodyPr>
          <a:lstStyle/>
          <a:p>
            <a:r>
              <a:rPr lang="en-US" sz="800" dirty="0">
                <a:solidFill>
                  <a:schemeClr val="bg1"/>
                </a:solidFill>
              </a:rPr>
              <a:t>GCD FY18</a:t>
            </a:r>
            <a:r>
              <a:rPr lang="en-US" sz="800" baseline="0" dirty="0">
                <a:solidFill>
                  <a:schemeClr val="bg1"/>
                </a:solidFill>
              </a:rPr>
              <a:t> Mid Year Review</a:t>
            </a:r>
            <a:endParaRPr lang="en-US" sz="800" dirty="0">
              <a:solidFill>
                <a:schemeClr val="bg1"/>
              </a:solidFill>
            </a:endParaRPr>
          </a:p>
        </p:txBody>
      </p:sp>
    </p:spTree>
    <p:extLst>
      <p:ext uri="{BB962C8B-B14F-4D97-AF65-F5344CB8AC3E}">
        <p14:creationId xmlns:p14="http://schemas.microsoft.com/office/powerpoint/2010/main" val="280645873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Only">
    <p:spTree>
      <p:nvGrpSpPr>
        <p:cNvPr id="1" name=""/>
        <p:cNvGrpSpPr/>
        <p:nvPr/>
      </p:nvGrpSpPr>
      <p:grpSpPr>
        <a:xfrm>
          <a:off x="0" y="0"/>
          <a:ext cx="0" cy="0"/>
          <a:chOff x="0" y="0"/>
          <a:chExt cx="0" cy="0"/>
        </a:xfrm>
      </p:grpSpPr>
      <p:sp>
        <p:nvSpPr>
          <p:cNvPr id="3" name="Slide Number Placeholder 5"/>
          <p:cNvSpPr>
            <a:spLocks noGrp="1"/>
          </p:cNvSpPr>
          <p:nvPr>
            <p:ph type="sldNum" sz="quarter" idx="10"/>
          </p:nvPr>
        </p:nvSpPr>
        <p:spPr>
          <a:xfrm>
            <a:off x="11789664" y="6629400"/>
            <a:ext cx="402336" cy="228600"/>
          </a:xfrm>
          <a:prstGeom prst="rect">
            <a:avLst/>
          </a:prstGeom>
        </p:spPr>
        <p:txBody>
          <a:bodyPr vert="horz" wrap="square" lIns="0" tIns="45720" rIns="91440" bIns="45720" numCol="1" anchor="t" anchorCtr="0" compatLnSpc="1">
            <a:prstTxWarp prst="textNoShape">
              <a:avLst/>
            </a:prstTxWarp>
          </a:bodyPr>
          <a:lstStyle>
            <a:lvl1pPr algn="r" eaLnBrk="1" fontAlgn="auto" hangingPunct="1">
              <a:spcBef>
                <a:spcPts val="0"/>
              </a:spcBef>
              <a:spcAft>
                <a:spcPts val="0"/>
              </a:spcAft>
              <a:defRPr lang="en-US" sz="800" baseline="0" smtClean="0">
                <a:solidFill>
                  <a:schemeClr val="tx1"/>
                </a:solidFill>
                <a:latin typeface="Arial" charset="0"/>
                <a:ea typeface=""/>
              </a:defRPr>
            </a:lvl1pPr>
          </a:lstStyle>
          <a:p>
            <a:pPr>
              <a:defRPr/>
            </a:pPr>
            <a:fld id="{75D13D49-2B6F-174C-9E1E-1013A06E5C50}" type="slidenum">
              <a:rPr lang="uk-UA" smtClean="0"/>
              <a:pPr>
                <a:defRPr/>
              </a:pPr>
              <a:t>‹#›</a:t>
            </a:fld>
            <a:endParaRPr lang="uk-UA" dirty="0"/>
          </a:p>
        </p:txBody>
      </p:sp>
      <p:sp>
        <p:nvSpPr>
          <p:cNvPr id="5" name="Text Placeholder 2">
            <a:extLst>
              <a:ext uri="{FF2B5EF4-FFF2-40B4-BE49-F238E27FC236}">
                <a16:creationId xmlns:a16="http://schemas.microsoft.com/office/drawing/2014/main" id="{AF145354-13C8-B341-8631-CC4F1B1E7B51}"/>
              </a:ext>
            </a:extLst>
          </p:cNvPr>
          <p:cNvSpPr>
            <a:spLocks noGrp="1"/>
          </p:cNvSpPr>
          <p:nvPr>
            <p:ph idx="1" hasCustomPrompt="1"/>
          </p:nvPr>
        </p:nvSpPr>
        <p:spPr>
          <a:xfrm>
            <a:off x="347958" y="1003412"/>
            <a:ext cx="11612070" cy="5173551"/>
          </a:xfrm>
          <a:prstGeom prst="rect">
            <a:avLst/>
          </a:prstGeom>
        </p:spPr>
        <p:txBody>
          <a:bodyPr vert="horz" lIns="91440" tIns="45720" rIns="91440" bIns="45720" rtlCol="0">
            <a:normAutofit/>
          </a:bodyPr>
          <a:lstStyle>
            <a:lvl1pPr marL="342900" indent="-342900">
              <a:buFont typeface="Wingdings" panose="05000000000000000000" pitchFamily="2" charset="2"/>
              <a:buChar char="Ø"/>
              <a:defRPr sz="2800">
                <a:latin typeface="Arial" panose="020B0604020202020204" pitchFamily="34" charset="0"/>
                <a:cs typeface="Arial" panose="020B0604020202020204" pitchFamily="34" charset="0"/>
              </a:defRPr>
            </a:lvl1pPr>
            <a:lvl2pPr marL="800100" indent="-342900">
              <a:buFont typeface="Wingdings" panose="05000000000000000000" pitchFamily="2" charset="2"/>
              <a:buChar char="§"/>
              <a:defRPr sz="2400">
                <a:latin typeface="Arial" panose="020B0604020202020204" pitchFamily="34" charset="0"/>
                <a:cs typeface="Arial" panose="020B0604020202020204" pitchFamily="34" charset="0"/>
              </a:defRPr>
            </a:lvl2pPr>
            <a:lvl3pPr marL="1257300" indent="-342900">
              <a:buFont typeface="Arial" panose="020B0604020202020204" pitchFamily="34" charset="0"/>
              <a:buChar char="•"/>
              <a:defRPr sz="2000">
                <a:latin typeface="Arial" panose="020B0604020202020204" pitchFamily="34" charset="0"/>
                <a:cs typeface="Arial" panose="020B0604020202020204" pitchFamily="34" charset="0"/>
              </a:defRPr>
            </a:lvl3pPr>
            <a:lvl4pPr marL="1714500" indent="-342900">
              <a:buFont typeface="Courier New" panose="02070309020205020404" pitchFamily="49" charset="0"/>
              <a:buChar char="o"/>
              <a:defRPr sz="1800">
                <a:latin typeface="Arial" panose="020B0604020202020204" pitchFamily="34" charset="0"/>
                <a:cs typeface="Arial" panose="020B0604020202020204" pitchFamily="34" charset="0"/>
              </a:defRPr>
            </a:lvl4pPr>
          </a:lstStyle>
          <a:p>
            <a:pPr lvl="0"/>
            <a:r>
              <a:rPr lang="en-US" dirty="0"/>
              <a:t>Edit Master text style</a:t>
            </a:r>
          </a:p>
          <a:p>
            <a:pPr lvl="1"/>
            <a:r>
              <a:rPr lang="en-US" dirty="0"/>
              <a:t>Second level</a:t>
            </a:r>
          </a:p>
          <a:p>
            <a:pPr lvl="2"/>
            <a:r>
              <a:rPr lang="en-US" dirty="0"/>
              <a:t>Third level</a:t>
            </a:r>
          </a:p>
          <a:p>
            <a:pPr lvl="3"/>
            <a:r>
              <a:rPr lang="en-US" dirty="0"/>
              <a:t>Fourth level</a:t>
            </a:r>
          </a:p>
        </p:txBody>
      </p:sp>
    </p:spTree>
    <p:extLst>
      <p:ext uri="{BB962C8B-B14F-4D97-AF65-F5344CB8AC3E}">
        <p14:creationId xmlns:p14="http://schemas.microsoft.com/office/powerpoint/2010/main" val="1846301016"/>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orient="horz" pos="816">
          <p15:clr>
            <a:srgbClr val="FBAE40"/>
          </p15:clr>
        </p15:guide>
        <p15:guide id="2" pos="2880">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a:prstGeom prst="rect">
            <a:avLst/>
          </a:prstGeom>
          <a:solidFill>
            <a:schemeClr val="tx1"/>
          </a:solidFill>
        </p:spPr>
        <p:txBody>
          <a:bodyPr anchor="b"/>
          <a:lstStyle>
            <a:lvl1pPr algn="l">
              <a:defRPr sz="2000" b="1">
                <a:solidFill>
                  <a:schemeClr val="bg1"/>
                </a:solidFill>
              </a:defRPr>
            </a:lvl1pPr>
          </a:lstStyle>
          <a:p>
            <a:r>
              <a:rPr lang="en-US"/>
              <a:t>Click to edit Master title style</a:t>
            </a:r>
          </a:p>
        </p:txBody>
      </p:sp>
      <p:sp>
        <p:nvSpPr>
          <p:cNvPr id="3" name="Picture Placeholder 2"/>
          <p:cNvSpPr>
            <a:spLocks noGrp="1"/>
          </p:cNvSpPr>
          <p:nvPr>
            <p:ph type="pic" idx="1"/>
          </p:nvPr>
        </p:nvSpPr>
        <p:spPr>
          <a:xfrm>
            <a:off x="2389717" y="1548063"/>
            <a:ext cx="7315200" cy="3179512"/>
          </a:xfrm>
          <a:prstGeom prst="rect">
            <a:avLst/>
          </a:prstGeom>
          <a:solidFill>
            <a:schemeClr val="tx1"/>
          </a:solidFill>
        </p:spPr>
        <p:txBody>
          <a:bodyPr rtlCol="0">
            <a:normAutofit/>
          </a:bodyPr>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4" name="Text Placeholder 3"/>
          <p:cNvSpPr>
            <a:spLocks noGrp="1"/>
          </p:cNvSpPr>
          <p:nvPr>
            <p:ph type="body" sz="half" idx="2"/>
          </p:nvPr>
        </p:nvSpPr>
        <p:spPr>
          <a:xfrm>
            <a:off x="2389717" y="5367338"/>
            <a:ext cx="7315200" cy="804862"/>
          </a:xfrm>
          <a:prstGeom prst="rect">
            <a:avLst/>
          </a:prstGeom>
          <a:solidFill>
            <a:schemeClr val="tx1"/>
          </a:solidFill>
        </p:spPr>
        <p:txBody>
          <a:bodyPr/>
          <a:lstStyle>
            <a:lvl1pPr marL="0" indent="0">
              <a:buNone/>
              <a:defRPr sz="1400">
                <a:solidFill>
                  <a:schemeClr val="bg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8" name="Slide Number Placeholder 5"/>
          <p:cNvSpPr txBox="1">
            <a:spLocks/>
          </p:cNvSpPr>
          <p:nvPr userDrawn="1"/>
        </p:nvSpPr>
        <p:spPr>
          <a:xfrm>
            <a:off x="11789664" y="6629400"/>
            <a:ext cx="402336" cy="228600"/>
          </a:xfrm>
          <a:prstGeom prst="rect">
            <a:avLst/>
          </a:prstGeom>
        </p:spPr>
        <p:txBody>
          <a:bodyPr vert="horz" wrap="square" lIns="0" tIns="45720" rIns="91440" bIns="45720" numCol="1" anchor="t" anchorCtr="0" compatLnSpc="1">
            <a:prstTxWarp prst="textNoShape">
              <a:avLst/>
            </a:prstTxWarp>
          </a:bodyPr>
          <a:lstStyle>
            <a:defPPr>
              <a:defRPr lang="en-US"/>
            </a:defPPr>
            <a:lvl1pPr algn="r" rtl="0" eaLnBrk="1" fontAlgn="auto" hangingPunct="1">
              <a:spcBef>
                <a:spcPts val="0"/>
              </a:spcBef>
              <a:spcAft>
                <a:spcPts val="0"/>
              </a:spcAft>
              <a:defRPr lang="en-US" sz="1200" kern="1200" baseline="0" smtClean="0">
                <a:solidFill>
                  <a:schemeClr val="bg1"/>
                </a:solidFill>
                <a:latin typeface="Calibri"/>
                <a:ea typeface=""/>
                <a:cs typeface="+mn-cs"/>
              </a:defRPr>
            </a:lvl1pPr>
            <a:lvl2pPr marL="457200" algn="l" rtl="0" eaLnBrk="0" fontAlgn="base" hangingPunct="0">
              <a:spcBef>
                <a:spcPct val="0"/>
              </a:spcBef>
              <a:spcAft>
                <a:spcPct val="0"/>
              </a:spcAft>
              <a:defRPr kern="1200">
                <a:solidFill>
                  <a:schemeClr val="tx1"/>
                </a:solidFill>
                <a:latin typeface="Arial" charset="0"/>
                <a:ea typeface="MS PGothic" charset="-128"/>
                <a:cs typeface="+mn-cs"/>
              </a:defRPr>
            </a:lvl2pPr>
            <a:lvl3pPr marL="914400" algn="l" rtl="0" eaLnBrk="0" fontAlgn="base" hangingPunct="0">
              <a:spcBef>
                <a:spcPct val="0"/>
              </a:spcBef>
              <a:spcAft>
                <a:spcPct val="0"/>
              </a:spcAft>
              <a:defRPr kern="1200">
                <a:solidFill>
                  <a:schemeClr val="tx1"/>
                </a:solidFill>
                <a:latin typeface="Arial" charset="0"/>
                <a:ea typeface="MS PGothic" charset="-128"/>
                <a:cs typeface="+mn-cs"/>
              </a:defRPr>
            </a:lvl3pPr>
            <a:lvl4pPr marL="1371600" algn="l" rtl="0" eaLnBrk="0" fontAlgn="base" hangingPunct="0">
              <a:spcBef>
                <a:spcPct val="0"/>
              </a:spcBef>
              <a:spcAft>
                <a:spcPct val="0"/>
              </a:spcAft>
              <a:defRPr kern="1200">
                <a:solidFill>
                  <a:schemeClr val="tx1"/>
                </a:solidFill>
                <a:latin typeface="Arial" charset="0"/>
                <a:ea typeface="MS PGothic" charset="-128"/>
                <a:cs typeface="+mn-cs"/>
              </a:defRPr>
            </a:lvl4pPr>
            <a:lvl5pPr marL="1828800" algn="l" rtl="0" eaLnBrk="0" fontAlgn="base" hangingPunct="0">
              <a:spcBef>
                <a:spcPct val="0"/>
              </a:spcBef>
              <a:spcAft>
                <a:spcPct val="0"/>
              </a:spcAft>
              <a:defRPr kern="1200">
                <a:solidFill>
                  <a:schemeClr val="tx1"/>
                </a:solidFill>
                <a:latin typeface="Arial" charset="0"/>
                <a:ea typeface="MS PGothic" charset="-128"/>
                <a:cs typeface="+mn-cs"/>
              </a:defRPr>
            </a:lvl5pPr>
            <a:lvl6pPr marL="2286000" algn="l" defTabSz="914400" rtl="0" eaLnBrk="1" latinLnBrk="0" hangingPunct="1">
              <a:defRPr kern="1200">
                <a:solidFill>
                  <a:schemeClr val="tx1"/>
                </a:solidFill>
                <a:latin typeface="Arial" charset="0"/>
                <a:ea typeface="MS PGothic" charset="-128"/>
                <a:cs typeface="+mn-cs"/>
              </a:defRPr>
            </a:lvl6pPr>
            <a:lvl7pPr marL="2743200" algn="l" defTabSz="914400" rtl="0" eaLnBrk="1" latinLnBrk="0" hangingPunct="1">
              <a:defRPr kern="1200">
                <a:solidFill>
                  <a:schemeClr val="tx1"/>
                </a:solidFill>
                <a:latin typeface="Arial" charset="0"/>
                <a:ea typeface="MS PGothic" charset="-128"/>
                <a:cs typeface="+mn-cs"/>
              </a:defRPr>
            </a:lvl7pPr>
            <a:lvl8pPr marL="3200400" algn="l" defTabSz="914400" rtl="0" eaLnBrk="1" latinLnBrk="0" hangingPunct="1">
              <a:defRPr kern="1200">
                <a:solidFill>
                  <a:schemeClr val="tx1"/>
                </a:solidFill>
                <a:latin typeface="Arial" charset="0"/>
                <a:ea typeface="MS PGothic" charset="-128"/>
                <a:cs typeface="+mn-cs"/>
              </a:defRPr>
            </a:lvl8pPr>
            <a:lvl9pPr marL="3657600" algn="l" defTabSz="914400" rtl="0" eaLnBrk="1" latinLnBrk="0" hangingPunct="1">
              <a:defRPr kern="1200">
                <a:solidFill>
                  <a:schemeClr val="tx1"/>
                </a:solidFill>
                <a:latin typeface="Arial" charset="0"/>
                <a:ea typeface="MS PGothic" charset="-128"/>
                <a:cs typeface="+mn-cs"/>
              </a:defRPr>
            </a:lvl9pPr>
          </a:lstStyle>
          <a:p>
            <a:pPr>
              <a:defRPr/>
            </a:pPr>
            <a:fld id="{E8CC769F-ADCB-2641-BD2F-4076D1C41918}" type="slidenum">
              <a:rPr lang="uk-UA" sz="800" smtClean="0">
                <a:latin typeface="Arial" charset="0"/>
              </a:rPr>
              <a:pPr>
                <a:defRPr/>
              </a:pPr>
              <a:t>‹#›</a:t>
            </a:fld>
            <a:endParaRPr lang="uk-UA" sz="1200" dirty="0"/>
          </a:p>
        </p:txBody>
      </p:sp>
      <p:sp>
        <p:nvSpPr>
          <p:cNvPr id="9" name="TextBox 8"/>
          <p:cNvSpPr txBox="1"/>
          <p:nvPr userDrawn="1"/>
        </p:nvSpPr>
        <p:spPr>
          <a:xfrm>
            <a:off x="1" y="6629400"/>
            <a:ext cx="2834105" cy="215444"/>
          </a:xfrm>
          <a:prstGeom prst="rect">
            <a:avLst/>
          </a:prstGeom>
          <a:noFill/>
        </p:spPr>
        <p:txBody>
          <a:bodyPr wrap="square" rtlCol="0">
            <a:spAutoFit/>
          </a:bodyPr>
          <a:lstStyle/>
          <a:p>
            <a:r>
              <a:rPr lang="en-US" sz="800" dirty="0">
                <a:solidFill>
                  <a:schemeClr val="bg1"/>
                </a:solidFill>
              </a:rPr>
              <a:t>GCD FY18</a:t>
            </a:r>
            <a:r>
              <a:rPr lang="en-US" sz="800" baseline="0" dirty="0">
                <a:solidFill>
                  <a:schemeClr val="bg1"/>
                </a:solidFill>
              </a:rPr>
              <a:t> Mid Year Review</a:t>
            </a:r>
            <a:endParaRPr lang="en-US" sz="800" dirty="0">
              <a:solidFill>
                <a:schemeClr val="bg1"/>
              </a:solidFill>
            </a:endParaRPr>
          </a:p>
        </p:txBody>
      </p:sp>
    </p:spTree>
    <p:extLst>
      <p:ext uri="{BB962C8B-B14F-4D97-AF65-F5344CB8AC3E}">
        <p14:creationId xmlns:p14="http://schemas.microsoft.com/office/powerpoint/2010/main" val="170799678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a:prstGeom prst="rect">
            <a:avLst/>
          </a:prstGeom>
        </p:spPr>
        <p:txBody>
          <a:bodyPr/>
          <a:lstStyle>
            <a:lvl1pPr>
              <a:defRPr>
                <a:solidFill>
                  <a:schemeClr val="tx1"/>
                </a:solidFill>
              </a:defRPr>
            </a:lvl1pPr>
          </a:lstStyle>
          <a:p>
            <a:r>
              <a:rPr lang="en-US"/>
              <a:t>Click to edit Master title style</a:t>
            </a:r>
          </a:p>
        </p:txBody>
      </p:sp>
      <p:sp>
        <p:nvSpPr>
          <p:cNvPr id="3" name="Vertical Text Placeholder 2"/>
          <p:cNvSpPr>
            <a:spLocks noGrp="1"/>
          </p:cNvSpPr>
          <p:nvPr>
            <p:ph type="body" orient="vert" idx="1"/>
          </p:nvPr>
        </p:nvSpPr>
        <p:spPr>
          <a:xfrm>
            <a:off x="609600" y="1600201"/>
            <a:ext cx="10972800" cy="4525963"/>
          </a:xfrm>
          <a:prstGeom prst="rect">
            <a:avLst/>
          </a:prstGeom>
        </p:spPr>
        <p:txBody>
          <a:bodyPr vert="eaVert"/>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5"/>
          <p:cNvSpPr txBox="1">
            <a:spLocks/>
          </p:cNvSpPr>
          <p:nvPr userDrawn="1"/>
        </p:nvSpPr>
        <p:spPr>
          <a:xfrm>
            <a:off x="11789664" y="6629400"/>
            <a:ext cx="402336" cy="228600"/>
          </a:xfrm>
          <a:prstGeom prst="rect">
            <a:avLst/>
          </a:prstGeom>
        </p:spPr>
        <p:txBody>
          <a:bodyPr vert="horz" wrap="square" lIns="0" tIns="45720" rIns="91440" bIns="45720" numCol="1" anchor="t" anchorCtr="0" compatLnSpc="1">
            <a:prstTxWarp prst="textNoShape">
              <a:avLst/>
            </a:prstTxWarp>
          </a:bodyPr>
          <a:lstStyle>
            <a:defPPr>
              <a:defRPr lang="en-US"/>
            </a:defPPr>
            <a:lvl1pPr algn="r" rtl="0" eaLnBrk="1" fontAlgn="auto" hangingPunct="1">
              <a:spcBef>
                <a:spcPts val="0"/>
              </a:spcBef>
              <a:spcAft>
                <a:spcPts val="0"/>
              </a:spcAft>
              <a:defRPr lang="en-US" sz="1200" kern="1200" baseline="0" smtClean="0">
                <a:solidFill>
                  <a:schemeClr val="bg1"/>
                </a:solidFill>
                <a:latin typeface="Calibri"/>
                <a:ea typeface=""/>
                <a:cs typeface="+mn-cs"/>
              </a:defRPr>
            </a:lvl1pPr>
            <a:lvl2pPr marL="457200" algn="l" rtl="0" eaLnBrk="0" fontAlgn="base" hangingPunct="0">
              <a:spcBef>
                <a:spcPct val="0"/>
              </a:spcBef>
              <a:spcAft>
                <a:spcPct val="0"/>
              </a:spcAft>
              <a:defRPr kern="1200">
                <a:solidFill>
                  <a:schemeClr val="tx1"/>
                </a:solidFill>
                <a:latin typeface="Arial" charset="0"/>
                <a:ea typeface="MS PGothic" charset="-128"/>
                <a:cs typeface="+mn-cs"/>
              </a:defRPr>
            </a:lvl2pPr>
            <a:lvl3pPr marL="914400" algn="l" rtl="0" eaLnBrk="0" fontAlgn="base" hangingPunct="0">
              <a:spcBef>
                <a:spcPct val="0"/>
              </a:spcBef>
              <a:spcAft>
                <a:spcPct val="0"/>
              </a:spcAft>
              <a:defRPr kern="1200">
                <a:solidFill>
                  <a:schemeClr val="tx1"/>
                </a:solidFill>
                <a:latin typeface="Arial" charset="0"/>
                <a:ea typeface="MS PGothic" charset="-128"/>
                <a:cs typeface="+mn-cs"/>
              </a:defRPr>
            </a:lvl3pPr>
            <a:lvl4pPr marL="1371600" algn="l" rtl="0" eaLnBrk="0" fontAlgn="base" hangingPunct="0">
              <a:spcBef>
                <a:spcPct val="0"/>
              </a:spcBef>
              <a:spcAft>
                <a:spcPct val="0"/>
              </a:spcAft>
              <a:defRPr kern="1200">
                <a:solidFill>
                  <a:schemeClr val="tx1"/>
                </a:solidFill>
                <a:latin typeface="Arial" charset="0"/>
                <a:ea typeface="MS PGothic" charset="-128"/>
                <a:cs typeface="+mn-cs"/>
              </a:defRPr>
            </a:lvl4pPr>
            <a:lvl5pPr marL="1828800" algn="l" rtl="0" eaLnBrk="0" fontAlgn="base" hangingPunct="0">
              <a:spcBef>
                <a:spcPct val="0"/>
              </a:spcBef>
              <a:spcAft>
                <a:spcPct val="0"/>
              </a:spcAft>
              <a:defRPr kern="1200">
                <a:solidFill>
                  <a:schemeClr val="tx1"/>
                </a:solidFill>
                <a:latin typeface="Arial" charset="0"/>
                <a:ea typeface="MS PGothic" charset="-128"/>
                <a:cs typeface="+mn-cs"/>
              </a:defRPr>
            </a:lvl5pPr>
            <a:lvl6pPr marL="2286000" algn="l" defTabSz="914400" rtl="0" eaLnBrk="1" latinLnBrk="0" hangingPunct="1">
              <a:defRPr kern="1200">
                <a:solidFill>
                  <a:schemeClr val="tx1"/>
                </a:solidFill>
                <a:latin typeface="Arial" charset="0"/>
                <a:ea typeface="MS PGothic" charset="-128"/>
                <a:cs typeface="+mn-cs"/>
              </a:defRPr>
            </a:lvl6pPr>
            <a:lvl7pPr marL="2743200" algn="l" defTabSz="914400" rtl="0" eaLnBrk="1" latinLnBrk="0" hangingPunct="1">
              <a:defRPr kern="1200">
                <a:solidFill>
                  <a:schemeClr val="tx1"/>
                </a:solidFill>
                <a:latin typeface="Arial" charset="0"/>
                <a:ea typeface="MS PGothic" charset="-128"/>
                <a:cs typeface="+mn-cs"/>
              </a:defRPr>
            </a:lvl7pPr>
            <a:lvl8pPr marL="3200400" algn="l" defTabSz="914400" rtl="0" eaLnBrk="1" latinLnBrk="0" hangingPunct="1">
              <a:defRPr kern="1200">
                <a:solidFill>
                  <a:schemeClr val="tx1"/>
                </a:solidFill>
                <a:latin typeface="Arial" charset="0"/>
                <a:ea typeface="MS PGothic" charset="-128"/>
                <a:cs typeface="+mn-cs"/>
              </a:defRPr>
            </a:lvl8pPr>
            <a:lvl9pPr marL="3657600" algn="l" defTabSz="914400" rtl="0" eaLnBrk="1" latinLnBrk="0" hangingPunct="1">
              <a:defRPr kern="1200">
                <a:solidFill>
                  <a:schemeClr val="tx1"/>
                </a:solidFill>
                <a:latin typeface="Arial" charset="0"/>
                <a:ea typeface="MS PGothic" charset="-128"/>
                <a:cs typeface="+mn-cs"/>
              </a:defRPr>
            </a:lvl9pPr>
          </a:lstStyle>
          <a:p>
            <a:pPr>
              <a:defRPr/>
            </a:pPr>
            <a:fld id="{E8CC769F-ADCB-2641-BD2F-4076D1C41918}" type="slidenum">
              <a:rPr lang="uk-UA" sz="800" smtClean="0">
                <a:latin typeface="Arial" charset="0"/>
              </a:rPr>
              <a:pPr>
                <a:defRPr/>
              </a:pPr>
              <a:t>‹#›</a:t>
            </a:fld>
            <a:endParaRPr lang="uk-UA" sz="1200" dirty="0"/>
          </a:p>
        </p:txBody>
      </p:sp>
      <p:sp>
        <p:nvSpPr>
          <p:cNvPr id="8" name="TextBox 7"/>
          <p:cNvSpPr txBox="1"/>
          <p:nvPr userDrawn="1"/>
        </p:nvSpPr>
        <p:spPr>
          <a:xfrm>
            <a:off x="1" y="6629400"/>
            <a:ext cx="2834105" cy="215444"/>
          </a:xfrm>
          <a:prstGeom prst="rect">
            <a:avLst/>
          </a:prstGeom>
          <a:noFill/>
        </p:spPr>
        <p:txBody>
          <a:bodyPr wrap="square" rtlCol="0">
            <a:spAutoFit/>
          </a:bodyPr>
          <a:lstStyle/>
          <a:p>
            <a:r>
              <a:rPr lang="en-US" sz="800" dirty="0">
                <a:solidFill>
                  <a:schemeClr val="bg1"/>
                </a:solidFill>
              </a:rPr>
              <a:t>GCD FY18</a:t>
            </a:r>
            <a:r>
              <a:rPr lang="en-US" sz="800" baseline="0" dirty="0">
                <a:solidFill>
                  <a:schemeClr val="bg1"/>
                </a:solidFill>
              </a:rPr>
              <a:t> Mid Year Review</a:t>
            </a:r>
            <a:endParaRPr lang="en-US" sz="800" dirty="0">
              <a:solidFill>
                <a:schemeClr val="bg1"/>
              </a:solidFill>
            </a:endParaRPr>
          </a:p>
        </p:txBody>
      </p:sp>
    </p:spTree>
    <p:extLst>
      <p:ext uri="{BB962C8B-B14F-4D97-AF65-F5344CB8AC3E}">
        <p14:creationId xmlns:p14="http://schemas.microsoft.com/office/powerpoint/2010/main" val="242720492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20"/>
        <p:cNvGrpSpPr/>
        <p:nvPr/>
      </p:nvGrpSpPr>
      <p:grpSpPr>
        <a:xfrm>
          <a:off x="0" y="0"/>
          <a:ext cx="0" cy="0"/>
          <a:chOff x="0" y="0"/>
          <a:chExt cx="0" cy="0"/>
        </a:xfrm>
      </p:grpSpPr>
      <p:cxnSp>
        <p:nvCxnSpPr>
          <p:cNvPr id="21" name="Google Shape;21;p4"/>
          <p:cNvCxnSpPr/>
          <p:nvPr/>
        </p:nvCxnSpPr>
        <p:spPr>
          <a:xfrm>
            <a:off x="656751" y="1680379"/>
            <a:ext cx="566400" cy="0"/>
          </a:xfrm>
          <a:prstGeom prst="straightConnector1">
            <a:avLst/>
          </a:prstGeom>
          <a:noFill/>
          <a:ln w="38100" cap="flat" cmpd="sng">
            <a:solidFill>
              <a:schemeClr val="accent4"/>
            </a:solidFill>
            <a:prstDash val="solid"/>
            <a:round/>
            <a:headEnd type="none" w="sm" len="sm"/>
            <a:tailEnd type="none" w="sm" len="sm"/>
          </a:ln>
        </p:spPr>
      </p:cxnSp>
      <p:sp>
        <p:nvSpPr>
          <p:cNvPr id="22" name="Google Shape;22;p4"/>
          <p:cNvSpPr txBox="1">
            <a:spLocks noGrp="1"/>
          </p:cNvSpPr>
          <p:nvPr>
            <p:ph type="title"/>
          </p:nvPr>
        </p:nvSpPr>
        <p:spPr>
          <a:xfrm>
            <a:off x="517200" y="610700"/>
            <a:ext cx="11157600" cy="914800"/>
          </a:xfrm>
          <a:prstGeom prst="rect">
            <a:avLst/>
          </a:prstGeom>
        </p:spPr>
        <p:txBody>
          <a:bodyPr spcFirstLastPara="1" wrap="square" lIns="91425" tIns="91425" rIns="91425" bIns="91425" anchor="b" anchorCtr="0">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a:endParaRPr/>
          </a:p>
        </p:txBody>
      </p:sp>
      <p:sp>
        <p:nvSpPr>
          <p:cNvPr id="23" name="Google Shape;23;p4"/>
          <p:cNvSpPr txBox="1">
            <a:spLocks noGrp="1"/>
          </p:cNvSpPr>
          <p:nvPr>
            <p:ph type="body" idx="1"/>
          </p:nvPr>
        </p:nvSpPr>
        <p:spPr>
          <a:xfrm>
            <a:off x="517200" y="1986432"/>
            <a:ext cx="11157600" cy="4105200"/>
          </a:xfrm>
          <a:prstGeom prst="rect">
            <a:avLst/>
          </a:prstGeom>
        </p:spPr>
        <p:txBody>
          <a:bodyPr spcFirstLastPara="1" wrap="square" lIns="91425" tIns="91425" rIns="91425" bIns="91425" anchor="t" anchorCtr="0">
            <a:noAutofit/>
          </a:bodyPr>
          <a:lstStyle>
            <a:lvl1pPr marL="609585" lvl="0" indent="-457189">
              <a:spcBef>
                <a:spcPts val="0"/>
              </a:spcBef>
              <a:spcAft>
                <a:spcPts val="0"/>
              </a:spcAft>
              <a:buSzPts val="1800"/>
              <a:buChar char="●"/>
              <a:defRPr/>
            </a:lvl1pPr>
            <a:lvl2pPr marL="1219170" lvl="1" indent="-423323">
              <a:spcBef>
                <a:spcPts val="2133"/>
              </a:spcBef>
              <a:spcAft>
                <a:spcPts val="0"/>
              </a:spcAft>
              <a:buSzPts val="1400"/>
              <a:buChar char="○"/>
              <a:defRPr/>
            </a:lvl2pPr>
            <a:lvl3pPr marL="1828754" lvl="2" indent="-423323">
              <a:spcBef>
                <a:spcPts val="2133"/>
              </a:spcBef>
              <a:spcAft>
                <a:spcPts val="0"/>
              </a:spcAft>
              <a:buSzPts val="1400"/>
              <a:buChar char="■"/>
              <a:defRPr/>
            </a:lvl3pPr>
            <a:lvl4pPr marL="2438339" lvl="3" indent="-423323">
              <a:spcBef>
                <a:spcPts val="2133"/>
              </a:spcBef>
              <a:spcAft>
                <a:spcPts val="0"/>
              </a:spcAft>
              <a:buSzPts val="1400"/>
              <a:buChar char="●"/>
              <a:defRPr/>
            </a:lvl4pPr>
            <a:lvl5pPr marL="3047924" lvl="4" indent="-423323">
              <a:spcBef>
                <a:spcPts val="2133"/>
              </a:spcBef>
              <a:spcAft>
                <a:spcPts val="0"/>
              </a:spcAft>
              <a:buSzPts val="1400"/>
              <a:buChar char="○"/>
              <a:defRPr/>
            </a:lvl5pPr>
            <a:lvl6pPr marL="3657509" lvl="5" indent="-423323">
              <a:spcBef>
                <a:spcPts val="2133"/>
              </a:spcBef>
              <a:spcAft>
                <a:spcPts val="0"/>
              </a:spcAft>
              <a:buSzPts val="1400"/>
              <a:buChar char="■"/>
              <a:defRPr/>
            </a:lvl6pPr>
            <a:lvl7pPr marL="4267093" lvl="6" indent="-423323">
              <a:spcBef>
                <a:spcPts val="2133"/>
              </a:spcBef>
              <a:spcAft>
                <a:spcPts val="0"/>
              </a:spcAft>
              <a:buSzPts val="1400"/>
              <a:buChar char="●"/>
              <a:defRPr/>
            </a:lvl7pPr>
            <a:lvl8pPr marL="4876678" lvl="7" indent="-423323">
              <a:spcBef>
                <a:spcPts val="2133"/>
              </a:spcBef>
              <a:spcAft>
                <a:spcPts val="0"/>
              </a:spcAft>
              <a:buSzPts val="1400"/>
              <a:buChar char="○"/>
              <a:defRPr/>
            </a:lvl8pPr>
            <a:lvl9pPr marL="5486263" lvl="8" indent="-423323">
              <a:spcBef>
                <a:spcPts val="2133"/>
              </a:spcBef>
              <a:spcAft>
                <a:spcPts val="2133"/>
              </a:spcAft>
              <a:buSzPts val="1400"/>
              <a:buChar char="■"/>
              <a:defRPr/>
            </a:lvl9pPr>
          </a:lstStyle>
          <a:p>
            <a:endParaRPr/>
          </a:p>
        </p:txBody>
      </p:sp>
      <p:sp>
        <p:nvSpPr>
          <p:cNvPr id="24" name="Google Shape;24;p4"/>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algn="r">
              <a:spcBef>
                <a:spcPts val="0"/>
              </a:spcBef>
              <a:spcAft>
                <a:spcPts val="0"/>
              </a:spcAft>
            </a:pPr>
            <a:fld id="{00000000-1234-1234-1234-123412341234}" type="slidenum">
              <a:rPr lang="en" smtClean="0"/>
              <a:pPr algn="r">
                <a:spcBef>
                  <a:spcPts val="0"/>
                </a:spcBef>
                <a:spcAft>
                  <a:spcPts val="0"/>
                </a:spcAft>
              </a:pPr>
              <a:t>‹#›</a:t>
            </a:fld>
            <a:endParaRPr lang="en"/>
          </a:p>
        </p:txBody>
      </p:sp>
    </p:spTree>
    <p:extLst>
      <p:ext uri="{BB962C8B-B14F-4D97-AF65-F5344CB8AC3E}">
        <p14:creationId xmlns:p14="http://schemas.microsoft.com/office/powerpoint/2010/main" val="345816125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a:prstGeom prst="rect">
            <a:avLst/>
          </a:prstGeom>
        </p:spPr>
        <p:txBody>
          <a:bodyPr/>
          <a:lstStyle>
            <a:lvl1pPr>
              <a:defRPr sz="3200" b="1" i="0" baseline="0">
                <a:solidFill>
                  <a:schemeClr val="bg1"/>
                </a:solidFill>
                <a:latin typeface="Arial Bold" charset="0"/>
              </a:defRPr>
            </a:lvl1pPr>
          </a:lstStyle>
          <a:p>
            <a:r>
              <a:rPr lang="en-US"/>
              <a:t>Click to edit Master title style</a:t>
            </a:r>
          </a:p>
        </p:txBody>
      </p:sp>
      <p:sp>
        <p:nvSpPr>
          <p:cNvPr id="3" name="Subtitle 2"/>
          <p:cNvSpPr>
            <a:spLocks noGrp="1"/>
          </p:cNvSpPr>
          <p:nvPr>
            <p:ph type="subTitle" idx="1"/>
          </p:nvPr>
        </p:nvSpPr>
        <p:spPr>
          <a:xfrm>
            <a:off x="1828800" y="3886200"/>
            <a:ext cx="8534400" cy="1752600"/>
          </a:xfrm>
          <a:prstGeom prst="rect">
            <a:avLst/>
          </a:prstGeom>
        </p:spPr>
        <p:txBody>
          <a:bodyPr/>
          <a:lstStyle>
            <a:lvl1pPr marL="0" indent="0" algn="ctr">
              <a:buNone/>
              <a:defRPr sz="2400" baseline="0">
                <a:solidFill>
                  <a:schemeClr val="bg1"/>
                </a:solidFill>
                <a:latin typeface="Arial"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6" name="Slide Number Placeholder 5"/>
          <p:cNvSpPr txBox="1">
            <a:spLocks/>
          </p:cNvSpPr>
          <p:nvPr userDrawn="1"/>
        </p:nvSpPr>
        <p:spPr>
          <a:xfrm>
            <a:off x="11789664" y="6629400"/>
            <a:ext cx="402336" cy="228600"/>
          </a:xfrm>
          <a:prstGeom prst="rect">
            <a:avLst/>
          </a:prstGeom>
        </p:spPr>
        <p:txBody>
          <a:bodyPr vert="horz" wrap="square" lIns="0" tIns="45720" rIns="91440" bIns="45720" numCol="1" anchor="t" anchorCtr="0" compatLnSpc="1">
            <a:prstTxWarp prst="textNoShape">
              <a:avLst/>
            </a:prstTxWarp>
          </a:bodyPr>
          <a:lstStyle>
            <a:defPPr>
              <a:defRPr lang="en-US"/>
            </a:defPPr>
            <a:lvl1pPr algn="r" rtl="0" eaLnBrk="1" fontAlgn="auto" hangingPunct="1">
              <a:spcBef>
                <a:spcPts val="0"/>
              </a:spcBef>
              <a:spcAft>
                <a:spcPts val="0"/>
              </a:spcAft>
              <a:defRPr lang="en-US" sz="1200" kern="1200" baseline="0" smtClean="0">
                <a:solidFill>
                  <a:schemeClr val="bg1"/>
                </a:solidFill>
                <a:latin typeface="Calibri"/>
                <a:ea typeface=""/>
                <a:cs typeface="+mn-cs"/>
              </a:defRPr>
            </a:lvl1pPr>
            <a:lvl2pPr marL="457200" algn="l" rtl="0" eaLnBrk="0" fontAlgn="base" hangingPunct="0">
              <a:spcBef>
                <a:spcPct val="0"/>
              </a:spcBef>
              <a:spcAft>
                <a:spcPct val="0"/>
              </a:spcAft>
              <a:defRPr kern="1200">
                <a:solidFill>
                  <a:schemeClr val="tx1"/>
                </a:solidFill>
                <a:latin typeface="Arial" charset="0"/>
                <a:ea typeface="MS PGothic" charset="-128"/>
                <a:cs typeface="+mn-cs"/>
              </a:defRPr>
            </a:lvl2pPr>
            <a:lvl3pPr marL="914400" algn="l" rtl="0" eaLnBrk="0" fontAlgn="base" hangingPunct="0">
              <a:spcBef>
                <a:spcPct val="0"/>
              </a:spcBef>
              <a:spcAft>
                <a:spcPct val="0"/>
              </a:spcAft>
              <a:defRPr kern="1200">
                <a:solidFill>
                  <a:schemeClr val="tx1"/>
                </a:solidFill>
                <a:latin typeface="Arial" charset="0"/>
                <a:ea typeface="MS PGothic" charset="-128"/>
                <a:cs typeface="+mn-cs"/>
              </a:defRPr>
            </a:lvl3pPr>
            <a:lvl4pPr marL="1371600" algn="l" rtl="0" eaLnBrk="0" fontAlgn="base" hangingPunct="0">
              <a:spcBef>
                <a:spcPct val="0"/>
              </a:spcBef>
              <a:spcAft>
                <a:spcPct val="0"/>
              </a:spcAft>
              <a:defRPr kern="1200">
                <a:solidFill>
                  <a:schemeClr val="tx1"/>
                </a:solidFill>
                <a:latin typeface="Arial" charset="0"/>
                <a:ea typeface="MS PGothic" charset="-128"/>
                <a:cs typeface="+mn-cs"/>
              </a:defRPr>
            </a:lvl4pPr>
            <a:lvl5pPr marL="1828800" algn="l" rtl="0" eaLnBrk="0" fontAlgn="base" hangingPunct="0">
              <a:spcBef>
                <a:spcPct val="0"/>
              </a:spcBef>
              <a:spcAft>
                <a:spcPct val="0"/>
              </a:spcAft>
              <a:defRPr kern="1200">
                <a:solidFill>
                  <a:schemeClr val="tx1"/>
                </a:solidFill>
                <a:latin typeface="Arial" charset="0"/>
                <a:ea typeface="MS PGothic" charset="-128"/>
                <a:cs typeface="+mn-cs"/>
              </a:defRPr>
            </a:lvl5pPr>
            <a:lvl6pPr marL="2286000" algn="l" defTabSz="914400" rtl="0" eaLnBrk="1" latinLnBrk="0" hangingPunct="1">
              <a:defRPr kern="1200">
                <a:solidFill>
                  <a:schemeClr val="tx1"/>
                </a:solidFill>
                <a:latin typeface="Arial" charset="0"/>
                <a:ea typeface="MS PGothic" charset="-128"/>
                <a:cs typeface="+mn-cs"/>
              </a:defRPr>
            </a:lvl6pPr>
            <a:lvl7pPr marL="2743200" algn="l" defTabSz="914400" rtl="0" eaLnBrk="1" latinLnBrk="0" hangingPunct="1">
              <a:defRPr kern="1200">
                <a:solidFill>
                  <a:schemeClr val="tx1"/>
                </a:solidFill>
                <a:latin typeface="Arial" charset="0"/>
                <a:ea typeface="MS PGothic" charset="-128"/>
                <a:cs typeface="+mn-cs"/>
              </a:defRPr>
            </a:lvl7pPr>
            <a:lvl8pPr marL="3200400" algn="l" defTabSz="914400" rtl="0" eaLnBrk="1" latinLnBrk="0" hangingPunct="1">
              <a:defRPr kern="1200">
                <a:solidFill>
                  <a:schemeClr val="tx1"/>
                </a:solidFill>
                <a:latin typeface="Arial" charset="0"/>
                <a:ea typeface="MS PGothic" charset="-128"/>
                <a:cs typeface="+mn-cs"/>
              </a:defRPr>
            </a:lvl8pPr>
            <a:lvl9pPr marL="3657600" algn="l" defTabSz="914400" rtl="0" eaLnBrk="1" latinLnBrk="0" hangingPunct="1">
              <a:defRPr kern="1200">
                <a:solidFill>
                  <a:schemeClr val="tx1"/>
                </a:solidFill>
                <a:latin typeface="Arial" charset="0"/>
                <a:ea typeface="MS PGothic" charset="-128"/>
                <a:cs typeface="+mn-cs"/>
              </a:defRPr>
            </a:lvl9pPr>
          </a:lstStyle>
          <a:p>
            <a:pPr>
              <a:defRPr/>
            </a:pPr>
            <a:fld id="{E8CC769F-ADCB-2641-BD2F-4076D1C41918}" type="slidenum">
              <a:rPr lang="uk-UA" sz="800" smtClean="0">
                <a:solidFill>
                  <a:schemeClr val="bg1">
                    <a:lumMod val="95000"/>
                    <a:lumOff val="5000"/>
                  </a:schemeClr>
                </a:solidFill>
                <a:latin typeface="Arial" charset="0"/>
              </a:rPr>
              <a:pPr>
                <a:defRPr/>
              </a:pPr>
              <a:t>‹#›</a:t>
            </a:fld>
            <a:endParaRPr lang="uk-UA" sz="1200">
              <a:solidFill>
                <a:schemeClr val="bg1">
                  <a:lumMod val="95000"/>
                  <a:lumOff val="5000"/>
                </a:schemeClr>
              </a:solidFill>
            </a:endParaRPr>
          </a:p>
        </p:txBody>
      </p:sp>
      <p:sp>
        <p:nvSpPr>
          <p:cNvPr id="4" name="TextBox 3"/>
          <p:cNvSpPr txBox="1"/>
          <p:nvPr userDrawn="1"/>
        </p:nvSpPr>
        <p:spPr>
          <a:xfrm>
            <a:off x="1" y="6629400"/>
            <a:ext cx="2834105" cy="215444"/>
          </a:xfrm>
          <a:prstGeom prst="rect">
            <a:avLst/>
          </a:prstGeom>
          <a:noFill/>
        </p:spPr>
        <p:txBody>
          <a:bodyPr wrap="square" rtlCol="0">
            <a:spAutoFit/>
          </a:bodyPr>
          <a:lstStyle/>
          <a:p>
            <a:r>
              <a:rPr lang="en-US" sz="800" dirty="0">
                <a:solidFill>
                  <a:schemeClr val="bg1"/>
                </a:solidFill>
              </a:rPr>
              <a:t>ISAAC AWG Update</a:t>
            </a:r>
          </a:p>
        </p:txBody>
      </p:sp>
    </p:spTree>
    <p:extLst>
      <p:ext uri="{BB962C8B-B14F-4D97-AF65-F5344CB8AC3E}">
        <p14:creationId xmlns:p14="http://schemas.microsoft.com/office/powerpoint/2010/main" val="414182769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634067" y="0"/>
            <a:ext cx="9144000" cy="1066800"/>
          </a:xfrm>
          <a:prstGeom prst="rect">
            <a:avLst/>
          </a:prstGeom>
        </p:spPr>
        <p:txBody>
          <a:bodyPr anchor="ctr"/>
          <a:lstStyle>
            <a:lvl1pPr>
              <a:defRPr sz="2400" baseline="0">
                <a:solidFill>
                  <a:schemeClr val="bg1"/>
                </a:solidFill>
                <a:latin typeface="Arial Bold" charset="0"/>
              </a:defRPr>
            </a:lvl1pPr>
          </a:lstStyle>
          <a:p>
            <a:r>
              <a:rPr lang="en-US"/>
              <a:t>Click to edit Master title style</a:t>
            </a:r>
          </a:p>
        </p:txBody>
      </p:sp>
      <p:sp>
        <p:nvSpPr>
          <p:cNvPr id="3" name="Content Placeholder 2"/>
          <p:cNvSpPr>
            <a:spLocks noGrp="1"/>
          </p:cNvSpPr>
          <p:nvPr>
            <p:ph idx="1"/>
          </p:nvPr>
        </p:nvSpPr>
        <p:spPr>
          <a:xfrm>
            <a:off x="609600" y="1600200"/>
            <a:ext cx="10972800" cy="1664558"/>
          </a:xfrm>
          <a:prstGeom prst="rect">
            <a:avLst/>
          </a:prstGeom>
        </p:spPr>
        <p:txBody>
          <a:bodyPr>
            <a:noAutofit/>
          </a:bodyPr>
          <a:lstStyle>
            <a:lvl1pPr marL="0" indent="0">
              <a:lnSpc>
                <a:spcPct val="95000"/>
              </a:lnSpc>
              <a:spcBef>
                <a:spcPts val="1000"/>
              </a:spcBef>
              <a:buFontTx/>
              <a:buNone/>
              <a:tabLst/>
              <a:defRPr sz="1800" b="1" i="0" baseline="0">
                <a:solidFill>
                  <a:schemeClr val="bg1"/>
                </a:solidFill>
                <a:latin typeface="arial" charset="0"/>
              </a:defRPr>
            </a:lvl1pPr>
            <a:lvl2pPr marL="279400" indent="-165100">
              <a:lnSpc>
                <a:spcPct val="95000"/>
              </a:lnSpc>
              <a:spcBef>
                <a:spcPts val="500"/>
              </a:spcBef>
              <a:buFont typeface="Arial" charset="0"/>
              <a:buChar char="•"/>
              <a:tabLst/>
              <a:defRPr sz="1800" baseline="0">
                <a:solidFill>
                  <a:schemeClr val="bg1"/>
                </a:solidFill>
                <a:latin typeface="arial" charset="0"/>
              </a:defRPr>
            </a:lvl2pPr>
            <a:lvl3pPr marL="571500" indent="-228600">
              <a:lnSpc>
                <a:spcPct val="95000"/>
              </a:lnSpc>
              <a:spcBef>
                <a:spcPts val="500"/>
              </a:spcBef>
              <a:buFont typeface=".AppleSystemUIFont" charset="-120"/>
              <a:buChar char="‒"/>
              <a:tabLst/>
              <a:defRPr sz="1800" baseline="0">
                <a:solidFill>
                  <a:schemeClr val="bg1"/>
                </a:solidFill>
                <a:latin typeface="arial" charset="0"/>
              </a:defRPr>
            </a:lvl3pPr>
            <a:lvl4pPr>
              <a:lnSpc>
                <a:spcPct val="95000"/>
              </a:lnSpc>
              <a:spcBef>
                <a:spcPts val="500"/>
              </a:spcBef>
              <a:defRPr sz="1800" baseline="0">
                <a:solidFill>
                  <a:schemeClr val="bg1"/>
                </a:solidFill>
                <a:latin typeface="arial" charset="0"/>
              </a:defRPr>
            </a:lvl4pPr>
            <a:lvl5pPr>
              <a:lnSpc>
                <a:spcPct val="95000"/>
              </a:lnSpc>
              <a:spcBef>
                <a:spcPts val="500"/>
              </a:spcBef>
              <a:defRPr sz="1800" baseline="0">
                <a:solidFill>
                  <a:schemeClr val="bg1"/>
                </a:solidFill>
                <a:latin typeface="arial"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Slide Number Placeholder 5"/>
          <p:cNvSpPr>
            <a:spLocks noGrp="1"/>
          </p:cNvSpPr>
          <p:nvPr>
            <p:ph type="sldNum" sz="quarter" idx="10"/>
          </p:nvPr>
        </p:nvSpPr>
        <p:spPr>
          <a:xfrm>
            <a:off x="11789664" y="6629400"/>
            <a:ext cx="402336" cy="228600"/>
          </a:xfrm>
          <a:prstGeom prst="rect">
            <a:avLst/>
          </a:prstGeom>
        </p:spPr>
        <p:txBody>
          <a:bodyPr vert="horz" wrap="square" lIns="0" tIns="45720" rIns="91440" bIns="45720" numCol="1" anchor="t" anchorCtr="0" compatLnSpc="1">
            <a:prstTxWarp prst="textNoShape">
              <a:avLst/>
            </a:prstTxWarp>
          </a:bodyPr>
          <a:lstStyle>
            <a:lvl1pPr algn="r" eaLnBrk="1" fontAlgn="auto" hangingPunct="1">
              <a:spcBef>
                <a:spcPts val="0"/>
              </a:spcBef>
              <a:spcAft>
                <a:spcPts val="0"/>
              </a:spcAft>
              <a:defRPr lang="en-US" sz="1200" baseline="0" smtClean="0">
                <a:solidFill>
                  <a:schemeClr val="bg1"/>
                </a:solidFill>
                <a:latin typeface="Calibri"/>
                <a:ea typeface=""/>
              </a:defRPr>
            </a:lvl1pPr>
          </a:lstStyle>
          <a:p>
            <a:pPr>
              <a:defRPr/>
            </a:pPr>
            <a:fld id="{E8CC769F-ADCB-2641-BD2F-4076D1C41918}" type="slidenum">
              <a:rPr lang="uk-UA" sz="800" smtClean="0">
                <a:latin typeface="Arial" charset="0"/>
              </a:rPr>
              <a:pPr>
                <a:defRPr/>
              </a:pPr>
              <a:t>‹#›</a:t>
            </a:fld>
            <a:endParaRPr lang="uk-UA"/>
          </a:p>
        </p:txBody>
      </p:sp>
      <p:sp>
        <p:nvSpPr>
          <p:cNvPr id="5" name="TextBox 4"/>
          <p:cNvSpPr txBox="1"/>
          <p:nvPr userDrawn="1"/>
        </p:nvSpPr>
        <p:spPr>
          <a:xfrm>
            <a:off x="1" y="6629400"/>
            <a:ext cx="2834105" cy="215444"/>
          </a:xfrm>
          <a:prstGeom prst="rect">
            <a:avLst/>
          </a:prstGeom>
          <a:noFill/>
        </p:spPr>
        <p:txBody>
          <a:bodyPr wrap="square" rtlCol="0">
            <a:spAutoFit/>
          </a:bodyPr>
          <a:lstStyle/>
          <a:p>
            <a:r>
              <a:rPr lang="en-US" sz="800" dirty="0">
                <a:solidFill>
                  <a:schemeClr val="bg1"/>
                </a:solidFill>
              </a:rPr>
              <a:t>ISAAC AWG Update</a:t>
            </a:r>
          </a:p>
        </p:txBody>
      </p:sp>
    </p:spTree>
    <p:extLst>
      <p:ext uri="{BB962C8B-B14F-4D97-AF65-F5344CB8AC3E}">
        <p14:creationId xmlns:p14="http://schemas.microsoft.com/office/powerpoint/2010/main" val="2009256024"/>
      </p:ext>
    </p:extLst>
  </p:cSld>
  <p:clrMapOvr>
    <a:masterClrMapping/>
  </p:clrMapOvr>
  <p:extLst>
    <p:ext uri="{DCECCB84-F9BA-43D5-87BE-67443E8EF086}">
      <p15:sldGuideLst xmlns:p15="http://schemas.microsoft.com/office/powerpoint/2012/main">
        <p15:guide id="1" orient="horz" pos="816">
          <p15:clr>
            <a:srgbClr val="FBAE40"/>
          </p15:clr>
        </p15:guide>
        <p15:guide id="2" pos="3840">
          <p15:clr>
            <a:srgbClr val="FBAE40"/>
          </p15:clr>
        </p15:guide>
        <p15:guide id="3" pos="6784">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type="twoObj" preserve="1">
  <p:cSld name="Two Content">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a:prstGeom prst="rect">
            <a:avLst/>
          </a:prstGeom>
        </p:spPr>
        <p:txBody>
          <a:bodyPr/>
          <a:lstStyle/>
          <a:p>
            <a:r>
              <a:rPr lang="en-US"/>
              <a:t>Click to edit Master title style</a:t>
            </a:r>
          </a:p>
        </p:txBody>
      </p:sp>
      <p:sp>
        <p:nvSpPr>
          <p:cNvPr id="3" name="Content Placeholder 2"/>
          <p:cNvSpPr>
            <a:spLocks noGrp="1"/>
          </p:cNvSpPr>
          <p:nvPr>
            <p:ph sz="half" idx="1"/>
          </p:nvPr>
        </p:nvSpPr>
        <p:spPr>
          <a:xfrm>
            <a:off x="609600" y="1600201"/>
            <a:ext cx="5384800" cy="4525963"/>
          </a:xfrm>
          <a:prstGeom prst="rect">
            <a:avLst/>
          </a:prstGeom>
        </p:spPr>
        <p:txBody>
          <a:bodyPr/>
          <a:lstStyle>
            <a:lvl1pPr>
              <a:defRPr sz="2800">
                <a:solidFill>
                  <a:schemeClr val="bg1"/>
                </a:solidFill>
              </a:defRPr>
            </a:lvl1pPr>
            <a:lvl2pPr>
              <a:defRPr sz="2400">
                <a:solidFill>
                  <a:schemeClr val="bg1"/>
                </a:solidFill>
              </a:defRPr>
            </a:lvl2pPr>
            <a:lvl3pPr>
              <a:defRPr sz="2000">
                <a:solidFill>
                  <a:schemeClr val="bg1"/>
                </a:solidFill>
              </a:defRPr>
            </a:lvl3pPr>
            <a:lvl4pPr>
              <a:defRPr sz="1800">
                <a:solidFill>
                  <a:schemeClr val="bg1"/>
                </a:solidFill>
              </a:defRPr>
            </a:lvl4pPr>
            <a:lvl5pPr>
              <a:defRPr sz="1800">
                <a:solidFill>
                  <a:schemeClr val="bg1"/>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a:prstGeom prst="rect">
            <a:avLst/>
          </a:prstGeom>
        </p:spPr>
        <p:txBody>
          <a:bodyPr/>
          <a:lstStyle>
            <a:lvl1pPr>
              <a:defRPr sz="2800">
                <a:solidFill>
                  <a:schemeClr val="bg1"/>
                </a:solidFill>
              </a:defRPr>
            </a:lvl1pPr>
            <a:lvl2pPr>
              <a:defRPr sz="2400">
                <a:solidFill>
                  <a:schemeClr val="bg1"/>
                </a:solidFill>
              </a:defRPr>
            </a:lvl2pPr>
            <a:lvl3pPr>
              <a:defRPr sz="2000">
                <a:solidFill>
                  <a:schemeClr val="bg1"/>
                </a:solidFill>
              </a:defRPr>
            </a:lvl3pPr>
            <a:lvl4pPr>
              <a:defRPr sz="1800">
                <a:solidFill>
                  <a:schemeClr val="bg1"/>
                </a:solidFill>
              </a:defRPr>
            </a:lvl4pPr>
            <a:lvl5pPr>
              <a:defRPr sz="1800">
                <a:solidFill>
                  <a:schemeClr val="bg1"/>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a:xfrm>
            <a:off x="609600" y="6173788"/>
            <a:ext cx="2844800" cy="365125"/>
          </a:xfrm>
          <a:prstGeom prst="rect">
            <a:avLst/>
          </a:prstGeom>
        </p:spPr>
        <p:txBody>
          <a:bodyPr vert="horz" wrap="square" lIns="91440" tIns="45720" rIns="91440" bIns="45720" numCol="1" anchor="t" anchorCtr="0" compatLnSpc="1">
            <a:prstTxWarp prst="textNoShape">
              <a:avLst/>
            </a:prstTxWarp>
          </a:bodyPr>
          <a:lstStyle>
            <a:lvl1pPr eaLnBrk="1" fontAlgn="auto" hangingPunct="1">
              <a:spcBef>
                <a:spcPts val="0"/>
              </a:spcBef>
              <a:spcAft>
                <a:spcPts val="0"/>
              </a:spcAft>
              <a:defRPr>
                <a:solidFill>
                  <a:prstClr val="black"/>
                </a:solidFill>
                <a:latin typeface="Calibri"/>
                <a:ea typeface=""/>
              </a:defRPr>
            </a:lvl1pPr>
          </a:lstStyle>
          <a:p>
            <a:pPr>
              <a:defRPr/>
            </a:pPr>
            <a:endParaRPr lang="en-US"/>
          </a:p>
        </p:txBody>
      </p:sp>
      <p:sp>
        <p:nvSpPr>
          <p:cNvPr id="6" name="Footer Placeholder 4"/>
          <p:cNvSpPr>
            <a:spLocks noGrp="1"/>
          </p:cNvSpPr>
          <p:nvPr>
            <p:ph type="ftr" sz="quarter" idx="11"/>
          </p:nvPr>
        </p:nvSpPr>
        <p:spPr>
          <a:xfrm>
            <a:off x="4064000" y="6161924"/>
            <a:ext cx="3860800" cy="365125"/>
          </a:xfrm>
          <a:prstGeom prst="rect">
            <a:avLst/>
          </a:prstGeom>
        </p:spPr>
        <p:txBody>
          <a:bodyPr/>
          <a:lstStyle>
            <a:lvl1pPr eaLnBrk="1" fontAlgn="auto" hangingPunct="1">
              <a:spcBef>
                <a:spcPts val="0"/>
              </a:spcBef>
              <a:spcAft>
                <a:spcPts val="0"/>
              </a:spcAft>
              <a:defRPr>
                <a:solidFill>
                  <a:prstClr val="black"/>
                </a:solidFill>
                <a:latin typeface="Calibri"/>
                <a:ea typeface="ＭＳ Ｐゴシック" charset="-128"/>
                <a:cs typeface="ＭＳ Ｐゴシック" charset="-128"/>
              </a:defRPr>
            </a:lvl1pPr>
          </a:lstStyle>
          <a:p>
            <a:pPr>
              <a:defRPr/>
            </a:pPr>
            <a:endParaRPr lang="en-US"/>
          </a:p>
        </p:txBody>
      </p:sp>
      <p:sp>
        <p:nvSpPr>
          <p:cNvPr id="8" name="Slide Number Placeholder 5"/>
          <p:cNvSpPr txBox="1">
            <a:spLocks/>
          </p:cNvSpPr>
          <p:nvPr userDrawn="1"/>
        </p:nvSpPr>
        <p:spPr>
          <a:xfrm>
            <a:off x="11789664" y="6629400"/>
            <a:ext cx="402336" cy="228600"/>
          </a:xfrm>
          <a:prstGeom prst="rect">
            <a:avLst/>
          </a:prstGeom>
        </p:spPr>
        <p:txBody>
          <a:bodyPr vert="horz" wrap="square" lIns="0" tIns="45720" rIns="91440" bIns="45720" numCol="1" anchor="t" anchorCtr="0" compatLnSpc="1">
            <a:prstTxWarp prst="textNoShape">
              <a:avLst/>
            </a:prstTxWarp>
          </a:bodyPr>
          <a:lstStyle>
            <a:defPPr>
              <a:defRPr lang="en-US"/>
            </a:defPPr>
            <a:lvl1pPr algn="r" rtl="0" eaLnBrk="1" fontAlgn="auto" hangingPunct="1">
              <a:spcBef>
                <a:spcPts val="0"/>
              </a:spcBef>
              <a:spcAft>
                <a:spcPts val="0"/>
              </a:spcAft>
              <a:defRPr lang="en-US" sz="1200" kern="1200" baseline="0" smtClean="0">
                <a:solidFill>
                  <a:schemeClr val="bg1"/>
                </a:solidFill>
                <a:latin typeface="Calibri"/>
                <a:ea typeface=""/>
                <a:cs typeface="+mn-cs"/>
              </a:defRPr>
            </a:lvl1pPr>
            <a:lvl2pPr marL="457200" algn="l" rtl="0" eaLnBrk="0" fontAlgn="base" hangingPunct="0">
              <a:spcBef>
                <a:spcPct val="0"/>
              </a:spcBef>
              <a:spcAft>
                <a:spcPct val="0"/>
              </a:spcAft>
              <a:defRPr kern="1200">
                <a:solidFill>
                  <a:schemeClr val="tx1"/>
                </a:solidFill>
                <a:latin typeface="Arial" charset="0"/>
                <a:ea typeface="MS PGothic" charset="-128"/>
                <a:cs typeface="+mn-cs"/>
              </a:defRPr>
            </a:lvl2pPr>
            <a:lvl3pPr marL="914400" algn="l" rtl="0" eaLnBrk="0" fontAlgn="base" hangingPunct="0">
              <a:spcBef>
                <a:spcPct val="0"/>
              </a:spcBef>
              <a:spcAft>
                <a:spcPct val="0"/>
              </a:spcAft>
              <a:defRPr kern="1200">
                <a:solidFill>
                  <a:schemeClr val="tx1"/>
                </a:solidFill>
                <a:latin typeface="Arial" charset="0"/>
                <a:ea typeface="MS PGothic" charset="-128"/>
                <a:cs typeface="+mn-cs"/>
              </a:defRPr>
            </a:lvl3pPr>
            <a:lvl4pPr marL="1371600" algn="l" rtl="0" eaLnBrk="0" fontAlgn="base" hangingPunct="0">
              <a:spcBef>
                <a:spcPct val="0"/>
              </a:spcBef>
              <a:spcAft>
                <a:spcPct val="0"/>
              </a:spcAft>
              <a:defRPr kern="1200">
                <a:solidFill>
                  <a:schemeClr val="tx1"/>
                </a:solidFill>
                <a:latin typeface="Arial" charset="0"/>
                <a:ea typeface="MS PGothic" charset="-128"/>
                <a:cs typeface="+mn-cs"/>
              </a:defRPr>
            </a:lvl4pPr>
            <a:lvl5pPr marL="1828800" algn="l" rtl="0" eaLnBrk="0" fontAlgn="base" hangingPunct="0">
              <a:spcBef>
                <a:spcPct val="0"/>
              </a:spcBef>
              <a:spcAft>
                <a:spcPct val="0"/>
              </a:spcAft>
              <a:defRPr kern="1200">
                <a:solidFill>
                  <a:schemeClr val="tx1"/>
                </a:solidFill>
                <a:latin typeface="Arial" charset="0"/>
                <a:ea typeface="MS PGothic" charset="-128"/>
                <a:cs typeface="+mn-cs"/>
              </a:defRPr>
            </a:lvl5pPr>
            <a:lvl6pPr marL="2286000" algn="l" defTabSz="914400" rtl="0" eaLnBrk="1" latinLnBrk="0" hangingPunct="1">
              <a:defRPr kern="1200">
                <a:solidFill>
                  <a:schemeClr val="tx1"/>
                </a:solidFill>
                <a:latin typeface="Arial" charset="0"/>
                <a:ea typeface="MS PGothic" charset="-128"/>
                <a:cs typeface="+mn-cs"/>
              </a:defRPr>
            </a:lvl6pPr>
            <a:lvl7pPr marL="2743200" algn="l" defTabSz="914400" rtl="0" eaLnBrk="1" latinLnBrk="0" hangingPunct="1">
              <a:defRPr kern="1200">
                <a:solidFill>
                  <a:schemeClr val="tx1"/>
                </a:solidFill>
                <a:latin typeface="Arial" charset="0"/>
                <a:ea typeface="MS PGothic" charset="-128"/>
                <a:cs typeface="+mn-cs"/>
              </a:defRPr>
            </a:lvl7pPr>
            <a:lvl8pPr marL="3200400" algn="l" defTabSz="914400" rtl="0" eaLnBrk="1" latinLnBrk="0" hangingPunct="1">
              <a:defRPr kern="1200">
                <a:solidFill>
                  <a:schemeClr val="tx1"/>
                </a:solidFill>
                <a:latin typeface="Arial" charset="0"/>
                <a:ea typeface="MS PGothic" charset="-128"/>
                <a:cs typeface="+mn-cs"/>
              </a:defRPr>
            </a:lvl8pPr>
            <a:lvl9pPr marL="3657600" algn="l" defTabSz="914400" rtl="0" eaLnBrk="1" latinLnBrk="0" hangingPunct="1">
              <a:defRPr kern="1200">
                <a:solidFill>
                  <a:schemeClr val="tx1"/>
                </a:solidFill>
                <a:latin typeface="Arial" charset="0"/>
                <a:ea typeface="MS PGothic" charset="-128"/>
                <a:cs typeface="+mn-cs"/>
              </a:defRPr>
            </a:lvl9pPr>
          </a:lstStyle>
          <a:p>
            <a:pPr>
              <a:defRPr/>
            </a:pPr>
            <a:fld id="{E8CC769F-ADCB-2641-BD2F-4076D1C41918}" type="slidenum">
              <a:rPr lang="uk-UA" sz="800" smtClean="0">
                <a:latin typeface="Arial" charset="0"/>
              </a:rPr>
              <a:pPr>
                <a:defRPr/>
              </a:pPr>
              <a:t>‹#›</a:t>
            </a:fld>
            <a:endParaRPr lang="uk-UA" sz="1200"/>
          </a:p>
        </p:txBody>
      </p:sp>
      <p:sp>
        <p:nvSpPr>
          <p:cNvPr id="9" name="TextBox 8"/>
          <p:cNvSpPr txBox="1"/>
          <p:nvPr userDrawn="1"/>
        </p:nvSpPr>
        <p:spPr>
          <a:xfrm>
            <a:off x="1" y="6629400"/>
            <a:ext cx="2834105" cy="215444"/>
          </a:xfrm>
          <a:prstGeom prst="rect">
            <a:avLst/>
          </a:prstGeom>
          <a:noFill/>
        </p:spPr>
        <p:txBody>
          <a:bodyPr wrap="square" rtlCol="0">
            <a:spAutoFit/>
          </a:bodyPr>
          <a:lstStyle/>
          <a:p>
            <a:r>
              <a:rPr lang="en-US" sz="800" dirty="0">
                <a:solidFill>
                  <a:schemeClr val="bg1"/>
                </a:solidFill>
              </a:rPr>
              <a:t>ISAAC AWG Update</a:t>
            </a:r>
          </a:p>
        </p:txBody>
      </p:sp>
    </p:spTree>
    <p:extLst>
      <p:ext uri="{BB962C8B-B14F-4D97-AF65-F5344CB8AC3E}">
        <p14:creationId xmlns:p14="http://schemas.microsoft.com/office/powerpoint/2010/main" val="360234200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TxTwoObj" preserve="1">
  <p:cSld name="Comparison">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a:prstGeom prst="rect">
            <a:avLst/>
          </a:prstGeom>
        </p:spPr>
        <p:txBody>
          <a:bodyPr/>
          <a:lstStyle>
            <a:lvl1pPr>
              <a:defRPr>
                <a:solidFill>
                  <a:schemeClr val="tx1"/>
                </a:solidFill>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a:prstGeom prst="rect">
            <a:avLst/>
          </a:prstGeom>
        </p:spPr>
        <p:txBody>
          <a:bodyPr anchor="b"/>
          <a:lstStyle>
            <a:lvl1pPr marL="0" indent="0">
              <a:buNone/>
              <a:defRPr sz="2400" b="1">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a:prstGeom prst="rect">
            <a:avLst/>
          </a:prstGeom>
        </p:spPr>
        <p:txBody>
          <a:bodyPr/>
          <a:lstStyle>
            <a:lvl1pPr>
              <a:defRPr sz="2400">
                <a:solidFill>
                  <a:schemeClr val="bg1"/>
                </a:solidFill>
              </a:defRPr>
            </a:lvl1pPr>
            <a:lvl2pPr>
              <a:defRPr sz="2000">
                <a:solidFill>
                  <a:schemeClr val="bg1"/>
                </a:solidFill>
              </a:defRPr>
            </a:lvl2pPr>
            <a:lvl3pPr>
              <a:defRPr sz="1800">
                <a:solidFill>
                  <a:schemeClr val="bg1"/>
                </a:solidFill>
              </a:defRPr>
            </a:lvl3pPr>
            <a:lvl4pPr>
              <a:defRPr sz="1600">
                <a:solidFill>
                  <a:schemeClr val="bg1"/>
                </a:solidFill>
              </a:defRPr>
            </a:lvl4pPr>
            <a:lvl5pPr>
              <a:defRPr sz="1600">
                <a:solidFill>
                  <a:schemeClr val="bg1"/>
                </a:solidFill>
              </a:defRPr>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a:prstGeom prst="rect">
            <a:avLst/>
          </a:prstGeom>
        </p:spPr>
        <p:txBody>
          <a:bodyPr anchor="b"/>
          <a:lstStyle>
            <a:lvl1pPr marL="0" indent="0">
              <a:buNone/>
              <a:defRPr sz="2400" b="1">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a:prstGeom prst="rect">
            <a:avLst/>
          </a:prstGeom>
        </p:spPr>
        <p:txBody>
          <a:bodyPr/>
          <a:lstStyle>
            <a:lvl1pPr>
              <a:defRPr sz="2400">
                <a:solidFill>
                  <a:schemeClr val="bg1"/>
                </a:solidFill>
              </a:defRPr>
            </a:lvl1pPr>
            <a:lvl2pPr>
              <a:defRPr sz="2000">
                <a:solidFill>
                  <a:schemeClr val="bg1"/>
                </a:solidFill>
              </a:defRPr>
            </a:lvl2pPr>
            <a:lvl3pPr>
              <a:defRPr sz="1800">
                <a:solidFill>
                  <a:schemeClr val="bg1"/>
                </a:solidFill>
              </a:defRPr>
            </a:lvl3pPr>
            <a:lvl4pPr>
              <a:defRPr sz="1600">
                <a:solidFill>
                  <a:schemeClr val="bg1"/>
                </a:solidFill>
              </a:defRPr>
            </a:lvl4pPr>
            <a:lvl5pPr>
              <a:defRPr sz="1600">
                <a:solidFill>
                  <a:schemeClr val="bg1"/>
                </a:solidFill>
              </a:defRPr>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p:cNvSpPr>
            <a:spLocks noGrp="1"/>
          </p:cNvSpPr>
          <p:nvPr>
            <p:ph type="dt" sz="half" idx="10"/>
          </p:nvPr>
        </p:nvSpPr>
        <p:spPr>
          <a:xfrm>
            <a:off x="609600" y="6126164"/>
            <a:ext cx="2844800" cy="365125"/>
          </a:xfrm>
          <a:prstGeom prst="rect">
            <a:avLst/>
          </a:prstGeom>
        </p:spPr>
        <p:txBody>
          <a:bodyPr vert="horz" wrap="square" lIns="91440" tIns="45720" rIns="91440" bIns="45720" numCol="1" anchor="t" anchorCtr="0" compatLnSpc="1">
            <a:prstTxWarp prst="textNoShape">
              <a:avLst/>
            </a:prstTxWarp>
          </a:bodyPr>
          <a:lstStyle>
            <a:lvl1pPr eaLnBrk="1" fontAlgn="auto" hangingPunct="1">
              <a:spcBef>
                <a:spcPts val="0"/>
              </a:spcBef>
              <a:spcAft>
                <a:spcPts val="0"/>
              </a:spcAft>
              <a:defRPr>
                <a:solidFill>
                  <a:prstClr val="black"/>
                </a:solidFill>
                <a:latin typeface="Calibri"/>
                <a:ea typeface=""/>
              </a:defRPr>
            </a:lvl1pPr>
          </a:lstStyle>
          <a:p>
            <a:pPr>
              <a:defRPr/>
            </a:pPr>
            <a:endParaRPr lang="en-US"/>
          </a:p>
        </p:txBody>
      </p:sp>
      <p:sp>
        <p:nvSpPr>
          <p:cNvPr id="8" name="Footer Placeholder 4"/>
          <p:cNvSpPr>
            <a:spLocks noGrp="1"/>
          </p:cNvSpPr>
          <p:nvPr>
            <p:ph type="ftr" sz="quarter" idx="11"/>
          </p:nvPr>
        </p:nvSpPr>
        <p:spPr>
          <a:xfrm>
            <a:off x="4165600" y="6126164"/>
            <a:ext cx="3860800" cy="365125"/>
          </a:xfrm>
          <a:prstGeom prst="rect">
            <a:avLst/>
          </a:prstGeom>
        </p:spPr>
        <p:txBody>
          <a:bodyPr/>
          <a:lstStyle>
            <a:lvl1pPr eaLnBrk="1" fontAlgn="auto" hangingPunct="1">
              <a:spcBef>
                <a:spcPts val="0"/>
              </a:spcBef>
              <a:spcAft>
                <a:spcPts val="0"/>
              </a:spcAft>
              <a:defRPr>
                <a:solidFill>
                  <a:prstClr val="black"/>
                </a:solidFill>
                <a:latin typeface="Calibri"/>
                <a:ea typeface="ＭＳ Ｐゴシック" charset="-128"/>
                <a:cs typeface="ＭＳ Ｐゴシック" charset="-128"/>
              </a:defRPr>
            </a:lvl1pPr>
          </a:lstStyle>
          <a:p>
            <a:pPr>
              <a:defRPr/>
            </a:pPr>
            <a:endParaRPr lang="en-US"/>
          </a:p>
        </p:txBody>
      </p:sp>
      <p:sp>
        <p:nvSpPr>
          <p:cNvPr id="10" name="Slide Number Placeholder 5"/>
          <p:cNvSpPr txBox="1">
            <a:spLocks/>
          </p:cNvSpPr>
          <p:nvPr userDrawn="1"/>
        </p:nvSpPr>
        <p:spPr>
          <a:xfrm>
            <a:off x="11789664" y="6629400"/>
            <a:ext cx="402336" cy="228600"/>
          </a:xfrm>
          <a:prstGeom prst="rect">
            <a:avLst/>
          </a:prstGeom>
        </p:spPr>
        <p:txBody>
          <a:bodyPr vert="horz" wrap="square" lIns="0" tIns="45720" rIns="91440" bIns="45720" numCol="1" anchor="t" anchorCtr="0" compatLnSpc="1">
            <a:prstTxWarp prst="textNoShape">
              <a:avLst/>
            </a:prstTxWarp>
          </a:bodyPr>
          <a:lstStyle>
            <a:defPPr>
              <a:defRPr lang="en-US"/>
            </a:defPPr>
            <a:lvl1pPr algn="r" rtl="0" eaLnBrk="1" fontAlgn="auto" hangingPunct="1">
              <a:spcBef>
                <a:spcPts val="0"/>
              </a:spcBef>
              <a:spcAft>
                <a:spcPts val="0"/>
              </a:spcAft>
              <a:defRPr lang="en-US" sz="1200" kern="1200" baseline="0" smtClean="0">
                <a:solidFill>
                  <a:schemeClr val="bg1"/>
                </a:solidFill>
                <a:latin typeface="Calibri"/>
                <a:ea typeface=""/>
                <a:cs typeface="+mn-cs"/>
              </a:defRPr>
            </a:lvl1pPr>
            <a:lvl2pPr marL="457200" algn="l" rtl="0" eaLnBrk="0" fontAlgn="base" hangingPunct="0">
              <a:spcBef>
                <a:spcPct val="0"/>
              </a:spcBef>
              <a:spcAft>
                <a:spcPct val="0"/>
              </a:spcAft>
              <a:defRPr kern="1200">
                <a:solidFill>
                  <a:schemeClr val="tx1"/>
                </a:solidFill>
                <a:latin typeface="Arial" charset="0"/>
                <a:ea typeface="MS PGothic" charset="-128"/>
                <a:cs typeface="+mn-cs"/>
              </a:defRPr>
            </a:lvl2pPr>
            <a:lvl3pPr marL="914400" algn="l" rtl="0" eaLnBrk="0" fontAlgn="base" hangingPunct="0">
              <a:spcBef>
                <a:spcPct val="0"/>
              </a:spcBef>
              <a:spcAft>
                <a:spcPct val="0"/>
              </a:spcAft>
              <a:defRPr kern="1200">
                <a:solidFill>
                  <a:schemeClr val="tx1"/>
                </a:solidFill>
                <a:latin typeface="Arial" charset="0"/>
                <a:ea typeface="MS PGothic" charset="-128"/>
                <a:cs typeface="+mn-cs"/>
              </a:defRPr>
            </a:lvl3pPr>
            <a:lvl4pPr marL="1371600" algn="l" rtl="0" eaLnBrk="0" fontAlgn="base" hangingPunct="0">
              <a:spcBef>
                <a:spcPct val="0"/>
              </a:spcBef>
              <a:spcAft>
                <a:spcPct val="0"/>
              </a:spcAft>
              <a:defRPr kern="1200">
                <a:solidFill>
                  <a:schemeClr val="tx1"/>
                </a:solidFill>
                <a:latin typeface="Arial" charset="0"/>
                <a:ea typeface="MS PGothic" charset="-128"/>
                <a:cs typeface="+mn-cs"/>
              </a:defRPr>
            </a:lvl4pPr>
            <a:lvl5pPr marL="1828800" algn="l" rtl="0" eaLnBrk="0" fontAlgn="base" hangingPunct="0">
              <a:spcBef>
                <a:spcPct val="0"/>
              </a:spcBef>
              <a:spcAft>
                <a:spcPct val="0"/>
              </a:spcAft>
              <a:defRPr kern="1200">
                <a:solidFill>
                  <a:schemeClr val="tx1"/>
                </a:solidFill>
                <a:latin typeface="Arial" charset="0"/>
                <a:ea typeface="MS PGothic" charset="-128"/>
                <a:cs typeface="+mn-cs"/>
              </a:defRPr>
            </a:lvl5pPr>
            <a:lvl6pPr marL="2286000" algn="l" defTabSz="914400" rtl="0" eaLnBrk="1" latinLnBrk="0" hangingPunct="1">
              <a:defRPr kern="1200">
                <a:solidFill>
                  <a:schemeClr val="tx1"/>
                </a:solidFill>
                <a:latin typeface="Arial" charset="0"/>
                <a:ea typeface="MS PGothic" charset="-128"/>
                <a:cs typeface="+mn-cs"/>
              </a:defRPr>
            </a:lvl6pPr>
            <a:lvl7pPr marL="2743200" algn="l" defTabSz="914400" rtl="0" eaLnBrk="1" latinLnBrk="0" hangingPunct="1">
              <a:defRPr kern="1200">
                <a:solidFill>
                  <a:schemeClr val="tx1"/>
                </a:solidFill>
                <a:latin typeface="Arial" charset="0"/>
                <a:ea typeface="MS PGothic" charset="-128"/>
                <a:cs typeface="+mn-cs"/>
              </a:defRPr>
            </a:lvl7pPr>
            <a:lvl8pPr marL="3200400" algn="l" defTabSz="914400" rtl="0" eaLnBrk="1" latinLnBrk="0" hangingPunct="1">
              <a:defRPr kern="1200">
                <a:solidFill>
                  <a:schemeClr val="tx1"/>
                </a:solidFill>
                <a:latin typeface="Arial" charset="0"/>
                <a:ea typeface="MS PGothic" charset="-128"/>
                <a:cs typeface="+mn-cs"/>
              </a:defRPr>
            </a:lvl8pPr>
            <a:lvl9pPr marL="3657600" algn="l" defTabSz="914400" rtl="0" eaLnBrk="1" latinLnBrk="0" hangingPunct="1">
              <a:defRPr kern="1200">
                <a:solidFill>
                  <a:schemeClr val="tx1"/>
                </a:solidFill>
                <a:latin typeface="Arial" charset="0"/>
                <a:ea typeface="MS PGothic" charset="-128"/>
                <a:cs typeface="+mn-cs"/>
              </a:defRPr>
            </a:lvl9pPr>
          </a:lstStyle>
          <a:p>
            <a:pPr>
              <a:defRPr/>
            </a:pPr>
            <a:fld id="{E8CC769F-ADCB-2641-BD2F-4076D1C41918}" type="slidenum">
              <a:rPr lang="uk-UA" sz="800" smtClean="0">
                <a:latin typeface="Arial" charset="0"/>
              </a:rPr>
              <a:pPr>
                <a:defRPr/>
              </a:pPr>
              <a:t>‹#›</a:t>
            </a:fld>
            <a:endParaRPr lang="uk-UA" sz="1200"/>
          </a:p>
        </p:txBody>
      </p:sp>
      <p:sp>
        <p:nvSpPr>
          <p:cNvPr id="11" name="TextBox 10"/>
          <p:cNvSpPr txBox="1"/>
          <p:nvPr userDrawn="1"/>
        </p:nvSpPr>
        <p:spPr>
          <a:xfrm>
            <a:off x="1" y="6629400"/>
            <a:ext cx="2834105" cy="215444"/>
          </a:xfrm>
          <a:prstGeom prst="rect">
            <a:avLst/>
          </a:prstGeom>
          <a:noFill/>
        </p:spPr>
        <p:txBody>
          <a:bodyPr wrap="square" rtlCol="0">
            <a:spAutoFit/>
          </a:bodyPr>
          <a:lstStyle/>
          <a:p>
            <a:r>
              <a:rPr lang="en-US" sz="800" dirty="0">
                <a:solidFill>
                  <a:schemeClr val="bg1"/>
                </a:solidFill>
              </a:rPr>
              <a:t>ISAAC AWG Update</a:t>
            </a:r>
          </a:p>
        </p:txBody>
      </p:sp>
    </p:spTree>
    <p:extLst>
      <p:ext uri="{BB962C8B-B14F-4D97-AF65-F5344CB8AC3E}">
        <p14:creationId xmlns:p14="http://schemas.microsoft.com/office/powerpoint/2010/main" val="89997245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 name="Slide Number Placeholder 5"/>
          <p:cNvSpPr>
            <a:spLocks noGrp="1"/>
          </p:cNvSpPr>
          <p:nvPr>
            <p:ph type="sldNum" sz="quarter" idx="10"/>
          </p:nvPr>
        </p:nvSpPr>
        <p:spPr>
          <a:xfrm>
            <a:off x="11789664" y="6629400"/>
            <a:ext cx="402336" cy="228600"/>
          </a:xfrm>
          <a:prstGeom prst="rect">
            <a:avLst/>
          </a:prstGeom>
        </p:spPr>
        <p:txBody>
          <a:bodyPr vert="horz" wrap="square" lIns="0" tIns="45720" rIns="91440" bIns="45720" numCol="1" anchor="t" anchorCtr="0" compatLnSpc="1">
            <a:prstTxWarp prst="textNoShape">
              <a:avLst/>
            </a:prstTxWarp>
          </a:bodyPr>
          <a:lstStyle>
            <a:lvl1pPr algn="r" eaLnBrk="1" fontAlgn="auto" hangingPunct="1">
              <a:spcBef>
                <a:spcPts val="0"/>
              </a:spcBef>
              <a:spcAft>
                <a:spcPts val="0"/>
              </a:spcAft>
              <a:defRPr lang="en-US" sz="800" baseline="0" smtClean="0">
                <a:solidFill>
                  <a:schemeClr val="tx1"/>
                </a:solidFill>
                <a:latin typeface="Arial" charset="0"/>
                <a:ea typeface=""/>
              </a:defRPr>
            </a:lvl1pPr>
          </a:lstStyle>
          <a:p>
            <a:pPr>
              <a:defRPr/>
            </a:pPr>
            <a:fld id="{75D13D49-2B6F-174C-9E1E-1013A06E5C50}" type="slidenum">
              <a:rPr lang="uk-UA" smtClean="0"/>
              <a:pPr>
                <a:defRPr/>
              </a:pPr>
              <a:t>‹#›</a:t>
            </a:fld>
            <a:endParaRPr lang="uk-UA"/>
          </a:p>
        </p:txBody>
      </p:sp>
      <p:sp>
        <p:nvSpPr>
          <p:cNvPr id="2" name="Title 1"/>
          <p:cNvSpPr>
            <a:spLocks noGrp="1"/>
          </p:cNvSpPr>
          <p:nvPr>
            <p:ph type="title"/>
          </p:nvPr>
        </p:nvSpPr>
        <p:spPr>
          <a:xfrm>
            <a:off x="1625600" y="0"/>
            <a:ext cx="9144000" cy="1066800"/>
          </a:xfrm>
          <a:prstGeom prst="rect">
            <a:avLst/>
          </a:prstGeom>
        </p:spPr>
        <p:txBody>
          <a:bodyPr anchor="ctr"/>
          <a:lstStyle>
            <a:lvl1pPr>
              <a:defRPr lang="en-US" sz="2400" baseline="0">
                <a:solidFill>
                  <a:schemeClr val="bg1"/>
                </a:solidFill>
                <a:latin typeface="Arial Bold" charset="0"/>
              </a:defRPr>
            </a:lvl1pPr>
          </a:lstStyle>
          <a:p>
            <a:pPr lvl="0"/>
            <a:r>
              <a:rPr lang="en-US"/>
              <a:t>Click to edit Master title style</a:t>
            </a:r>
          </a:p>
        </p:txBody>
      </p:sp>
      <p:sp>
        <p:nvSpPr>
          <p:cNvPr id="4" name="TextBox 3"/>
          <p:cNvSpPr txBox="1"/>
          <p:nvPr userDrawn="1"/>
        </p:nvSpPr>
        <p:spPr>
          <a:xfrm>
            <a:off x="1" y="6629400"/>
            <a:ext cx="2834105" cy="215444"/>
          </a:xfrm>
          <a:prstGeom prst="rect">
            <a:avLst/>
          </a:prstGeom>
          <a:noFill/>
        </p:spPr>
        <p:txBody>
          <a:bodyPr wrap="square" rtlCol="0">
            <a:spAutoFit/>
          </a:bodyPr>
          <a:lstStyle/>
          <a:p>
            <a:r>
              <a:rPr lang="en-US" sz="800">
                <a:solidFill>
                  <a:schemeClr val="bg1"/>
                </a:solidFill>
              </a:rPr>
              <a:t>GCD FY18</a:t>
            </a:r>
            <a:r>
              <a:rPr lang="en-US" sz="800" baseline="0">
                <a:solidFill>
                  <a:schemeClr val="bg1"/>
                </a:solidFill>
              </a:rPr>
              <a:t> Mid Year Review</a:t>
            </a:r>
            <a:endParaRPr lang="en-US" sz="800">
              <a:solidFill>
                <a:schemeClr val="bg1"/>
              </a:solidFill>
            </a:endParaRPr>
          </a:p>
        </p:txBody>
      </p:sp>
      <p:sp>
        <p:nvSpPr>
          <p:cNvPr id="5" name="TextBox 4"/>
          <p:cNvSpPr txBox="1"/>
          <p:nvPr userDrawn="1"/>
        </p:nvSpPr>
        <p:spPr>
          <a:xfrm>
            <a:off x="1" y="6629400"/>
            <a:ext cx="2834105" cy="215444"/>
          </a:xfrm>
          <a:prstGeom prst="rect">
            <a:avLst/>
          </a:prstGeom>
          <a:noFill/>
        </p:spPr>
        <p:txBody>
          <a:bodyPr wrap="square" rtlCol="0">
            <a:spAutoFit/>
          </a:bodyPr>
          <a:lstStyle/>
          <a:p>
            <a:r>
              <a:rPr lang="en-US" sz="800" dirty="0">
                <a:solidFill>
                  <a:schemeClr val="tx1"/>
                </a:solidFill>
              </a:rPr>
              <a:t>ISAAC AWG Update</a:t>
            </a:r>
          </a:p>
        </p:txBody>
      </p:sp>
    </p:spTree>
    <p:extLst>
      <p:ext uri="{BB962C8B-B14F-4D97-AF65-F5344CB8AC3E}">
        <p14:creationId xmlns:p14="http://schemas.microsoft.com/office/powerpoint/2010/main" val="1155101020"/>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orient="horz" pos="816">
          <p15:clr>
            <a:srgbClr val="FBAE40"/>
          </p15:clr>
        </p15:guide>
        <p15:guide id="2" pos="3840">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type="blank" preserve="1">
  <p:cSld name="Blank">
    <p:bg>
      <p:bgPr>
        <a:solidFill>
          <a:schemeClr val="tx1"/>
        </a:solidFill>
        <a:effectLst/>
      </p:bgPr>
    </p:bg>
    <p:spTree>
      <p:nvGrpSpPr>
        <p:cNvPr id="1" name=""/>
        <p:cNvGrpSpPr/>
        <p:nvPr/>
      </p:nvGrpSpPr>
      <p:grpSpPr>
        <a:xfrm>
          <a:off x="0" y="0"/>
          <a:ext cx="0" cy="0"/>
          <a:chOff x="0" y="0"/>
          <a:chExt cx="0" cy="0"/>
        </a:xfrm>
      </p:grpSpPr>
      <p:sp>
        <p:nvSpPr>
          <p:cNvPr id="5" name="Slide Number Placeholder 5"/>
          <p:cNvSpPr txBox="1">
            <a:spLocks/>
          </p:cNvSpPr>
          <p:nvPr userDrawn="1"/>
        </p:nvSpPr>
        <p:spPr>
          <a:xfrm>
            <a:off x="11789664" y="6629400"/>
            <a:ext cx="402336" cy="228600"/>
          </a:xfrm>
          <a:prstGeom prst="rect">
            <a:avLst/>
          </a:prstGeom>
        </p:spPr>
        <p:txBody>
          <a:bodyPr vert="horz" wrap="square" lIns="0" tIns="45720" rIns="91440" bIns="45720" numCol="1" anchor="t" anchorCtr="0" compatLnSpc="1">
            <a:prstTxWarp prst="textNoShape">
              <a:avLst/>
            </a:prstTxWarp>
          </a:bodyPr>
          <a:lstStyle>
            <a:defPPr>
              <a:defRPr lang="en-US"/>
            </a:defPPr>
            <a:lvl1pPr algn="r" rtl="0" eaLnBrk="1" fontAlgn="auto" hangingPunct="1">
              <a:spcBef>
                <a:spcPts val="0"/>
              </a:spcBef>
              <a:spcAft>
                <a:spcPts val="0"/>
              </a:spcAft>
              <a:defRPr lang="en-US" sz="1200" kern="1200" baseline="0" smtClean="0">
                <a:solidFill>
                  <a:schemeClr val="bg1"/>
                </a:solidFill>
                <a:latin typeface="Calibri"/>
                <a:ea typeface=""/>
                <a:cs typeface="+mn-cs"/>
              </a:defRPr>
            </a:lvl1pPr>
            <a:lvl2pPr marL="457200" algn="l" rtl="0" eaLnBrk="0" fontAlgn="base" hangingPunct="0">
              <a:spcBef>
                <a:spcPct val="0"/>
              </a:spcBef>
              <a:spcAft>
                <a:spcPct val="0"/>
              </a:spcAft>
              <a:defRPr kern="1200">
                <a:solidFill>
                  <a:schemeClr val="tx1"/>
                </a:solidFill>
                <a:latin typeface="Arial" charset="0"/>
                <a:ea typeface="MS PGothic" charset="-128"/>
                <a:cs typeface="+mn-cs"/>
              </a:defRPr>
            </a:lvl2pPr>
            <a:lvl3pPr marL="914400" algn="l" rtl="0" eaLnBrk="0" fontAlgn="base" hangingPunct="0">
              <a:spcBef>
                <a:spcPct val="0"/>
              </a:spcBef>
              <a:spcAft>
                <a:spcPct val="0"/>
              </a:spcAft>
              <a:defRPr kern="1200">
                <a:solidFill>
                  <a:schemeClr val="tx1"/>
                </a:solidFill>
                <a:latin typeface="Arial" charset="0"/>
                <a:ea typeface="MS PGothic" charset="-128"/>
                <a:cs typeface="+mn-cs"/>
              </a:defRPr>
            </a:lvl3pPr>
            <a:lvl4pPr marL="1371600" algn="l" rtl="0" eaLnBrk="0" fontAlgn="base" hangingPunct="0">
              <a:spcBef>
                <a:spcPct val="0"/>
              </a:spcBef>
              <a:spcAft>
                <a:spcPct val="0"/>
              </a:spcAft>
              <a:defRPr kern="1200">
                <a:solidFill>
                  <a:schemeClr val="tx1"/>
                </a:solidFill>
                <a:latin typeface="Arial" charset="0"/>
                <a:ea typeface="MS PGothic" charset="-128"/>
                <a:cs typeface="+mn-cs"/>
              </a:defRPr>
            </a:lvl4pPr>
            <a:lvl5pPr marL="1828800" algn="l" rtl="0" eaLnBrk="0" fontAlgn="base" hangingPunct="0">
              <a:spcBef>
                <a:spcPct val="0"/>
              </a:spcBef>
              <a:spcAft>
                <a:spcPct val="0"/>
              </a:spcAft>
              <a:defRPr kern="1200">
                <a:solidFill>
                  <a:schemeClr val="tx1"/>
                </a:solidFill>
                <a:latin typeface="Arial" charset="0"/>
                <a:ea typeface="MS PGothic" charset="-128"/>
                <a:cs typeface="+mn-cs"/>
              </a:defRPr>
            </a:lvl5pPr>
            <a:lvl6pPr marL="2286000" algn="l" defTabSz="914400" rtl="0" eaLnBrk="1" latinLnBrk="0" hangingPunct="1">
              <a:defRPr kern="1200">
                <a:solidFill>
                  <a:schemeClr val="tx1"/>
                </a:solidFill>
                <a:latin typeface="Arial" charset="0"/>
                <a:ea typeface="MS PGothic" charset="-128"/>
                <a:cs typeface="+mn-cs"/>
              </a:defRPr>
            </a:lvl6pPr>
            <a:lvl7pPr marL="2743200" algn="l" defTabSz="914400" rtl="0" eaLnBrk="1" latinLnBrk="0" hangingPunct="1">
              <a:defRPr kern="1200">
                <a:solidFill>
                  <a:schemeClr val="tx1"/>
                </a:solidFill>
                <a:latin typeface="Arial" charset="0"/>
                <a:ea typeface="MS PGothic" charset="-128"/>
                <a:cs typeface="+mn-cs"/>
              </a:defRPr>
            </a:lvl7pPr>
            <a:lvl8pPr marL="3200400" algn="l" defTabSz="914400" rtl="0" eaLnBrk="1" latinLnBrk="0" hangingPunct="1">
              <a:defRPr kern="1200">
                <a:solidFill>
                  <a:schemeClr val="tx1"/>
                </a:solidFill>
                <a:latin typeface="Arial" charset="0"/>
                <a:ea typeface="MS PGothic" charset="-128"/>
                <a:cs typeface="+mn-cs"/>
              </a:defRPr>
            </a:lvl8pPr>
            <a:lvl9pPr marL="3657600" algn="l" defTabSz="914400" rtl="0" eaLnBrk="1" latinLnBrk="0" hangingPunct="1">
              <a:defRPr kern="1200">
                <a:solidFill>
                  <a:schemeClr val="tx1"/>
                </a:solidFill>
                <a:latin typeface="Arial" charset="0"/>
                <a:ea typeface="MS PGothic" charset="-128"/>
                <a:cs typeface="+mn-cs"/>
              </a:defRPr>
            </a:lvl9pPr>
          </a:lstStyle>
          <a:p>
            <a:pPr>
              <a:defRPr/>
            </a:pPr>
            <a:fld id="{E8CC769F-ADCB-2641-BD2F-4076D1C41918}" type="slidenum">
              <a:rPr lang="uk-UA" sz="800" smtClean="0">
                <a:latin typeface="Arial" charset="0"/>
              </a:rPr>
              <a:pPr>
                <a:defRPr/>
              </a:pPr>
              <a:t>‹#›</a:t>
            </a:fld>
            <a:endParaRPr lang="uk-UA" sz="1200"/>
          </a:p>
        </p:txBody>
      </p:sp>
      <p:sp>
        <p:nvSpPr>
          <p:cNvPr id="6" name="TextBox 5"/>
          <p:cNvSpPr txBox="1"/>
          <p:nvPr userDrawn="1"/>
        </p:nvSpPr>
        <p:spPr>
          <a:xfrm>
            <a:off x="1" y="6629400"/>
            <a:ext cx="2834105" cy="215444"/>
          </a:xfrm>
          <a:prstGeom prst="rect">
            <a:avLst/>
          </a:prstGeom>
          <a:noFill/>
        </p:spPr>
        <p:txBody>
          <a:bodyPr wrap="square" rtlCol="0">
            <a:spAutoFit/>
          </a:bodyPr>
          <a:lstStyle/>
          <a:p>
            <a:r>
              <a:rPr lang="en-US" sz="800" dirty="0">
                <a:solidFill>
                  <a:schemeClr val="bg1"/>
                </a:solidFill>
              </a:rPr>
              <a:t>ISAAC AWG Update</a:t>
            </a:r>
          </a:p>
        </p:txBody>
      </p:sp>
    </p:spTree>
    <p:extLst>
      <p:ext uri="{BB962C8B-B14F-4D97-AF65-F5344CB8AC3E}">
        <p14:creationId xmlns:p14="http://schemas.microsoft.com/office/powerpoint/2010/main" val="166651589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objTx" preserve="1">
  <p:cSld name="Content with Caption">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09601" y="1445127"/>
            <a:ext cx="4011084" cy="872288"/>
          </a:xfrm>
          <a:prstGeom prst="rect">
            <a:avLst/>
          </a:prstGeom>
        </p:spPr>
        <p:txBody>
          <a:bodyPr anchor="b"/>
          <a:lstStyle>
            <a:lvl1pPr algn="l">
              <a:defRPr sz="2000" b="1">
                <a:solidFill>
                  <a:schemeClr val="bg1"/>
                </a:solidFill>
              </a:defRPr>
            </a:lvl1pPr>
          </a:lstStyle>
          <a:p>
            <a:r>
              <a:rPr lang="en-US"/>
              <a:t>Click to edit Master title style</a:t>
            </a:r>
          </a:p>
        </p:txBody>
      </p:sp>
      <p:sp>
        <p:nvSpPr>
          <p:cNvPr id="3" name="Content Placeholder 2"/>
          <p:cNvSpPr>
            <a:spLocks noGrp="1"/>
          </p:cNvSpPr>
          <p:nvPr>
            <p:ph idx="1"/>
          </p:nvPr>
        </p:nvSpPr>
        <p:spPr>
          <a:xfrm>
            <a:off x="4766733" y="1445127"/>
            <a:ext cx="6815667" cy="4393616"/>
          </a:xfrm>
          <a:prstGeom prst="rect">
            <a:avLst/>
          </a:prstGeom>
        </p:spPr>
        <p:txBody>
          <a:bodyPr/>
          <a:lstStyle>
            <a:lvl1pPr>
              <a:defRPr sz="3200">
                <a:solidFill>
                  <a:schemeClr val="bg1"/>
                </a:solidFill>
              </a:defRPr>
            </a:lvl1pPr>
            <a:lvl2pPr>
              <a:defRPr sz="2800">
                <a:solidFill>
                  <a:schemeClr val="bg1"/>
                </a:solidFill>
              </a:defRPr>
            </a:lvl2pPr>
            <a:lvl3pPr>
              <a:defRPr sz="2400">
                <a:solidFill>
                  <a:schemeClr val="bg1"/>
                </a:solidFill>
              </a:defRPr>
            </a:lvl3pPr>
            <a:lvl4pPr>
              <a:defRPr sz="2000">
                <a:solidFill>
                  <a:schemeClr val="bg1"/>
                </a:solidFill>
              </a:defRPr>
            </a:lvl4pPr>
            <a:lvl5pPr>
              <a:defRPr sz="2000">
                <a:solidFill>
                  <a:schemeClr val="bg1"/>
                </a:solidFill>
              </a:defRPr>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599" y="2500560"/>
            <a:ext cx="4011084" cy="3521328"/>
          </a:xfrm>
          <a:prstGeom prst="rect">
            <a:avLst/>
          </a:prstGeom>
        </p:spPr>
        <p:txBody>
          <a:bodyPr/>
          <a:lstStyle>
            <a:lvl1pPr marL="0" indent="0">
              <a:buNone/>
              <a:defRPr sz="1400">
                <a:solidFill>
                  <a:schemeClr val="bg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8" name="Slide Number Placeholder 5"/>
          <p:cNvSpPr>
            <a:spLocks noGrp="1"/>
          </p:cNvSpPr>
          <p:nvPr>
            <p:ph type="sldNum" sz="quarter" idx="12"/>
          </p:nvPr>
        </p:nvSpPr>
        <p:spPr>
          <a:xfrm>
            <a:off x="11789664" y="6629400"/>
            <a:ext cx="402336" cy="228600"/>
          </a:xfrm>
          <a:prstGeom prst="rect">
            <a:avLst/>
          </a:prstGeom>
        </p:spPr>
        <p:txBody>
          <a:bodyPr vert="horz" wrap="square" lIns="0" tIns="45720" rIns="91440" bIns="45720" numCol="1" anchor="t" anchorCtr="0" compatLnSpc="1">
            <a:prstTxWarp prst="textNoShape">
              <a:avLst/>
            </a:prstTxWarp>
          </a:bodyPr>
          <a:lstStyle>
            <a:lvl1pPr algn="r" eaLnBrk="1" fontAlgn="auto" hangingPunct="1">
              <a:spcBef>
                <a:spcPts val="0"/>
              </a:spcBef>
              <a:spcAft>
                <a:spcPts val="0"/>
              </a:spcAft>
              <a:defRPr lang="en-US" sz="1200" baseline="0" smtClean="0">
                <a:solidFill>
                  <a:schemeClr val="bg1"/>
                </a:solidFill>
                <a:latin typeface="Calibri"/>
                <a:ea typeface=""/>
              </a:defRPr>
            </a:lvl1pPr>
          </a:lstStyle>
          <a:p>
            <a:pPr>
              <a:defRPr/>
            </a:pPr>
            <a:fld id="{E8CC769F-ADCB-2641-BD2F-4076D1C41918}" type="slidenum">
              <a:rPr lang="uk-UA" sz="800" smtClean="0">
                <a:latin typeface="Arial" charset="0"/>
              </a:rPr>
              <a:pPr>
                <a:defRPr/>
              </a:pPr>
              <a:t>‹#›</a:t>
            </a:fld>
            <a:endParaRPr lang="uk-UA"/>
          </a:p>
        </p:txBody>
      </p:sp>
      <p:sp>
        <p:nvSpPr>
          <p:cNvPr id="9" name="TextBox 8"/>
          <p:cNvSpPr txBox="1"/>
          <p:nvPr userDrawn="1"/>
        </p:nvSpPr>
        <p:spPr>
          <a:xfrm>
            <a:off x="1" y="6629400"/>
            <a:ext cx="2834105" cy="215444"/>
          </a:xfrm>
          <a:prstGeom prst="rect">
            <a:avLst/>
          </a:prstGeom>
          <a:noFill/>
        </p:spPr>
        <p:txBody>
          <a:bodyPr wrap="square" rtlCol="0">
            <a:spAutoFit/>
          </a:bodyPr>
          <a:lstStyle/>
          <a:p>
            <a:r>
              <a:rPr lang="en-US" sz="800" dirty="0">
                <a:solidFill>
                  <a:schemeClr val="bg1"/>
                </a:solidFill>
              </a:rPr>
              <a:t>ISAAC AWG Update</a:t>
            </a:r>
          </a:p>
        </p:txBody>
      </p:sp>
    </p:spTree>
    <p:extLst>
      <p:ext uri="{BB962C8B-B14F-4D97-AF65-F5344CB8AC3E}">
        <p14:creationId xmlns:p14="http://schemas.microsoft.com/office/powerpoint/2010/main" val="129297912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4_Title Only">
    <p:spTree>
      <p:nvGrpSpPr>
        <p:cNvPr id="1" name=""/>
        <p:cNvGrpSpPr/>
        <p:nvPr/>
      </p:nvGrpSpPr>
      <p:grpSpPr>
        <a:xfrm>
          <a:off x="0" y="0"/>
          <a:ext cx="0" cy="0"/>
          <a:chOff x="0" y="0"/>
          <a:chExt cx="0" cy="0"/>
        </a:xfrm>
      </p:grpSpPr>
      <p:sp>
        <p:nvSpPr>
          <p:cNvPr id="3" name="Slide Number Placeholder 5"/>
          <p:cNvSpPr>
            <a:spLocks noGrp="1"/>
          </p:cNvSpPr>
          <p:nvPr>
            <p:ph type="sldNum" sz="quarter" idx="10"/>
          </p:nvPr>
        </p:nvSpPr>
        <p:spPr>
          <a:xfrm>
            <a:off x="11789664" y="6629400"/>
            <a:ext cx="402336" cy="228600"/>
          </a:xfrm>
          <a:prstGeom prst="rect">
            <a:avLst/>
          </a:prstGeom>
        </p:spPr>
        <p:txBody>
          <a:bodyPr vert="horz" wrap="square" lIns="0" tIns="45720" rIns="91440" bIns="45720" numCol="1" anchor="t" anchorCtr="0" compatLnSpc="1">
            <a:prstTxWarp prst="textNoShape">
              <a:avLst/>
            </a:prstTxWarp>
          </a:bodyPr>
          <a:lstStyle>
            <a:lvl1pPr algn="r" eaLnBrk="1" fontAlgn="auto" hangingPunct="1">
              <a:spcBef>
                <a:spcPts val="0"/>
              </a:spcBef>
              <a:spcAft>
                <a:spcPts val="0"/>
              </a:spcAft>
              <a:defRPr lang="en-US" sz="800" baseline="0" smtClean="0">
                <a:solidFill>
                  <a:schemeClr val="tx1"/>
                </a:solidFill>
                <a:latin typeface="Arial" charset="0"/>
                <a:ea typeface=""/>
              </a:defRPr>
            </a:lvl1pPr>
          </a:lstStyle>
          <a:p>
            <a:pPr>
              <a:defRPr/>
            </a:pPr>
            <a:fld id="{75D13D49-2B6F-174C-9E1E-1013A06E5C50}" type="slidenum">
              <a:rPr lang="uk-UA" smtClean="0"/>
              <a:pPr>
                <a:defRPr/>
              </a:pPr>
              <a:t>‹#›</a:t>
            </a:fld>
            <a:endParaRPr lang="uk-UA" dirty="0"/>
          </a:p>
        </p:txBody>
      </p:sp>
      <p:sp>
        <p:nvSpPr>
          <p:cNvPr id="5" name="Text Placeholder 2">
            <a:extLst>
              <a:ext uri="{FF2B5EF4-FFF2-40B4-BE49-F238E27FC236}">
                <a16:creationId xmlns:a16="http://schemas.microsoft.com/office/drawing/2014/main" id="{AF145354-13C8-B341-8631-CC4F1B1E7B51}"/>
              </a:ext>
            </a:extLst>
          </p:cNvPr>
          <p:cNvSpPr>
            <a:spLocks noGrp="1"/>
          </p:cNvSpPr>
          <p:nvPr>
            <p:ph idx="1" hasCustomPrompt="1"/>
          </p:nvPr>
        </p:nvSpPr>
        <p:spPr>
          <a:xfrm>
            <a:off x="347958" y="1003412"/>
            <a:ext cx="11612070" cy="5173551"/>
          </a:xfrm>
          <a:prstGeom prst="rect">
            <a:avLst/>
          </a:prstGeom>
        </p:spPr>
        <p:txBody>
          <a:bodyPr vert="horz" lIns="91440" tIns="45720" rIns="91440" bIns="45720" rtlCol="0">
            <a:normAutofit/>
          </a:bodyPr>
          <a:lstStyle>
            <a:lvl1pPr marL="342900" indent="-342900">
              <a:buFont typeface="Wingdings" panose="05000000000000000000" pitchFamily="2" charset="2"/>
              <a:buChar char="Ø"/>
              <a:defRPr sz="2800">
                <a:latin typeface="Arial" panose="020B0604020202020204" pitchFamily="34" charset="0"/>
                <a:cs typeface="Arial" panose="020B0604020202020204" pitchFamily="34" charset="0"/>
              </a:defRPr>
            </a:lvl1pPr>
            <a:lvl2pPr marL="800100" indent="-342900">
              <a:buFont typeface="Wingdings" panose="05000000000000000000" pitchFamily="2" charset="2"/>
              <a:buChar char="§"/>
              <a:defRPr sz="2400">
                <a:latin typeface="Arial" panose="020B0604020202020204" pitchFamily="34" charset="0"/>
                <a:cs typeface="Arial" panose="020B0604020202020204" pitchFamily="34" charset="0"/>
              </a:defRPr>
            </a:lvl2pPr>
            <a:lvl3pPr marL="1257300" indent="-342900">
              <a:buFont typeface="Arial" panose="020B0604020202020204" pitchFamily="34" charset="0"/>
              <a:buChar char="•"/>
              <a:defRPr sz="2000">
                <a:latin typeface="Arial" panose="020B0604020202020204" pitchFamily="34" charset="0"/>
                <a:cs typeface="Arial" panose="020B0604020202020204" pitchFamily="34" charset="0"/>
              </a:defRPr>
            </a:lvl3pPr>
            <a:lvl4pPr marL="1714500" indent="-342900">
              <a:buFont typeface="Courier New" panose="02070309020205020404" pitchFamily="49" charset="0"/>
              <a:buChar char="o"/>
              <a:defRPr sz="1800">
                <a:latin typeface="Arial" panose="020B0604020202020204" pitchFamily="34" charset="0"/>
                <a:cs typeface="Arial" panose="020B0604020202020204" pitchFamily="34" charset="0"/>
              </a:defRPr>
            </a:lvl4pPr>
          </a:lstStyle>
          <a:p>
            <a:pPr lvl="0"/>
            <a:r>
              <a:rPr lang="en-US" dirty="0"/>
              <a:t>Edit Master text style</a:t>
            </a:r>
          </a:p>
          <a:p>
            <a:pPr lvl="1"/>
            <a:r>
              <a:rPr lang="en-US" dirty="0"/>
              <a:t>Second level</a:t>
            </a:r>
          </a:p>
          <a:p>
            <a:pPr lvl="2"/>
            <a:r>
              <a:rPr lang="en-US" dirty="0"/>
              <a:t>Third level</a:t>
            </a:r>
          </a:p>
          <a:p>
            <a:pPr lvl="3"/>
            <a:r>
              <a:rPr lang="en-US" dirty="0"/>
              <a:t>Fourth level</a:t>
            </a:r>
          </a:p>
        </p:txBody>
      </p:sp>
    </p:spTree>
    <p:extLst>
      <p:ext uri="{BB962C8B-B14F-4D97-AF65-F5344CB8AC3E}">
        <p14:creationId xmlns:p14="http://schemas.microsoft.com/office/powerpoint/2010/main" val="122805406"/>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orient="horz" pos="816">
          <p15:clr>
            <a:srgbClr val="FBAE40"/>
          </p15:clr>
        </p15:guide>
        <p15:guide id="2" pos="2880">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type="picTx" preserve="1">
  <p:cSld name="Picture with Caption">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a:prstGeom prst="rect">
            <a:avLst/>
          </a:prstGeom>
          <a:solidFill>
            <a:schemeClr val="tx1"/>
          </a:solidFill>
        </p:spPr>
        <p:txBody>
          <a:bodyPr anchor="b"/>
          <a:lstStyle>
            <a:lvl1pPr algn="l">
              <a:defRPr sz="2000" b="1">
                <a:solidFill>
                  <a:schemeClr val="bg1"/>
                </a:solidFill>
              </a:defRPr>
            </a:lvl1pPr>
          </a:lstStyle>
          <a:p>
            <a:r>
              <a:rPr lang="en-US"/>
              <a:t>Click to edit Master title style</a:t>
            </a:r>
          </a:p>
        </p:txBody>
      </p:sp>
      <p:sp>
        <p:nvSpPr>
          <p:cNvPr id="3" name="Picture Placeholder 2"/>
          <p:cNvSpPr>
            <a:spLocks noGrp="1"/>
          </p:cNvSpPr>
          <p:nvPr>
            <p:ph type="pic" idx="1"/>
          </p:nvPr>
        </p:nvSpPr>
        <p:spPr>
          <a:xfrm>
            <a:off x="2389717" y="1548063"/>
            <a:ext cx="7315200" cy="3179512"/>
          </a:xfrm>
          <a:prstGeom prst="rect">
            <a:avLst/>
          </a:prstGeom>
          <a:solidFill>
            <a:schemeClr val="tx1"/>
          </a:solidFill>
        </p:spPr>
        <p:txBody>
          <a:bodyPr rtlCol="0">
            <a:normAutofit/>
          </a:bodyPr>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2389717" y="5367338"/>
            <a:ext cx="7315200" cy="804862"/>
          </a:xfrm>
          <a:prstGeom prst="rect">
            <a:avLst/>
          </a:prstGeom>
          <a:solidFill>
            <a:schemeClr val="tx1"/>
          </a:solidFill>
        </p:spPr>
        <p:txBody>
          <a:bodyPr/>
          <a:lstStyle>
            <a:lvl1pPr marL="0" indent="0">
              <a:buNone/>
              <a:defRPr sz="1400">
                <a:solidFill>
                  <a:schemeClr val="bg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8" name="Slide Number Placeholder 5"/>
          <p:cNvSpPr txBox="1">
            <a:spLocks/>
          </p:cNvSpPr>
          <p:nvPr userDrawn="1"/>
        </p:nvSpPr>
        <p:spPr>
          <a:xfrm>
            <a:off x="11789664" y="6629400"/>
            <a:ext cx="402336" cy="228600"/>
          </a:xfrm>
          <a:prstGeom prst="rect">
            <a:avLst/>
          </a:prstGeom>
        </p:spPr>
        <p:txBody>
          <a:bodyPr vert="horz" wrap="square" lIns="0" tIns="45720" rIns="91440" bIns="45720" numCol="1" anchor="t" anchorCtr="0" compatLnSpc="1">
            <a:prstTxWarp prst="textNoShape">
              <a:avLst/>
            </a:prstTxWarp>
          </a:bodyPr>
          <a:lstStyle>
            <a:defPPr>
              <a:defRPr lang="en-US"/>
            </a:defPPr>
            <a:lvl1pPr algn="r" rtl="0" eaLnBrk="1" fontAlgn="auto" hangingPunct="1">
              <a:spcBef>
                <a:spcPts val="0"/>
              </a:spcBef>
              <a:spcAft>
                <a:spcPts val="0"/>
              </a:spcAft>
              <a:defRPr lang="en-US" sz="1200" kern="1200" baseline="0" smtClean="0">
                <a:solidFill>
                  <a:schemeClr val="bg1"/>
                </a:solidFill>
                <a:latin typeface="Calibri"/>
                <a:ea typeface=""/>
                <a:cs typeface="+mn-cs"/>
              </a:defRPr>
            </a:lvl1pPr>
            <a:lvl2pPr marL="457200" algn="l" rtl="0" eaLnBrk="0" fontAlgn="base" hangingPunct="0">
              <a:spcBef>
                <a:spcPct val="0"/>
              </a:spcBef>
              <a:spcAft>
                <a:spcPct val="0"/>
              </a:spcAft>
              <a:defRPr kern="1200">
                <a:solidFill>
                  <a:schemeClr val="tx1"/>
                </a:solidFill>
                <a:latin typeface="Arial" charset="0"/>
                <a:ea typeface="MS PGothic" charset="-128"/>
                <a:cs typeface="+mn-cs"/>
              </a:defRPr>
            </a:lvl2pPr>
            <a:lvl3pPr marL="914400" algn="l" rtl="0" eaLnBrk="0" fontAlgn="base" hangingPunct="0">
              <a:spcBef>
                <a:spcPct val="0"/>
              </a:spcBef>
              <a:spcAft>
                <a:spcPct val="0"/>
              </a:spcAft>
              <a:defRPr kern="1200">
                <a:solidFill>
                  <a:schemeClr val="tx1"/>
                </a:solidFill>
                <a:latin typeface="Arial" charset="0"/>
                <a:ea typeface="MS PGothic" charset="-128"/>
                <a:cs typeface="+mn-cs"/>
              </a:defRPr>
            </a:lvl3pPr>
            <a:lvl4pPr marL="1371600" algn="l" rtl="0" eaLnBrk="0" fontAlgn="base" hangingPunct="0">
              <a:spcBef>
                <a:spcPct val="0"/>
              </a:spcBef>
              <a:spcAft>
                <a:spcPct val="0"/>
              </a:spcAft>
              <a:defRPr kern="1200">
                <a:solidFill>
                  <a:schemeClr val="tx1"/>
                </a:solidFill>
                <a:latin typeface="Arial" charset="0"/>
                <a:ea typeface="MS PGothic" charset="-128"/>
                <a:cs typeface="+mn-cs"/>
              </a:defRPr>
            </a:lvl4pPr>
            <a:lvl5pPr marL="1828800" algn="l" rtl="0" eaLnBrk="0" fontAlgn="base" hangingPunct="0">
              <a:spcBef>
                <a:spcPct val="0"/>
              </a:spcBef>
              <a:spcAft>
                <a:spcPct val="0"/>
              </a:spcAft>
              <a:defRPr kern="1200">
                <a:solidFill>
                  <a:schemeClr val="tx1"/>
                </a:solidFill>
                <a:latin typeface="Arial" charset="0"/>
                <a:ea typeface="MS PGothic" charset="-128"/>
                <a:cs typeface="+mn-cs"/>
              </a:defRPr>
            </a:lvl5pPr>
            <a:lvl6pPr marL="2286000" algn="l" defTabSz="914400" rtl="0" eaLnBrk="1" latinLnBrk="0" hangingPunct="1">
              <a:defRPr kern="1200">
                <a:solidFill>
                  <a:schemeClr val="tx1"/>
                </a:solidFill>
                <a:latin typeface="Arial" charset="0"/>
                <a:ea typeface="MS PGothic" charset="-128"/>
                <a:cs typeface="+mn-cs"/>
              </a:defRPr>
            </a:lvl6pPr>
            <a:lvl7pPr marL="2743200" algn="l" defTabSz="914400" rtl="0" eaLnBrk="1" latinLnBrk="0" hangingPunct="1">
              <a:defRPr kern="1200">
                <a:solidFill>
                  <a:schemeClr val="tx1"/>
                </a:solidFill>
                <a:latin typeface="Arial" charset="0"/>
                <a:ea typeface="MS PGothic" charset="-128"/>
                <a:cs typeface="+mn-cs"/>
              </a:defRPr>
            </a:lvl7pPr>
            <a:lvl8pPr marL="3200400" algn="l" defTabSz="914400" rtl="0" eaLnBrk="1" latinLnBrk="0" hangingPunct="1">
              <a:defRPr kern="1200">
                <a:solidFill>
                  <a:schemeClr val="tx1"/>
                </a:solidFill>
                <a:latin typeface="Arial" charset="0"/>
                <a:ea typeface="MS PGothic" charset="-128"/>
                <a:cs typeface="+mn-cs"/>
              </a:defRPr>
            </a:lvl8pPr>
            <a:lvl9pPr marL="3657600" algn="l" defTabSz="914400" rtl="0" eaLnBrk="1" latinLnBrk="0" hangingPunct="1">
              <a:defRPr kern="1200">
                <a:solidFill>
                  <a:schemeClr val="tx1"/>
                </a:solidFill>
                <a:latin typeface="Arial" charset="0"/>
                <a:ea typeface="MS PGothic" charset="-128"/>
                <a:cs typeface="+mn-cs"/>
              </a:defRPr>
            </a:lvl9pPr>
          </a:lstStyle>
          <a:p>
            <a:pPr>
              <a:defRPr/>
            </a:pPr>
            <a:fld id="{E8CC769F-ADCB-2641-BD2F-4076D1C41918}" type="slidenum">
              <a:rPr lang="uk-UA" sz="800" smtClean="0">
                <a:latin typeface="Arial" charset="0"/>
              </a:rPr>
              <a:pPr>
                <a:defRPr/>
              </a:pPr>
              <a:t>‹#›</a:t>
            </a:fld>
            <a:endParaRPr lang="uk-UA" sz="1200"/>
          </a:p>
        </p:txBody>
      </p:sp>
      <p:sp>
        <p:nvSpPr>
          <p:cNvPr id="9" name="TextBox 8"/>
          <p:cNvSpPr txBox="1"/>
          <p:nvPr userDrawn="1"/>
        </p:nvSpPr>
        <p:spPr>
          <a:xfrm>
            <a:off x="1" y="6629400"/>
            <a:ext cx="2834105" cy="215444"/>
          </a:xfrm>
          <a:prstGeom prst="rect">
            <a:avLst/>
          </a:prstGeom>
          <a:noFill/>
        </p:spPr>
        <p:txBody>
          <a:bodyPr wrap="square" rtlCol="0">
            <a:spAutoFit/>
          </a:bodyPr>
          <a:lstStyle/>
          <a:p>
            <a:r>
              <a:rPr lang="en-US" sz="800" dirty="0">
                <a:solidFill>
                  <a:schemeClr val="bg1"/>
                </a:solidFill>
              </a:rPr>
              <a:t>ISAAC AWG Update</a:t>
            </a:r>
          </a:p>
        </p:txBody>
      </p:sp>
    </p:spTree>
    <p:extLst>
      <p:ext uri="{BB962C8B-B14F-4D97-AF65-F5344CB8AC3E}">
        <p14:creationId xmlns:p14="http://schemas.microsoft.com/office/powerpoint/2010/main" val="397443060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vertTx" preserve="1">
  <p:cSld name="Title and Vertical Text">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a:prstGeom prst="rect">
            <a:avLst/>
          </a:prstGeom>
        </p:spPr>
        <p:txBody>
          <a:bodyPr/>
          <a:lstStyle>
            <a:lvl1pPr>
              <a:defRPr>
                <a:solidFill>
                  <a:schemeClr val="tx1"/>
                </a:solidFill>
              </a:defRPr>
            </a:lvl1pPr>
          </a:lstStyle>
          <a:p>
            <a:r>
              <a:rPr lang="en-US"/>
              <a:t>Click to edit Master title style</a:t>
            </a:r>
          </a:p>
        </p:txBody>
      </p:sp>
      <p:sp>
        <p:nvSpPr>
          <p:cNvPr id="3" name="Vertical Text Placeholder 2"/>
          <p:cNvSpPr>
            <a:spLocks noGrp="1"/>
          </p:cNvSpPr>
          <p:nvPr>
            <p:ph type="body" orient="vert" idx="1"/>
          </p:nvPr>
        </p:nvSpPr>
        <p:spPr>
          <a:xfrm>
            <a:off x="609600" y="1600201"/>
            <a:ext cx="10972800" cy="4525963"/>
          </a:xfrm>
          <a:prstGeom prst="rect">
            <a:avLst/>
          </a:prstGeom>
        </p:spPr>
        <p:txBody>
          <a:bodyPr vert="eaVert"/>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5"/>
          <p:cNvSpPr txBox="1">
            <a:spLocks/>
          </p:cNvSpPr>
          <p:nvPr userDrawn="1"/>
        </p:nvSpPr>
        <p:spPr>
          <a:xfrm>
            <a:off x="11789664" y="6629400"/>
            <a:ext cx="402336" cy="228600"/>
          </a:xfrm>
          <a:prstGeom prst="rect">
            <a:avLst/>
          </a:prstGeom>
        </p:spPr>
        <p:txBody>
          <a:bodyPr vert="horz" wrap="square" lIns="0" tIns="45720" rIns="91440" bIns="45720" numCol="1" anchor="t" anchorCtr="0" compatLnSpc="1">
            <a:prstTxWarp prst="textNoShape">
              <a:avLst/>
            </a:prstTxWarp>
          </a:bodyPr>
          <a:lstStyle>
            <a:defPPr>
              <a:defRPr lang="en-US"/>
            </a:defPPr>
            <a:lvl1pPr algn="r" rtl="0" eaLnBrk="1" fontAlgn="auto" hangingPunct="1">
              <a:spcBef>
                <a:spcPts val="0"/>
              </a:spcBef>
              <a:spcAft>
                <a:spcPts val="0"/>
              </a:spcAft>
              <a:defRPr lang="en-US" sz="1200" kern="1200" baseline="0" smtClean="0">
                <a:solidFill>
                  <a:schemeClr val="bg1"/>
                </a:solidFill>
                <a:latin typeface="Calibri"/>
                <a:ea typeface=""/>
                <a:cs typeface="+mn-cs"/>
              </a:defRPr>
            </a:lvl1pPr>
            <a:lvl2pPr marL="457200" algn="l" rtl="0" eaLnBrk="0" fontAlgn="base" hangingPunct="0">
              <a:spcBef>
                <a:spcPct val="0"/>
              </a:spcBef>
              <a:spcAft>
                <a:spcPct val="0"/>
              </a:spcAft>
              <a:defRPr kern="1200">
                <a:solidFill>
                  <a:schemeClr val="tx1"/>
                </a:solidFill>
                <a:latin typeface="Arial" charset="0"/>
                <a:ea typeface="MS PGothic" charset="-128"/>
                <a:cs typeface="+mn-cs"/>
              </a:defRPr>
            </a:lvl2pPr>
            <a:lvl3pPr marL="914400" algn="l" rtl="0" eaLnBrk="0" fontAlgn="base" hangingPunct="0">
              <a:spcBef>
                <a:spcPct val="0"/>
              </a:spcBef>
              <a:spcAft>
                <a:spcPct val="0"/>
              </a:spcAft>
              <a:defRPr kern="1200">
                <a:solidFill>
                  <a:schemeClr val="tx1"/>
                </a:solidFill>
                <a:latin typeface="Arial" charset="0"/>
                <a:ea typeface="MS PGothic" charset="-128"/>
                <a:cs typeface="+mn-cs"/>
              </a:defRPr>
            </a:lvl3pPr>
            <a:lvl4pPr marL="1371600" algn="l" rtl="0" eaLnBrk="0" fontAlgn="base" hangingPunct="0">
              <a:spcBef>
                <a:spcPct val="0"/>
              </a:spcBef>
              <a:spcAft>
                <a:spcPct val="0"/>
              </a:spcAft>
              <a:defRPr kern="1200">
                <a:solidFill>
                  <a:schemeClr val="tx1"/>
                </a:solidFill>
                <a:latin typeface="Arial" charset="0"/>
                <a:ea typeface="MS PGothic" charset="-128"/>
                <a:cs typeface="+mn-cs"/>
              </a:defRPr>
            </a:lvl4pPr>
            <a:lvl5pPr marL="1828800" algn="l" rtl="0" eaLnBrk="0" fontAlgn="base" hangingPunct="0">
              <a:spcBef>
                <a:spcPct val="0"/>
              </a:spcBef>
              <a:spcAft>
                <a:spcPct val="0"/>
              </a:spcAft>
              <a:defRPr kern="1200">
                <a:solidFill>
                  <a:schemeClr val="tx1"/>
                </a:solidFill>
                <a:latin typeface="Arial" charset="0"/>
                <a:ea typeface="MS PGothic" charset="-128"/>
                <a:cs typeface="+mn-cs"/>
              </a:defRPr>
            </a:lvl5pPr>
            <a:lvl6pPr marL="2286000" algn="l" defTabSz="914400" rtl="0" eaLnBrk="1" latinLnBrk="0" hangingPunct="1">
              <a:defRPr kern="1200">
                <a:solidFill>
                  <a:schemeClr val="tx1"/>
                </a:solidFill>
                <a:latin typeface="Arial" charset="0"/>
                <a:ea typeface="MS PGothic" charset="-128"/>
                <a:cs typeface="+mn-cs"/>
              </a:defRPr>
            </a:lvl6pPr>
            <a:lvl7pPr marL="2743200" algn="l" defTabSz="914400" rtl="0" eaLnBrk="1" latinLnBrk="0" hangingPunct="1">
              <a:defRPr kern="1200">
                <a:solidFill>
                  <a:schemeClr val="tx1"/>
                </a:solidFill>
                <a:latin typeface="Arial" charset="0"/>
                <a:ea typeface="MS PGothic" charset="-128"/>
                <a:cs typeface="+mn-cs"/>
              </a:defRPr>
            </a:lvl7pPr>
            <a:lvl8pPr marL="3200400" algn="l" defTabSz="914400" rtl="0" eaLnBrk="1" latinLnBrk="0" hangingPunct="1">
              <a:defRPr kern="1200">
                <a:solidFill>
                  <a:schemeClr val="tx1"/>
                </a:solidFill>
                <a:latin typeface="Arial" charset="0"/>
                <a:ea typeface="MS PGothic" charset="-128"/>
                <a:cs typeface="+mn-cs"/>
              </a:defRPr>
            </a:lvl8pPr>
            <a:lvl9pPr marL="3657600" algn="l" defTabSz="914400" rtl="0" eaLnBrk="1" latinLnBrk="0" hangingPunct="1">
              <a:defRPr kern="1200">
                <a:solidFill>
                  <a:schemeClr val="tx1"/>
                </a:solidFill>
                <a:latin typeface="Arial" charset="0"/>
                <a:ea typeface="MS PGothic" charset="-128"/>
                <a:cs typeface="+mn-cs"/>
              </a:defRPr>
            </a:lvl9pPr>
          </a:lstStyle>
          <a:p>
            <a:pPr>
              <a:defRPr/>
            </a:pPr>
            <a:fld id="{E8CC769F-ADCB-2641-BD2F-4076D1C41918}" type="slidenum">
              <a:rPr lang="uk-UA" sz="800" smtClean="0">
                <a:latin typeface="Arial" charset="0"/>
              </a:rPr>
              <a:pPr>
                <a:defRPr/>
              </a:pPr>
              <a:t>‹#›</a:t>
            </a:fld>
            <a:endParaRPr lang="uk-UA" sz="1200"/>
          </a:p>
        </p:txBody>
      </p:sp>
      <p:sp>
        <p:nvSpPr>
          <p:cNvPr id="8" name="TextBox 7"/>
          <p:cNvSpPr txBox="1"/>
          <p:nvPr userDrawn="1"/>
        </p:nvSpPr>
        <p:spPr>
          <a:xfrm>
            <a:off x="1" y="6629400"/>
            <a:ext cx="2834105" cy="215444"/>
          </a:xfrm>
          <a:prstGeom prst="rect">
            <a:avLst/>
          </a:prstGeom>
          <a:noFill/>
        </p:spPr>
        <p:txBody>
          <a:bodyPr wrap="square" rtlCol="0">
            <a:spAutoFit/>
          </a:bodyPr>
          <a:lstStyle/>
          <a:p>
            <a:r>
              <a:rPr lang="en-US" sz="800" dirty="0">
                <a:solidFill>
                  <a:schemeClr val="bg1"/>
                </a:solidFill>
              </a:rPr>
              <a:t>ISAAC AWG Update</a:t>
            </a:r>
          </a:p>
        </p:txBody>
      </p:sp>
    </p:spTree>
    <p:extLst>
      <p:ext uri="{BB962C8B-B14F-4D97-AF65-F5344CB8AC3E}">
        <p14:creationId xmlns:p14="http://schemas.microsoft.com/office/powerpoint/2010/main" val="120013014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sp>
        <p:nvSpPr>
          <p:cNvPr id="3" name="Slide Number Placeholder 5"/>
          <p:cNvSpPr>
            <a:spLocks noGrp="1"/>
          </p:cNvSpPr>
          <p:nvPr>
            <p:ph type="sldNum" sz="quarter" idx="10"/>
          </p:nvPr>
        </p:nvSpPr>
        <p:spPr>
          <a:xfrm>
            <a:off x="11789664" y="6563411"/>
            <a:ext cx="402336" cy="228600"/>
          </a:xfrm>
          <a:prstGeom prst="rect">
            <a:avLst/>
          </a:prstGeom>
        </p:spPr>
        <p:txBody>
          <a:bodyPr vert="horz" wrap="square" lIns="0" tIns="45720" rIns="91440" bIns="45720" numCol="1" anchor="t" anchorCtr="0" compatLnSpc="1">
            <a:prstTxWarp prst="textNoShape">
              <a:avLst/>
            </a:prstTxWarp>
          </a:bodyPr>
          <a:lstStyle>
            <a:lvl1pPr algn="r" eaLnBrk="1" fontAlgn="auto" hangingPunct="1">
              <a:spcBef>
                <a:spcPts val="0"/>
              </a:spcBef>
              <a:spcAft>
                <a:spcPts val="0"/>
              </a:spcAft>
              <a:defRPr lang="en-US" sz="1400" baseline="0" smtClean="0">
                <a:solidFill>
                  <a:schemeClr val="tx1"/>
                </a:solidFill>
                <a:latin typeface="Arial" charset="0"/>
                <a:ea typeface=""/>
              </a:defRPr>
            </a:lvl1pPr>
          </a:lstStyle>
          <a:p>
            <a:pPr>
              <a:defRPr/>
            </a:pPr>
            <a:fld id="{75D13D49-2B6F-174C-9E1E-1013A06E5C50}" type="slidenum">
              <a:rPr lang="uk-UA" smtClean="0"/>
              <a:pPr>
                <a:defRPr/>
              </a:pPr>
              <a:t>‹#›</a:t>
            </a:fld>
            <a:endParaRPr lang="uk-UA" dirty="0"/>
          </a:p>
        </p:txBody>
      </p:sp>
      <p:sp>
        <p:nvSpPr>
          <p:cNvPr id="4" name="Text Placeholder 2">
            <a:extLst>
              <a:ext uri="{FF2B5EF4-FFF2-40B4-BE49-F238E27FC236}">
                <a16:creationId xmlns:a16="http://schemas.microsoft.com/office/drawing/2014/main" id="{AF145354-13C8-B341-8631-CC4F1B1E7B51}"/>
              </a:ext>
            </a:extLst>
          </p:cNvPr>
          <p:cNvSpPr>
            <a:spLocks noGrp="1"/>
          </p:cNvSpPr>
          <p:nvPr>
            <p:ph idx="1" hasCustomPrompt="1"/>
          </p:nvPr>
        </p:nvSpPr>
        <p:spPr>
          <a:xfrm>
            <a:off x="347958" y="1003412"/>
            <a:ext cx="11612070" cy="5173551"/>
          </a:xfrm>
          <a:prstGeom prst="rect">
            <a:avLst/>
          </a:prstGeom>
        </p:spPr>
        <p:txBody>
          <a:bodyPr vert="horz" lIns="91440" tIns="45720" rIns="91440" bIns="45720" rtlCol="0">
            <a:normAutofit/>
          </a:bodyPr>
          <a:lstStyle/>
          <a:p>
            <a:pPr lvl="0"/>
            <a:r>
              <a:rPr lang="en-US" dirty="0"/>
              <a:t>Edit Master text style</a:t>
            </a:r>
          </a:p>
          <a:p>
            <a:pPr lvl="1"/>
            <a:r>
              <a:rPr lang="en-US" dirty="0"/>
              <a:t>Second level</a:t>
            </a:r>
          </a:p>
          <a:p>
            <a:pPr lvl="2"/>
            <a:r>
              <a:rPr lang="en-US" dirty="0"/>
              <a:t>Third level</a:t>
            </a:r>
          </a:p>
          <a:p>
            <a:pPr lvl="3"/>
            <a:r>
              <a:rPr lang="en-US" dirty="0"/>
              <a:t>Fourth level</a:t>
            </a:r>
          </a:p>
        </p:txBody>
      </p:sp>
    </p:spTree>
    <p:extLst>
      <p:ext uri="{BB962C8B-B14F-4D97-AF65-F5344CB8AC3E}">
        <p14:creationId xmlns:p14="http://schemas.microsoft.com/office/powerpoint/2010/main" val="4236266510"/>
      </p:ext>
    </p:extLst>
  </p:cSld>
  <p:clrMapOvr>
    <a:overrideClrMapping bg1="lt1" tx1="dk1" bg2="lt2" tx2="dk2" accent1="accent1" accent2="accent2" accent3="accent3" accent4="accent4" accent5="accent5" accent6="accent6" hlink="hlink" folHlink="folHlink"/>
  </p:clrMapOvr>
  <p:transition advTm="1000"/>
  <p:extLst>
    <p:ext uri="{DCECCB84-F9BA-43D5-87BE-67443E8EF086}">
      <p15:sldGuideLst xmlns:p15="http://schemas.microsoft.com/office/powerpoint/2012/main">
        <p15:guide id="1" orient="horz" pos="816">
          <p15:clr>
            <a:srgbClr val="FBAE40"/>
          </p15:clr>
        </p15:guide>
        <p15:guide id="2" pos="2880">
          <p15:clr>
            <a:srgbClr val="FBAE40"/>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2_Title Only">
    <p:spTree>
      <p:nvGrpSpPr>
        <p:cNvPr id="1" name=""/>
        <p:cNvGrpSpPr/>
        <p:nvPr/>
      </p:nvGrpSpPr>
      <p:grpSpPr>
        <a:xfrm>
          <a:off x="0" y="0"/>
          <a:ext cx="0" cy="0"/>
          <a:chOff x="0" y="0"/>
          <a:chExt cx="0" cy="0"/>
        </a:xfrm>
      </p:grpSpPr>
      <p:sp>
        <p:nvSpPr>
          <p:cNvPr id="3" name="Slide Number Placeholder 5"/>
          <p:cNvSpPr>
            <a:spLocks noGrp="1"/>
          </p:cNvSpPr>
          <p:nvPr>
            <p:ph type="sldNum" sz="quarter" idx="10"/>
          </p:nvPr>
        </p:nvSpPr>
        <p:spPr>
          <a:xfrm>
            <a:off x="11789664" y="6629400"/>
            <a:ext cx="402336" cy="228600"/>
          </a:xfrm>
          <a:prstGeom prst="rect">
            <a:avLst/>
          </a:prstGeom>
        </p:spPr>
        <p:txBody>
          <a:bodyPr vert="horz" wrap="square" lIns="0" tIns="45720" rIns="91440" bIns="45720" numCol="1" anchor="t" anchorCtr="0" compatLnSpc="1">
            <a:prstTxWarp prst="textNoShape">
              <a:avLst/>
            </a:prstTxWarp>
          </a:bodyPr>
          <a:lstStyle>
            <a:lvl1pPr algn="r" eaLnBrk="1" fontAlgn="auto" hangingPunct="1">
              <a:spcBef>
                <a:spcPts val="0"/>
              </a:spcBef>
              <a:spcAft>
                <a:spcPts val="0"/>
              </a:spcAft>
              <a:defRPr lang="en-US" sz="800" baseline="0" smtClean="0">
                <a:solidFill>
                  <a:schemeClr val="tx1"/>
                </a:solidFill>
                <a:latin typeface="Arial" charset="0"/>
                <a:ea typeface=""/>
              </a:defRPr>
            </a:lvl1pPr>
          </a:lstStyle>
          <a:p>
            <a:pPr>
              <a:defRPr/>
            </a:pPr>
            <a:fld id="{75D13D49-2B6F-174C-9E1E-1013A06E5C50}" type="slidenum">
              <a:rPr lang="uk-UA" smtClean="0"/>
              <a:pPr>
                <a:defRPr/>
              </a:pPr>
              <a:t>‹#›</a:t>
            </a:fld>
            <a:endParaRPr lang="uk-UA" dirty="0"/>
          </a:p>
        </p:txBody>
      </p:sp>
      <p:sp>
        <p:nvSpPr>
          <p:cNvPr id="5" name="Text Placeholder 2">
            <a:extLst>
              <a:ext uri="{FF2B5EF4-FFF2-40B4-BE49-F238E27FC236}">
                <a16:creationId xmlns:a16="http://schemas.microsoft.com/office/drawing/2014/main" id="{AF145354-13C8-B341-8631-CC4F1B1E7B51}"/>
              </a:ext>
            </a:extLst>
          </p:cNvPr>
          <p:cNvSpPr>
            <a:spLocks noGrp="1"/>
          </p:cNvSpPr>
          <p:nvPr>
            <p:ph idx="1" hasCustomPrompt="1"/>
          </p:nvPr>
        </p:nvSpPr>
        <p:spPr>
          <a:xfrm>
            <a:off x="347958" y="1003412"/>
            <a:ext cx="11612070" cy="5173551"/>
          </a:xfrm>
          <a:prstGeom prst="rect">
            <a:avLst/>
          </a:prstGeom>
        </p:spPr>
        <p:txBody>
          <a:bodyPr vert="horz" lIns="91440" tIns="45720" rIns="91440" bIns="45720" rtlCol="0">
            <a:normAutofit/>
          </a:bodyPr>
          <a:lstStyle>
            <a:lvl1pPr marL="342900" indent="-342900">
              <a:buFont typeface="Wingdings" panose="05000000000000000000" pitchFamily="2" charset="2"/>
              <a:buChar char="Ø"/>
              <a:defRPr sz="2800">
                <a:latin typeface="Arial" panose="020B0604020202020204" pitchFamily="34" charset="0"/>
                <a:cs typeface="Arial" panose="020B0604020202020204" pitchFamily="34" charset="0"/>
              </a:defRPr>
            </a:lvl1pPr>
            <a:lvl2pPr marL="800100" indent="-342900">
              <a:buFont typeface="Wingdings" panose="05000000000000000000" pitchFamily="2" charset="2"/>
              <a:buChar char="§"/>
              <a:defRPr sz="2400">
                <a:latin typeface="Arial" panose="020B0604020202020204" pitchFamily="34" charset="0"/>
                <a:cs typeface="Arial" panose="020B0604020202020204" pitchFamily="34" charset="0"/>
              </a:defRPr>
            </a:lvl2pPr>
            <a:lvl3pPr marL="1257300" indent="-342900">
              <a:buFont typeface="Arial" panose="020B0604020202020204" pitchFamily="34" charset="0"/>
              <a:buChar char="•"/>
              <a:defRPr sz="2000">
                <a:latin typeface="Arial" panose="020B0604020202020204" pitchFamily="34" charset="0"/>
                <a:cs typeface="Arial" panose="020B0604020202020204" pitchFamily="34" charset="0"/>
              </a:defRPr>
            </a:lvl3pPr>
            <a:lvl4pPr marL="1714500" indent="-342900">
              <a:buFont typeface="Courier New" panose="02070309020205020404" pitchFamily="49" charset="0"/>
              <a:buChar char="o"/>
              <a:defRPr sz="1800">
                <a:latin typeface="Arial" panose="020B0604020202020204" pitchFamily="34" charset="0"/>
                <a:cs typeface="Arial" panose="020B0604020202020204" pitchFamily="34" charset="0"/>
              </a:defRPr>
            </a:lvl4pPr>
          </a:lstStyle>
          <a:p>
            <a:pPr lvl="0"/>
            <a:r>
              <a:rPr lang="en-US" dirty="0"/>
              <a:t>Edit Master text style</a:t>
            </a:r>
          </a:p>
          <a:p>
            <a:pPr lvl="1"/>
            <a:r>
              <a:rPr lang="en-US" dirty="0"/>
              <a:t>Second level</a:t>
            </a:r>
          </a:p>
          <a:p>
            <a:pPr lvl="2"/>
            <a:r>
              <a:rPr lang="en-US" dirty="0"/>
              <a:t>Third level</a:t>
            </a:r>
          </a:p>
          <a:p>
            <a:pPr lvl="3"/>
            <a:r>
              <a:rPr lang="en-US" dirty="0"/>
              <a:t>Fourth level</a:t>
            </a:r>
          </a:p>
        </p:txBody>
      </p:sp>
    </p:spTree>
    <p:extLst>
      <p:ext uri="{BB962C8B-B14F-4D97-AF65-F5344CB8AC3E}">
        <p14:creationId xmlns:p14="http://schemas.microsoft.com/office/powerpoint/2010/main" val="791167825"/>
      </p:ext>
    </p:extLst>
  </p:cSld>
  <p:clrMapOvr>
    <a:overrideClrMapping bg1="lt1" tx1="dk1" bg2="lt2" tx2="dk2" accent1="accent1" accent2="accent2" accent3="accent3" accent4="accent4" accent5="accent5" accent6="accent6" hlink="hlink" folHlink="folHlink"/>
  </p:clrMapOvr>
  <p:transition advTm="1000"/>
  <p:extLst>
    <p:ext uri="{DCECCB84-F9BA-43D5-87BE-67443E8EF086}">
      <p15:sldGuideLst xmlns:p15="http://schemas.microsoft.com/office/powerpoint/2012/main">
        <p15:guide id="1" orient="horz" pos="816">
          <p15:clr>
            <a:srgbClr val="FBAE40"/>
          </p15:clr>
        </p15:guide>
        <p15:guide id="2" pos="2880">
          <p15:clr>
            <a:srgbClr val="FBAE4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4_Title Only">
    <p:spTree>
      <p:nvGrpSpPr>
        <p:cNvPr id="1" name=""/>
        <p:cNvGrpSpPr/>
        <p:nvPr/>
      </p:nvGrpSpPr>
      <p:grpSpPr>
        <a:xfrm>
          <a:off x="0" y="0"/>
          <a:ext cx="0" cy="0"/>
          <a:chOff x="0" y="0"/>
          <a:chExt cx="0" cy="0"/>
        </a:xfrm>
      </p:grpSpPr>
      <p:sp>
        <p:nvSpPr>
          <p:cNvPr id="3" name="Slide Number Placeholder 5"/>
          <p:cNvSpPr>
            <a:spLocks noGrp="1"/>
          </p:cNvSpPr>
          <p:nvPr>
            <p:ph type="sldNum" sz="quarter" idx="10"/>
          </p:nvPr>
        </p:nvSpPr>
        <p:spPr>
          <a:xfrm>
            <a:off x="11789664" y="6629400"/>
            <a:ext cx="402336" cy="228600"/>
          </a:xfrm>
          <a:prstGeom prst="rect">
            <a:avLst/>
          </a:prstGeom>
        </p:spPr>
        <p:txBody>
          <a:bodyPr vert="horz" wrap="square" lIns="0" tIns="45720" rIns="91440" bIns="45720" numCol="1" anchor="t" anchorCtr="0" compatLnSpc="1">
            <a:prstTxWarp prst="textNoShape">
              <a:avLst/>
            </a:prstTxWarp>
          </a:bodyPr>
          <a:lstStyle>
            <a:lvl1pPr algn="r" eaLnBrk="1" fontAlgn="auto" hangingPunct="1">
              <a:spcBef>
                <a:spcPts val="0"/>
              </a:spcBef>
              <a:spcAft>
                <a:spcPts val="0"/>
              </a:spcAft>
              <a:defRPr lang="en-US" sz="800" baseline="0" smtClean="0">
                <a:solidFill>
                  <a:schemeClr val="tx1"/>
                </a:solidFill>
                <a:latin typeface="Arial" charset="0"/>
                <a:ea typeface=""/>
              </a:defRPr>
            </a:lvl1pPr>
          </a:lstStyle>
          <a:p>
            <a:pPr>
              <a:defRPr/>
            </a:pPr>
            <a:fld id="{75D13D49-2B6F-174C-9E1E-1013A06E5C50}" type="slidenum">
              <a:rPr lang="uk-UA" smtClean="0"/>
              <a:pPr>
                <a:defRPr/>
              </a:pPr>
              <a:t>‹#›</a:t>
            </a:fld>
            <a:endParaRPr lang="uk-UA" dirty="0"/>
          </a:p>
        </p:txBody>
      </p:sp>
      <p:sp>
        <p:nvSpPr>
          <p:cNvPr id="5" name="Text Placeholder 2">
            <a:extLst>
              <a:ext uri="{FF2B5EF4-FFF2-40B4-BE49-F238E27FC236}">
                <a16:creationId xmlns:a16="http://schemas.microsoft.com/office/drawing/2014/main" id="{AF145354-13C8-B341-8631-CC4F1B1E7B51}"/>
              </a:ext>
            </a:extLst>
          </p:cNvPr>
          <p:cNvSpPr>
            <a:spLocks noGrp="1"/>
          </p:cNvSpPr>
          <p:nvPr>
            <p:ph idx="1" hasCustomPrompt="1"/>
          </p:nvPr>
        </p:nvSpPr>
        <p:spPr>
          <a:xfrm>
            <a:off x="347958" y="1003412"/>
            <a:ext cx="11612070" cy="5173551"/>
          </a:xfrm>
          <a:prstGeom prst="rect">
            <a:avLst/>
          </a:prstGeom>
        </p:spPr>
        <p:txBody>
          <a:bodyPr vert="horz" lIns="91440" tIns="45720" rIns="91440" bIns="45720" rtlCol="0">
            <a:normAutofit/>
          </a:bodyPr>
          <a:lstStyle>
            <a:lvl1pPr marL="342900" indent="-342900">
              <a:buFont typeface="Wingdings" panose="05000000000000000000" pitchFamily="2" charset="2"/>
              <a:buChar char="Ø"/>
              <a:defRPr sz="2800">
                <a:latin typeface="Arial" panose="020B0604020202020204" pitchFamily="34" charset="0"/>
                <a:cs typeface="Arial" panose="020B0604020202020204" pitchFamily="34" charset="0"/>
              </a:defRPr>
            </a:lvl1pPr>
            <a:lvl2pPr marL="800100" indent="-342900">
              <a:buFont typeface="Wingdings" panose="05000000000000000000" pitchFamily="2" charset="2"/>
              <a:buChar char="§"/>
              <a:defRPr sz="2400">
                <a:latin typeface="Arial" panose="020B0604020202020204" pitchFamily="34" charset="0"/>
                <a:cs typeface="Arial" panose="020B0604020202020204" pitchFamily="34" charset="0"/>
              </a:defRPr>
            </a:lvl2pPr>
            <a:lvl3pPr marL="1257300" indent="-342900">
              <a:buFont typeface="Arial" panose="020B0604020202020204" pitchFamily="34" charset="0"/>
              <a:buChar char="•"/>
              <a:defRPr sz="2000">
                <a:latin typeface="Arial" panose="020B0604020202020204" pitchFamily="34" charset="0"/>
                <a:cs typeface="Arial" panose="020B0604020202020204" pitchFamily="34" charset="0"/>
              </a:defRPr>
            </a:lvl3pPr>
            <a:lvl4pPr marL="1714500" indent="-342900">
              <a:buFont typeface="Courier New" panose="02070309020205020404" pitchFamily="49" charset="0"/>
              <a:buChar char="o"/>
              <a:defRPr sz="1800">
                <a:latin typeface="Arial" panose="020B0604020202020204" pitchFamily="34" charset="0"/>
                <a:cs typeface="Arial" panose="020B0604020202020204" pitchFamily="34" charset="0"/>
              </a:defRPr>
            </a:lvl4pPr>
          </a:lstStyle>
          <a:p>
            <a:pPr lvl="0"/>
            <a:r>
              <a:rPr lang="en-US" dirty="0"/>
              <a:t>Edit Master text style</a:t>
            </a:r>
          </a:p>
          <a:p>
            <a:pPr lvl="1"/>
            <a:r>
              <a:rPr lang="en-US" dirty="0"/>
              <a:t>Second level</a:t>
            </a:r>
          </a:p>
          <a:p>
            <a:pPr lvl="2"/>
            <a:r>
              <a:rPr lang="en-US" dirty="0"/>
              <a:t>Third level</a:t>
            </a:r>
          </a:p>
          <a:p>
            <a:pPr lvl="3"/>
            <a:r>
              <a:rPr lang="en-US" dirty="0"/>
              <a:t>Fourth level</a:t>
            </a:r>
          </a:p>
        </p:txBody>
      </p:sp>
    </p:spTree>
    <p:extLst>
      <p:ext uri="{BB962C8B-B14F-4D97-AF65-F5344CB8AC3E}">
        <p14:creationId xmlns:p14="http://schemas.microsoft.com/office/powerpoint/2010/main" val="2404432805"/>
      </p:ext>
    </p:extLst>
  </p:cSld>
  <p:clrMapOvr>
    <a:overrideClrMapping bg1="lt1" tx1="dk1" bg2="lt2" tx2="dk2" accent1="accent1" accent2="accent2" accent3="accent3" accent4="accent4" accent5="accent5" accent6="accent6" hlink="hlink" folHlink="folHlink"/>
  </p:clrMapOvr>
  <p:transition advTm="1000"/>
  <p:extLst>
    <p:ext uri="{DCECCB84-F9BA-43D5-87BE-67443E8EF086}">
      <p15:sldGuideLst xmlns:p15="http://schemas.microsoft.com/office/powerpoint/2012/main">
        <p15:guide id="1" orient="horz" pos="816">
          <p15:clr>
            <a:srgbClr val="FBAE40"/>
          </p15:clr>
        </p15:guide>
        <p15:guide id="2" pos="2880">
          <p15:clr>
            <a:srgbClr val="FBAE40"/>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3_Title Only">
    <p:spTree>
      <p:nvGrpSpPr>
        <p:cNvPr id="1" name=""/>
        <p:cNvGrpSpPr/>
        <p:nvPr/>
      </p:nvGrpSpPr>
      <p:grpSpPr>
        <a:xfrm>
          <a:off x="0" y="0"/>
          <a:ext cx="0" cy="0"/>
          <a:chOff x="0" y="0"/>
          <a:chExt cx="0" cy="0"/>
        </a:xfrm>
      </p:grpSpPr>
      <p:sp>
        <p:nvSpPr>
          <p:cNvPr id="3" name="Slide Number Placeholder 5"/>
          <p:cNvSpPr>
            <a:spLocks noGrp="1"/>
          </p:cNvSpPr>
          <p:nvPr>
            <p:ph type="sldNum" sz="quarter" idx="10"/>
          </p:nvPr>
        </p:nvSpPr>
        <p:spPr>
          <a:xfrm>
            <a:off x="11789664" y="6629400"/>
            <a:ext cx="402336" cy="228600"/>
          </a:xfrm>
          <a:prstGeom prst="rect">
            <a:avLst/>
          </a:prstGeom>
        </p:spPr>
        <p:txBody>
          <a:bodyPr vert="horz" wrap="square" lIns="0" tIns="45720" rIns="91440" bIns="45720" numCol="1" anchor="t" anchorCtr="0" compatLnSpc="1">
            <a:prstTxWarp prst="textNoShape">
              <a:avLst/>
            </a:prstTxWarp>
          </a:bodyPr>
          <a:lstStyle>
            <a:lvl1pPr algn="r" eaLnBrk="1" fontAlgn="auto" hangingPunct="1">
              <a:spcBef>
                <a:spcPts val="0"/>
              </a:spcBef>
              <a:spcAft>
                <a:spcPts val="0"/>
              </a:spcAft>
              <a:defRPr lang="en-US" sz="800" baseline="0" smtClean="0">
                <a:solidFill>
                  <a:schemeClr val="tx1"/>
                </a:solidFill>
                <a:latin typeface="Arial" charset="0"/>
                <a:ea typeface=""/>
              </a:defRPr>
            </a:lvl1pPr>
          </a:lstStyle>
          <a:p>
            <a:pPr>
              <a:defRPr/>
            </a:pPr>
            <a:fld id="{75D13D49-2B6F-174C-9E1E-1013A06E5C50}" type="slidenum">
              <a:rPr lang="uk-UA" smtClean="0"/>
              <a:pPr>
                <a:defRPr/>
              </a:pPr>
              <a:t>‹#›</a:t>
            </a:fld>
            <a:endParaRPr lang="uk-UA" dirty="0"/>
          </a:p>
        </p:txBody>
      </p:sp>
      <p:sp>
        <p:nvSpPr>
          <p:cNvPr id="5" name="Text Placeholder 2">
            <a:extLst>
              <a:ext uri="{FF2B5EF4-FFF2-40B4-BE49-F238E27FC236}">
                <a16:creationId xmlns:a16="http://schemas.microsoft.com/office/drawing/2014/main" id="{AF145354-13C8-B341-8631-CC4F1B1E7B51}"/>
              </a:ext>
            </a:extLst>
          </p:cNvPr>
          <p:cNvSpPr>
            <a:spLocks noGrp="1"/>
          </p:cNvSpPr>
          <p:nvPr>
            <p:ph idx="1" hasCustomPrompt="1"/>
          </p:nvPr>
        </p:nvSpPr>
        <p:spPr>
          <a:xfrm>
            <a:off x="347958" y="1003412"/>
            <a:ext cx="11612070" cy="5173551"/>
          </a:xfrm>
          <a:prstGeom prst="rect">
            <a:avLst/>
          </a:prstGeom>
        </p:spPr>
        <p:txBody>
          <a:bodyPr vert="horz" lIns="91440" tIns="45720" rIns="91440" bIns="45720" rtlCol="0">
            <a:normAutofit/>
          </a:bodyPr>
          <a:lstStyle>
            <a:lvl1pPr marL="342900" indent="-342900">
              <a:buFont typeface="Wingdings" panose="05000000000000000000" pitchFamily="2" charset="2"/>
              <a:buChar char="Ø"/>
              <a:defRPr sz="2800">
                <a:latin typeface="Arial" panose="020B0604020202020204" pitchFamily="34" charset="0"/>
                <a:cs typeface="Arial" panose="020B0604020202020204" pitchFamily="34" charset="0"/>
              </a:defRPr>
            </a:lvl1pPr>
            <a:lvl2pPr marL="800100" indent="-342900">
              <a:buFont typeface="Wingdings" panose="05000000000000000000" pitchFamily="2" charset="2"/>
              <a:buChar char="§"/>
              <a:defRPr sz="2400">
                <a:latin typeface="Arial" panose="020B0604020202020204" pitchFamily="34" charset="0"/>
                <a:cs typeface="Arial" panose="020B0604020202020204" pitchFamily="34" charset="0"/>
              </a:defRPr>
            </a:lvl2pPr>
            <a:lvl3pPr marL="1257300" indent="-342900">
              <a:buFont typeface="Arial" panose="020B0604020202020204" pitchFamily="34" charset="0"/>
              <a:buChar char="•"/>
              <a:defRPr sz="2000">
                <a:latin typeface="Arial" panose="020B0604020202020204" pitchFamily="34" charset="0"/>
                <a:cs typeface="Arial" panose="020B0604020202020204" pitchFamily="34" charset="0"/>
              </a:defRPr>
            </a:lvl3pPr>
            <a:lvl4pPr marL="1657350" indent="-285750">
              <a:buFont typeface="Courier New" panose="02070309020205020404" pitchFamily="49" charset="0"/>
              <a:buChar char="o"/>
              <a:defRPr sz="1800">
                <a:latin typeface="Arial" panose="020B0604020202020204" pitchFamily="34" charset="0"/>
                <a:cs typeface="Arial" panose="020B0604020202020204" pitchFamily="34" charset="0"/>
              </a:defRPr>
            </a:lvl4pPr>
          </a:lstStyle>
          <a:p>
            <a:pPr lvl="0"/>
            <a:r>
              <a:rPr lang="en-US" dirty="0"/>
              <a:t>Edit Master text style</a:t>
            </a:r>
          </a:p>
          <a:p>
            <a:pPr lvl="1"/>
            <a:r>
              <a:rPr lang="en-US" dirty="0"/>
              <a:t>Second level</a:t>
            </a:r>
          </a:p>
          <a:p>
            <a:pPr lvl="2"/>
            <a:r>
              <a:rPr lang="en-US" dirty="0"/>
              <a:t>Third level</a:t>
            </a:r>
          </a:p>
          <a:p>
            <a:pPr lvl="3"/>
            <a:r>
              <a:rPr lang="en-US" dirty="0"/>
              <a:t>Fourth level</a:t>
            </a:r>
          </a:p>
        </p:txBody>
      </p:sp>
    </p:spTree>
    <p:extLst>
      <p:ext uri="{BB962C8B-B14F-4D97-AF65-F5344CB8AC3E}">
        <p14:creationId xmlns:p14="http://schemas.microsoft.com/office/powerpoint/2010/main" val="4064064931"/>
      </p:ext>
    </p:extLst>
  </p:cSld>
  <p:clrMapOvr>
    <a:overrideClrMapping bg1="lt1" tx1="dk1" bg2="lt2" tx2="dk2" accent1="accent1" accent2="accent2" accent3="accent3" accent4="accent4" accent5="accent5" accent6="accent6" hlink="hlink" folHlink="folHlink"/>
  </p:clrMapOvr>
  <p:transition advTm="1000"/>
  <p:extLst>
    <p:ext uri="{DCECCB84-F9BA-43D5-87BE-67443E8EF086}">
      <p15:sldGuideLst xmlns:p15="http://schemas.microsoft.com/office/powerpoint/2012/main">
        <p15:guide id="1" orient="horz" pos="816">
          <p15:clr>
            <a:srgbClr val="FBAE40"/>
          </p15:clr>
        </p15:guide>
        <p15:guide id="2" pos="2880">
          <p15:clr>
            <a:srgbClr val="FBAE40"/>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8" name="Text Placeholder 2">
            <a:extLst>
              <a:ext uri="{FF2B5EF4-FFF2-40B4-BE49-F238E27FC236}">
                <a16:creationId xmlns:a16="http://schemas.microsoft.com/office/drawing/2014/main" id="{AF145354-13C8-B341-8631-CC4F1B1E7B51}"/>
              </a:ext>
            </a:extLst>
          </p:cNvPr>
          <p:cNvSpPr>
            <a:spLocks noGrp="1"/>
          </p:cNvSpPr>
          <p:nvPr>
            <p:ph idx="1" hasCustomPrompt="1"/>
          </p:nvPr>
        </p:nvSpPr>
        <p:spPr>
          <a:xfrm>
            <a:off x="347958" y="1003412"/>
            <a:ext cx="11612070" cy="5173551"/>
          </a:xfrm>
          <a:prstGeom prst="rect">
            <a:avLst/>
          </a:prstGeom>
        </p:spPr>
        <p:txBody>
          <a:bodyPr vert="horz" lIns="91440" tIns="45720" rIns="91440" bIns="45720" rtlCol="0">
            <a:normAutofit/>
          </a:bodyPr>
          <a:lstStyle>
            <a:lvl1pPr marL="339725" indent="-339725">
              <a:buFont typeface="Wingdings" panose="05000000000000000000" pitchFamily="2" charset="2"/>
              <a:buChar char="Ø"/>
              <a:defRPr sz="2800">
                <a:latin typeface="Arial" panose="020B0604020202020204" pitchFamily="34" charset="0"/>
                <a:cs typeface="Arial" panose="020B0604020202020204" pitchFamily="34" charset="0"/>
              </a:defRPr>
            </a:lvl1pPr>
            <a:lvl2pPr marL="800100" indent="-342900">
              <a:buFont typeface="Wingdings" panose="05000000000000000000" pitchFamily="2" charset="2"/>
              <a:buChar char="§"/>
              <a:defRPr sz="2400">
                <a:latin typeface="Arial" panose="020B0604020202020204" pitchFamily="34" charset="0"/>
                <a:cs typeface="Arial" panose="020B0604020202020204" pitchFamily="34" charset="0"/>
              </a:defRPr>
            </a:lvl2pPr>
            <a:lvl3pPr marL="1257300" indent="-342900">
              <a:buFont typeface="Arial" panose="020B0604020202020204" pitchFamily="34" charset="0"/>
              <a:buChar char="•"/>
              <a:defRPr sz="2000">
                <a:latin typeface="Arial" panose="020B0604020202020204" pitchFamily="34" charset="0"/>
                <a:cs typeface="Arial" panose="020B0604020202020204" pitchFamily="34" charset="0"/>
              </a:defRPr>
            </a:lvl3pPr>
            <a:lvl4pPr marL="1657350" indent="-285750">
              <a:buFont typeface="Courier New" panose="02070309020205020404" pitchFamily="49" charset="0"/>
              <a:buChar char="o"/>
              <a:defRPr sz="1800">
                <a:latin typeface="Arial" panose="020B0604020202020204" pitchFamily="34" charset="0"/>
                <a:cs typeface="Arial" panose="020B0604020202020204" pitchFamily="34" charset="0"/>
              </a:defRPr>
            </a:lvl4pPr>
          </a:lstStyle>
          <a:p>
            <a:pPr lvl="0"/>
            <a:r>
              <a:rPr lang="en-US" dirty="0"/>
              <a:t>Edit Master text style</a:t>
            </a:r>
          </a:p>
          <a:p>
            <a:pPr lvl="1"/>
            <a:r>
              <a:rPr lang="en-US" dirty="0"/>
              <a:t>Second level</a:t>
            </a:r>
          </a:p>
          <a:p>
            <a:pPr lvl="2"/>
            <a:r>
              <a:rPr lang="en-US" dirty="0"/>
              <a:t>Third level</a:t>
            </a:r>
          </a:p>
          <a:p>
            <a:pPr lvl="3"/>
            <a:r>
              <a:rPr lang="en-US" dirty="0"/>
              <a:t>Fourth level</a:t>
            </a:r>
          </a:p>
        </p:txBody>
      </p:sp>
      <p:sp>
        <p:nvSpPr>
          <p:cNvPr id="9" name="Slide Number Placeholder 5"/>
          <p:cNvSpPr>
            <a:spLocks noGrp="1"/>
          </p:cNvSpPr>
          <p:nvPr>
            <p:ph type="sldNum" sz="quarter" idx="10"/>
          </p:nvPr>
        </p:nvSpPr>
        <p:spPr>
          <a:xfrm>
            <a:off x="11789664" y="6563411"/>
            <a:ext cx="402336" cy="228600"/>
          </a:xfrm>
          <a:prstGeom prst="rect">
            <a:avLst/>
          </a:prstGeom>
        </p:spPr>
        <p:txBody>
          <a:bodyPr vert="horz" wrap="square" lIns="0" tIns="45720" rIns="91440" bIns="45720" numCol="1" anchor="t" anchorCtr="0" compatLnSpc="1">
            <a:prstTxWarp prst="textNoShape">
              <a:avLst/>
            </a:prstTxWarp>
          </a:bodyPr>
          <a:lstStyle>
            <a:lvl1pPr algn="r" eaLnBrk="1" fontAlgn="auto" hangingPunct="1">
              <a:spcBef>
                <a:spcPts val="0"/>
              </a:spcBef>
              <a:spcAft>
                <a:spcPts val="0"/>
              </a:spcAft>
              <a:defRPr lang="en-US" sz="1400" baseline="0" smtClean="0">
                <a:solidFill>
                  <a:schemeClr val="tx1"/>
                </a:solidFill>
                <a:latin typeface="Arial" charset="0"/>
                <a:ea typeface=""/>
              </a:defRPr>
            </a:lvl1pPr>
          </a:lstStyle>
          <a:p>
            <a:pPr>
              <a:defRPr/>
            </a:pPr>
            <a:fld id="{75D13D49-2B6F-174C-9E1E-1013A06E5C50}" type="slidenum">
              <a:rPr lang="uk-UA" smtClean="0"/>
              <a:pPr>
                <a:defRPr/>
              </a:pPr>
              <a:t>‹#›</a:t>
            </a:fld>
            <a:endParaRPr lang="uk-UA" dirty="0"/>
          </a:p>
        </p:txBody>
      </p:sp>
      <p:sp>
        <p:nvSpPr>
          <p:cNvPr id="5" name="Title 1"/>
          <p:cNvSpPr txBox="1">
            <a:spLocks/>
          </p:cNvSpPr>
          <p:nvPr userDrawn="1"/>
        </p:nvSpPr>
        <p:spPr>
          <a:xfrm>
            <a:off x="2667000" y="0"/>
            <a:ext cx="6858000" cy="1066800"/>
          </a:xfrm>
          <a:prstGeom prst="rect">
            <a:avLst/>
          </a:prstGeom>
        </p:spPr>
        <p:txBody>
          <a:bodyPr/>
          <a:lstStyle>
            <a:lvl1pPr marL="0" marR="0" indent="0" algn="l" defTabSz="914400" rtl="0" eaLnBrk="1" fontAlgn="auto" latinLnBrk="0" hangingPunct="1">
              <a:lnSpc>
                <a:spcPct val="100000"/>
              </a:lnSpc>
              <a:spcBef>
                <a:spcPts val="0"/>
              </a:spcBef>
              <a:spcAft>
                <a:spcPts val="0"/>
              </a:spcAft>
              <a:buClrTx/>
              <a:buSzTx/>
              <a:buFontTx/>
              <a:buNone/>
              <a:tabLst/>
              <a:defRPr sz="4400" kern="1200">
                <a:solidFill>
                  <a:schemeClr val="bg1"/>
                </a:solidFill>
                <a:latin typeface="+mj-lt"/>
                <a:ea typeface="+mj-ea"/>
                <a:cs typeface="+mj-cs"/>
              </a:defRPr>
            </a:lvl1pPr>
          </a:lstStyle>
          <a:p>
            <a:pPr algn="ctr"/>
            <a:r>
              <a:rPr lang="en-US" sz="4000" dirty="0">
                <a:solidFill>
                  <a:schemeClr val="bg1">
                    <a:lumMod val="85000"/>
                  </a:schemeClr>
                </a:solidFill>
                <a:latin typeface="Arial Bold" charset="0"/>
                <a:ea typeface="ＭＳ Ｐゴシック" charset="-128"/>
                <a:cs typeface="ＭＳ Ｐゴシック" charset="-128"/>
              </a:rPr>
              <a:t> </a:t>
            </a:r>
          </a:p>
        </p:txBody>
      </p:sp>
      <p:sp>
        <p:nvSpPr>
          <p:cNvPr id="2" name="TextBox 1">
            <a:extLst>
              <a:ext uri="{FF2B5EF4-FFF2-40B4-BE49-F238E27FC236}">
                <a16:creationId xmlns:a16="http://schemas.microsoft.com/office/drawing/2014/main" id="{F6C1DA07-BCD8-4C0C-8C01-C811B5DFEAB3}"/>
              </a:ext>
            </a:extLst>
          </p:cNvPr>
          <p:cNvSpPr txBox="1"/>
          <p:nvPr userDrawn="1"/>
        </p:nvSpPr>
        <p:spPr>
          <a:xfrm>
            <a:off x="0" y="6634435"/>
            <a:ext cx="998991" cy="215444"/>
          </a:xfrm>
          <a:prstGeom prst="rect">
            <a:avLst/>
          </a:prstGeom>
          <a:noFill/>
        </p:spPr>
        <p:txBody>
          <a:bodyPr wrap="none" rtlCol="0">
            <a:spAutoFit/>
          </a:bodyPr>
          <a:lstStyle/>
          <a:p>
            <a:r>
              <a:rPr lang="en-US" sz="800" dirty="0"/>
              <a:t>ISAAC AWG Update</a:t>
            </a:r>
          </a:p>
        </p:txBody>
      </p:sp>
    </p:spTree>
    <p:extLst>
      <p:ext uri="{BB962C8B-B14F-4D97-AF65-F5344CB8AC3E}">
        <p14:creationId xmlns:p14="http://schemas.microsoft.com/office/powerpoint/2010/main" val="4074987814"/>
      </p:ext>
    </p:extLst>
  </p:cSld>
  <p:clrMapOvr>
    <a:masterClrMapping/>
  </p:clrMapOvr>
  <p:transition advTm="1000"/>
  <p:hf sldNum="0" hdr="0" dt="0"/>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7" name="Text Placeholder 2">
            <a:extLst>
              <a:ext uri="{FF2B5EF4-FFF2-40B4-BE49-F238E27FC236}">
                <a16:creationId xmlns:a16="http://schemas.microsoft.com/office/drawing/2014/main" id="{AF145354-13C8-B341-8631-CC4F1B1E7B51}"/>
              </a:ext>
            </a:extLst>
          </p:cNvPr>
          <p:cNvSpPr>
            <a:spLocks noGrp="1"/>
          </p:cNvSpPr>
          <p:nvPr>
            <p:ph idx="1" hasCustomPrompt="1"/>
          </p:nvPr>
        </p:nvSpPr>
        <p:spPr>
          <a:xfrm>
            <a:off x="347958" y="1003412"/>
            <a:ext cx="11612070" cy="5173551"/>
          </a:xfrm>
          <a:prstGeom prst="rect">
            <a:avLst/>
          </a:prstGeom>
        </p:spPr>
        <p:txBody>
          <a:bodyPr vert="horz" lIns="91440" tIns="45720" rIns="91440" bIns="45720" rtlCol="0">
            <a:normAutofit/>
          </a:bodyPr>
          <a:lstStyle>
            <a:lvl1pPr marL="339725" indent="-339725">
              <a:buFont typeface="Wingdings" panose="05000000000000000000" pitchFamily="2" charset="2"/>
              <a:buChar char="Ø"/>
              <a:defRPr sz="2800">
                <a:latin typeface="Arial" panose="020B0604020202020204" pitchFamily="34" charset="0"/>
                <a:cs typeface="Arial" panose="020B0604020202020204" pitchFamily="34" charset="0"/>
              </a:defRPr>
            </a:lvl1pPr>
            <a:lvl2pPr marL="800100" indent="-342900">
              <a:buFont typeface="Wingdings" panose="05000000000000000000" pitchFamily="2" charset="2"/>
              <a:buChar char="§"/>
              <a:defRPr sz="2400">
                <a:latin typeface="Arial" panose="020B0604020202020204" pitchFamily="34" charset="0"/>
                <a:cs typeface="Arial" panose="020B0604020202020204" pitchFamily="34" charset="0"/>
              </a:defRPr>
            </a:lvl2pPr>
            <a:lvl3pPr marL="1257300" indent="-342900">
              <a:buFont typeface="Arial" panose="020B0604020202020204" pitchFamily="34" charset="0"/>
              <a:buChar char="•"/>
              <a:defRPr sz="2000">
                <a:latin typeface="Arial" panose="020B0604020202020204" pitchFamily="34" charset="0"/>
                <a:cs typeface="Arial" panose="020B0604020202020204" pitchFamily="34" charset="0"/>
              </a:defRPr>
            </a:lvl3pPr>
            <a:lvl4pPr marL="1657350" indent="-285750">
              <a:buFont typeface="Courier New" panose="02070309020205020404" pitchFamily="49" charset="0"/>
              <a:buChar char="o"/>
              <a:defRPr sz="1800">
                <a:latin typeface="Arial" panose="020B0604020202020204" pitchFamily="34" charset="0"/>
                <a:cs typeface="Arial" panose="020B0604020202020204" pitchFamily="34" charset="0"/>
              </a:defRPr>
            </a:lvl4pPr>
          </a:lstStyle>
          <a:p>
            <a:pPr lvl="0"/>
            <a:r>
              <a:rPr lang="en-US" dirty="0"/>
              <a:t>Edit Master text style</a:t>
            </a:r>
          </a:p>
          <a:p>
            <a:pPr lvl="1"/>
            <a:r>
              <a:rPr lang="en-US" dirty="0"/>
              <a:t>Second level</a:t>
            </a:r>
          </a:p>
          <a:p>
            <a:pPr lvl="2"/>
            <a:r>
              <a:rPr lang="en-US" dirty="0"/>
              <a:t>Third level</a:t>
            </a:r>
          </a:p>
          <a:p>
            <a:pPr lvl="3"/>
            <a:r>
              <a:rPr lang="en-US" dirty="0"/>
              <a:t>Fourth level</a:t>
            </a:r>
          </a:p>
        </p:txBody>
      </p:sp>
      <p:sp>
        <p:nvSpPr>
          <p:cNvPr id="8" name="Slide Number Placeholder 5"/>
          <p:cNvSpPr>
            <a:spLocks noGrp="1"/>
          </p:cNvSpPr>
          <p:nvPr>
            <p:ph type="sldNum" sz="quarter" idx="10"/>
          </p:nvPr>
        </p:nvSpPr>
        <p:spPr>
          <a:xfrm>
            <a:off x="11789664" y="6629400"/>
            <a:ext cx="402336" cy="228600"/>
          </a:xfrm>
          <a:prstGeom prst="rect">
            <a:avLst/>
          </a:prstGeom>
        </p:spPr>
        <p:txBody>
          <a:bodyPr vert="horz" wrap="square" lIns="0" tIns="45720" rIns="91440" bIns="45720" numCol="1" anchor="t" anchorCtr="0" compatLnSpc="1">
            <a:prstTxWarp prst="textNoShape">
              <a:avLst/>
            </a:prstTxWarp>
          </a:bodyPr>
          <a:lstStyle>
            <a:lvl1pPr algn="r" eaLnBrk="1" fontAlgn="auto" hangingPunct="1">
              <a:spcBef>
                <a:spcPts val="0"/>
              </a:spcBef>
              <a:spcAft>
                <a:spcPts val="0"/>
              </a:spcAft>
              <a:defRPr lang="en-US" sz="800" baseline="0" smtClean="0">
                <a:solidFill>
                  <a:schemeClr val="tx1"/>
                </a:solidFill>
                <a:latin typeface="Arial" charset="0"/>
                <a:ea typeface=""/>
              </a:defRPr>
            </a:lvl1pPr>
          </a:lstStyle>
          <a:p>
            <a:pPr>
              <a:defRPr/>
            </a:pPr>
            <a:fld id="{75D13D49-2B6F-174C-9E1E-1013A06E5C50}" type="slidenum">
              <a:rPr lang="uk-UA" smtClean="0"/>
              <a:pPr>
                <a:defRPr/>
              </a:pPr>
              <a:t>‹#›</a:t>
            </a:fld>
            <a:endParaRPr lang="uk-UA" dirty="0"/>
          </a:p>
        </p:txBody>
      </p:sp>
    </p:spTree>
    <p:extLst>
      <p:ext uri="{BB962C8B-B14F-4D97-AF65-F5344CB8AC3E}">
        <p14:creationId xmlns:p14="http://schemas.microsoft.com/office/powerpoint/2010/main" val="3278636924"/>
      </p:ext>
    </p:extLst>
  </p:cSld>
  <p:clrMapOvr>
    <a:masterClrMapping/>
  </p:clrMapOvr>
  <p:transition advTm="1000"/>
</p:sldLayout>
</file>

<file path=ppt/slideLayouts/slideLayout38.xml><?xml version="1.0" encoding="utf-8"?>
<p:sldLayout xmlns:a="http://schemas.openxmlformats.org/drawingml/2006/main" xmlns:r="http://schemas.openxmlformats.org/officeDocument/2006/relationships" xmlns:p="http://schemas.openxmlformats.org/presentationml/2006/main" type="title">
  <p:cSld name="1_Title Slide">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a:prstGeom prst="rect">
            <a:avLst/>
          </a:prstGeom>
        </p:spPr>
        <p:txBody>
          <a:bodyPr/>
          <a:lstStyle>
            <a:lvl1pPr>
              <a:defRPr sz="3200" b="1" i="0" baseline="0">
                <a:solidFill>
                  <a:schemeClr val="bg1"/>
                </a:solidFill>
                <a:latin typeface="Arial Bold" charset="0"/>
              </a:defRPr>
            </a:lvl1pPr>
          </a:lstStyle>
          <a:p>
            <a:r>
              <a:rPr lang="en-US"/>
              <a:t>Click to edit Master title style</a:t>
            </a:r>
          </a:p>
        </p:txBody>
      </p:sp>
      <p:sp>
        <p:nvSpPr>
          <p:cNvPr id="3" name="Subtitle 2"/>
          <p:cNvSpPr>
            <a:spLocks noGrp="1"/>
          </p:cNvSpPr>
          <p:nvPr>
            <p:ph type="subTitle" idx="1"/>
          </p:nvPr>
        </p:nvSpPr>
        <p:spPr>
          <a:xfrm>
            <a:off x="1828800" y="3886200"/>
            <a:ext cx="8534400" cy="1752600"/>
          </a:xfrm>
          <a:prstGeom prst="rect">
            <a:avLst/>
          </a:prstGeom>
        </p:spPr>
        <p:txBody>
          <a:bodyPr/>
          <a:lstStyle>
            <a:lvl1pPr marL="0" indent="0" algn="ctr">
              <a:buNone/>
              <a:defRPr sz="2400" baseline="0">
                <a:solidFill>
                  <a:schemeClr val="bg1"/>
                </a:solidFill>
                <a:latin typeface="Arial"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6" name="Slide Number Placeholder 5"/>
          <p:cNvSpPr txBox="1">
            <a:spLocks/>
          </p:cNvSpPr>
          <p:nvPr userDrawn="1"/>
        </p:nvSpPr>
        <p:spPr>
          <a:xfrm>
            <a:off x="11789664" y="6629400"/>
            <a:ext cx="402336" cy="228600"/>
          </a:xfrm>
          <a:prstGeom prst="rect">
            <a:avLst/>
          </a:prstGeom>
        </p:spPr>
        <p:txBody>
          <a:bodyPr vert="horz" wrap="square" lIns="0" tIns="45720" rIns="91440" bIns="45720" numCol="1" anchor="t" anchorCtr="0" compatLnSpc="1">
            <a:prstTxWarp prst="textNoShape">
              <a:avLst/>
            </a:prstTxWarp>
          </a:bodyPr>
          <a:lstStyle>
            <a:defPPr>
              <a:defRPr lang="en-US"/>
            </a:defPPr>
            <a:lvl1pPr algn="r" rtl="0" eaLnBrk="1" fontAlgn="auto" hangingPunct="1">
              <a:spcBef>
                <a:spcPts val="0"/>
              </a:spcBef>
              <a:spcAft>
                <a:spcPts val="0"/>
              </a:spcAft>
              <a:defRPr lang="en-US" sz="1200" kern="1200" baseline="0" smtClean="0">
                <a:solidFill>
                  <a:schemeClr val="bg1"/>
                </a:solidFill>
                <a:latin typeface="Calibri"/>
                <a:ea typeface=""/>
                <a:cs typeface="+mn-cs"/>
              </a:defRPr>
            </a:lvl1pPr>
            <a:lvl2pPr marL="457200" algn="l" rtl="0" eaLnBrk="0" fontAlgn="base" hangingPunct="0">
              <a:spcBef>
                <a:spcPct val="0"/>
              </a:spcBef>
              <a:spcAft>
                <a:spcPct val="0"/>
              </a:spcAft>
              <a:defRPr kern="1200">
                <a:solidFill>
                  <a:schemeClr val="tx1"/>
                </a:solidFill>
                <a:latin typeface="Arial" charset="0"/>
                <a:ea typeface="MS PGothic" charset="-128"/>
                <a:cs typeface="+mn-cs"/>
              </a:defRPr>
            </a:lvl2pPr>
            <a:lvl3pPr marL="914400" algn="l" rtl="0" eaLnBrk="0" fontAlgn="base" hangingPunct="0">
              <a:spcBef>
                <a:spcPct val="0"/>
              </a:spcBef>
              <a:spcAft>
                <a:spcPct val="0"/>
              </a:spcAft>
              <a:defRPr kern="1200">
                <a:solidFill>
                  <a:schemeClr val="tx1"/>
                </a:solidFill>
                <a:latin typeface="Arial" charset="0"/>
                <a:ea typeface="MS PGothic" charset="-128"/>
                <a:cs typeface="+mn-cs"/>
              </a:defRPr>
            </a:lvl3pPr>
            <a:lvl4pPr marL="1371600" algn="l" rtl="0" eaLnBrk="0" fontAlgn="base" hangingPunct="0">
              <a:spcBef>
                <a:spcPct val="0"/>
              </a:spcBef>
              <a:spcAft>
                <a:spcPct val="0"/>
              </a:spcAft>
              <a:defRPr kern="1200">
                <a:solidFill>
                  <a:schemeClr val="tx1"/>
                </a:solidFill>
                <a:latin typeface="Arial" charset="0"/>
                <a:ea typeface="MS PGothic" charset="-128"/>
                <a:cs typeface="+mn-cs"/>
              </a:defRPr>
            </a:lvl4pPr>
            <a:lvl5pPr marL="1828800" algn="l" rtl="0" eaLnBrk="0" fontAlgn="base" hangingPunct="0">
              <a:spcBef>
                <a:spcPct val="0"/>
              </a:spcBef>
              <a:spcAft>
                <a:spcPct val="0"/>
              </a:spcAft>
              <a:defRPr kern="1200">
                <a:solidFill>
                  <a:schemeClr val="tx1"/>
                </a:solidFill>
                <a:latin typeface="Arial" charset="0"/>
                <a:ea typeface="MS PGothic" charset="-128"/>
                <a:cs typeface="+mn-cs"/>
              </a:defRPr>
            </a:lvl5pPr>
            <a:lvl6pPr marL="2286000" algn="l" defTabSz="914400" rtl="0" eaLnBrk="1" latinLnBrk="0" hangingPunct="1">
              <a:defRPr kern="1200">
                <a:solidFill>
                  <a:schemeClr val="tx1"/>
                </a:solidFill>
                <a:latin typeface="Arial" charset="0"/>
                <a:ea typeface="MS PGothic" charset="-128"/>
                <a:cs typeface="+mn-cs"/>
              </a:defRPr>
            </a:lvl6pPr>
            <a:lvl7pPr marL="2743200" algn="l" defTabSz="914400" rtl="0" eaLnBrk="1" latinLnBrk="0" hangingPunct="1">
              <a:defRPr kern="1200">
                <a:solidFill>
                  <a:schemeClr val="tx1"/>
                </a:solidFill>
                <a:latin typeface="Arial" charset="0"/>
                <a:ea typeface="MS PGothic" charset="-128"/>
                <a:cs typeface="+mn-cs"/>
              </a:defRPr>
            </a:lvl7pPr>
            <a:lvl8pPr marL="3200400" algn="l" defTabSz="914400" rtl="0" eaLnBrk="1" latinLnBrk="0" hangingPunct="1">
              <a:defRPr kern="1200">
                <a:solidFill>
                  <a:schemeClr val="tx1"/>
                </a:solidFill>
                <a:latin typeface="Arial" charset="0"/>
                <a:ea typeface="MS PGothic" charset="-128"/>
                <a:cs typeface="+mn-cs"/>
              </a:defRPr>
            </a:lvl8pPr>
            <a:lvl9pPr marL="3657600" algn="l" defTabSz="914400" rtl="0" eaLnBrk="1" latinLnBrk="0" hangingPunct="1">
              <a:defRPr kern="1200">
                <a:solidFill>
                  <a:schemeClr val="tx1"/>
                </a:solidFill>
                <a:latin typeface="Arial" charset="0"/>
                <a:ea typeface="MS PGothic" charset="-128"/>
                <a:cs typeface="+mn-cs"/>
              </a:defRPr>
            </a:lvl9pPr>
          </a:lstStyle>
          <a:p>
            <a:pPr>
              <a:defRPr/>
            </a:pPr>
            <a:fld id="{E8CC769F-ADCB-2641-BD2F-4076D1C41918}" type="slidenum">
              <a:rPr lang="uk-UA" sz="800" smtClean="0">
                <a:solidFill>
                  <a:schemeClr val="bg1">
                    <a:lumMod val="95000"/>
                    <a:lumOff val="5000"/>
                  </a:schemeClr>
                </a:solidFill>
                <a:latin typeface="Arial" charset="0"/>
              </a:rPr>
              <a:pPr>
                <a:defRPr/>
              </a:pPr>
              <a:t>‹#›</a:t>
            </a:fld>
            <a:endParaRPr lang="uk-UA" sz="1200">
              <a:solidFill>
                <a:schemeClr val="bg1">
                  <a:lumMod val="95000"/>
                  <a:lumOff val="5000"/>
                </a:schemeClr>
              </a:solidFill>
            </a:endParaRPr>
          </a:p>
        </p:txBody>
      </p:sp>
      <p:sp>
        <p:nvSpPr>
          <p:cNvPr id="4" name="TextBox 3"/>
          <p:cNvSpPr txBox="1"/>
          <p:nvPr userDrawn="1"/>
        </p:nvSpPr>
        <p:spPr>
          <a:xfrm>
            <a:off x="1" y="6629400"/>
            <a:ext cx="2834105" cy="215444"/>
          </a:xfrm>
          <a:prstGeom prst="rect">
            <a:avLst/>
          </a:prstGeom>
          <a:noFill/>
        </p:spPr>
        <p:txBody>
          <a:bodyPr wrap="square" rtlCol="0">
            <a:spAutoFit/>
          </a:bodyPr>
          <a:lstStyle/>
          <a:p>
            <a:r>
              <a:rPr lang="en-US" sz="800">
                <a:solidFill>
                  <a:schemeClr val="bg1"/>
                </a:solidFill>
              </a:rPr>
              <a:t>GCD FY18</a:t>
            </a:r>
            <a:r>
              <a:rPr lang="en-US" sz="800" baseline="0">
                <a:solidFill>
                  <a:schemeClr val="bg1"/>
                </a:solidFill>
              </a:rPr>
              <a:t> Mid Year Review</a:t>
            </a:r>
            <a:endParaRPr lang="en-US" sz="800">
              <a:solidFill>
                <a:schemeClr val="bg1"/>
              </a:solidFill>
            </a:endParaRPr>
          </a:p>
        </p:txBody>
      </p:sp>
    </p:spTree>
    <p:extLst>
      <p:ext uri="{BB962C8B-B14F-4D97-AF65-F5344CB8AC3E}">
        <p14:creationId xmlns:p14="http://schemas.microsoft.com/office/powerpoint/2010/main" val="3959007362"/>
      </p:ext>
    </p:extLst>
  </p:cSld>
  <p:clrMapOvr>
    <a:masterClrMapping/>
  </p:clrMapOvr>
  <p:transition advTm="1000"/>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sp>
        <p:nvSpPr>
          <p:cNvPr id="3" name="Slide Number Placeholder 5"/>
          <p:cNvSpPr>
            <a:spLocks noGrp="1"/>
          </p:cNvSpPr>
          <p:nvPr>
            <p:ph type="sldNum" sz="quarter" idx="10"/>
          </p:nvPr>
        </p:nvSpPr>
        <p:spPr>
          <a:xfrm>
            <a:off x="11789664" y="6629400"/>
            <a:ext cx="402336" cy="228600"/>
          </a:xfrm>
          <a:prstGeom prst="rect">
            <a:avLst/>
          </a:prstGeom>
        </p:spPr>
        <p:txBody>
          <a:bodyPr vert="horz" wrap="square" lIns="0" tIns="45720" rIns="91440" bIns="45720" numCol="1" anchor="t" anchorCtr="0" compatLnSpc="1">
            <a:prstTxWarp prst="textNoShape">
              <a:avLst/>
            </a:prstTxWarp>
          </a:bodyPr>
          <a:lstStyle>
            <a:lvl1pPr algn="r" eaLnBrk="1" fontAlgn="auto" hangingPunct="1">
              <a:spcBef>
                <a:spcPts val="0"/>
              </a:spcBef>
              <a:spcAft>
                <a:spcPts val="0"/>
              </a:spcAft>
              <a:defRPr lang="en-US" sz="800" baseline="0" smtClean="0">
                <a:solidFill>
                  <a:schemeClr val="tx1"/>
                </a:solidFill>
                <a:latin typeface="Arial" charset="0"/>
                <a:ea typeface=""/>
              </a:defRPr>
            </a:lvl1pPr>
          </a:lstStyle>
          <a:p>
            <a:pPr>
              <a:defRPr/>
            </a:pPr>
            <a:fld id="{75D13D49-2B6F-174C-9E1E-1013A06E5C50}" type="slidenum">
              <a:rPr lang="uk-UA" smtClean="0"/>
              <a:pPr>
                <a:defRPr/>
              </a:pPr>
              <a:t>‹#›</a:t>
            </a:fld>
            <a:endParaRPr lang="uk-UA"/>
          </a:p>
        </p:txBody>
      </p:sp>
      <p:sp>
        <p:nvSpPr>
          <p:cNvPr id="4" name="Text Placeholder 2">
            <a:extLst>
              <a:ext uri="{FF2B5EF4-FFF2-40B4-BE49-F238E27FC236}">
                <a16:creationId xmlns:a16="http://schemas.microsoft.com/office/drawing/2014/main" id="{AF145354-13C8-B341-8631-CC4F1B1E7B51}"/>
              </a:ext>
            </a:extLst>
          </p:cNvPr>
          <p:cNvSpPr>
            <a:spLocks noGrp="1"/>
          </p:cNvSpPr>
          <p:nvPr>
            <p:ph idx="1" hasCustomPrompt="1"/>
          </p:nvPr>
        </p:nvSpPr>
        <p:spPr>
          <a:xfrm>
            <a:off x="347958" y="1003412"/>
            <a:ext cx="11612070" cy="5173551"/>
          </a:xfrm>
          <a:prstGeom prst="rect">
            <a:avLst/>
          </a:prstGeom>
        </p:spPr>
        <p:txBody>
          <a:bodyPr vert="horz" lIns="91440" tIns="45720" rIns="91440" bIns="45720" rtlCol="0">
            <a:normAutofit/>
          </a:bodyPr>
          <a:lstStyle/>
          <a:p>
            <a:pPr lvl="0"/>
            <a:r>
              <a:rPr lang="en-US"/>
              <a:t>Edit Master text style</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608526439"/>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orient="horz" pos="816">
          <p15:clr>
            <a:srgbClr val="FBAE40"/>
          </p15:clr>
        </p15:guide>
        <p15:guide id="2" pos="288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Title Only">
    <p:spTree>
      <p:nvGrpSpPr>
        <p:cNvPr id="1" name=""/>
        <p:cNvGrpSpPr/>
        <p:nvPr/>
      </p:nvGrpSpPr>
      <p:grpSpPr>
        <a:xfrm>
          <a:off x="0" y="0"/>
          <a:ext cx="0" cy="0"/>
          <a:chOff x="0" y="0"/>
          <a:chExt cx="0" cy="0"/>
        </a:xfrm>
      </p:grpSpPr>
      <p:sp>
        <p:nvSpPr>
          <p:cNvPr id="3" name="Slide Number Placeholder 5"/>
          <p:cNvSpPr>
            <a:spLocks noGrp="1"/>
          </p:cNvSpPr>
          <p:nvPr>
            <p:ph type="sldNum" sz="quarter" idx="10"/>
          </p:nvPr>
        </p:nvSpPr>
        <p:spPr>
          <a:xfrm>
            <a:off x="11789664" y="6629400"/>
            <a:ext cx="402336" cy="228600"/>
          </a:xfrm>
          <a:prstGeom prst="rect">
            <a:avLst/>
          </a:prstGeom>
        </p:spPr>
        <p:txBody>
          <a:bodyPr vert="horz" wrap="square" lIns="0" tIns="45720" rIns="91440" bIns="45720" numCol="1" anchor="t" anchorCtr="0" compatLnSpc="1">
            <a:prstTxWarp prst="textNoShape">
              <a:avLst/>
            </a:prstTxWarp>
          </a:bodyPr>
          <a:lstStyle>
            <a:lvl1pPr algn="r" eaLnBrk="1" fontAlgn="auto" hangingPunct="1">
              <a:spcBef>
                <a:spcPts val="0"/>
              </a:spcBef>
              <a:spcAft>
                <a:spcPts val="0"/>
              </a:spcAft>
              <a:defRPr lang="en-US" sz="800" baseline="0" smtClean="0">
                <a:solidFill>
                  <a:schemeClr val="tx1"/>
                </a:solidFill>
                <a:latin typeface="Arial" charset="0"/>
                <a:ea typeface=""/>
              </a:defRPr>
            </a:lvl1pPr>
          </a:lstStyle>
          <a:p>
            <a:pPr>
              <a:defRPr/>
            </a:pPr>
            <a:fld id="{75D13D49-2B6F-174C-9E1E-1013A06E5C50}" type="slidenum">
              <a:rPr lang="uk-UA" smtClean="0"/>
              <a:pPr>
                <a:defRPr/>
              </a:pPr>
              <a:t>‹#›</a:t>
            </a:fld>
            <a:endParaRPr lang="uk-UA" dirty="0"/>
          </a:p>
        </p:txBody>
      </p:sp>
      <p:sp>
        <p:nvSpPr>
          <p:cNvPr id="5" name="Text Placeholder 2">
            <a:extLst>
              <a:ext uri="{FF2B5EF4-FFF2-40B4-BE49-F238E27FC236}">
                <a16:creationId xmlns:a16="http://schemas.microsoft.com/office/drawing/2014/main" id="{AF145354-13C8-B341-8631-CC4F1B1E7B51}"/>
              </a:ext>
            </a:extLst>
          </p:cNvPr>
          <p:cNvSpPr>
            <a:spLocks noGrp="1"/>
          </p:cNvSpPr>
          <p:nvPr>
            <p:ph idx="1" hasCustomPrompt="1"/>
          </p:nvPr>
        </p:nvSpPr>
        <p:spPr>
          <a:xfrm>
            <a:off x="347958" y="1003412"/>
            <a:ext cx="11612070" cy="5173551"/>
          </a:xfrm>
          <a:prstGeom prst="rect">
            <a:avLst/>
          </a:prstGeom>
        </p:spPr>
        <p:txBody>
          <a:bodyPr vert="horz" lIns="91440" tIns="45720" rIns="91440" bIns="45720" rtlCol="0">
            <a:normAutofit/>
          </a:bodyPr>
          <a:lstStyle>
            <a:lvl1pPr marL="342900" indent="-342900">
              <a:buFont typeface="Wingdings" panose="05000000000000000000" pitchFamily="2" charset="2"/>
              <a:buChar char="Ø"/>
              <a:defRPr sz="2800">
                <a:latin typeface="Arial" panose="020B0604020202020204" pitchFamily="34" charset="0"/>
                <a:cs typeface="Arial" panose="020B0604020202020204" pitchFamily="34" charset="0"/>
              </a:defRPr>
            </a:lvl1pPr>
            <a:lvl2pPr marL="800100" indent="-342900">
              <a:buFont typeface="Wingdings" panose="05000000000000000000" pitchFamily="2" charset="2"/>
              <a:buChar char="§"/>
              <a:defRPr sz="2400">
                <a:latin typeface="Arial" panose="020B0604020202020204" pitchFamily="34" charset="0"/>
                <a:cs typeface="Arial" panose="020B0604020202020204" pitchFamily="34" charset="0"/>
              </a:defRPr>
            </a:lvl2pPr>
            <a:lvl3pPr marL="1257300" indent="-342900">
              <a:buFont typeface="Arial" panose="020B0604020202020204" pitchFamily="34" charset="0"/>
              <a:buChar char="•"/>
              <a:defRPr sz="2000">
                <a:latin typeface="Arial" panose="020B0604020202020204" pitchFamily="34" charset="0"/>
                <a:cs typeface="Arial" panose="020B0604020202020204" pitchFamily="34" charset="0"/>
              </a:defRPr>
            </a:lvl3pPr>
            <a:lvl4pPr marL="1657350" indent="-285750">
              <a:buFont typeface="Courier New" panose="02070309020205020404" pitchFamily="49" charset="0"/>
              <a:buChar char="o"/>
              <a:defRPr sz="1800">
                <a:latin typeface="Arial" panose="020B0604020202020204" pitchFamily="34" charset="0"/>
                <a:cs typeface="Arial" panose="020B0604020202020204" pitchFamily="34" charset="0"/>
              </a:defRPr>
            </a:lvl4pPr>
          </a:lstStyle>
          <a:p>
            <a:pPr lvl="0"/>
            <a:r>
              <a:rPr lang="en-US" dirty="0"/>
              <a:t>Edit Master text style</a:t>
            </a:r>
          </a:p>
          <a:p>
            <a:pPr lvl="1"/>
            <a:r>
              <a:rPr lang="en-US" dirty="0"/>
              <a:t>Second level</a:t>
            </a:r>
          </a:p>
          <a:p>
            <a:pPr lvl="2"/>
            <a:r>
              <a:rPr lang="en-US" dirty="0"/>
              <a:t>Third level</a:t>
            </a:r>
          </a:p>
          <a:p>
            <a:pPr lvl="3"/>
            <a:r>
              <a:rPr lang="en-US" dirty="0"/>
              <a:t>Fourth level</a:t>
            </a:r>
          </a:p>
        </p:txBody>
      </p:sp>
    </p:spTree>
    <p:extLst>
      <p:ext uri="{BB962C8B-B14F-4D97-AF65-F5344CB8AC3E}">
        <p14:creationId xmlns:p14="http://schemas.microsoft.com/office/powerpoint/2010/main" val="2765550551"/>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orient="horz" pos="816">
          <p15:clr>
            <a:srgbClr val="FBAE40"/>
          </p15:clr>
        </p15:guide>
        <p15:guide id="2" pos="2880">
          <p15:clr>
            <a:srgbClr val="FBAE4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2_Title Only">
    <p:spTree>
      <p:nvGrpSpPr>
        <p:cNvPr id="1" name=""/>
        <p:cNvGrpSpPr/>
        <p:nvPr/>
      </p:nvGrpSpPr>
      <p:grpSpPr>
        <a:xfrm>
          <a:off x="0" y="0"/>
          <a:ext cx="0" cy="0"/>
          <a:chOff x="0" y="0"/>
          <a:chExt cx="0" cy="0"/>
        </a:xfrm>
      </p:grpSpPr>
      <p:sp>
        <p:nvSpPr>
          <p:cNvPr id="3" name="Slide Number Placeholder 5"/>
          <p:cNvSpPr>
            <a:spLocks noGrp="1"/>
          </p:cNvSpPr>
          <p:nvPr>
            <p:ph type="sldNum" sz="quarter" idx="10"/>
          </p:nvPr>
        </p:nvSpPr>
        <p:spPr>
          <a:xfrm>
            <a:off x="11789664" y="6629400"/>
            <a:ext cx="402336" cy="228600"/>
          </a:xfrm>
          <a:prstGeom prst="rect">
            <a:avLst/>
          </a:prstGeom>
        </p:spPr>
        <p:txBody>
          <a:bodyPr vert="horz" wrap="square" lIns="0" tIns="45720" rIns="91440" bIns="45720" numCol="1" anchor="t" anchorCtr="0" compatLnSpc="1">
            <a:prstTxWarp prst="textNoShape">
              <a:avLst/>
            </a:prstTxWarp>
          </a:bodyPr>
          <a:lstStyle>
            <a:lvl1pPr algn="r" eaLnBrk="1" fontAlgn="auto" hangingPunct="1">
              <a:spcBef>
                <a:spcPts val="0"/>
              </a:spcBef>
              <a:spcAft>
                <a:spcPts val="0"/>
              </a:spcAft>
              <a:defRPr lang="en-US" sz="800" baseline="0" smtClean="0">
                <a:solidFill>
                  <a:schemeClr val="tx1"/>
                </a:solidFill>
                <a:latin typeface="Arial" charset="0"/>
                <a:ea typeface=""/>
              </a:defRPr>
            </a:lvl1pPr>
          </a:lstStyle>
          <a:p>
            <a:pPr>
              <a:defRPr/>
            </a:pPr>
            <a:fld id="{75D13D49-2B6F-174C-9E1E-1013A06E5C50}" type="slidenum">
              <a:rPr lang="uk-UA" smtClean="0"/>
              <a:pPr>
                <a:defRPr/>
              </a:pPr>
              <a:t>‹#›</a:t>
            </a:fld>
            <a:endParaRPr lang="uk-UA"/>
          </a:p>
        </p:txBody>
      </p:sp>
      <p:sp>
        <p:nvSpPr>
          <p:cNvPr id="5" name="Text Placeholder 2">
            <a:extLst>
              <a:ext uri="{FF2B5EF4-FFF2-40B4-BE49-F238E27FC236}">
                <a16:creationId xmlns:a16="http://schemas.microsoft.com/office/drawing/2014/main" id="{AF145354-13C8-B341-8631-CC4F1B1E7B51}"/>
              </a:ext>
            </a:extLst>
          </p:cNvPr>
          <p:cNvSpPr>
            <a:spLocks noGrp="1"/>
          </p:cNvSpPr>
          <p:nvPr>
            <p:ph idx="1" hasCustomPrompt="1"/>
          </p:nvPr>
        </p:nvSpPr>
        <p:spPr>
          <a:xfrm>
            <a:off x="347958" y="1003412"/>
            <a:ext cx="11612070" cy="5173551"/>
          </a:xfrm>
          <a:prstGeom prst="rect">
            <a:avLst/>
          </a:prstGeom>
        </p:spPr>
        <p:txBody>
          <a:bodyPr vert="horz" lIns="91440" tIns="45720" rIns="91440" bIns="45720" rtlCol="0">
            <a:normAutofit/>
          </a:bodyPr>
          <a:lstStyle>
            <a:lvl1pPr marL="342900" indent="-342900">
              <a:buFont typeface="Wingdings" panose="05000000000000000000" pitchFamily="2" charset="2"/>
              <a:buChar char="Ø"/>
              <a:defRPr sz="2800">
                <a:latin typeface="Arial" panose="020B0604020202020204" pitchFamily="34" charset="0"/>
                <a:cs typeface="Arial" panose="020B0604020202020204" pitchFamily="34" charset="0"/>
              </a:defRPr>
            </a:lvl1pPr>
            <a:lvl2pPr marL="800100" indent="-342900">
              <a:buFont typeface="Wingdings" panose="05000000000000000000" pitchFamily="2" charset="2"/>
              <a:buChar char="§"/>
              <a:defRPr sz="2400">
                <a:latin typeface="Arial" panose="020B0604020202020204" pitchFamily="34" charset="0"/>
                <a:cs typeface="Arial" panose="020B0604020202020204" pitchFamily="34" charset="0"/>
              </a:defRPr>
            </a:lvl2pPr>
            <a:lvl3pPr marL="1257300" indent="-342900">
              <a:buFont typeface="Arial" panose="020B0604020202020204" pitchFamily="34" charset="0"/>
              <a:buChar char="•"/>
              <a:defRPr sz="2000">
                <a:latin typeface="Arial" panose="020B0604020202020204" pitchFamily="34" charset="0"/>
                <a:cs typeface="Arial" panose="020B0604020202020204" pitchFamily="34" charset="0"/>
              </a:defRPr>
            </a:lvl3pPr>
            <a:lvl4pPr marL="1714500" indent="-342900">
              <a:buFont typeface="Courier New" panose="02070309020205020404" pitchFamily="49" charset="0"/>
              <a:buChar char="o"/>
              <a:defRPr sz="1800">
                <a:latin typeface="Arial" panose="020B0604020202020204" pitchFamily="34" charset="0"/>
                <a:cs typeface="Arial" panose="020B0604020202020204" pitchFamily="34" charset="0"/>
              </a:defRPr>
            </a:lvl4pPr>
          </a:lstStyle>
          <a:p>
            <a:pPr lvl="0"/>
            <a:r>
              <a:rPr lang="en-US"/>
              <a:t>Edit Master text style</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2616262919"/>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orient="horz" pos="816">
          <p15:clr>
            <a:srgbClr val="FBAE40"/>
          </p15:clr>
        </p15:guide>
        <p15:guide id="2" pos="2880">
          <p15:clr>
            <a:srgbClr val="FBAE40"/>
          </p15:clr>
        </p15:guide>
      </p15:sldGuideLst>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4_Title Only">
    <p:spTree>
      <p:nvGrpSpPr>
        <p:cNvPr id="1" name=""/>
        <p:cNvGrpSpPr/>
        <p:nvPr/>
      </p:nvGrpSpPr>
      <p:grpSpPr>
        <a:xfrm>
          <a:off x="0" y="0"/>
          <a:ext cx="0" cy="0"/>
          <a:chOff x="0" y="0"/>
          <a:chExt cx="0" cy="0"/>
        </a:xfrm>
      </p:grpSpPr>
      <p:sp>
        <p:nvSpPr>
          <p:cNvPr id="3" name="Slide Number Placeholder 5"/>
          <p:cNvSpPr>
            <a:spLocks noGrp="1"/>
          </p:cNvSpPr>
          <p:nvPr>
            <p:ph type="sldNum" sz="quarter" idx="10"/>
          </p:nvPr>
        </p:nvSpPr>
        <p:spPr>
          <a:xfrm>
            <a:off x="11789664" y="6629400"/>
            <a:ext cx="402336" cy="228600"/>
          </a:xfrm>
          <a:prstGeom prst="rect">
            <a:avLst/>
          </a:prstGeom>
        </p:spPr>
        <p:txBody>
          <a:bodyPr vert="horz" wrap="square" lIns="0" tIns="45720" rIns="91440" bIns="45720" numCol="1" anchor="t" anchorCtr="0" compatLnSpc="1">
            <a:prstTxWarp prst="textNoShape">
              <a:avLst/>
            </a:prstTxWarp>
          </a:bodyPr>
          <a:lstStyle>
            <a:lvl1pPr algn="r" eaLnBrk="1" fontAlgn="auto" hangingPunct="1">
              <a:spcBef>
                <a:spcPts val="0"/>
              </a:spcBef>
              <a:spcAft>
                <a:spcPts val="0"/>
              </a:spcAft>
              <a:defRPr lang="en-US" sz="800" baseline="0" smtClean="0">
                <a:solidFill>
                  <a:schemeClr val="tx1"/>
                </a:solidFill>
                <a:latin typeface="Arial" charset="0"/>
                <a:ea typeface=""/>
              </a:defRPr>
            </a:lvl1pPr>
          </a:lstStyle>
          <a:p>
            <a:pPr>
              <a:defRPr/>
            </a:pPr>
            <a:fld id="{75D13D49-2B6F-174C-9E1E-1013A06E5C50}" type="slidenum">
              <a:rPr lang="uk-UA" smtClean="0"/>
              <a:pPr>
                <a:defRPr/>
              </a:pPr>
              <a:t>‹#›</a:t>
            </a:fld>
            <a:endParaRPr lang="uk-UA"/>
          </a:p>
        </p:txBody>
      </p:sp>
      <p:sp>
        <p:nvSpPr>
          <p:cNvPr id="5" name="Text Placeholder 2">
            <a:extLst>
              <a:ext uri="{FF2B5EF4-FFF2-40B4-BE49-F238E27FC236}">
                <a16:creationId xmlns:a16="http://schemas.microsoft.com/office/drawing/2014/main" id="{AF145354-13C8-B341-8631-CC4F1B1E7B51}"/>
              </a:ext>
            </a:extLst>
          </p:cNvPr>
          <p:cNvSpPr>
            <a:spLocks noGrp="1"/>
          </p:cNvSpPr>
          <p:nvPr>
            <p:ph idx="1" hasCustomPrompt="1"/>
          </p:nvPr>
        </p:nvSpPr>
        <p:spPr>
          <a:xfrm>
            <a:off x="347958" y="1003412"/>
            <a:ext cx="11612070" cy="5173551"/>
          </a:xfrm>
          <a:prstGeom prst="rect">
            <a:avLst/>
          </a:prstGeom>
        </p:spPr>
        <p:txBody>
          <a:bodyPr vert="horz" lIns="91440" tIns="45720" rIns="91440" bIns="45720" rtlCol="0">
            <a:normAutofit/>
          </a:bodyPr>
          <a:lstStyle>
            <a:lvl1pPr marL="342900" indent="-342900">
              <a:buFont typeface="Wingdings" panose="05000000000000000000" pitchFamily="2" charset="2"/>
              <a:buChar char="Ø"/>
              <a:defRPr sz="2800">
                <a:latin typeface="Arial" panose="020B0604020202020204" pitchFamily="34" charset="0"/>
                <a:cs typeface="Arial" panose="020B0604020202020204" pitchFamily="34" charset="0"/>
              </a:defRPr>
            </a:lvl1pPr>
            <a:lvl2pPr marL="800100" indent="-342900">
              <a:buFont typeface="Wingdings" panose="05000000000000000000" pitchFamily="2" charset="2"/>
              <a:buChar char="§"/>
              <a:defRPr sz="2400">
                <a:latin typeface="Arial" panose="020B0604020202020204" pitchFamily="34" charset="0"/>
                <a:cs typeface="Arial" panose="020B0604020202020204" pitchFamily="34" charset="0"/>
              </a:defRPr>
            </a:lvl2pPr>
            <a:lvl3pPr marL="1257300" indent="-342900">
              <a:buFont typeface="Arial" panose="020B0604020202020204" pitchFamily="34" charset="0"/>
              <a:buChar char="•"/>
              <a:defRPr sz="2000">
                <a:latin typeface="Arial" panose="020B0604020202020204" pitchFamily="34" charset="0"/>
                <a:cs typeface="Arial" panose="020B0604020202020204" pitchFamily="34" charset="0"/>
              </a:defRPr>
            </a:lvl3pPr>
            <a:lvl4pPr marL="1714500" indent="-342900">
              <a:buFont typeface="Courier New" panose="02070309020205020404" pitchFamily="49" charset="0"/>
              <a:buChar char="o"/>
              <a:defRPr sz="1800">
                <a:latin typeface="Arial" panose="020B0604020202020204" pitchFamily="34" charset="0"/>
                <a:cs typeface="Arial" panose="020B0604020202020204" pitchFamily="34" charset="0"/>
              </a:defRPr>
            </a:lvl4pPr>
          </a:lstStyle>
          <a:p>
            <a:pPr lvl="0"/>
            <a:r>
              <a:rPr lang="en-US"/>
              <a:t>Edit Master text style</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274733355"/>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orient="horz" pos="816">
          <p15:clr>
            <a:srgbClr val="FBAE40"/>
          </p15:clr>
        </p15:guide>
        <p15:guide id="2" pos="2880">
          <p15:clr>
            <a:srgbClr val="FBAE40"/>
          </p15:clr>
        </p15:guide>
      </p15:sldGuideLst>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3_Title Only">
    <p:spTree>
      <p:nvGrpSpPr>
        <p:cNvPr id="1" name=""/>
        <p:cNvGrpSpPr/>
        <p:nvPr/>
      </p:nvGrpSpPr>
      <p:grpSpPr>
        <a:xfrm>
          <a:off x="0" y="0"/>
          <a:ext cx="0" cy="0"/>
          <a:chOff x="0" y="0"/>
          <a:chExt cx="0" cy="0"/>
        </a:xfrm>
      </p:grpSpPr>
      <p:sp>
        <p:nvSpPr>
          <p:cNvPr id="3" name="Slide Number Placeholder 5"/>
          <p:cNvSpPr>
            <a:spLocks noGrp="1"/>
          </p:cNvSpPr>
          <p:nvPr>
            <p:ph type="sldNum" sz="quarter" idx="10"/>
          </p:nvPr>
        </p:nvSpPr>
        <p:spPr>
          <a:xfrm>
            <a:off x="11789664" y="6629400"/>
            <a:ext cx="402336" cy="228600"/>
          </a:xfrm>
          <a:prstGeom prst="rect">
            <a:avLst/>
          </a:prstGeom>
        </p:spPr>
        <p:txBody>
          <a:bodyPr vert="horz" wrap="square" lIns="0" tIns="45720" rIns="91440" bIns="45720" numCol="1" anchor="t" anchorCtr="0" compatLnSpc="1">
            <a:prstTxWarp prst="textNoShape">
              <a:avLst/>
            </a:prstTxWarp>
          </a:bodyPr>
          <a:lstStyle>
            <a:lvl1pPr algn="r" eaLnBrk="1" fontAlgn="auto" hangingPunct="1">
              <a:spcBef>
                <a:spcPts val="0"/>
              </a:spcBef>
              <a:spcAft>
                <a:spcPts val="0"/>
              </a:spcAft>
              <a:defRPr lang="en-US" sz="800" baseline="0" smtClean="0">
                <a:solidFill>
                  <a:schemeClr val="tx1"/>
                </a:solidFill>
                <a:latin typeface="Arial" charset="0"/>
                <a:ea typeface=""/>
              </a:defRPr>
            </a:lvl1pPr>
          </a:lstStyle>
          <a:p>
            <a:pPr>
              <a:defRPr/>
            </a:pPr>
            <a:fld id="{75D13D49-2B6F-174C-9E1E-1013A06E5C50}" type="slidenum">
              <a:rPr lang="uk-UA" smtClean="0"/>
              <a:pPr>
                <a:defRPr/>
              </a:pPr>
              <a:t>‹#›</a:t>
            </a:fld>
            <a:endParaRPr lang="uk-UA"/>
          </a:p>
        </p:txBody>
      </p:sp>
      <p:sp>
        <p:nvSpPr>
          <p:cNvPr id="5" name="Text Placeholder 2">
            <a:extLst>
              <a:ext uri="{FF2B5EF4-FFF2-40B4-BE49-F238E27FC236}">
                <a16:creationId xmlns:a16="http://schemas.microsoft.com/office/drawing/2014/main" id="{AF145354-13C8-B341-8631-CC4F1B1E7B51}"/>
              </a:ext>
            </a:extLst>
          </p:cNvPr>
          <p:cNvSpPr>
            <a:spLocks noGrp="1"/>
          </p:cNvSpPr>
          <p:nvPr>
            <p:ph idx="1" hasCustomPrompt="1"/>
          </p:nvPr>
        </p:nvSpPr>
        <p:spPr>
          <a:xfrm>
            <a:off x="347958" y="1003412"/>
            <a:ext cx="11612070" cy="5173551"/>
          </a:xfrm>
          <a:prstGeom prst="rect">
            <a:avLst/>
          </a:prstGeom>
        </p:spPr>
        <p:txBody>
          <a:bodyPr vert="horz" lIns="91440" tIns="45720" rIns="91440" bIns="45720" rtlCol="0">
            <a:normAutofit/>
          </a:bodyPr>
          <a:lstStyle>
            <a:lvl1pPr marL="342900" indent="-342900">
              <a:buFont typeface="Wingdings" panose="05000000000000000000" pitchFamily="2" charset="2"/>
              <a:buChar char="Ø"/>
              <a:defRPr sz="2800">
                <a:latin typeface="Arial" panose="020B0604020202020204" pitchFamily="34" charset="0"/>
                <a:cs typeface="Arial" panose="020B0604020202020204" pitchFamily="34" charset="0"/>
              </a:defRPr>
            </a:lvl1pPr>
            <a:lvl2pPr marL="800100" indent="-342900">
              <a:buFont typeface="Wingdings" panose="05000000000000000000" pitchFamily="2" charset="2"/>
              <a:buChar char="§"/>
              <a:defRPr sz="2400">
                <a:latin typeface="Arial" panose="020B0604020202020204" pitchFamily="34" charset="0"/>
                <a:cs typeface="Arial" panose="020B0604020202020204" pitchFamily="34" charset="0"/>
              </a:defRPr>
            </a:lvl2pPr>
            <a:lvl3pPr marL="1257300" indent="-342900">
              <a:buFont typeface="Arial" panose="020B0604020202020204" pitchFamily="34" charset="0"/>
              <a:buChar char="•"/>
              <a:defRPr sz="2000">
                <a:latin typeface="Arial" panose="020B0604020202020204" pitchFamily="34" charset="0"/>
                <a:cs typeface="Arial" panose="020B0604020202020204" pitchFamily="34" charset="0"/>
              </a:defRPr>
            </a:lvl3pPr>
            <a:lvl4pPr marL="1657350" indent="-285750">
              <a:buFont typeface="Courier New" panose="02070309020205020404" pitchFamily="49" charset="0"/>
              <a:buChar char="o"/>
              <a:defRPr sz="1800">
                <a:latin typeface="Arial" panose="020B0604020202020204" pitchFamily="34" charset="0"/>
                <a:cs typeface="Arial" panose="020B0604020202020204" pitchFamily="34" charset="0"/>
              </a:defRPr>
            </a:lvl4pPr>
          </a:lstStyle>
          <a:p>
            <a:pPr lvl="0"/>
            <a:r>
              <a:rPr lang="en-US"/>
              <a:t>Edit Master text style</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2925583450"/>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orient="horz" pos="816">
          <p15:clr>
            <a:srgbClr val="FBAE40"/>
          </p15:clr>
        </p15:guide>
        <p15:guide id="2" pos="2880">
          <p15:clr>
            <a:srgbClr val="FBAE40"/>
          </p15:clr>
        </p15:guide>
      </p15:sldGuideLst>
    </p:ext>
  </p:extLs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8" name="Text Placeholder 2">
            <a:extLst>
              <a:ext uri="{FF2B5EF4-FFF2-40B4-BE49-F238E27FC236}">
                <a16:creationId xmlns:a16="http://schemas.microsoft.com/office/drawing/2014/main" id="{AF145354-13C8-B341-8631-CC4F1B1E7B51}"/>
              </a:ext>
            </a:extLst>
          </p:cNvPr>
          <p:cNvSpPr>
            <a:spLocks noGrp="1"/>
          </p:cNvSpPr>
          <p:nvPr>
            <p:ph idx="1" hasCustomPrompt="1"/>
          </p:nvPr>
        </p:nvSpPr>
        <p:spPr>
          <a:xfrm>
            <a:off x="347958" y="1003412"/>
            <a:ext cx="11612070" cy="5173551"/>
          </a:xfrm>
          <a:prstGeom prst="rect">
            <a:avLst/>
          </a:prstGeom>
        </p:spPr>
        <p:txBody>
          <a:bodyPr vert="horz" lIns="91440" tIns="45720" rIns="91440" bIns="45720" rtlCol="0">
            <a:normAutofit/>
          </a:bodyPr>
          <a:lstStyle>
            <a:lvl1pPr marL="339725" indent="-339725">
              <a:buFont typeface="Wingdings" panose="05000000000000000000" pitchFamily="2" charset="2"/>
              <a:buChar char="Ø"/>
              <a:defRPr sz="2800">
                <a:latin typeface="Arial" panose="020B0604020202020204" pitchFamily="34" charset="0"/>
                <a:cs typeface="Arial" panose="020B0604020202020204" pitchFamily="34" charset="0"/>
              </a:defRPr>
            </a:lvl1pPr>
            <a:lvl2pPr marL="800100" indent="-342900">
              <a:buFont typeface="Wingdings" panose="05000000000000000000" pitchFamily="2" charset="2"/>
              <a:buChar char="§"/>
              <a:defRPr sz="2400">
                <a:latin typeface="Arial" panose="020B0604020202020204" pitchFamily="34" charset="0"/>
                <a:cs typeface="Arial" panose="020B0604020202020204" pitchFamily="34" charset="0"/>
              </a:defRPr>
            </a:lvl2pPr>
            <a:lvl3pPr marL="1257300" indent="-342900">
              <a:buFont typeface="Arial" panose="020B0604020202020204" pitchFamily="34" charset="0"/>
              <a:buChar char="•"/>
              <a:defRPr sz="2000">
                <a:latin typeface="Arial" panose="020B0604020202020204" pitchFamily="34" charset="0"/>
                <a:cs typeface="Arial" panose="020B0604020202020204" pitchFamily="34" charset="0"/>
              </a:defRPr>
            </a:lvl3pPr>
            <a:lvl4pPr marL="1657350" indent="-285750">
              <a:buFont typeface="Courier New" panose="02070309020205020404" pitchFamily="49" charset="0"/>
              <a:buChar char="o"/>
              <a:defRPr sz="1800">
                <a:latin typeface="Arial" panose="020B0604020202020204" pitchFamily="34" charset="0"/>
                <a:cs typeface="Arial" panose="020B0604020202020204" pitchFamily="34" charset="0"/>
              </a:defRPr>
            </a:lvl4pPr>
          </a:lstStyle>
          <a:p>
            <a:pPr lvl="0"/>
            <a:r>
              <a:rPr lang="en-US"/>
              <a:t>Edit Master text style</a:t>
            </a:r>
          </a:p>
          <a:p>
            <a:pPr lvl="1"/>
            <a:r>
              <a:rPr lang="en-US"/>
              <a:t>Second level</a:t>
            </a:r>
          </a:p>
          <a:p>
            <a:pPr lvl="2"/>
            <a:r>
              <a:rPr lang="en-US"/>
              <a:t>Third level</a:t>
            </a:r>
          </a:p>
          <a:p>
            <a:pPr lvl="3"/>
            <a:r>
              <a:rPr lang="en-US"/>
              <a:t>Fourth level</a:t>
            </a:r>
          </a:p>
        </p:txBody>
      </p:sp>
      <p:sp>
        <p:nvSpPr>
          <p:cNvPr id="9" name="Slide Number Placeholder 5"/>
          <p:cNvSpPr>
            <a:spLocks noGrp="1"/>
          </p:cNvSpPr>
          <p:nvPr>
            <p:ph type="sldNum" sz="quarter" idx="10"/>
          </p:nvPr>
        </p:nvSpPr>
        <p:spPr>
          <a:xfrm>
            <a:off x="11789664" y="6629400"/>
            <a:ext cx="402336" cy="228600"/>
          </a:xfrm>
          <a:prstGeom prst="rect">
            <a:avLst/>
          </a:prstGeom>
        </p:spPr>
        <p:txBody>
          <a:bodyPr vert="horz" wrap="square" lIns="0" tIns="45720" rIns="91440" bIns="45720" numCol="1" anchor="t" anchorCtr="0" compatLnSpc="1">
            <a:prstTxWarp prst="textNoShape">
              <a:avLst/>
            </a:prstTxWarp>
          </a:bodyPr>
          <a:lstStyle>
            <a:lvl1pPr algn="r" eaLnBrk="1" fontAlgn="auto" hangingPunct="1">
              <a:spcBef>
                <a:spcPts val="0"/>
              </a:spcBef>
              <a:spcAft>
                <a:spcPts val="0"/>
              </a:spcAft>
              <a:defRPr lang="en-US" sz="800" baseline="0" smtClean="0">
                <a:solidFill>
                  <a:schemeClr val="tx1"/>
                </a:solidFill>
                <a:latin typeface="Arial" charset="0"/>
                <a:ea typeface=""/>
              </a:defRPr>
            </a:lvl1pPr>
          </a:lstStyle>
          <a:p>
            <a:pPr>
              <a:defRPr/>
            </a:pPr>
            <a:fld id="{75D13D49-2B6F-174C-9E1E-1013A06E5C50}" type="slidenum">
              <a:rPr lang="uk-UA" smtClean="0"/>
              <a:pPr>
                <a:defRPr/>
              </a:pPr>
              <a:t>‹#›</a:t>
            </a:fld>
            <a:endParaRPr lang="uk-UA"/>
          </a:p>
        </p:txBody>
      </p:sp>
      <p:sp>
        <p:nvSpPr>
          <p:cNvPr id="5" name="Title 1"/>
          <p:cNvSpPr txBox="1">
            <a:spLocks/>
          </p:cNvSpPr>
          <p:nvPr userDrawn="1"/>
        </p:nvSpPr>
        <p:spPr>
          <a:xfrm>
            <a:off x="2667000" y="0"/>
            <a:ext cx="6858000" cy="1066800"/>
          </a:xfrm>
          <a:prstGeom prst="rect">
            <a:avLst/>
          </a:prstGeom>
        </p:spPr>
        <p:txBody>
          <a:bodyPr/>
          <a:lstStyle>
            <a:lvl1pPr marL="0" marR="0" indent="0" algn="l" defTabSz="914400" rtl="0" eaLnBrk="1" fontAlgn="auto" latinLnBrk="0" hangingPunct="1">
              <a:lnSpc>
                <a:spcPct val="100000"/>
              </a:lnSpc>
              <a:spcBef>
                <a:spcPts val="0"/>
              </a:spcBef>
              <a:spcAft>
                <a:spcPts val="0"/>
              </a:spcAft>
              <a:buClrTx/>
              <a:buSzTx/>
              <a:buFontTx/>
              <a:buNone/>
              <a:tabLst/>
              <a:defRPr sz="4400" kern="1200">
                <a:solidFill>
                  <a:schemeClr val="bg1"/>
                </a:solidFill>
                <a:latin typeface="+mj-lt"/>
                <a:ea typeface="+mj-ea"/>
                <a:cs typeface="+mj-cs"/>
              </a:defRPr>
            </a:lvl1pPr>
          </a:lstStyle>
          <a:p>
            <a:pPr algn="ctr"/>
            <a:r>
              <a:rPr lang="en-US" sz="4000">
                <a:solidFill>
                  <a:schemeClr val="bg1">
                    <a:lumMod val="85000"/>
                  </a:schemeClr>
                </a:solidFill>
                <a:latin typeface="Arial Bold" charset="0"/>
                <a:ea typeface="ＭＳ Ｐゴシック" charset="-128"/>
                <a:cs typeface="ＭＳ Ｐゴシック" charset="-128"/>
              </a:rPr>
              <a:t> </a:t>
            </a:r>
          </a:p>
        </p:txBody>
      </p:sp>
    </p:spTree>
    <p:extLst>
      <p:ext uri="{BB962C8B-B14F-4D97-AF65-F5344CB8AC3E}">
        <p14:creationId xmlns:p14="http://schemas.microsoft.com/office/powerpoint/2010/main" val="2258851736"/>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7" name="Text Placeholder 2">
            <a:extLst>
              <a:ext uri="{FF2B5EF4-FFF2-40B4-BE49-F238E27FC236}">
                <a16:creationId xmlns:a16="http://schemas.microsoft.com/office/drawing/2014/main" id="{AF145354-13C8-B341-8631-CC4F1B1E7B51}"/>
              </a:ext>
            </a:extLst>
          </p:cNvPr>
          <p:cNvSpPr>
            <a:spLocks noGrp="1"/>
          </p:cNvSpPr>
          <p:nvPr>
            <p:ph idx="1" hasCustomPrompt="1"/>
          </p:nvPr>
        </p:nvSpPr>
        <p:spPr>
          <a:xfrm>
            <a:off x="347958" y="1003412"/>
            <a:ext cx="11612070" cy="5173551"/>
          </a:xfrm>
          <a:prstGeom prst="rect">
            <a:avLst/>
          </a:prstGeom>
        </p:spPr>
        <p:txBody>
          <a:bodyPr vert="horz" lIns="91440" tIns="45720" rIns="91440" bIns="45720" rtlCol="0">
            <a:normAutofit/>
          </a:bodyPr>
          <a:lstStyle>
            <a:lvl1pPr marL="339725" indent="-339725">
              <a:buFont typeface="Wingdings" panose="05000000000000000000" pitchFamily="2" charset="2"/>
              <a:buChar char="Ø"/>
              <a:defRPr sz="2800">
                <a:latin typeface="Arial" panose="020B0604020202020204" pitchFamily="34" charset="0"/>
                <a:cs typeface="Arial" panose="020B0604020202020204" pitchFamily="34" charset="0"/>
              </a:defRPr>
            </a:lvl1pPr>
            <a:lvl2pPr marL="800100" indent="-342900">
              <a:buFont typeface="Wingdings" panose="05000000000000000000" pitchFamily="2" charset="2"/>
              <a:buChar char="§"/>
              <a:defRPr sz="2400">
                <a:latin typeface="Arial" panose="020B0604020202020204" pitchFamily="34" charset="0"/>
                <a:cs typeface="Arial" panose="020B0604020202020204" pitchFamily="34" charset="0"/>
              </a:defRPr>
            </a:lvl2pPr>
            <a:lvl3pPr marL="1257300" indent="-342900">
              <a:buFont typeface="Arial" panose="020B0604020202020204" pitchFamily="34" charset="0"/>
              <a:buChar char="•"/>
              <a:defRPr sz="2000">
                <a:latin typeface="Arial" panose="020B0604020202020204" pitchFamily="34" charset="0"/>
                <a:cs typeface="Arial" panose="020B0604020202020204" pitchFamily="34" charset="0"/>
              </a:defRPr>
            </a:lvl3pPr>
            <a:lvl4pPr marL="1657350" indent="-285750">
              <a:buFont typeface="Courier New" panose="02070309020205020404" pitchFamily="49" charset="0"/>
              <a:buChar char="o"/>
              <a:defRPr sz="1800">
                <a:latin typeface="Arial" panose="020B0604020202020204" pitchFamily="34" charset="0"/>
                <a:cs typeface="Arial" panose="020B0604020202020204" pitchFamily="34" charset="0"/>
              </a:defRPr>
            </a:lvl4pPr>
          </a:lstStyle>
          <a:p>
            <a:pPr lvl="0"/>
            <a:r>
              <a:rPr lang="en-US"/>
              <a:t>Edit Master text style</a:t>
            </a:r>
          </a:p>
          <a:p>
            <a:pPr lvl="1"/>
            <a:r>
              <a:rPr lang="en-US"/>
              <a:t>Second level</a:t>
            </a:r>
          </a:p>
          <a:p>
            <a:pPr lvl="2"/>
            <a:r>
              <a:rPr lang="en-US"/>
              <a:t>Third level</a:t>
            </a:r>
          </a:p>
          <a:p>
            <a:pPr lvl="3"/>
            <a:r>
              <a:rPr lang="en-US"/>
              <a:t>Fourth level</a:t>
            </a:r>
          </a:p>
        </p:txBody>
      </p:sp>
      <p:sp>
        <p:nvSpPr>
          <p:cNvPr id="8" name="Slide Number Placeholder 5"/>
          <p:cNvSpPr>
            <a:spLocks noGrp="1"/>
          </p:cNvSpPr>
          <p:nvPr>
            <p:ph type="sldNum" sz="quarter" idx="10"/>
          </p:nvPr>
        </p:nvSpPr>
        <p:spPr>
          <a:xfrm>
            <a:off x="11789664" y="6629400"/>
            <a:ext cx="402336" cy="228600"/>
          </a:xfrm>
          <a:prstGeom prst="rect">
            <a:avLst/>
          </a:prstGeom>
        </p:spPr>
        <p:txBody>
          <a:bodyPr vert="horz" wrap="square" lIns="0" tIns="45720" rIns="91440" bIns="45720" numCol="1" anchor="t" anchorCtr="0" compatLnSpc="1">
            <a:prstTxWarp prst="textNoShape">
              <a:avLst/>
            </a:prstTxWarp>
          </a:bodyPr>
          <a:lstStyle>
            <a:lvl1pPr algn="r" eaLnBrk="1" fontAlgn="auto" hangingPunct="1">
              <a:spcBef>
                <a:spcPts val="0"/>
              </a:spcBef>
              <a:spcAft>
                <a:spcPts val="0"/>
              </a:spcAft>
              <a:defRPr lang="en-US" sz="800" baseline="0" smtClean="0">
                <a:solidFill>
                  <a:schemeClr val="tx1"/>
                </a:solidFill>
                <a:latin typeface="Arial" charset="0"/>
                <a:ea typeface=""/>
              </a:defRPr>
            </a:lvl1pPr>
          </a:lstStyle>
          <a:p>
            <a:pPr>
              <a:defRPr/>
            </a:pPr>
            <a:fld id="{75D13D49-2B6F-174C-9E1E-1013A06E5C50}" type="slidenum">
              <a:rPr lang="uk-UA" smtClean="0"/>
              <a:pPr>
                <a:defRPr/>
              </a:pPr>
              <a:t>‹#›</a:t>
            </a:fld>
            <a:endParaRPr lang="uk-UA"/>
          </a:p>
        </p:txBody>
      </p:sp>
    </p:spTree>
    <p:extLst>
      <p:ext uri="{BB962C8B-B14F-4D97-AF65-F5344CB8AC3E}">
        <p14:creationId xmlns:p14="http://schemas.microsoft.com/office/powerpoint/2010/main" val="3534471088"/>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53CD3F-7001-4E4D-9A7D-F2B6D202A7A9}"/>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4749EEBE-2FD5-A944-9E15-460FBCC0362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585CCBF2-6957-DF47-9685-8FCE790C2C62}"/>
              </a:ext>
            </a:extLst>
          </p:cNvPr>
          <p:cNvSpPr>
            <a:spLocks noGrp="1"/>
          </p:cNvSpPr>
          <p:nvPr>
            <p:ph type="dt" sz="half" idx="10"/>
          </p:nvPr>
        </p:nvSpPr>
        <p:spPr/>
        <p:txBody>
          <a:bodyPr/>
          <a:lstStyle/>
          <a:p>
            <a:endParaRPr lang="en-US"/>
          </a:p>
        </p:txBody>
      </p:sp>
      <p:sp>
        <p:nvSpPr>
          <p:cNvPr id="5" name="Footer Placeholder 4">
            <a:extLst>
              <a:ext uri="{FF2B5EF4-FFF2-40B4-BE49-F238E27FC236}">
                <a16:creationId xmlns:a16="http://schemas.microsoft.com/office/drawing/2014/main" id="{39FC6347-AE5C-8649-989B-51862C62513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F08DC05-A7F6-BE45-B52D-AF25AEF023EB}"/>
              </a:ext>
            </a:extLst>
          </p:cNvPr>
          <p:cNvSpPr>
            <a:spLocks noGrp="1"/>
          </p:cNvSpPr>
          <p:nvPr>
            <p:ph type="sldNum" sz="quarter" idx="12"/>
          </p:nvPr>
        </p:nvSpPr>
        <p:spPr/>
        <p:txBody>
          <a:bodyPr/>
          <a:lstStyle/>
          <a:p>
            <a:fld id="{41C508F0-1AA7-8449-B96D-5FDB74B9F69F}" type="slidenum">
              <a:rPr lang="en-US" smtClean="0"/>
              <a:t>‹#›</a:t>
            </a:fld>
            <a:endParaRPr lang="en-US"/>
          </a:p>
        </p:txBody>
      </p:sp>
    </p:spTree>
    <p:extLst>
      <p:ext uri="{BB962C8B-B14F-4D97-AF65-F5344CB8AC3E}">
        <p14:creationId xmlns:p14="http://schemas.microsoft.com/office/powerpoint/2010/main" val="3582659005"/>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3342B4-57FC-6D43-9C26-6525D39D00E0}"/>
              </a:ext>
            </a:extLst>
          </p:cNvPr>
          <p:cNvSpPr>
            <a:spLocks noGrp="1"/>
          </p:cNvSpPr>
          <p:nvPr>
            <p:ph type="title"/>
          </p:nvPr>
        </p:nvSpPr>
        <p:spPr>
          <a:xfrm>
            <a:off x="202017" y="63798"/>
            <a:ext cx="0" cy="0"/>
          </a:xfrm>
        </p:spPr>
        <p:txBody>
          <a:bodyPr/>
          <a:lstStyle/>
          <a:p>
            <a:r>
              <a:rPr lang="en-US"/>
              <a:t>Click to edit Master title style</a:t>
            </a:r>
          </a:p>
        </p:txBody>
      </p:sp>
      <p:sp>
        <p:nvSpPr>
          <p:cNvPr id="3" name="Content Placeholder 2">
            <a:extLst>
              <a:ext uri="{FF2B5EF4-FFF2-40B4-BE49-F238E27FC236}">
                <a16:creationId xmlns:a16="http://schemas.microsoft.com/office/drawing/2014/main" id="{66A51B40-5F63-254C-91DC-B72B59A8C93A}"/>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A0AF20A-B28D-1843-A046-353014303A97}"/>
              </a:ext>
            </a:extLst>
          </p:cNvPr>
          <p:cNvSpPr>
            <a:spLocks noGrp="1"/>
          </p:cNvSpPr>
          <p:nvPr>
            <p:ph type="dt" sz="half" idx="10"/>
          </p:nvPr>
        </p:nvSpPr>
        <p:spPr/>
        <p:txBody>
          <a:bodyPr/>
          <a:lstStyle/>
          <a:p>
            <a:endParaRPr lang="en-US"/>
          </a:p>
        </p:txBody>
      </p:sp>
      <p:sp>
        <p:nvSpPr>
          <p:cNvPr id="5" name="Footer Placeholder 4">
            <a:extLst>
              <a:ext uri="{FF2B5EF4-FFF2-40B4-BE49-F238E27FC236}">
                <a16:creationId xmlns:a16="http://schemas.microsoft.com/office/drawing/2014/main" id="{D8E2CDA9-A4D6-9941-83C1-D0D499A1A8B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83E09F9-2E14-424D-8B0E-7FAEF023CA85}"/>
              </a:ext>
            </a:extLst>
          </p:cNvPr>
          <p:cNvSpPr>
            <a:spLocks noGrp="1"/>
          </p:cNvSpPr>
          <p:nvPr>
            <p:ph type="sldNum" sz="quarter" idx="12"/>
          </p:nvPr>
        </p:nvSpPr>
        <p:spPr/>
        <p:txBody>
          <a:bodyPr/>
          <a:lstStyle/>
          <a:p>
            <a:fld id="{41C508F0-1AA7-8449-B96D-5FDB74B9F69F}" type="slidenum">
              <a:rPr lang="en-US" smtClean="0"/>
              <a:t>‹#›</a:t>
            </a:fld>
            <a:endParaRPr lang="en-US"/>
          </a:p>
        </p:txBody>
      </p:sp>
    </p:spTree>
    <p:extLst>
      <p:ext uri="{BB962C8B-B14F-4D97-AF65-F5344CB8AC3E}">
        <p14:creationId xmlns:p14="http://schemas.microsoft.com/office/powerpoint/2010/main" val="1104330029"/>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itleOnly">
  <p:cSld name="5_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EC5BF0-1988-1F4A-B1ED-418386DD920E}"/>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3D2641B3-6E76-DE45-A04E-B98CA15EBDD2}"/>
              </a:ext>
            </a:extLst>
          </p:cNvPr>
          <p:cNvSpPr>
            <a:spLocks noGrp="1"/>
          </p:cNvSpPr>
          <p:nvPr>
            <p:ph type="dt" sz="half" idx="10"/>
          </p:nvPr>
        </p:nvSpPr>
        <p:spPr/>
        <p:txBody>
          <a:bodyPr/>
          <a:lstStyle/>
          <a:p>
            <a:fld id="{479890CF-BF4D-4B11-8F98-B8F8383BB9BE}" type="datetime1">
              <a:rPr lang="en-US" smtClean="0"/>
              <a:t>5/31/2023</a:t>
            </a:fld>
            <a:endParaRPr lang="en-US"/>
          </a:p>
        </p:txBody>
      </p:sp>
      <p:sp>
        <p:nvSpPr>
          <p:cNvPr id="4" name="Footer Placeholder 3">
            <a:extLst>
              <a:ext uri="{FF2B5EF4-FFF2-40B4-BE49-F238E27FC236}">
                <a16:creationId xmlns:a16="http://schemas.microsoft.com/office/drawing/2014/main" id="{BA0BCDEE-E59D-DC4C-8560-90A2629D5E66}"/>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7FEC1A1E-38B7-944A-8949-A01017821B68}"/>
              </a:ext>
            </a:extLst>
          </p:cNvPr>
          <p:cNvSpPr>
            <a:spLocks noGrp="1"/>
          </p:cNvSpPr>
          <p:nvPr>
            <p:ph type="sldNum" sz="quarter" idx="12"/>
          </p:nvPr>
        </p:nvSpPr>
        <p:spPr/>
        <p:txBody>
          <a:bodyPr/>
          <a:lstStyle/>
          <a:p>
            <a:fld id="{41C508F0-1AA7-8449-B96D-5FDB74B9F69F}" type="slidenum">
              <a:rPr lang="en-US" smtClean="0"/>
              <a:t>‹#›</a:t>
            </a:fld>
            <a:endParaRPr lang="en-US"/>
          </a:p>
        </p:txBody>
      </p:sp>
      <p:sp>
        <p:nvSpPr>
          <p:cNvPr id="6" name="TextBox 5">
            <a:extLst>
              <a:ext uri="{FF2B5EF4-FFF2-40B4-BE49-F238E27FC236}">
                <a16:creationId xmlns:a16="http://schemas.microsoft.com/office/drawing/2014/main" id="{EACDF6AC-99C6-41A4-A660-EFF80379DF50}"/>
              </a:ext>
            </a:extLst>
          </p:cNvPr>
          <p:cNvSpPr txBox="1"/>
          <p:nvPr userDrawn="1"/>
        </p:nvSpPr>
        <p:spPr>
          <a:xfrm>
            <a:off x="0" y="6634435"/>
            <a:ext cx="998991" cy="215444"/>
          </a:xfrm>
          <a:prstGeom prst="rect">
            <a:avLst/>
          </a:prstGeom>
          <a:noFill/>
        </p:spPr>
        <p:txBody>
          <a:bodyPr wrap="none" rtlCol="0">
            <a:spAutoFit/>
          </a:bodyPr>
          <a:lstStyle/>
          <a:p>
            <a:r>
              <a:rPr lang="en-US" sz="800" dirty="0"/>
              <a:t>ISAAC AWG Update</a:t>
            </a:r>
          </a:p>
        </p:txBody>
      </p:sp>
    </p:spTree>
    <p:extLst>
      <p:ext uri="{BB962C8B-B14F-4D97-AF65-F5344CB8AC3E}">
        <p14:creationId xmlns:p14="http://schemas.microsoft.com/office/powerpoint/2010/main" val="996292445"/>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sp>
        <p:nvSpPr>
          <p:cNvPr id="3" name="Slide Number Placeholder 5"/>
          <p:cNvSpPr>
            <a:spLocks noGrp="1"/>
          </p:cNvSpPr>
          <p:nvPr>
            <p:ph type="sldNum" sz="quarter" idx="10"/>
          </p:nvPr>
        </p:nvSpPr>
        <p:spPr>
          <a:xfrm>
            <a:off x="11789664" y="6563411"/>
            <a:ext cx="402336" cy="228600"/>
          </a:xfrm>
          <a:prstGeom prst="rect">
            <a:avLst/>
          </a:prstGeom>
        </p:spPr>
        <p:txBody>
          <a:bodyPr vert="horz" wrap="square" lIns="0" tIns="45720" rIns="91440" bIns="45720" numCol="1" anchor="t" anchorCtr="0" compatLnSpc="1">
            <a:prstTxWarp prst="textNoShape">
              <a:avLst/>
            </a:prstTxWarp>
          </a:bodyPr>
          <a:lstStyle>
            <a:lvl1pPr algn="r" eaLnBrk="1" fontAlgn="auto" hangingPunct="1">
              <a:spcBef>
                <a:spcPts val="0"/>
              </a:spcBef>
              <a:spcAft>
                <a:spcPts val="0"/>
              </a:spcAft>
              <a:defRPr lang="en-US" sz="1400" baseline="0" smtClean="0">
                <a:solidFill>
                  <a:schemeClr val="tx1"/>
                </a:solidFill>
                <a:latin typeface="Arial" charset="0"/>
                <a:ea typeface=""/>
              </a:defRPr>
            </a:lvl1pPr>
          </a:lstStyle>
          <a:p>
            <a:pPr>
              <a:defRPr/>
            </a:pPr>
            <a:fld id="{75D13D49-2B6F-174C-9E1E-1013A06E5C50}" type="slidenum">
              <a:rPr lang="uk-UA" smtClean="0"/>
              <a:pPr>
                <a:defRPr/>
              </a:pPr>
              <a:t>‹#›</a:t>
            </a:fld>
            <a:endParaRPr lang="uk-UA" dirty="0"/>
          </a:p>
        </p:txBody>
      </p:sp>
      <p:sp>
        <p:nvSpPr>
          <p:cNvPr id="4" name="Text Placeholder 2">
            <a:extLst>
              <a:ext uri="{FF2B5EF4-FFF2-40B4-BE49-F238E27FC236}">
                <a16:creationId xmlns:a16="http://schemas.microsoft.com/office/drawing/2014/main" id="{AF145354-13C8-B341-8631-CC4F1B1E7B51}"/>
              </a:ext>
            </a:extLst>
          </p:cNvPr>
          <p:cNvSpPr>
            <a:spLocks noGrp="1"/>
          </p:cNvSpPr>
          <p:nvPr>
            <p:ph idx="1" hasCustomPrompt="1"/>
          </p:nvPr>
        </p:nvSpPr>
        <p:spPr>
          <a:xfrm>
            <a:off x="347959" y="1003415"/>
            <a:ext cx="11612071" cy="5173551"/>
          </a:xfrm>
          <a:prstGeom prst="rect">
            <a:avLst/>
          </a:prstGeom>
        </p:spPr>
        <p:txBody>
          <a:bodyPr vert="horz" lIns="91440" tIns="45720" rIns="91440" bIns="45720" rtlCol="0">
            <a:normAutofit/>
          </a:bodyPr>
          <a:lstStyle/>
          <a:p>
            <a:pPr lvl="0"/>
            <a:r>
              <a:rPr lang="en-US" dirty="0"/>
              <a:t>Edit Master text style</a:t>
            </a:r>
          </a:p>
          <a:p>
            <a:pPr lvl="1"/>
            <a:r>
              <a:rPr lang="en-US" dirty="0"/>
              <a:t>Second level</a:t>
            </a:r>
          </a:p>
          <a:p>
            <a:pPr lvl="2"/>
            <a:r>
              <a:rPr lang="en-US" dirty="0"/>
              <a:t>Third level</a:t>
            </a:r>
          </a:p>
          <a:p>
            <a:pPr lvl="3"/>
            <a:r>
              <a:rPr lang="en-US" dirty="0"/>
              <a:t>Fourth level</a:t>
            </a:r>
          </a:p>
        </p:txBody>
      </p:sp>
    </p:spTree>
    <p:extLst>
      <p:ext uri="{BB962C8B-B14F-4D97-AF65-F5344CB8AC3E}">
        <p14:creationId xmlns:p14="http://schemas.microsoft.com/office/powerpoint/2010/main" val="2459256211"/>
      </p:ext>
    </p:extLst>
  </p:cSld>
  <p:clrMapOvr>
    <a:overrideClrMapping bg1="lt1" tx1="dk1" bg2="lt2" tx2="dk2" accent1="accent1" accent2="accent2" accent3="accent3" accent4="accent4" accent5="accent5" accent6="accent6" hlink="hlink" folHlink="folHlink"/>
  </p:clrMapOvr>
  <p:transition advTm="1000"/>
  <p:extLst>
    <p:ext uri="{DCECCB84-F9BA-43D5-87BE-67443E8EF086}">
      <p15:sldGuideLst xmlns:p15="http://schemas.microsoft.com/office/powerpoint/2012/main">
        <p15:guide id="1" orient="horz" pos="816">
          <p15:clr>
            <a:srgbClr val="FBAE40"/>
          </p15:clr>
        </p15:guide>
        <p15:guide id="2" pos="2880">
          <p15:clr>
            <a:srgbClr val="FBAE40"/>
          </p15:clr>
        </p15:guide>
      </p15:sldGuideLst>
    </p:ext>
  </p:extLs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2_Title Only">
    <p:spTree>
      <p:nvGrpSpPr>
        <p:cNvPr id="1" name=""/>
        <p:cNvGrpSpPr/>
        <p:nvPr/>
      </p:nvGrpSpPr>
      <p:grpSpPr>
        <a:xfrm>
          <a:off x="0" y="0"/>
          <a:ext cx="0" cy="0"/>
          <a:chOff x="0" y="0"/>
          <a:chExt cx="0" cy="0"/>
        </a:xfrm>
      </p:grpSpPr>
      <p:sp>
        <p:nvSpPr>
          <p:cNvPr id="3" name="Slide Number Placeholder 5"/>
          <p:cNvSpPr>
            <a:spLocks noGrp="1"/>
          </p:cNvSpPr>
          <p:nvPr>
            <p:ph type="sldNum" sz="quarter" idx="10"/>
          </p:nvPr>
        </p:nvSpPr>
        <p:spPr>
          <a:xfrm>
            <a:off x="11789664" y="6629400"/>
            <a:ext cx="402336" cy="228600"/>
          </a:xfrm>
          <a:prstGeom prst="rect">
            <a:avLst/>
          </a:prstGeom>
        </p:spPr>
        <p:txBody>
          <a:bodyPr vert="horz" wrap="square" lIns="0" tIns="45720" rIns="91440" bIns="45720" numCol="1" anchor="t" anchorCtr="0" compatLnSpc="1">
            <a:prstTxWarp prst="textNoShape">
              <a:avLst/>
            </a:prstTxWarp>
          </a:bodyPr>
          <a:lstStyle>
            <a:lvl1pPr algn="r" eaLnBrk="1" fontAlgn="auto" hangingPunct="1">
              <a:spcBef>
                <a:spcPts val="0"/>
              </a:spcBef>
              <a:spcAft>
                <a:spcPts val="0"/>
              </a:spcAft>
              <a:defRPr lang="en-US" sz="800" baseline="0" smtClean="0">
                <a:solidFill>
                  <a:schemeClr val="tx1"/>
                </a:solidFill>
                <a:latin typeface="Arial" charset="0"/>
                <a:ea typeface=""/>
              </a:defRPr>
            </a:lvl1pPr>
          </a:lstStyle>
          <a:p>
            <a:pPr>
              <a:defRPr/>
            </a:pPr>
            <a:fld id="{75D13D49-2B6F-174C-9E1E-1013A06E5C50}" type="slidenum">
              <a:rPr lang="uk-UA" smtClean="0"/>
              <a:pPr>
                <a:defRPr/>
              </a:pPr>
              <a:t>‹#›</a:t>
            </a:fld>
            <a:endParaRPr lang="uk-UA" dirty="0"/>
          </a:p>
        </p:txBody>
      </p:sp>
      <p:sp>
        <p:nvSpPr>
          <p:cNvPr id="5" name="Text Placeholder 2">
            <a:extLst>
              <a:ext uri="{FF2B5EF4-FFF2-40B4-BE49-F238E27FC236}">
                <a16:creationId xmlns:a16="http://schemas.microsoft.com/office/drawing/2014/main" id="{AF145354-13C8-B341-8631-CC4F1B1E7B51}"/>
              </a:ext>
            </a:extLst>
          </p:cNvPr>
          <p:cNvSpPr>
            <a:spLocks noGrp="1"/>
          </p:cNvSpPr>
          <p:nvPr>
            <p:ph idx="1" hasCustomPrompt="1"/>
          </p:nvPr>
        </p:nvSpPr>
        <p:spPr>
          <a:xfrm>
            <a:off x="347959" y="1003415"/>
            <a:ext cx="11612071" cy="5173551"/>
          </a:xfrm>
          <a:prstGeom prst="rect">
            <a:avLst/>
          </a:prstGeom>
        </p:spPr>
        <p:txBody>
          <a:bodyPr vert="horz" lIns="91440" tIns="45720" rIns="91440" bIns="45720" rtlCol="0">
            <a:normAutofit/>
          </a:bodyPr>
          <a:lstStyle>
            <a:lvl1pPr marL="342882" indent="-342882">
              <a:buFont typeface="Wingdings" panose="05000000000000000000" pitchFamily="2" charset="2"/>
              <a:buChar char="Ø"/>
              <a:defRPr sz="2800">
                <a:latin typeface="Arial" panose="020B0604020202020204" pitchFamily="34" charset="0"/>
                <a:cs typeface="Arial" panose="020B0604020202020204" pitchFamily="34" charset="0"/>
              </a:defRPr>
            </a:lvl1pPr>
            <a:lvl2pPr marL="800060" indent="-342882">
              <a:buFont typeface="Wingdings" panose="05000000000000000000" pitchFamily="2" charset="2"/>
              <a:buChar char="§"/>
              <a:defRPr sz="2400">
                <a:latin typeface="Arial" panose="020B0604020202020204" pitchFamily="34" charset="0"/>
                <a:cs typeface="Arial" panose="020B0604020202020204" pitchFamily="34" charset="0"/>
              </a:defRPr>
            </a:lvl2pPr>
            <a:lvl3pPr marL="1257238" indent="-342882">
              <a:buFont typeface="Arial" panose="020B0604020202020204" pitchFamily="34" charset="0"/>
              <a:buChar char="•"/>
              <a:defRPr sz="2000">
                <a:latin typeface="Arial" panose="020B0604020202020204" pitchFamily="34" charset="0"/>
                <a:cs typeface="Arial" panose="020B0604020202020204" pitchFamily="34" charset="0"/>
              </a:defRPr>
            </a:lvl3pPr>
            <a:lvl4pPr marL="1714414" indent="-342882">
              <a:buFont typeface="Courier New" panose="02070309020205020404" pitchFamily="49" charset="0"/>
              <a:buChar char="o"/>
              <a:defRPr sz="1800">
                <a:latin typeface="Arial" panose="020B0604020202020204" pitchFamily="34" charset="0"/>
                <a:cs typeface="Arial" panose="020B0604020202020204" pitchFamily="34" charset="0"/>
              </a:defRPr>
            </a:lvl4pPr>
          </a:lstStyle>
          <a:p>
            <a:pPr lvl="0"/>
            <a:r>
              <a:rPr lang="en-US" dirty="0"/>
              <a:t>Edit Master text style</a:t>
            </a:r>
          </a:p>
          <a:p>
            <a:pPr lvl="1"/>
            <a:r>
              <a:rPr lang="en-US" dirty="0"/>
              <a:t>Second level</a:t>
            </a:r>
          </a:p>
          <a:p>
            <a:pPr lvl="2"/>
            <a:r>
              <a:rPr lang="en-US" dirty="0"/>
              <a:t>Third level</a:t>
            </a:r>
          </a:p>
          <a:p>
            <a:pPr lvl="3"/>
            <a:r>
              <a:rPr lang="en-US" dirty="0"/>
              <a:t>Fourth level</a:t>
            </a:r>
          </a:p>
        </p:txBody>
      </p:sp>
    </p:spTree>
    <p:extLst>
      <p:ext uri="{BB962C8B-B14F-4D97-AF65-F5344CB8AC3E}">
        <p14:creationId xmlns:p14="http://schemas.microsoft.com/office/powerpoint/2010/main" val="3505724666"/>
      </p:ext>
    </p:extLst>
  </p:cSld>
  <p:clrMapOvr>
    <a:overrideClrMapping bg1="lt1" tx1="dk1" bg2="lt2" tx2="dk2" accent1="accent1" accent2="accent2" accent3="accent3" accent4="accent4" accent5="accent5" accent6="accent6" hlink="hlink" folHlink="folHlink"/>
  </p:clrMapOvr>
  <p:transition advTm="1000"/>
  <p:extLst>
    <p:ext uri="{DCECCB84-F9BA-43D5-87BE-67443E8EF086}">
      <p15:sldGuideLst xmlns:p15="http://schemas.microsoft.com/office/powerpoint/2012/main">
        <p15:guide id="1" orient="horz" pos="816">
          <p15:clr>
            <a:srgbClr val="FBAE40"/>
          </p15:clr>
        </p15:guide>
        <p15:guide id="2" pos="288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8" name="Text Placeholder 2">
            <a:extLst>
              <a:ext uri="{FF2B5EF4-FFF2-40B4-BE49-F238E27FC236}">
                <a16:creationId xmlns:a16="http://schemas.microsoft.com/office/drawing/2014/main" id="{AF145354-13C8-B341-8631-CC4F1B1E7B51}"/>
              </a:ext>
            </a:extLst>
          </p:cNvPr>
          <p:cNvSpPr>
            <a:spLocks noGrp="1"/>
          </p:cNvSpPr>
          <p:nvPr>
            <p:ph idx="1" hasCustomPrompt="1"/>
          </p:nvPr>
        </p:nvSpPr>
        <p:spPr>
          <a:xfrm>
            <a:off x="347958" y="1003412"/>
            <a:ext cx="11612070" cy="5173551"/>
          </a:xfrm>
          <a:prstGeom prst="rect">
            <a:avLst/>
          </a:prstGeom>
        </p:spPr>
        <p:txBody>
          <a:bodyPr vert="horz" lIns="91440" tIns="45720" rIns="91440" bIns="45720" rtlCol="0">
            <a:normAutofit/>
          </a:bodyPr>
          <a:lstStyle>
            <a:lvl1pPr marL="339725" indent="-339725">
              <a:buFont typeface="Wingdings" panose="05000000000000000000" pitchFamily="2" charset="2"/>
              <a:buChar char="Ø"/>
              <a:defRPr sz="2800">
                <a:latin typeface="Arial" panose="020B0604020202020204" pitchFamily="34" charset="0"/>
                <a:cs typeface="Arial" panose="020B0604020202020204" pitchFamily="34" charset="0"/>
              </a:defRPr>
            </a:lvl1pPr>
            <a:lvl2pPr marL="800100" indent="-342900">
              <a:buFont typeface="Wingdings" panose="05000000000000000000" pitchFamily="2" charset="2"/>
              <a:buChar char="§"/>
              <a:defRPr sz="2400">
                <a:latin typeface="Arial" panose="020B0604020202020204" pitchFamily="34" charset="0"/>
                <a:cs typeface="Arial" panose="020B0604020202020204" pitchFamily="34" charset="0"/>
              </a:defRPr>
            </a:lvl2pPr>
            <a:lvl3pPr marL="1257300" indent="-342900">
              <a:buFont typeface="Arial" panose="020B0604020202020204" pitchFamily="34" charset="0"/>
              <a:buChar char="•"/>
              <a:defRPr sz="2000">
                <a:latin typeface="Arial" panose="020B0604020202020204" pitchFamily="34" charset="0"/>
                <a:cs typeface="Arial" panose="020B0604020202020204" pitchFamily="34" charset="0"/>
              </a:defRPr>
            </a:lvl3pPr>
            <a:lvl4pPr marL="1657350" indent="-285750">
              <a:buFont typeface="Courier New" panose="02070309020205020404" pitchFamily="49" charset="0"/>
              <a:buChar char="o"/>
              <a:defRPr sz="1800">
                <a:latin typeface="Arial" panose="020B0604020202020204" pitchFamily="34" charset="0"/>
                <a:cs typeface="Arial" panose="020B0604020202020204" pitchFamily="34" charset="0"/>
              </a:defRPr>
            </a:lvl4pPr>
          </a:lstStyle>
          <a:p>
            <a:pPr lvl="0"/>
            <a:r>
              <a:rPr lang="en-US" dirty="0"/>
              <a:t>Edit Master text style</a:t>
            </a:r>
          </a:p>
          <a:p>
            <a:pPr lvl="1"/>
            <a:r>
              <a:rPr lang="en-US" dirty="0"/>
              <a:t>Second level</a:t>
            </a:r>
          </a:p>
          <a:p>
            <a:pPr lvl="2"/>
            <a:r>
              <a:rPr lang="en-US" dirty="0"/>
              <a:t>Third level</a:t>
            </a:r>
          </a:p>
          <a:p>
            <a:pPr lvl="3"/>
            <a:r>
              <a:rPr lang="en-US" dirty="0"/>
              <a:t>Fourth level</a:t>
            </a:r>
          </a:p>
        </p:txBody>
      </p:sp>
      <p:sp>
        <p:nvSpPr>
          <p:cNvPr id="9" name="Slide Number Placeholder 5"/>
          <p:cNvSpPr>
            <a:spLocks noGrp="1"/>
          </p:cNvSpPr>
          <p:nvPr>
            <p:ph type="sldNum" sz="quarter" idx="10"/>
          </p:nvPr>
        </p:nvSpPr>
        <p:spPr>
          <a:xfrm>
            <a:off x="11789664" y="6563411"/>
            <a:ext cx="402336" cy="228600"/>
          </a:xfrm>
          <a:prstGeom prst="rect">
            <a:avLst/>
          </a:prstGeom>
        </p:spPr>
        <p:txBody>
          <a:bodyPr vert="horz" wrap="square" lIns="0" tIns="45720" rIns="91440" bIns="45720" numCol="1" anchor="t" anchorCtr="0" compatLnSpc="1">
            <a:prstTxWarp prst="textNoShape">
              <a:avLst/>
            </a:prstTxWarp>
          </a:bodyPr>
          <a:lstStyle>
            <a:lvl1pPr algn="r" eaLnBrk="1" fontAlgn="auto" hangingPunct="1">
              <a:spcBef>
                <a:spcPts val="0"/>
              </a:spcBef>
              <a:spcAft>
                <a:spcPts val="0"/>
              </a:spcAft>
              <a:defRPr lang="en-US" sz="1400" baseline="0" smtClean="0">
                <a:solidFill>
                  <a:schemeClr val="tx1"/>
                </a:solidFill>
                <a:latin typeface="Arial" charset="0"/>
                <a:ea typeface=""/>
              </a:defRPr>
            </a:lvl1pPr>
          </a:lstStyle>
          <a:p>
            <a:pPr>
              <a:defRPr/>
            </a:pPr>
            <a:fld id="{75D13D49-2B6F-174C-9E1E-1013A06E5C50}" type="slidenum">
              <a:rPr lang="uk-UA" smtClean="0"/>
              <a:pPr>
                <a:defRPr/>
              </a:pPr>
              <a:t>‹#›</a:t>
            </a:fld>
            <a:endParaRPr lang="uk-UA" dirty="0"/>
          </a:p>
        </p:txBody>
      </p:sp>
      <p:sp>
        <p:nvSpPr>
          <p:cNvPr id="5" name="Title 1"/>
          <p:cNvSpPr txBox="1">
            <a:spLocks/>
          </p:cNvSpPr>
          <p:nvPr userDrawn="1"/>
        </p:nvSpPr>
        <p:spPr>
          <a:xfrm>
            <a:off x="2667000" y="0"/>
            <a:ext cx="6858000" cy="1066800"/>
          </a:xfrm>
          <a:prstGeom prst="rect">
            <a:avLst/>
          </a:prstGeom>
        </p:spPr>
        <p:txBody>
          <a:bodyPr/>
          <a:lstStyle>
            <a:lvl1pPr marL="0" marR="0" indent="0" algn="l" defTabSz="914400" rtl="0" eaLnBrk="1" fontAlgn="auto" latinLnBrk="0" hangingPunct="1">
              <a:lnSpc>
                <a:spcPct val="100000"/>
              </a:lnSpc>
              <a:spcBef>
                <a:spcPts val="0"/>
              </a:spcBef>
              <a:spcAft>
                <a:spcPts val="0"/>
              </a:spcAft>
              <a:buClrTx/>
              <a:buSzTx/>
              <a:buFontTx/>
              <a:buNone/>
              <a:tabLst/>
              <a:defRPr sz="4400" kern="1200">
                <a:solidFill>
                  <a:schemeClr val="bg1"/>
                </a:solidFill>
                <a:latin typeface="+mj-lt"/>
                <a:ea typeface="+mj-ea"/>
                <a:cs typeface="+mj-cs"/>
              </a:defRPr>
            </a:lvl1pPr>
          </a:lstStyle>
          <a:p>
            <a:pPr algn="ctr"/>
            <a:r>
              <a:rPr lang="en-US" sz="4000" dirty="0">
                <a:solidFill>
                  <a:schemeClr val="bg1">
                    <a:lumMod val="85000"/>
                  </a:schemeClr>
                </a:solidFill>
                <a:latin typeface="Arial Bold" charset="0"/>
                <a:ea typeface="ＭＳ Ｐゴシック" charset="-128"/>
                <a:cs typeface="ＭＳ Ｐゴシック" charset="-128"/>
              </a:rPr>
              <a:t> </a:t>
            </a:r>
          </a:p>
        </p:txBody>
      </p:sp>
    </p:spTree>
    <p:extLst>
      <p:ext uri="{BB962C8B-B14F-4D97-AF65-F5344CB8AC3E}">
        <p14:creationId xmlns:p14="http://schemas.microsoft.com/office/powerpoint/2010/main" val="825694361"/>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4_Title Only">
    <p:spTree>
      <p:nvGrpSpPr>
        <p:cNvPr id="1" name=""/>
        <p:cNvGrpSpPr/>
        <p:nvPr/>
      </p:nvGrpSpPr>
      <p:grpSpPr>
        <a:xfrm>
          <a:off x="0" y="0"/>
          <a:ext cx="0" cy="0"/>
          <a:chOff x="0" y="0"/>
          <a:chExt cx="0" cy="0"/>
        </a:xfrm>
      </p:grpSpPr>
      <p:sp>
        <p:nvSpPr>
          <p:cNvPr id="3" name="Slide Number Placeholder 5"/>
          <p:cNvSpPr>
            <a:spLocks noGrp="1"/>
          </p:cNvSpPr>
          <p:nvPr>
            <p:ph type="sldNum" sz="quarter" idx="10"/>
          </p:nvPr>
        </p:nvSpPr>
        <p:spPr>
          <a:xfrm>
            <a:off x="11789664" y="6629400"/>
            <a:ext cx="402336" cy="228600"/>
          </a:xfrm>
          <a:prstGeom prst="rect">
            <a:avLst/>
          </a:prstGeom>
        </p:spPr>
        <p:txBody>
          <a:bodyPr vert="horz" wrap="square" lIns="0" tIns="45720" rIns="91440" bIns="45720" numCol="1" anchor="t" anchorCtr="0" compatLnSpc="1">
            <a:prstTxWarp prst="textNoShape">
              <a:avLst/>
            </a:prstTxWarp>
          </a:bodyPr>
          <a:lstStyle>
            <a:lvl1pPr algn="r" eaLnBrk="1" fontAlgn="auto" hangingPunct="1">
              <a:spcBef>
                <a:spcPts val="0"/>
              </a:spcBef>
              <a:spcAft>
                <a:spcPts val="0"/>
              </a:spcAft>
              <a:defRPr lang="en-US" sz="800" baseline="0" smtClean="0">
                <a:solidFill>
                  <a:schemeClr val="tx1"/>
                </a:solidFill>
                <a:latin typeface="Arial" charset="0"/>
                <a:ea typeface=""/>
              </a:defRPr>
            </a:lvl1pPr>
          </a:lstStyle>
          <a:p>
            <a:pPr>
              <a:defRPr/>
            </a:pPr>
            <a:fld id="{75D13D49-2B6F-174C-9E1E-1013A06E5C50}" type="slidenum">
              <a:rPr lang="uk-UA" smtClean="0"/>
              <a:pPr>
                <a:defRPr/>
              </a:pPr>
              <a:t>‹#›</a:t>
            </a:fld>
            <a:endParaRPr lang="uk-UA" dirty="0"/>
          </a:p>
        </p:txBody>
      </p:sp>
      <p:sp>
        <p:nvSpPr>
          <p:cNvPr id="5" name="Text Placeholder 2">
            <a:extLst>
              <a:ext uri="{FF2B5EF4-FFF2-40B4-BE49-F238E27FC236}">
                <a16:creationId xmlns:a16="http://schemas.microsoft.com/office/drawing/2014/main" id="{AF145354-13C8-B341-8631-CC4F1B1E7B51}"/>
              </a:ext>
            </a:extLst>
          </p:cNvPr>
          <p:cNvSpPr>
            <a:spLocks noGrp="1"/>
          </p:cNvSpPr>
          <p:nvPr>
            <p:ph idx="1" hasCustomPrompt="1"/>
          </p:nvPr>
        </p:nvSpPr>
        <p:spPr>
          <a:xfrm>
            <a:off x="347959" y="1003415"/>
            <a:ext cx="11612071" cy="5173551"/>
          </a:xfrm>
          <a:prstGeom prst="rect">
            <a:avLst/>
          </a:prstGeom>
        </p:spPr>
        <p:txBody>
          <a:bodyPr vert="horz" lIns="91440" tIns="45720" rIns="91440" bIns="45720" rtlCol="0">
            <a:normAutofit/>
          </a:bodyPr>
          <a:lstStyle>
            <a:lvl1pPr marL="342882" indent="-342882">
              <a:buFont typeface="Wingdings" panose="05000000000000000000" pitchFamily="2" charset="2"/>
              <a:buChar char="Ø"/>
              <a:defRPr sz="2800">
                <a:latin typeface="Arial" panose="020B0604020202020204" pitchFamily="34" charset="0"/>
                <a:cs typeface="Arial" panose="020B0604020202020204" pitchFamily="34" charset="0"/>
              </a:defRPr>
            </a:lvl1pPr>
            <a:lvl2pPr marL="800060" indent="-342882">
              <a:buFont typeface="Wingdings" panose="05000000000000000000" pitchFamily="2" charset="2"/>
              <a:buChar char="§"/>
              <a:defRPr sz="2400">
                <a:latin typeface="Arial" panose="020B0604020202020204" pitchFamily="34" charset="0"/>
                <a:cs typeface="Arial" panose="020B0604020202020204" pitchFamily="34" charset="0"/>
              </a:defRPr>
            </a:lvl2pPr>
            <a:lvl3pPr marL="1257238" indent="-342882">
              <a:buFont typeface="Arial" panose="020B0604020202020204" pitchFamily="34" charset="0"/>
              <a:buChar char="•"/>
              <a:defRPr sz="2000">
                <a:latin typeface="Arial" panose="020B0604020202020204" pitchFamily="34" charset="0"/>
                <a:cs typeface="Arial" panose="020B0604020202020204" pitchFamily="34" charset="0"/>
              </a:defRPr>
            </a:lvl3pPr>
            <a:lvl4pPr marL="1714414" indent="-342882">
              <a:buFont typeface="Courier New" panose="02070309020205020404" pitchFamily="49" charset="0"/>
              <a:buChar char="o"/>
              <a:defRPr sz="1800">
                <a:latin typeface="Arial" panose="020B0604020202020204" pitchFamily="34" charset="0"/>
                <a:cs typeface="Arial" panose="020B0604020202020204" pitchFamily="34" charset="0"/>
              </a:defRPr>
            </a:lvl4pPr>
          </a:lstStyle>
          <a:p>
            <a:pPr lvl="0"/>
            <a:r>
              <a:rPr lang="en-US" dirty="0"/>
              <a:t>Edit Master text style</a:t>
            </a:r>
          </a:p>
          <a:p>
            <a:pPr lvl="1"/>
            <a:r>
              <a:rPr lang="en-US" dirty="0"/>
              <a:t>Second level</a:t>
            </a:r>
          </a:p>
          <a:p>
            <a:pPr lvl="2"/>
            <a:r>
              <a:rPr lang="en-US" dirty="0"/>
              <a:t>Third level</a:t>
            </a:r>
          </a:p>
          <a:p>
            <a:pPr lvl="3"/>
            <a:r>
              <a:rPr lang="en-US" dirty="0"/>
              <a:t>Fourth level</a:t>
            </a:r>
          </a:p>
        </p:txBody>
      </p:sp>
    </p:spTree>
    <p:extLst>
      <p:ext uri="{BB962C8B-B14F-4D97-AF65-F5344CB8AC3E}">
        <p14:creationId xmlns:p14="http://schemas.microsoft.com/office/powerpoint/2010/main" val="2836838087"/>
      </p:ext>
    </p:extLst>
  </p:cSld>
  <p:clrMapOvr>
    <a:overrideClrMapping bg1="lt1" tx1="dk1" bg2="lt2" tx2="dk2" accent1="accent1" accent2="accent2" accent3="accent3" accent4="accent4" accent5="accent5" accent6="accent6" hlink="hlink" folHlink="folHlink"/>
  </p:clrMapOvr>
  <p:transition advTm="1000"/>
  <p:extLst>
    <p:ext uri="{DCECCB84-F9BA-43D5-87BE-67443E8EF086}">
      <p15:sldGuideLst xmlns:p15="http://schemas.microsoft.com/office/powerpoint/2012/main">
        <p15:guide id="1" orient="horz" pos="816">
          <p15:clr>
            <a:srgbClr val="FBAE40"/>
          </p15:clr>
        </p15:guide>
        <p15:guide id="2" pos="2880">
          <p15:clr>
            <a:srgbClr val="FBAE40"/>
          </p15:clr>
        </p15:guide>
      </p15:sldGuideLst>
    </p:ext>
  </p:extLs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3_Title Only">
    <p:spTree>
      <p:nvGrpSpPr>
        <p:cNvPr id="1" name=""/>
        <p:cNvGrpSpPr/>
        <p:nvPr/>
      </p:nvGrpSpPr>
      <p:grpSpPr>
        <a:xfrm>
          <a:off x="0" y="0"/>
          <a:ext cx="0" cy="0"/>
          <a:chOff x="0" y="0"/>
          <a:chExt cx="0" cy="0"/>
        </a:xfrm>
      </p:grpSpPr>
      <p:sp>
        <p:nvSpPr>
          <p:cNvPr id="3" name="Slide Number Placeholder 5"/>
          <p:cNvSpPr>
            <a:spLocks noGrp="1"/>
          </p:cNvSpPr>
          <p:nvPr>
            <p:ph type="sldNum" sz="quarter" idx="10"/>
          </p:nvPr>
        </p:nvSpPr>
        <p:spPr>
          <a:xfrm>
            <a:off x="11789664" y="6629400"/>
            <a:ext cx="402336" cy="228600"/>
          </a:xfrm>
          <a:prstGeom prst="rect">
            <a:avLst/>
          </a:prstGeom>
        </p:spPr>
        <p:txBody>
          <a:bodyPr vert="horz" wrap="square" lIns="0" tIns="45720" rIns="91440" bIns="45720" numCol="1" anchor="t" anchorCtr="0" compatLnSpc="1">
            <a:prstTxWarp prst="textNoShape">
              <a:avLst/>
            </a:prstTxWarp>
          </a:bodyPr>
          <a:lstStyle>
            <a:lvl1pPr algn="r" eaLnBrk="1" fontAlgn="auto" hangingPunct="1">
              <a:spcBef>
                <a:spcPts val="0"/>
              </a:spcBef>
              <a:spcAft>
                <a:spcPts val="0"/>
              </a:spcAft>
              <a:defRPr lang="en-US" sz="800" baseline="0" smtClean="0">
                <a:solidFill>
                  <a:schemeClr val="tx1"/>
                </a:solidFill>
                <a:latin typeface="Arial" charset="0"/>
                <a:ea typeface=""/>
              </a:defRPr>
            </a:lvl1pPr>
          </a:lstStyle>
          <a:p>
            <a:pPr>
              <a:defRPr/>
            </a:pPr>
            <a:fld id="{75D13D49-2B6F-174C-9E1E-1013A06E5C50}" type="slidenum">
              <a:rPr lang="uk-UA" smtClean="0"/>
              <a:pPr>
                <a:defRPr/>
              </a:pPr>
              <a:t>‹#›</a:t>
            </a:fld>
            <a:endParaRPr lang="uk-UA" dirty="0"/>
          </a:p>
        </p:txBody>
      </p:sp>
      <p:sp>
        <p:nvSpPr>
          <p:cNvPr id="5" name="Text Placeholder 2">
            <a:extLst>
              <a:ext uri="{FF2B5EF4-FFF2-40B4-BE49-F238E27FC236}">
                <a16:creationId xmlns:a16="http://schemas.microsoft.com/office/drawing/2014/main" id="{AF145354-13C8-B341-8631-CC4F1B1E7B51}"/>
              </a:ext>
            </a:extLst>
          </p:cNvPr>
          <p:cNvSpPr>
            <a:spLocks noGrp="1"/>
          </p:cNvSpPr>
          <p:nvPr>
            <p:ph idx="1" hasCustomPrompt="1"/>
          </p:nvPr>
        </p:nvSpPr>
        <p:spPr>
          <a:xfrm>
            <a:off x="347959" y="1003415"/>
            <a:ext cx="11612071" cy="5173551"/>
          </a:xfrm>
          <a:prstGeom prst="rect">
            <a:avLst/>
          </a:prstGeom>
        </p:spPr>
        <p:txBody>
          <a:bodyPr vert="horz" lIns="91440" tIns="45720" rIns="91440" bIns="45720" rtlCol="0">
            <a:normAutofit/>
          </a:bodyPr>
          <a:lstStyle>
            <a:lvl1pPr marL="342882" indent="-342882">
              <a:buFont typeface="Wingdings" panose="05000000000000000000" pitchFamily="2" charset="2"/>
              <a:buChar char="Ø"/>
              <a:defRPr sz="2800">
                <a:latin typeface="Arial" panose="020B0604020202020204" pitchFamily="34" charset="0"/>
                <a:cs typeface="Arial" panose="020B0604020202020204" pitchFamily="34" charset="0"/>
              </a:defRPr>
            </a:lvl1pPr>
            <a:lvl2pPr marL="800060" indent="-342882">
              <a:buFont typeface="Wingdings" panose="05000000000000000000" pitchFamily="2" charset="2"/>
              <a:buChar char="§"/>
              <a:defRPr sz="2400">
                <a:latin typeface="Arial" panose="020B0604020202020204" pitchFamily="34" charset="0"/>
                <a:cs typeface="Arial" panose="020B0604020202020204" pitchFamily="34" charset="0"/>
              </a:defRPr>
            </a:lvl2pPr>
            <a:lvl3pPr marL="1257238" indent="-342882">
              <a:buFont typeface="Arial" panose="020B0604020202020204" pitchFamily="34" charset="0"/>
              <a:buChar char="•"/>
              <a:defRPr sz="2000">
                <a:latin typeface="Arial" panose="020B0604020202020204" pitchFamily="34" charset="0"/>
                <a:cs typeface="Arial" panose="020B0604020202020204" pitchFamily="34" charset="0"/>
              </a:defRPr>
            </a:lvl3pPr>
            <a:lvl4pPr marL="1657268" indent="-285737">
              <a:buFont typeface="Courier New" panose="02070309020205020404" pitchFamily="49" charset="0"/>
              <a:buChar char="o"/>
              <a:defRPr sz="1800">
                <a:latin typeface="Arial" panose="020B0604020202020204" pitchFamily="34" charset="0"/>
                <a:cs typeface="Arial" panose="020B0604020202020204" pitchFamily="34" charset="0"/>
              </a:defRPr>
            </a:lvl4pPr>
          </a:lstStyle>
          <a:p>
            <a:pPr lvl="0"/>
            <a:r>
              <a:rPr lang="en-US" dirty="0"/>
              <a:t>Edit Master text style</a:t>
            </a:r>
          </a:p>
          <a:p>
            <a:pPr lvl="1"/>
            <a:r>
              <a:rPr lang="en-US" dirty="0"/>
              <a:t>Second level</a:t>
            </a:r>
          </a:p>
          <a:p>
            <a:pPr lvl="2"/>
            <a:r>
              <a:rPr lang="en-US" dirty="0"/>
              <a:t>Third level</a:t>
            </a:r>
          </a:p>
          <a:p>
            <a:pPr lvl="3"/>
            <a:r>
              <a:rPr lang="en-US" dirty="0"/>
              <a:t>Fourth level</a:t>
            </a:r>
          </a:p>
        </p:txBody>
      </p:sp>
    </p:spTree>
    <p:extLst>
      <p:ext uri="{BB962C8B-B14F-4D97-AF65-F5344CB8AC3E}">
        <p14:creationId xmlns:p14="http://schemas.microsoft.com/office/powerpoint/2010/main" val="3937979333"/>
      </p:ext>
    </p:extLst>
  </p:cSld>
  <p:clrMapOvr>
    <a:overrideClrMapping bg1="lt1" tx1="dk1" bg2="lt2" tx2="dk2" accent1="accent1" accent2="accent2" accent3="accent3" accent4="accent4" accent5="accent5" accent6="accent6" hlink="hlink" folHlink="folHlink"/>
  </p:clrMapOvr>
  <p:transition advTm="1000"/>
  <p:extLst>
    <p:ext uri="{DCECCB84-F9BA-43D5-87BE-67443E8EF086}">
      <p15:sldGuideLst xmlns:p15="http://schemas.microsoft.com/office/powerpoint/2012/main">
        <p15:guide id="1" orient="horz" pos="816">
          <p15:clr>
            <a:srgbClr val="FBAE40"/>
          </p15:clr>
        </p15:guide>
        <p15:guide id="2" pos="2880">
          <p15:clr>
            <a:srgbClr val="FBAE40"/>
          </p15:clr>
        </p15:guide>
      </p15:sldGuideLst>
    </p:ext>
  </p:extLs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8" name="Text Placeholder 2">
            <a:extLst>
              <a:ext uri="{FF2B5EF4-FFF2-40B4-BE49-F238E27FC236}">
                <a16:creationId xmlns:a16="http://schemas.microsoft.com/office/drawing/2014/main" id="{AF145354-13C8-B341-8631-CC4F1B1E7B51}"/>
              </a:ext>
            </a:extLst>
          </p:cNvPr>
          <p:cNvSpPr>
            <a:spLocks noGrp="1"/>
          </p:cNvSpPr>
          <p:nvPr>
            <p:ph idx="1" hasCustomPrompt="1"/>
          </p:nvPr>
        </p:nvSpPr>
        <p:spPr>
          <a:xfrm>
            <a:off x="347959" y="1003415"/>
            <a:ext cx="11612071" cy="5173551"/>
          </a:xfrm>
          <a:prstGeom prst="rect">
            <a:avLst/>
          </a:prstGeom>
        </p:spPr>
        <p:txBody>
          <a:bodyPr vert="horz" lIns="91440" tIns="45720" rIns="91440" bIns="45720" rtlCol="0">
            <a:normAutofit/>
          </a:bodyPr>
          <a:lstStyle>
            <a:lvl1pPr marL="339709" indent="-339709">
              <a:buFont typeface="Wingdings" panose="05000000000000000000" pitchFamily="2" charset="2"/>
              <a:buChar char="Ø"/>
              <a:defRPr sz="2800">
                <a:latin typeface="Arial" panose="020B0604020202020204" pitchFamily="34" charset="0"/>
                <a:cs typeface="Arial" panose="020B0604020202020204" pitchFamily="34" charset="0"/>
              </a:defRPr>
            </a:lvl1pPr>
            <a:lvl2pPr marL="800060" indent="-342882">
              <a:buFont typeface="Wingdings" panose="05000000000000000000" pitchFamily="2" charset="2"/>
              <a:buChar char="§"/>
              <a:defRPr sz="2400">
                <a:latin typeface="Arial" panose="020B0604020202020204" pitchFamily="34" charset="0"/>
                <a:cs typeface="Arial" panose="020B0604020202020204" pitchFamily="34" charset="0"/>
              </a:defRPr>
            </a:lvl2pPr>
            <a:lvl3pPr marL="1257238" indent="-342882">
              <a:buFont typeface="Arial" panose="020B0604020202020204" pitchFamily="34" charset="0"/>
              <a:buChar char="•"/>
              <a:defRPr sz="2000">
                <a:latin typeface="Arial" panose="020B0604020202020204" pitchFamily="34" charset="0"/>
                <a:cs typeface="Arial" panose="020B0604020202020204" pitchFamily="34" charset="0"/>
              </a:defRPr>
            </a:lvl3pPr>
            <a:lvl4pPr marL="1657268" indent="-285737">
              <a:buFont typeface="Courier New" panose="02070309020205020404" pitchFamily="49" charset="0"/>
              <a:buChar char="o"/>
              <a:defRPr sz="1800">
                <a:latin typeface="Arial" panose="020B0604020202020204" pitchFamily="34" charset="0"/>
                <a:cs typeface="Arial" panose="020B0604020202020204" pitchFamily="34" charset="0"/>
              </a:defRPr>
            </a:lvl4pPr>
          </a:lstStyle>
          <a:p>
            <a:pPr lvl="0"/>
            <a:r>
              <a:rPr lang="en-US" dirty="0"/>
              <a:t>Edit Master text style</a:t>
            </a:r>
          </a:p>
          <a:p>
            <a:pPr lvl="1"/>
            <a:r>
              <a:rPr lang="en-US" dirty="0"/>
              <a:t>Second level</a:t>
            </a:r>
          </a:p>
          <a:p>
            <a:pPr lvl="2"/>
            <a:r>
              <a:rPr lang="en-US" dirty="0"/>
              <a:t>Third level</a:t>
            </a:r>
          </a:p>
          <a:p>
            <a:pPr lvl="3"/>
            <a:r>
              <a:rPr lang="en-US" dirty="0"/>
              <a:t>Fourth level</a:t>
            </a:r>
          </a:p>
        </p:txBody>
      </p:sp>
      <p:sp>
        <p:nvSpPr>
          <p:cNvPr id="9" name="Slide Number Placeholder 5"/>
          <p:cNvSpPr>
            <a:spLocks noGrp="1"/>
          </p:cNvSpPr>
          <p:nvPr>
            <p:ph type="sldNum" sz="quarter" idx="10"/>
          </p:nvPr>
        </p:nvSpPr>
        <p:spPr>
          <a:xfrm>
            <a:off x="11789664" y="6563411"/>
            <a:ext cx="402336" cy="228600"/>
          </a:xfrm>
          <a:prstGeom prst="rect">
            <a:avLst/>
          </a:prstGeom>
        </p:spPr>
        <p:txBody>
          <a:bodyPr vert="horz" wrap="square" lIns="0" tIns="45720" rIns="91440" bIns="45720" numCol="1" anchor="t" anchorCtr="0" compatLnSpc="1">
            <a:prstTxWarp prst="textNoShape">
              <a:avLst/>
            </a:prstTxWarp>
          </a:bodyPr>
          <a:lstStyle>
            <a:lvl1pPr algn="r" eaLnBrk="1" fontAlgn="auto" hangingPunct="1">
              <a:spcBef>
                <a:spcPts val="0"/>
              </a:spcBef>
              <a:spcAft>
                <a:spcPts val="0"/>
              </a:spcAft>
              <a:defRPr lang="en-US" sz="1400" baseline="0" smtClean="0">
                <a:solidFill>
                  <a:schemeClr val="tx1"/>
                </a:solidFill>
                <a:latin typeface="Arial" charset="0"/>
                <a:ea typeface=""/>
              </a:defRPr>
            </a:lvl1pPr>
          </a:lstStyle>
          <a:p>
            <a:pPr>
              <a:defRPr/>
            </a:pPr>
            <a:fld id="{75D13D49-2B6F-174C-9E1E-1013A06E5C50}" type="slidenum">
              <a:rPr lang="uk-UA" smtClean="0"/>
              <a:pPr>
                <a:defRPr/>
              </a:pPr>
              <a:t>‹#›</a:t>
            </a:fld>
            <a:endParaRPr lang="uk-UA" dirty="0"/>
          </a:p>
        </p:txBody>
      </p:sp>
      <p:sp>
        <p:nvSpPr>
          <p:cNvPr id="5" name="Title 1"/>
          <p:cNvSpPr txBox="1">
            <a:spLocks/>
          </p:cNvSpPr>
          <p:nvPr userDrawn="1"/>
        </p:nvSpPr>
        <p:spPr>
          <a:xfrm>
            <a:off x="2667000" y="0"/>
            <a:ext cx="6858000" cy="1066800"/>
          </a:xfrm>
          <a:prstGeom prst="rect">
            <a:avLst/>
          </a:prstGeom>
        </p:spPr>
        <p:txBody>
          <a:bodyPr/>
          <a:lstStyle>
            <a:lvl1pPr marL="0" marR="0" indent="0" algn="l" defTabSz="914400" rtl="0" eaLnBrk="1" fontAlgn="auto" latinLnBrk="0" hangingPunct="1">
              <a:lnSpc>
                <a:spcPct val="100000"/>
              </a:lnSpc>
              <a:spcBef>
                <a:spcPts val="0"/>
              </a:spcBef>
              <a:spcAft>
                <a:spcPts val="0"/>
              </a:spcAft>
              <a:buClrTx/>
              <a:buSzTx/>
              <a:buFontTx/>
              <a:buNone/>
              <a:tabLst/>
              <a:defRPr sz="4400" kern="1200">
                <a:solidFill>
                  <a:schemeClr val="bg1"/>
                </a:solidFill>
                <a:latin typeface="+mj-lt"/>
                <a:ea typeface="+mj-ea"/>
                <a:cs typeface="+mj-cs"/>
              </a:defRPr>
            </a:lvl1pPr>
          </a:lstStyle>
          <a:p>
            <a:pPr algn="ctr"/>
            <a:r>
              <a:rPr lang="en-US" sz="4000" dirty="0">
                <a:solidFill>
                  <a:schemeClr val="bg1">
                    <a:lumMod val="85000"/>
                  </a:schemeClr>
                </a:solidFill>
                <a:latin typeface="Arial Bold" charset="0"/>
                <a:ea typeface="ＭＳ Ｐゴシック" charset="-128"/>
                <a:cs typeface="ＭＳ Ｐゴシック" charset="-128"/>
              </a:rPr>
              <a:t> </a:t>
            </a:r>
          </a:p>
        </p:txBody>
      </p:sp>
      <p:sp>
        <p:nvSpPr>
          <p:cNvPr id="6" name="TextBox 5">
            <a:extLst>
              <a:ext uri="{FF2B5EF4-FFF2-40B4-BE49-F238E27FC236}">
                <a16:creationId xmlns:a16="http://schemas.microsoft.com/office/drawing/2014/main" id="{92E8C468-3308-422C-8B12-0CEC1D61A359}"/>
              </a:ext>
            </a:extLst>
          </p:cNvPr>
          <p:cNvSpPr txBox="1"/>
          <p:nvPr userDrawn="1"/>
        </p:nvSpPr>
        <p:spPr>
          <a:xfrm>
            <a:off x="1" y="6629400"/>
            <a:ext cx="2834105" cy="215444"/>
          </a:xfrm>
          <a:prstGeom prst="rect">
            <a:avLst/>
          </a:prstGeom>
          <a:noFill/>
        </p:spPr>
        <p:txBody>
          <a:bodyPr wrap="square" rtlCol="0">
            <a:spAutoFit/>
          </a:bodyPr>
          <a:lstStyle/>
          <a:p>
            <a:r>
              <a:rPr lang="en-US" sz="800" dirty="0">
                <a:solidFill>
                  <a:schemeClr val="tx1"/>
                </a:solidFill>
              </a:rPr>
              <a:t>ISAAC AWG Update</a:t>
            </a:r>
          </a:p>
        </p:txBody>
      </p:sp>
    </p:spTree>
    <p:extLst>
      <p:ext uri="{BB962C8B-B14F-4D97-AF65-F5344CB8AC3E}">
        <p14:creationId xmlns:p14="http://schemas.microsoft.com/office/powerpoint/2010/main" val="2733531906"/>
      </p:ext>
    </p:extLst>
  </p:cSld>
  <p:clrMapOvr>
    <a:masterClrMapping/>
  </p:clrMapOvr>
  <p:transition advTm="1000"/>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7" name="Text Placeholder 2">
            <a:extLst>
              <a:ext uri="{FF2B5EF4-FFF2-40B4-BE49-F238E27FC236}">
                <a16:creationId xmlns:a16="http://schemas.microsoft.com/office/drawing/2014/main" id="{AF145354-13C8-B341-8631-CC4F1B1E7B51}"/>
              </a:ext>
            </a:extLst>
          </p:cNvPr>
          <p:cNvSpPr>
            <a:spLocks noGrp="1"/>
          </p:cNvSpPr>
          <p:nvPr>
            <p:ph idx="1" hasCustomPrompt="1"/>
          </p:nvPr>
        </p:nvSpPr>
        <p:spPr>
          <a:xfrm>
            <a:off x="347959" y="1003415"/>
            <a:ext cx="11612071" cy="5173551"/>
          </a:xfrm>
          <a:prstGeom prst="rect">
            <a:avLst/>
          </a:prstGeom>
        </p:spPr>
        <p:txBody>
          <a:bodyPr vert="horz" lIns="91440" tIns="45720" rIns="91440" bIns="45720" rtlCol="0">
            <a:normAutofit/>
          </a:bodyPr>
          <a:lstStyle>
            <a:lvl1pPr marL="339709" indent="-339709">
              <a:buFont typeface="Wingdings" panose="05000000000000000000" pitchFamily="2" charset="2"/>
              <a:buChar char="Ø"/>
              <a:defRPr sz="2800">
                <a:latin typeface="Arial" panose="020B0604020202020204" pitchFamily="34" charset="0"/>
                <a:cs typeface="Arial" panose="020B0604020202020204" pitchFamily="34" charset="0"/>
              </a:defRPr>
            </a:lvl1pPr>
            <a:lvl2pPr marL="800060" indent="-342882">
              <a:buFont typeface="Wingdings" panose="05000000000000000000" pitchFamily="2" charset="2"/>
              <a:buChar char="§"/>
              <a:defRPr sz="2400">
                <a:latin typeface="Arial" panose="020B0604020202020204" pitchFamily="34" charset="0"/>
                <a:cs typeface="Arial" panose="020B0604020202020204" pitchFamily="34" charset="0"/>
              </a:defRPr>
            </a:lvl2pPr>
            <a:lvl3pPr marL="1257238" indent="-342882">
              <a:buFont typeface="Arial" panose="020B0604020202020204" pitchFamily="34" charset="0"/>
              <a:buChar char="•"/>
              <a:defRPr sz="2000">
                <a:latin typeface="Arial" panose="020B0604020202020204" pitchFamily="34" charset="0"/>
                <a:cs typeface="Arial" panose="020B0604020202020204" pitchFamily="34" charset="0"/>
              </a:defRPr>
            </a:lvl3pPr>
            <a:lvl4pPr marL="1657268" indent="-285737">
              <a:buFont typeface="Courier New" panose="02070309020205020404" pitchFamily="49" charset="0"/>
              <a:buChar char="o"/>
              <a:defRPr sz="1800">
                <a:latin typeface="Arial" panose="020B0604020202020204" pitchFamily="34" charset="0"/>
                <a:cs typeface="Arial" panose="020B0604020202020204" pitchFamily="34" charset="0"/>
              </a:defRPr>
            </a:lvl4pPr>
          </a:lstStyle>
          <a:p>
            <a:pPr lvl="0"/>
            <a:r>
              <a:rPr lang="en-US" dirty="0"/>
              <a:t>Edit Master text style</a:t>
            </a:r>
          </a:p>
          <a:p>
            <a:pPr lvl="1"/>
            <a:r>
              <a:rPr lang="en-US" dirty="0"/>
              <a:t>Second level</a:t>
            </a:r>
          </a:p>
          <a:p>
            <a:pPr lvl="2"/>
            <a:r>
              <a:rPr lang="en-US" dirty="0"/>
              <a:t>Third level</a:t>
            </a:r>
          </a:p>
          <a:p>
            <a:pPr lvl="3"/>
            <a:r>
              <a:rPr lang="en-US" dirty="0"/>
              <a:t>Fourth level</a:t>
            </a:r>
          </a:p>
        </p:txBody>
      </p:sp>
      <p:sp>
        <p:nvSpPr>
          <p:cNvPr id="8" name="Slide Number Placeholder 5"/>
          <p:cNvSpPr>
            <a:spLocks noGrp="1"/>
          </p:cNvSpPr>
          <p:nvPr>
            <p:ph type="sldNum" sz="quarter" idx="10"/>
          </p:nvPr>
        </p:nvSpPr>
        <p:spPr>
          <a:xfrm>
            <a:off x="11789664" y="6629400"/>
            <a:ext cx="402336" cy="228600"/>
          </a:xfrm>
          <a:prstGeom prst="rect">
            <a:avLst/>
          </a:prstGeom>
        </p:spPr>
        <p:txBody>
          <a:bodyPr vert="horz" wrap="square" lIns="0" tIns="45720" rIns="91440" bIns="45720" numCol="1" anchor="t" anchorCtr="0" compatLnSpc="1">
            <a:prstTxWarp prst="textNoShape">
              <a:avLst/>
            </a:prstTxWarp>
          </a:bodyPr>
          <a:lstStyle>
            <a:lvl1pPr algn="r" eaLnBrk="1" fontAlgn="auto" hangingPunct="1">
              <a:spcBef>
                <a:spcPts val="0"/>
              </a:spcBef>
              <a:spcAft>
                <a:spcPts val="0"/>
              </a:spcAft>
              <a:defRPr lang="en-US" sz="800" baseline="0" smtClean="0">
                <a:solidFill>
                  <a:schemeClr val="tx1"/>
                </a:solidFill>
                <a:latin typeface="Arial" charset="0"/>
                <a:ea typeface=""/>
              </a:defRPr>
            </a:lvl1pPr>
          </a:lstStyle>
          <a:p>
            <a:pPr>
              <a:defRPr/>
            </a:pPr>
            <a:fld id="{75D13D49-2B6F-174C-9E1E-1013A06E5C50}" type="slidenum">
              <a:rPr lang="uk-UA" smtClean="0"/>
              <a:pPr>
                <a:defRPr/>
              </a:pPr>
              <a:t>‹#›</a:t>
            </a:fld>
            <a:endParaRPr lang="uk-UA" dirty="0"/>
          </a:p>
        </p:txBody>
      </p:sp>
    </p:spTree>
    <p:extLst>
      <p:ext uri="{BB962C8B-B14F-4D97-AF65-F5344CB8AC3E}">
        <p14:creationId xmlns:p14="http://schemas.microsoft.com/office/powerpoint/2010/main" val="527405453"/>
      </p:ext>
    </p:extLst>
  </p:cSld>
  <p:clrMapOvr>
    <a:masterClrMapping/>
  </p:clrMapOvr>
  <p:transition advTm="1000"/>
</p:sldLayout>
</file>

<file path=ppt/slideLayouts/slideLayout54.xml><?xml version="1.0" encoding="utf-8"?>
<p:sldLayout xmlns:a="http://schemas.openxmlformats.org/drawingml/2006/main" xmlns:r="http://schemas.openxmlformats.org/officeDocument/2006/relationships" xmlns:p="http://schemas.openxmlformats.org/presentationml/2006/main" type="title">
  <p:cSld name="1_Title Slide">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9"/>
            <a:ext cx="10363200" cy="1470025"/>
          </a:xfrm>
          <a:prstGeom prst="rect">
            <a:avLst/>
          </a:prstGeom>
        </p:spPr>
        <p:txBody>
          <a:bodyPr/>
          <a:lstStyle>
            <a:lvl1pPr>
              <a:defRPr sz="3200" b="1" i="0" baseline="0">
                <a:solidFill>
                  <a:schemeClr val="bg1"/>
                </a:solidFill>
                <a:latin typeface="Arial Bold" charset="0"/>
              </a:defRPr>
            </a:lvl1pPr>
          </a:lstStyle>
          <a:p>
            <a:r>
              <a:rPr lang="en-US"/>
              <a:t>Click to edit Master title style</a:t>
            </a:r>
          </a:p>
        </p:txBody>
      </p:sp>
      <p:sp>
        <p:nvSpPr>
          <p:cNvPr id="3" name="Subtitle 2"/>
          <p:cNvSpPr>
            <a:spLocks noGrp="1"/>
          </p:cNvSpPr>
          <p:nvPr>
            <p:ph type="subTitle" idx="1"/>
          </p:nvPr>
        </p:nvSpPr>
        <p:spPr>
          <a:xfrm>
            <a:off x="1828800" y="3886200"/>
            <a:ext cx="8534400" cy="1752600"/>
          </a:xfrm>
          <a:prstGeom prst="rect">
            <a:avLst/>
          </a:prstGeom>
        </p:spPr>
        <p:txBody>
          <a:bodyPr/>
          <a:lstStyle>
            <a:lvl1pPr marL="0" indent="0" algn="ctr">
              <a:buNone/>
              <a:defRPr sz="2400" baseline="0">
                <a:solidFill>
                  <a:schemeClr val="bg1"/>
                </a:solidFill>
                <a:latin typeface="Arial" charset="0"/>
              </a:defRPr>
            </a:lvl1pPr>
            <a:lvl2pPr marL="457178" indent="0" algn="ctr">
              <a:buNone/>
              <a:defRPr>
                <a:solidFill>
                  <a:schemeClr val="tx1">
                    <a:tint val="75000"/>
                  </a:schemeClr>
                </a:solidFill>
              </a:defRPr>
            </a:lvl2pPr>
            <a:lvl3pPr marL="914354" indent="0" algn="ctr">
              <a:buNone/>
              <a:defRPr>
                <a:solidFill>
                  <a:schemeClr val="tx1">
                    <a:tint val="75000"/>
                  </a:schemeClr>
                </a:solidFill>
              </a:defRPr>
            </a:lvl3pPr>
            <a:lvl4pPr marL="1371532" indent="0" algn="ctr">
              <a:buNone/>
              <a:defRPr>
                <a:solidFill>
                  <a:schemeClr val="tx1">
                    <a:tint val="75000"/>
                  </a:schemeClr>
                </a:solidFill>
              </a:defRPr>
            </a:lvl4pPr>
            <a:lvl5pPr marL="1828709" indent="0" algn="ctr">
              <a:buNone/>
              <a:defRPr>
                <a:solidFill>
                  <a:schemeClr val="tx1">
                    <a:tint val="75000"/>
                  </a:schemeClr>
                </a:solidFill>
              </a:defRPr>
            </a:lvl5pPr>
            <a:lvl6pPr marL="2285886" indent="0" algn="ctr">
              <a:buNone/>
              <a:defRPr>
                <a:solidFill>
                  <a:schemeClr val="tx1">
                    <a:tint val="75000"/>
                  </a:schemeClr>
                </a:solidFill>
              </a:defRPr>
            </a:lvl6pPr>
            <a:lvl7pPr marL="2743062" indent="0" algn="ctr">
              <a:buNone/>
              <a:defRPr>
                <a:solidFill>
                  <a:schemeClr val="tx1">
                    <a:tint val="75000"/>
                  </a:schemeClr>
                </a:solidFill>
              </a:defRPr>
            </a:lvl7pPr>
            <a:lvl8pPr marL="3200240" indent="0" algn="ctr">
              <a:buNone/>
              <a:defRPr>
                <a:solidFill>
                  <a:schemeClr val="tx1">
                    <a:tint val="75000"/>
                  </a:schemeClr>
                </a:solidFill>
              </a:defRPr>
            </a:lvl8pPr>
            <a:lvl9pPr marL="3657418" indent="0" algn="ctr">
              <a:buNone/>
              <a:defRPr>
                <a:solidFill>
                  <a:schemeClr val="tx1">
                    <a:tint val="75000"/>
                  </a:schemeClr>
                </a:solidFill>
              </a:defRPr>
            </a:lvl9pPr>
          </a:lstStyle>
          <a:p>
            <a:r>
              <a:rPr lang="en-US"/>
              <a:t>Click to edit Master subtitle style</a:t>
            </a:r>
          </a:p>
        </p:txBody>
      </p:sp>
      <p:sp>
        <p:nvSpPr>
          <p:cNvPr id="6" name="Slide Number Placeholder 5"/>
          <p:cNvSpPr txBox="1">
            <a:spLocks/>
          </p:cNvSpPr>
          <p:nvPr userDrawn="1"/>
        </p:nvSpPr>
        <p:spPr>
          <a:xfrm>
            <a:off x="11789664" y="6629400"/>
            <a:ext cx="402336" cy="228600"/>
          </a:xfrm>
          <a:prstGeom prst="rect">
            <a:avLst/>
          </a:prstGeom>
        </p:spPr>
        <p:txBody>
          <a:bodyPr vert="horz" wrap="square" lIns="0" tIns="45720" rIns="91440" bIns="45720" numCol="1" anchor="t" anchorCtr="0" compatLnSpc="1">
            <a:prstTxWarp prst="textNoShape">
              <a:avLst/>
            </a:prstTxWarp>
          </a:bodyPr>
          <a:lstStyle>
            <a:defPPr>
              <a:defRPr lang="en-US"/>
            </a:defPPr>
            <a:lvl1pPr algn="r" rtl="0" eaLnBrk="1" fontAlgn="auto" hangingPunct="1">
              <a:spcBef>
                <a:spcPts val="0"/>
              </a:spcBef>
              <a:spcAft>
                <a:spcPts val="0"/>
              </a:spcAft>
              <a:defRPr lang="en-US" sz="1200" kern="1200" baseline="0" smtClean="0">
                <a:solidFill>
                  <a:schemeClr val="bg1"/>
                </a:solidFill>
                <a:latin typeface="Calibri"/>
                <a:ea typeface=""/>
                <a:cs typeface="+mn-cs"/>
              </a:defRPr>
            </a:lvl1pPr>
            <a:lvl2pPr marL="457200" algn="l" rtl="0" eaLnBrk="0" fontAlgn="base" hangingPunct="0">
              <a:spcBef>
                <a:spcPct val="0"/>
              </a:spcBef>
              <a:spcAft>
                <a:spcPct val="0"/>
              </a:spcAft>
              <a:defRPr kern="1200">
                <a:solidFill>
                  <a:schemeClr val="tx1"/>
                </a:solidFill>
                <a:latin typeface="Arial" charset="0"/>
                <a:ea typeface="MS PGothic" charset="-128"/>
                <a:cs typeface="+mn-cs"/>
              </a:defRPr>
            </a:lvl2pPr>
            <a:lvl3pPr marL="914400" algn="l" rtl="0" eaLnBrk="0" fontAlgn="base" hangingPunct="0">
              <a:spcBef>
                <a:spcPct val="0"/>
              </a:spcBef>
              <a:spcAft>
                <a:spcPct val="0"/>
              </a:spcAft>
              <a:defRPr kern="1200">
                <a:solidFill>
                  <a:schemeClr val="tx1"/>
                </a:solidFill>
                <a:latin typeface="Arial" charset="0"/>
                <a:ea typeface="MS PGothic" charset="-128"/>
                <a:cs typeface="+mn-cs"/>
              </a:defRPr>
            </a:lvl3pPr>
            <a:lvl4pPr marL="1371600" algn="l" rtl="0" eaLnBrk="0" fontAlgn="base" hangingPunct="0">
              <a:spcBef>
                <a:spcPct val="0"/>
              </a:spcBef>
              <a:spcAft>
                <a:spcPct val="0"/>
              </a:spcAft>
              <a:defRPr kern="1200">
                <a:solidFill>
                  <a:schemeClr val="tx1"/>
                </a:solidFill>
                <a:latin typeface="Arial" charset="0"/>
                <a:ea typeface="MS PGothic" charset="-128"/>
                <a:cs typeface="+mn-cs"/>
              </a:defRPr>
            </a:lvl4pPr>
            <a:lvl5pPr marL="1828800" algn="l" rtl="0" eaLnBrk="0" fontAlgn="base" hangingPunct="0">
              <a:spcBef>
                <a:spcPct val="0"/>
              </a:spcBef>
              <a:spcAft>
                <a:spcPct val="0"/>
              </a:spcAft>
              <a:defRPr kern="1200">
                <a:solidFill>
                  <a:schemeClr val="tx1"/>
                </a:solidFill>
                <a:latin typeface="Arial" charset="0"/>
                <a:ea typeface="MS PGothic" charset="-128"/>
                <a:cs typeface="+mn-cs"/>
              </a:defRPr>
            </a:lvl5pPr>
            <a:lvl6pPr marL="2286000" algn="l" defTabSz="914400" rtl="0" eaLnBrk="1" latinLnBrk="0" hangingPunct="1">
              <a:defRPr kern="1200">
                <a:solidFill>
                  <a:schemeClr val="tx1"/>
                </a:solidFill>
                <a:latin typeface="Arial" charset="0"/>
                <a:ea typeface="MS PGothic" charset="-128"/>
                <a:cs typeface="+mn-cs"/>
              </a:defRPr>
            </a:lvl6pPr>
            <a:lvl7pPr marL="2743200" algn="l" defTabSz="914400" rtl="0" eaLnBrk="1" latinLnBrk="0" hangingPunct="1">
              <a:defRPr kern="1200">
                <a:solidFill>
                  <a:schemeClr val="tx1"/>
                </a:solidFill>
                <a:latin typeface="Arial" charset="0"/>
                <a:ea typeface="MS PGothic" charset="-128"/>
                <a:cs typeface="+mn-cs"/>
              </a:defRPr>
            </a:lvl7pPr>
            <a:lvl8pPr marL="3200400" algn="l" defTabSz="914400" rtl="0" eaLnBrk="1" latinLnBrk="0" hangingPunct="1">
              <a:defRPr kern="1200">
                <a:solidFill>
                  <a:schemeClr val="tx1"/>
                </a:solidFill>
                <a:latin typeface="Arial" charset="0"/>
                <a:ea typeface="MS PGothic" charset="-128"/>
                <a:cs typeface="+mn-cs"/>
              </a:defRPr>
            </a:lvl8pPr>
            <a:lvl9pPr marL="3657600" algn="l" defTabSz="914400" rtl="0" eaLnBrk="1" latinLnBrk="0" hangingPunct="1">
              <a:defRPr kern="1200">
                <a:solidFill>
                  <a:schemeClr val="tx1"/>
                </a:solidFill>
                <a:latin typeface="Arial" charset="0"/>
                <a:ea typeface="MS PGothic" charset="-128"/>
                <a:cs typeface="+mn-cs"/>
              </a:defRPr>
            </a:lvl9pPr>
          </a:lstStyle>
          <a:p>
            <a:pPr>
              <a:defRPr/>
            </a:pPr>
            <a:fld id="{E8CC769F-ADCB-2641-BD2F-4076D1C41918}" type="slidenum">
              <a:rPr lang="uk-UA" sz="800" smtClean="0">
                <a:solidFill>
                  <a:schemeClr val="bg1">
                    <a:lumMod val="95000"/>
                    <a:lumOff val="5000"/>
                  </a:schemeClr>
                </a:solidFill>
                <a:latin typeface="Arial" charset="0"/>
              </a:rPr>
              <a:pPr>
                <a:defRPr/>
              </a:pPr>
              <a:t>‹#›</a:t>
            </a:fld>
            <a:endParaRPr lang="uk-UA" sz="1200">
              <a:solidFill>
                <a:schemeClr val="bg1">
                  <a:lumMod val="95000"/>
                  <a:lumOff val="5000"/>
                </a:schemeClr>
              </a:solidFill>
            </a:endParaRPr>
          </a:p>
        </p:txBody>
      </p:sp>
      <p:sp>
        <p:nvSpPr>
          <p:cNvPr id="4" name="TextBox 3"/>
          <p:cNvSpPr txBox="1"/>
          <p:nvPr userDrawn="1"/>
        </p:nvSpPr>
        <p:spPr>
          <a:xfrm>
            <a:off x="4" y="6629400"/>
            <a:ext cx="2834105" cy="215444"/>
          </a:xfrm>
          <a:prstGeom prst="rect">
            <a:avLst/>
          </a:prstGeom>
          <a:noFill/>
        </p:spPr>
        <p:txBody>
          <a:bodyPr wrap="square" rtlCol="0">
            <a:spAutoFit/>
          </a:bodyPr>
          <a:lstStyle/>
          <a:p>
            <a:r>
              <a:rPr lang="en-US" sz="800">
                <a:solidFill>
                  <a:schemeClr val="bg1"/>
                </a:solidFill>
              </a:rPr>
              <a:t>GCD FY18</a:t>
            </a:r>
            <a:r>
              <a:rPr lang="en-US" sz="800" baseline="0">
                <a:solidFill>
                  <a:schemeClr val="bg1"/>
                </a:solidFill>
              </a:rPr>
              <a:t> Mid Year Review</a:t>
            </a:r>
            <a:endParaRPr lang="en-US" sz="800">
              <a:solidFill>
                <a:schemeClr val="bg1"/>
              </a:solidFill>
            </a:endParaRPr>
          </a:p>
        </p:txBody>
      </p:sp>
    </p:spTree>
    <p:extLst>
      <p:ext uri="{BB962C8B-B14F-4D97-AF65-F5344CB8AC3E}">
        <p14:creationId xmlns:p14="http://schemas.microsoft.com/office/powerpoint/2010/main" val="3961753329"/>
      </p:ext>
    </p:extLst>
  </p:cSld>
  <p:clrMapOvr>
    <a:masterClrMapping/>
  </p:clrMapOvr>
  <p:transition advTm="1000"/>
</p:sldLayout>
</file>

<file path=ppt/slideLayouts/slideLayout55.xml><?xml version="1.0" encoding="utf-8"?>
<p:sldLayout xmlns:a="http://schemas.openxmlformats.org/drawingml/2006/main" xmlns:r="http://schemas.openxmlformats.org/officeDocument/2006/relationships" xmlns:p="http://schemas.openxmlformats.org/presentationml/2006/main" type="titleOnly">
  <p:cSld name="5_Title Only">
    <p:spTree>
      <p:nvGrpSpPr>
        <p:cNvPr id="1" name=""/>
        <p:cNvGrpSpPr/>
        <p:nvPr/>
      </p:nvGrpSpPr>
      <p:grpSpPr>
        <a:xfrm>
          <a:off x="0" y="0"/>
          <a:ext cx="0" cy="0"/>
          <a:chOff x="0" y="0"/>
          <a:chExt cx="0" cy="0"/>
        </a:xfrm>
      </p:grpSpPr>
      <p:sp>
        <p:nvSpPr>
          <p:cNvPr id="3" name="Slide Number Placeholder 5"/>
          <p:cNvSpPr>
            <a:spLocks noGrp="1"/>
          </p:cNvSpPr>
          <p:nvPr>
            <p:ph type="sldNum" sz="quarter" idx="10"/>
          </p:nvPr>
        </p:nvSpPr>
        <p:spPr>
          <a:xfrm>
            <a:off x="11789664" y="6629400"/>
            <a:ext cx="402336" cy="228600"/>
          </a:xfrm>
          <a:prstGeom prst="rect">
            <a:avLst/>
          </a:prstGeom>
        </p:spPr>
        <p:txBody>
          <a:bodyPr vert="horz" wrap="square" lIns="0" tIns="45720" rIns="91440" bIns="45720" numCol="1" anchor="t" anchorCtr="0" compatLnSpc="1">
            <a:prstTxWarp prst="textNoShape">
              <a:avLst/>
            </a:prstTxWarp>
          </a:bodyPr>
          <a:lstStyle>
            <a:lvl1pPr algn="r" eaLnBrk="1" fontAlgn="auto" hangingPunct="1">
              <a:spcBef>
                <a:spcPts val="0"/>
              </a:spcBef>
              <a:spcAft>
                <a:spcPts val="0"/>
              </a:spcAft>
              <a:defRPr lang="en-US" sz="800" baseline="0" smtClean="0">
                <a:solidFill>
                  <a:schemeClr val="tx1"/>
                </a:solidFill>
                <a:latin typeface="Arial" charset="0"/>
                <a:ea typeface=""/>
              </a:defRPr>
            </a:lvl1pPr>
          </a:lstStyle>
          <a:p>
            <a:pPr>
              <a:defRPr/>
            </a:pPr>
            <a:fld id="{75D13D49-2B6F-174C-9E1E-1013A06E5C50}" type="slidenum">
              <a:rPr lang="uk-UA" smtClean="0"/>
              <a:pPr>
                <a:defRPr/>
              </a:pPr>
              <a:t>‹#›</a:t>
            </a:fld>
            <a:endParaRPr lang="uk-UA"/>
          </a:p>
        </p:txBody>
      </p:sp>
      <p:sp>
        <p:nvSpPr>
          <p:cNvPr id="2" name="Title 1"/>
          <p:cNvSpPr>
            <a:spLocks noGrp="1"/>
          </p:cNvSpPr>
          <p:nvPr>
            <p:ph type="title"/>
          </p:nvPr>
        </p:nvSpPr>
        <p:spPr>
          <a:xfrm>
            <a:off x="1625600" y="0"/>
            <a:ext cx="9144000" cy="1066800"/>
          </a:xfrm>
          <a:prstGeom prst="rect">
            <a:avLst/>
          </a:prstGeom>
        </p:spPr>
        <p:txBody>
          <a:bodyPr anchor="ctr"/>
          <a:lstStyle>
            <a:lvl1pPr>
              <a:defRPr lang="en-US" sz="2400" baseline="0">
                <a:solidFill>
                  <a:schemeClr val="bg1"/>
                </a:solidFill>
                <a:latin typeface="Arial Bold" charset="0"/>
              </a:defRPr>
            </a:lvl1pPr>
          </a:lstStyle>
          <a:p>
            <a:pPr lvl="0"/>
            <a:r>
              <a:rPr lang="en-US"/>
              <a:t>Click to edit Master title style</a:t>
            </a:r>
          </a:p>
        </p:txBody>
      </p:sp>
      <p:sp>
        <p:nvSpPr>
          <p:cNvPr id="4" name="TextBox 3"/>
          <p:cNvSpPr txBox="1"/>
          <p:nvPr userDrawn="1"/>
        </p:nvSpPr>
        <p:spPr>
          <a:xfrm>
            <a:off x="1" y="6629400"/>
            <a:ext cx="2834105" cy="215444"/>
          </a:xfrm>
          <a:prstGeom prst="rect">
            <a:avLst/>
          </a:prstGeom>
          <a:noFill/>
        </p:spPr>
        <p:txBody>
          <a:bodyPr wrap="square" rtlCol="0">
            <a:spAutoFit/>
          </a:bodyPr>
          <a:lstStyle/>
          <a:p>
            <a:r>
              <a:rPr lang="en-US" sz="800">
                <a:solidFill>
                  <a:schemeClr val="bg1"/>
                </a:solidFill>
              </a:rPr>
              <a:t>GCD FY18</a:t>
            </a:r>
            <a:r>
              <a:rPr lang="en-US" sz="800" baseline="0">
                <a:solidFill>
                  <a:schemeClr val="bg1"/>
                </a:solidFill>
              </a:rPr>
              <a:t> Mid Year Review</a:t>
            </a:r>
            <a:endParaRPr lang="en-US" sz="800">
              <a:solidFill>
                <a:schemeClr val="bg1"/>
              </a:solidFill>
            </a:endParaRPr>
          </a:p>
        </p:txBody>
      </p:sp>
      <p:sp>
        <p:nvSpPr>
          <p:cNvPr id="5" name="TextBox 4"/>
          <p:cNvSpPr txBox="1"/>
          <p:nvPr userDrawn="1"/>
        </p:nvSpPr>
        <p:spPr>
          <a:xfrm>
            <a:off x="1" y="6629400"/>
            <a:ext cx="2834105" cy="215444"/>
          </a:xfrm>
          <a:prstGeom prst="rect">
            <a:avLst/>
          </a:prstGeom>
          <a:noFill/>
        </p:spPr>
        <p:txBody>
          <a:bodyPr wrap="square" rtlCol="0">
            <a:spAutoFit/>
          </a:bodyPr>
          <a:lstStyle/>
          <a:p>
            <a:r>
              <a:rPr lang="en-US" sz="800">
                <a:solidFill>
                  <a:schemeClr val="bg1"/>
                </a:solidFill>
              </a:rPr>
              <a:t>GCD FY22</a:t>
            </a:r>
            <a:r>
              <a:rPr lang="en-US" sz="800" baseline="0">
                <a:solidFill>
                  <a:schemeClr val="bg1"/>
                </a:solidFill>
              </a:rPr>
              <a:t> Annual Program Review</a:t>
            </a:r>
            <a:endParaRPr lang="en-US" sz="800">
              <a:solidFill>
                <a:schemeClr val="bg1"/>
              </a:solidFill>
            </a:endParaRPr>
          </a:p>
        </p:txBody>
      </p:sp>
      <p:sp>
        <p:nvSpPr>
          <p:cNvPr id="6" name="TextBox 5">
            <a:extLst>
              <a:ext uri="{FF2B5EF4-FFF2-40B4-BE49-F238E27FC236}">
                <a16:creationId xmlns:a16="http://schemas.microsoft.com/office/drawing/2014/main" id="{285A34C3-D10D-43BD-9E6A-E3866A7E704C}"/>
              </a:ext>
            </a:extLst>
          </p:cNvPr>
          <p:cNvSpPr txBox="1"/>
          <p:nvPr userDrawn="1"/>
        </p:nvSpPr>
        <p:spPr>
          <a:xfrm>
            <a:off x="1" y="6629400"/>
            <a:ext cx="2834105" cy="215444"/>
          </a:xfrm>
          <a:prstGeom prst="rect">
            <a:avLst/>
          </a:prstGeom>
          <a:noFill/>
        </p:spPr>
        <p:txBody>
          <a:bodyPr wrap="square" rtlCol="0">
            <a:spAutoFit/>
          </a:bodyPr>
          <a:lstStyle/>
          <a:p>
            <a:r>
              <a:rPr lang="en-US" sz="800" dirty="0">
                <a:solidFill>
                  <a:schemeClr val="tx1"/>
                </a:solidFill>
              </a:rPr>
              <a:t>ISAAC AWG Update</a:t>
            </a:r>
          </a:p>
        </p:txBody>
      </p:sp>
    </p:spTree>
    <p:extLst>
      <p:ext uri="{BB962C8B-B14F-4D97-AF65-F5344CB8AC3E}">
        <p14:creationId xmlns:p14="http://schemas.microsoft.com/office/powerpoint/2010/main" val="2644327800"/>
      </p:ext>
    </p:extLst>
  </p:cSld>
  <p:clrMapOvr>
    <a:overrideClrMapping bg1="lt1" tx1="dk1" bg2="lt2" tx2="dk2" accent1="accent1" accent2="accent2" accent3="accent3" accent4="accent4" accent5="accent5" accent6="accent6" hlink="hlink" folHlink="folHlink"/>
  </p:clrMapOvr>
  <p:transition advTm="1000"/>
  <p:extLst>
    <p:ext uri="{DCECCB84-F9BA-43D5-87BE-67443E8EF086}">
      <p15:sldGuideLst xmlns:p15="http://schemas.microsoft.com/office/powerpoint/2012/main">
        <p15:guide id="1" orient="horz" pos="816">
          <p15:clr>
            <a:srgbClr val="FBAE40"/>
          </p15:clr>
        </p15:guide>
        <p15:guide id="2" pos="3840">
          <p15:clr>
            <a:srgbClr val="FBAE40"/>
          </p15:clr>
        </p15:guide>
      </p15:sldGuideLst>
    </p:ext>
  </p:extLst>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Title Slide">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a:prstGeom prst="rect">
            <a:avLst/>
          </a:prstGeom>
        </p:spPr>
        <p:txBody>
          <a:bodyPr/>
          <a:lstStyle>
            <a:lvl1pPr>
              <a:defRPr sz="3200" b="1" i="0" baseline="0">
                <a:solidFill>
                  <a:schemeClr val="bg1"/>
                </a:solidFill>
                <a:latin typeface="Arial Bold" charset="0"/>
              </a:defRPr>
            </a:lvl1pPr>
          </a:lstStyle>
          <a:p>
            <a:r>
              <a:rPr lang="en-US"/>
              <a:t>Click to edit Master title style</a:t>
            </a:r>
          </a:p>
        </p:txBody>
      </p:sp>
      <p:sp>
        <p:nvSpPr>
          <p:cNvPr id="3" name="Subtitle 2"/>
          <p:cNvSpPr>
            <a:spLocks noGrp="1"/>
          </p:cNvSpPr>
          <p:nvPr>
            <p:ph type="subTitle" idx="1"/>
          </p:nvPr>
        </p:nvSpPr>
        <p:spPr>
          <a:xfrm>
            <a:off x="1828800" y="3886200"/>
            <a:ext cx="8534400" cy="1752600"/>
          </a:xfrm>
          <a:prstGeom prst="rect">
            <a:avLst/>
          </a:prstGeom>
        </p:spPr>
        <p:txBody>
          <a:bodyPr/>
          <a:lstStyle>
            <a:lvl1pPr marL="0" indent="0" algn="ctr">
              <a:buNone/>
              <a:defRPr sz="2400" baseline="0">
                <a:solidFill>
                  <a:schemeClr val="bg1"/>
                </a:solidFill>
                <a:latin typeface="Arial"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6" name="Slide Number Placeholder 5"/>
          <p:cNvSpPr txBox="1">
            <a:spLocks/>
          </p:cNvSpPr>
          <p:nvPr userDrawn="1"/>
        </p:nvSpPr>
        <p:spPr>
          <a:xfrm>
            <a:off x="11789664" y="6629400"/>
            <a:ext cx="402336" cy="228600"/>
          </a:xfrm>
          <a:prstGeom prst="rect">
            <a:avLst/>
          </a:prstGeom>
        </p:spPr>
        <p:txBody>
          <a:bodyPr vert="horz" wrap="square" lIns="0" tIns="45720" rIns="91440" bIns="45720" numCol="1" anchor="t" anchorCtr="0" compatLnSpc="1">
            <a:prstTxWarp prst="textNoShape">
              <a:avLst/>
            </a:prstTxWarp>
          </a:bodyPr>
          <a:lstStyle>
            <a:defPPr>
              <a:defRPr lang="en-US"/>
            </a:defPPr>
            <a:lvl1pPr algn="r" rtl="0" eaLnBrk="1" fontAlgn="auto" hangingPunct="1">
              <a:spcBef>
                <a:spcPts val="0"/>
              </a:spcBef>
              <a:spcAft>
                <a:spcPts val="0"/>
              </a:spcAft>
              <a:defRPr lang="en-US" sz="1200" kern="1200" baseline="0" smtClean="0">
                <a:solidFill>
                  <a:schemeClr val="bg1"/>
                </a:solidFill>
                <a:latin typeface="Calibri"/>
                <a:ea typeface=""/>
                <a:cs typeface="+mn-cs"/>
              </a:defRPr>
            </a:lvl1pPr>
            <a:lvl2pPr marL="457200" algn="l" rtl="0" eaLnBrk="0" fontAlgn="base" hangingPunct="0">
              <a:spcBef>
                <a:spcPct val="0"/>
              </a:spcBef>
              <a:spcAft>
                <a:spcPct val="0"/>
              </a:spcAft>
              <a:defRPr kern="1200">
                <a:solidFill>
                  <a:schemeClr val="tx1"/>
                </a:solidFill>
                <a:latin typeface="Arial" charset="0"/>
                <a:ea typeface="MS PGothic" charset="-128"/>
                <a:cs typeface="+mn-cs"/>
              </a:defRPr>
            </a:lvl2pPr>
            <a:lvl3pPr marL="914400" algn="l" rtl="0" eaLnBrk="0" fontAlgn="base" hangingPunct="0">
              <a:spcBef>
                <a:spcPct val="0"/>
              </a:spcBef>
              <a:spcAft>
                <a:spcPct val="0"/>
              </a:spcAft>
              <a:defRPr kern="1200">
                <a:solidFill>
                  <a:schemeClr val="tx1"/>
                </a:solidFill>
                <a:latin typeface="Arial" charset="0"/>
                <a:ea typeface="MS PGothic" charset="-128"/>
                <a:cs typeface="+mn-cs"/>
              </a:defRPr>
            </a:lvl3pPr>
            <a:lvl4pPr marL="1371600" algn="l" rtl="0" eaLnBrk="0" fontAlgn="base" hangingPunct="0">
              <a:spcBef>
                <a:spcPct val="0"/>
              </a:spcBef>
              <a:spcAft>
                <a:spcPct val="0"/>
              </a:spcAft>
              <a:defRPr kern="1200">
                <a:solidFill>
                  <a:schemeClr val="tx1"/>
                </a:solidFill>
                <a:latin typeface="Arial" charset="0"/>
                <a:ea typeface="MS PGothic" charset="-128"/>
                <a:cs typeface="+mn-cs"/>
              </a:defRPr>
            </a:lvl4pPr>
            <a:lvl5pPr marL="1828800" algn="l" rtl="0" eaLnBrk="0" fontAlgn="base" hangingPunct="0">
              <a:spcBef>
                <a:spcPct val="0"/>
              </a:spcBef>
              <a:spcAft>
                <a:spcPct val="0"/>
              </a:spcAft>
              <a:defRPr kern="1200">
                <a:solidFill>
                  <a:schemeClr val="tx1"/>
                </a:solidFill>
                <a:latin typeface="Arial" charset="0"/>
                <a:ea typeface="MS PGothic" charset="-128"/>
                <a:cs typeface="+mn-cs"/>
              </a:defRPr>
            </a:lvl5pPr>
            <a:lvl6pPr marL="2286000" algn="l" defTabSz="914400" rtl="0" eaLnBrk="1" latinLnBrk="0" hangingPunct="1">
              <a:defRPr kern="1200">
                <a:solidFill>
                  <a:schemeClr val="tx1"/>
                </a:solidFill>
                <a:latin typeface="Arial" charset="0"/>
                <a:ea typeface="MS PGothic" charset="-128"/>
                <a:cs typeface="+mn-cs"/>
              </a:defRPr>
            </a:lvl6pPr>
            <a:lvl7pPr marL="2743200" algn="l" defTabSz="914400" rtl="0" eaLnBrk="1" latinLnBrk="0" hangingPunct="1">
              <a:defRPr kern="1200">
                <a:solidFill>
                  <a:schemeClr val="tx1"/>
                </a:solidFill>
                <a:latin typeface="Arial" charset="0"/>
                <a:ea typeface="MS PGothic" charset="-128"/>
                <a:cs typeface="+mn-cs"/>
              </a:defRPr>
            </a:lvl7pPr>
            <a:lvl8pPr marL="3200400" algn="l" defTabSz="914400" rtl="0" eaLnBrk="1" latinLnBrk="0" hangingPunct="1">
              <a:defRPr kern="1200">
                <a:solidFill>
                  <a:schemeClr val="tx1"/>
                </a:solidFill>
                <a:latin typeface="Arial" charset="0"/>
                <a:ea typeface="MS PGothic" charset="-128"/>
                <a:cs typeface="+mn-cs"/>
              </a:defRPr>
            </a:lvl8pPr>
            <a:lvl9pPr marL="3657600" algn="l" defTabSz="914400" rtl="0" eaLnBrk="1" latinLnBrk="0" hangingPunct="1">
              <a:defRPr kern="1200">
                <a:solidFill>
                  <a:schemeClr val="tx1"/>
                </a:solidFill>
                <a:latin typeface="Arial" charset="0"/>
                <a:ea typeface="MS PGothic" charset="-128"/>
                <a:cs typeface="+mn-cs"/>
              </a:defRPr>
            </a:lvl9pPr>
          </a:lstStyle>
          <a:p>
            <a:pPr>
              <a:defRPr/>
            </a:pPr>
            <a:fld id="{E8CC769F-ADCB-2641-BD2F-4076D1C41918}" type="slidenum">
              <a:rPr lang="uk-UA" sz="800" smtClean="0">
                <a:solidFill>
                  <a:schemeClr val="bg1">
                    <a:lumMod val="95000"/>
                    <a:lumOff val="5000"/>
                  </a:schemeClr>
                </a:solidFill>
                <a:latin typeface="Arial" charset="0"/>
              </a:rPr>
              <a:pPr>
                <a:defRPr/>
              </a:pPr>
              <a:t>‹#›</a:t>
            </a:fld>
            <a:endParaRPr lang="uk-UA" sz="1200">
              <a:solidFill>
                <a:schemeClr val="bg1">
                  <a:lumMod val="95000"/>
                  <a:lumOff val="5000"/>
                </a:schemeClr>
              </a:solidFill>
            </a:endParaRPr>
          </a:p>
        </p:txBody>
      </p:sp>
      <p:sp>
        <p:nvSpPr>
          <p:cNvPr id="4" name="TextBox 3"/>
          <p:cNvSpPr txBox="1"/>
          <p:nvPr userDrawn="1"/>
        </p:nvSpPr>
        <p:spPr>
          <a:xfrm>
            <a:off x="1" y="6629400"/>
            <a:ext cx="2834105" cy="215444"/>
          </a:xfrm>
          <a:prstGeom prst="rect">
            <a:avLst/>
          </a:prstGeom>
          <a:noFill/>
        </p:spPr>
        <p:txBody>
          <a:bodyPr wrap="square" rtlCol="0">
            <a:spAutoFit/>
          </a:bodyPr>
          <a:lstStyle/>
          <a:p>
            <a:r>
              <a:rPr lang="en-US" sz="800">
                <a:solidFill>
                  <a:schemeClr val="bg1"/>
                </a:solidFill>
              </a:rPr>
              <a:t>GCD FY22</a:t>
            </a:r>
            <a:r>
              <a:rPr lang="en-US" sz="800" baseline="0">
                <a:solidFill>
                  <a:schemeClr val="bg1"/>
                </a:solidFill>
              </a:rPr>
              <a:t> Annual Program Review</a:t>
            </a:r>
            <a:endParaRPr lang="en-US" sz="800">
              <a:solidFill>
                <a:schemeClr val="bg1"/>
              </a:solidFill>
            </a:endParaRPr>
          </a:p>
        </p:txBody>
      </p:sp>
    </p:spTree>
    <p:extLst>
      <p:ext uri="{BB962C8B-B14F-4D97-AF65-F5344CB8AC3E}">
        <p14:creationId xmlns:p14="http://schemas.microsoft.com/office/powerpoint/2010/main" val="3293060274"/>
      </p:ext>
    </p:extLst>
  </p:cSld>
  <p:clrMapOvr>
    <a:masterClrMapping/>
  </p:clrMapOvr>
  <p:transition advTm="1000"/>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Title and Content">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634067" y="0"/>
            <a:ext cx="9144000" cy="1066800"/>
          </a:xfrm>
          <a:prstGeom prst="rect">
            <a:avLst/>
          </a:prstGeom>
        </p:spPr>
        <p:txBody>
          <a:bodyPr anchor="ctr"/>
          <a:lstStyle>
            <a:lvl1pPr>
              <a:defRPr sz="2400" baseline="0">
                <a:solidFill>
                  <a:schemeClr val="bg1"/>
                </a:solidFill>
                <a:latin typeface="Arial Bold" charset="0"/>
              </a:defRPr>
            </a:lvl1pPr>
          </a:lstStyle>
          <a:p>
            <a:r>
              <a:rPr lang="en-US"/>
              <a:t>Click to edit Master title style</a:t>
            </a:r>
          </a:p>
        </p:txBody>
      </p:sp>
      <p:sp>
        <p:nvSpPr>
          <p:cNvPr id="3" name="Content Placeholder 2"/>
          <p:cNvSpPr>
            <a:spLocks noGrp="1"/>
          </p:cNvSpPr>
          <p:nvPr>
            <p:ph idx="1"/>
          </p:nvPr>
        </p:nvSpPr>
        <p:spPr>
          <a:xfrm>
            <a:off x="609600" y="1600200"/>
            <a:ext cx="10972800" cy="1664558"/>
          </a:xfrm>
          <a:prstGeom prst="rect">
            <a:avLst/>
          </a:prstGeom>
        </p:spPr>
        <p:txBody>
          <a:bodyPr>
            <a:noAutofit/>
          </a:bodyPr>
          <a:lstStyle>
            <a:lvl1pPr marL="0" indent="0">
              <a:lnSpc>
                <a:spcPct val="95000"/>
              </a:lnSpc>
              <a:spcBef>
                <a:spcPts val="1000"/>
              </a:spcBef>
              <a:buFontTx/>
              <a:buNone/>
              <a:tabLst/>
              <a:defRPr sz="1800" b="1" i="0" baseline="0">
                <a:solidFill>
                  <a:schemeClr val="bg1"/>
                </a:solidFill>
                <a:latin typeface="arial" charset="0"/>
              </a:defRPr>
            </a:lvl1pPr>
            <a:lvl2pPr marL="279400" indent="-165100">
              <a:lnSpc>
                <a:spcPct val="95000"/>
              </a:lnSpc>
              <a:spcBef>
                <a:spcPts val="500"/>
              </a:spcBef>
              <a:buFont typeface="Arial" charset="0"/>
              <a:buChar char="•"/>
              <a:tabLst/>
              <a:defRPr sz="1800" baseline="0">
                <a:solidFill>
                  <a:schemeClr val="bg1"/>
                </a:solidFill>
                <a:latin typeface="arial" charset="0"/>
              </a:defRPr>
            </a:lvl2pPr>
            <a:lvl3pPr marL="571500" indent="-228600">
              <a:lnSpc>
                <a:spcPct val="95000"/>
              </a:lnSpc>
              <a:spcBef>
                <a:spcPts val="500"/>
              </a:spcBef>
              <a:buFont typeface=".AppleSystemUIFont" charset="-120"/>
              <a:buChar char="‒"/>
              <a:tabLst/>
              <a:defRPr sz="1800" baseline="0">
                <a:solidFill>
                  <a:schemeClr val="bg1"/>
                </a:solidFill>
                <a:latin typeface="arial" charset="0"/>
              </a:defRPr>
            </a:lvl3pPr>
            <a:lvl4pPr>
              <a:lnSpc>
                <a:spcPct val="95000"/>
              </a:lnSpc>
              <a:spcBef>
                <a:spcPts val="500"/>
              </a:spcBef>
              <a:defRPr sz="1800" baseline="0">
                <a:solidFill>
                  <a:schemeClr val="bg1"/>
                </a:solidFill>
                <a:latin typeface="arial" charset="0"/>
              </a:defRPr>
            </a:lvl4pPr>
            <a:lvl5pPr>
              <a:lnSpc>
                <a:spcPct val="95000"/>
              </a:lnSpc>
              <a:spcBef>
                <a:spcPts val="500"/>
              </a:spcBef>
              <a:defRPr sz="1800" baseline="0">
                <a:solidFill>
                  <a:schemeClr val="bg1"/>
                </a:solidFill>
                <a:latin typeface="arial"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Slide Number Placeholder 5"/>
          <p:cNvSpPr>
            <a:spLocks noGrp="1"/>
          </p:cNvSpPr>
          <p:nvPr>
            <p:ph type="sldNum" sz="quarter" idx="10"/>
          </p:nvPr>
        </p:nvSpPr>
        <p:spPr>
          <a:xfrm>
            <a:off x="11789664" y="6629400"/>
            <a:ext cx="402336" cy="228600"/>
          </a:xfrm>
          <a:prstGeom prst="rect">
            <a:avLst/>
          </a:prstGeom>
        </p:spPr>
        <p:txBody>
          <a:bodyPr vert="horz" wrap="square" lIns="0" tIns="45720" rIns="91440" bIns="45720" numCol="1" anchor="t" anchorCtr="0" compatLnSpc="1">
            <a:prstTxWarp prst="textNoShape">
              <a:avLst/>
            </a:prstTxWarp>
          </a:bodyPr>
          <a:lstStyle>
            <a:lvl1pPr algn="r" eaLnBrk="1" fontAlgn="auto" hangingPunct="1">
              <a:spcBef>
                <a:spcPts val="0"/>
              </a:spcBef>
              <a:spcAft>
                <a:spcPts val="0"/>
              </a:spcAft>
              <a:defRPr lang="en-US" sz="1200" baseline="0" smtClean="0">
                <a:solidFill>
                  <a:schemeClr val="bg1"/>
                </a:solidFill>
                <a:latin typeface="Calibri"/>
                <a:ea typeface=""/>
              </a:defRPr>
            </a:lvl1pPr>
          </a:lstStyle>
          <a:p>
            <a:pPr>
              <a:defRPr/>
            </a:pPr>
            <a:fld id="{E8CC769F-ADCB-2641-BD2F-4076D1C41918}" type="slidenum">
              <a:rPr lang="uk-UA" sz="800" smtClean="0">
                <a:latin typeface="Arial" charset="0"/>
              </a:rPr>
              <a:pPr>
                <a:defRPr/>
              </a:pPr>
              <a:t>‹#›</a:t>
            </a:fld>
            <a:endParaRPr lang="uk-UA"/>
          </a:p>
        </p:txBody>
      </p:sp>
      <p:sp>
        <p:nvSpPr>
          <p:cNvPr id="5" name="TextBox 4"/>
          <p:cNvSpPr txBox="1"/>
          <p:nvPr userDrawn="1"/>
        </p:nvSpPr>
        <p:spPr>
          <a:xfrm>
            <a:off x="1" y="6629400"/>
            <a:ext cx="2834105" cy="215444"/>
          </a:xfrm>
          <a:prstGeom prst="rect">
            <a:avLst/>
          </a:prstGeom>
          <a:noFill/>
        </p:spPr>
        <p:txBody>
          <a:bodyPr wrap="square" rtlCol="0">
            <a:spAutoFit/>
          </a:bodyPr>
          <a:lstStyle/>
          <a:p>
            <a:r>
              <a:rPr lang="en-US" sz="800" dirty="0">
                <a:solidFill>
                  <a:schemeClr val="bg1"/>
                </a:solidFill>
              </a:rPr>
              <a:t>ISAAC AWG Update</a:t>
            </a:r>
          </a:p>
        </p:txBody>
      </p:sp>
    </p:spTree>
    <p:extLst>
      <p:ext uri="{BB962C8B-B14F-4D97-AF65-F5344CB8AC3E}">
        <p14:creationId xmlns:p14="http://schemas.microsoft.com/office/powerpoint/2010/main" val="1217059020"/>
      </p:ext>
    </p:extLst>
  </p:cSld>
  <p:clrMapOvr>
    <a:masterClrMapping/>
  </p:clrMapOvr>
  <p:transition advTm="1000"/>
  <p:extLst>
    <p:ext uri="{DCECCB84-F9BA-43D5-87BE-67443E8EF086}">
      <p15:sldGuideLst xmlns:p15="http://schemas.microsoft.com/office/powerpoint/2012/main">
        <p15:guide id="1" orient="horz" pos="816">
          <p15:clr>
            <a:srgbClr val="FBAE40"/>
          </p15:clr>
        </p15:guide>
        <p15:guide id="2" pos="3840">
          <p15:clr>
            <a:srgbClr val="FBAE40"/>
          </p15:clr>
        </p15:guide>
        <p15:guide id="3" pos="6784">
          <p15:clr>
            <a:srgbClr val="FBAE40"/>
          </p15:clr>
        </p15:guide>
      </p15:sldGuideLst>
    </p:ext>
  </p:extLst>
</p:sldLayout>
</file>

<file path=ppt/slideLayouts/slideLayout58.xml><?xml version="1.0" encoding="utf-8"?>
<p:sldLayout xmlns:a="http://schemas.openxmlformats.org/drawingml/2006/main" xmlns:r="http://schemas.openxmlformats.org/officeDocument/2006/relationships" xmlns:p="http://schemas.openxmlformats.org/presentationml/2006/main" type="twoObj" preserve="1">
  <p:cSld name="Two Content">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a:prstGeom prst="rect">
            <a:avLst/>
          </a:prstGeom>
        </p:spPr>
        <p:txBody>
          <a:bodyPr/>
          <a:lstStyle/>
          <a:p>
            <a:r>
              <a:rPr lang="en-US"/>
              <a:t>Click to edit Master title style</a:t>
            </a:r>
          </a:p>
        </p:txBody>
      </p:sp>
      <p:sp>
        <p:nvSpPr>
          <p:cNvPr id="3" name="Content Placeholder 2"/>
          <p:cNvSpPr>
            <a:spLocks noGrp="1"/>
          </p:cNvSpPr>
          <p:nvPr>
            <p:ph sz="half" idx="1"/>
          </p:nvPr>
        </p:nvSpPr>
        <p:spPr>
          <a:xfrm>
            <a:off x="609600" y="1600201"/>
            <a:ext cx="5384800" cy="4525963"/>
          </a:xfrm>
          <a:prstGeom prst="rect">
            <a:avLst/>
          </a:prstGeom>
        </p:spPr>
        <p:txBody>
          <a:bodyPr/>
          <a:lstStyle>
            <a:lvl1pPr>
              <a:defRPr sz="2800">
                <a:solidFill>
                  <a:schemeClr val="bg1"/>
                </a:solidFill>
              </a:defRPr>
            </a:lvl1pPr>
            <a:lvl2pPr>
              <a:defRPr sz="2400">
                <a:solidFill>
                  <a:schemeClr val="bg1"/>
                </a:solidFill>
              </a:defRPr>
            </a:lvl2pPr>
            <a:lvl3pPr>
              <a:defRPr sz="2000">
                <a:solidFill>
                  <a:schemeClr val="bg1"/>
                </a:solidFill>
              </a:defRPr>
            </a:lvl3pPr>
            <a:lvl4pPr>
              <a:defRPr sz="1800">
                <a:solidFill>
                  <a:schemeClr val="bg1"/>
                </a:solidFill>
              </a:defRPr>
            </a:lvl4pPr>
            <a:lvl5pPr>
              <a:defRPr sz="1800">
                <a:solidFill>
                  <a:schemeClr val="bg1"/>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a:prstGeom prst="rect">
            <a:avLst/>
          </a:prstGeom>
        </p:spPr>
        <p:txBody>
          <a:bodyPr/>
          <a:lstStyle>
            <a:lvl1pPr>
              <a:defRPr sz="2800">
                <a:solidFill>
                  <a:schemeClr val="bg1"/>
                </a:solidFill>
              </a:defRPr>
            </a:lvl1pPr>
            <a:lvl2pPr>
              <a:defRPr sz="2400">
                <a:solidFill>
                  <a:schemeClr val="bg1"/>
                </a:solidFill>
              </a:defRPr>
            </a:lvl2pPr>
            <a:lvl3pPr>
              <a:defRPr sz="2000">
                <a:solidFill>
                  <a:schemeClr val="bg1"/>
                </a:solidFill>
              </a:defRPr>
            </a:lvl3pPr>
            <a:lvl4pPr>
              <a:defRPr sz="1800">
                <a:solidFill>
                  <a:schemeClr val="bg1"/>
                </a:solidFill>
              </a:defRPr>
            </a:lvl4pPr>
            <a:lvl5pPr>
              <a:defRPr sz="1800">
                <a:solidFill>
                  <a:schemeClr val="bg1"/>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a:xfrm>
            <a:off x="609600" y="6173788"/>
            <a:ext cx="2844800" cy="365125"/>
          </a:xfrm>
          <a:prstGeom prst="rect">
            <a:avLst/>
          </a:prstGeom>
        </p:spPr>
        <p:txBody>
          <a:bodyPr vert="horz" wrap="square" lIns="91440" tIns="45720" rIns="91440" bIns="45720" numCol="1" anchor="t" anchorCtr="0" compatLnSpc="1">
            <a:prstTxWarp prst="textNoShape">
              <a:avLst/>
            </a:prstTxWarp>
          </a:bodyPr>
          <a:lstStyle>
            <a:lvl1pPr eaLnBrk="1" fontAlgn="auto" hangingPunct="1">
              <a:spcBef>
                <a:spcPts val="0"/>
              </a:spcBef>
              <a:spcAft>
                <a:spcPts val="0"/>
              </a:spcAft>
              <a:defRPr>
                <a:solidFill>
                  <a:prstClr val="black"/>
                </a:solidFill>
                <a:latin typeface="Calibri"/>
                <a:ea typeface=""/>
              </a:defRPr>
            </a:lvl1pPr>
          </a:lstStyle>
          <a:p>
            <a:pPr>
              <a:defRPr/>
            </a:pPr>
            <a:endParaRPr lang="en-US"/>
          </a:p>
        </p:txBody>
      </p:sp>
      <p:sp>
        <p:nvSpPr>
          <p:cNvPr id="6" name="Footer Placeholder 4"/>
          <p:cNvSpPr>
            <a:spLocks noGrp="1"/>
          </p:cNvSpPr>
          <p:nvPr>
            <p:ph type="ftr" sz="quarter" idx="11"/>
          </p:nvPr>
        </p:nvSpPr>
        <p:spPr>
          <a:xfrm>
            <a:off x="4064000" y="6161924"/>
            <a:ext cx="3860800" cy="365125"/>
          </a:xfrm>
          <a:prstGeom prst="rect">
            <a:avLst/>
          </a:prstGeom>
        </p:spPr>
        <p:txBody>
          <a:bodyPr/>
          <a:lstStyle>
            <a:lvl1pPr eaLnBrk="1" fontAlgn="auto" hangingPunct="1">
              <a:spcBef>
                <a:spcPts val="0"/>
              </a:spcBef>
              <a:spcAft>
                <a:spcPts val="0"/>
              </a:spcAft>
              <a:defRPr>
                <a:solidFill>
                  <a:prstClr val="black"/>
                </a:solidFill>
                <a:latin typeface="Calibri"/>
                <a:ea typeface="ＭＳ Ｐゴシック" charset="-128"/>
                <a:cs typeface="ＭＳ Ｐゴシック" charset="-128"/>
              </a:defRPr>
            </a:lvl1pPr>
          </a:lstStyle>
          <a:p>
            <a:pPr>
              <a:defRPr/>
            </a:pPr>
            <a:endParaRPr lang="en-US"/>
          </a:p>
        </p:txBody>
      </p:sp>
      <p:sp>
        <p:nvSpPr>
          <p:cNvPr id="8" name="Slide Number Placeholder 5"/>
          <p:cNvSpPr txBox="1">
            <a:spLocks/>
          </p:cNvSpPr>
          <p:nvPr userDrawn="1"/>
        </p:nvSpPr>
        <p:spPr>
          <a:xfrm>
            <a:off x="11789664" y="6629400"/>
            <a:ext cx="402336" cy="228600"/>
          </a:xfrm>
          <a:prstGeom prst="rect">
            <a:avLst/>
          </a:prstGeom>
        </p:spPr>
        <p:txBody>
          <a:bodyPr vert="horz" wrap="square" lIns="0" tIns="45720" rIns="91440" bIns="45720" numCol="1" anchor="t" anchorCtr="0" compatLnSpc="1">
            <a:prstTxWarp prst="textNoShape">
              <a:avLst/>
            </a:prstTxWarp>
          </a:bodyPr>
          <a:lstStyle>
            <a:defPPr>
              <a:defRPr lang="en-US"/>
            </a:defPPr>
            <a:lvl1pPr algn="r" rtl="0" eaLnBrk="1" fontAlgn="auto" hangingPunct="1">
              <a:spcBef>
                <a:spcPts val="0"/>
              </a:spcBef>
              <a:spcAft>
                <a:spcPts val="0"/>
              </a:spcAft>
              <a:defRPr lang="en-US" sz="1200" kern="1200" baseline="0" smtClean="0">
                <a:solidFill>
                  <a:schemeClr val="bg1"/>
                </a:solidFill>
                <a:latin typeface="Calibri"/>
                <a:ea typeface=""/>
                <a:cs typeface="+mn-cs"/>
              </a:defRPr>
            </a:lvl1pPr>
            <a:lvl2pPr marL="457200" algn="l" rtl="0" eaLnBrk="0" fontAlgn="base" hangingPunct="0">
              <a:spcBef>
                <a:spcPct val="0"/>
              </a:spcBef>
              <a:spcAft>
                <a:spcPct val="0"/>
              </a:spcAft>
              <a:defRPr kern="1200">
                <a:solidFill>
                  <a:schemeClr val="tx1"/>
                </a:solidFill>
                <a:latin typeface="Arial" charset="0"/>
                <a:ea typeface="MS PGothic" charset="-128"/>
                <a:cs typeface="+mn-cs"/>
              </a:defRPr>
            </a:lvl2pPr>
            <a:lvl3pPr marL="914400" algn="l" rtl="0" eaLnBrk="0" fontAlgn="base" hangingPunct="0">
              <a:spcBef>
                <a:spcPct val="0"/>
              </a:spcBef>
              <a:spcAft>
                <a:spcPct val="0"/>
              </a:spcAft>
              <a:defRPr kern="1200">
                <a:solidFill>
                  <a:schemeClr val="tx1"/>
                </a:solidFill>
                <a:latin typeface="Arial" charset="0"/>
                <a:ea typeface="MS PGothic" charset="-128"/>
                <a:cs typeface="+mn-cs"/>
              </a:defRPr>
            </a:lvl3pPr>
            <a:lvl4pPr marL="1371600" algn="l" rtl="0" eaLnBrk="0" fontAlgn="base" hangingPunct="0">
              <a:spcBef>
                <a:spcPct val="0"/>
              </a:spcBef>
              <a:spcAft>
                <a:spcPct val="0"/>
              </a:spcAft>
              <a:defRPr kern="1200">
                <a:solidFill>
                  <a:schemeClr val="tx1"/>
                </a:solidFill>
                <a:latin typeface="Arial" charset="0"/>
                <a:ea typeface="MS PGothic" charset="-128"/>
                <a:cs typeface="+mn-cs"/>
              </a:defRPr>
            </a:lvl4pPr>
            <a:lvl5pPr marL="1828800" algn="l" rtl="0" eaLnBrk="0" fontAlgn="base" hangingPunct="0">
              <a:spcBef>
                <a:spcPct val="0"/>
              </a:spcBef>
              <a:spcAft>
                <a:spcPct val="0"/>
              </a:spcAft>
              <a:defRPr kern="1200">
                <a:solidFill>
                  <a:schemeClr val="tx1"/>
                </a:solidFill>
                <a:latin typeface="Arial" charset="0"/>
                <a:ea typeface="MS PGothic" charset="-128"/>
                <a:cs typeface="+mn-cs"/>
              </a:defRPr>
            </a:lvl5pPr>
            <a:lvl6pPr marL="2286000" algn="l" defTabSz="914400" rtl="0" eaLnBrk="1" latinLnBrk="0" hangingPunct="1">
              <a:defRPr kern="1200">
                <a:solidFill>
                  <a:schemeClr val="tx1"/>
                </a:solidFill>
                <a:latin typeface="Arial" charset="0"/>
                <a:ea typeface="MS PGothic" charset="-128"/>
                <a:cs typeface="+mn-cs"/>
              </a:defRPr>
            </a:lvl6pPr>
            <a:lvl7pPr marL="2743200" algn="l" defTabSz="914400" rtl="0" eaLnBrk="1" latinLnBrk="0" hangingPunct="1">
              <a:defRPr kern="1200">
                <a:solidFill>
                  <a:schemeClr val="tx1"/>
                </a:solidFill>
                <a:latin typeface="Arial" charset="0"/>
                <a:ea typeface="MS PGothic" charset="-128"/>
                <a:cs typeface="+mn-cs"/>
              </a:defRPr>
            </a:lvl7pPr>
            <a:lvl8pPr marL="3200400" algn="l" defTabSz="914400" rtl="0" eaLnBrk="1" latinLnBrk="0" hangingPunct="1">
              <a:defRPr kern="1200">
                <a:solidFill>
                  <a:schemeClr val="tx1"/>
                </a:solidFill>
                <a:latin typeface="Arial" charset="0"/>
                <a:ea typeface="MS PGothic" charset="-128"/>
                <a:cs typeface="+mn-cs"/>
              </a:defRPr>
            </a:lvl8pPr>
            <a:lvl9pPr marL="3657600" algn="l" defTabSz="914400" rtl="0" eaLnBrk="1" latinLnBrk="0" hangingPunct="1">
              <a:defRPr kern="1200">
                <a:solidFill>
                  <a:schemeClr val="tx1"/>
                </a:solidFill>
                <a:latin typeface="Arial" charset="0"/>
                <a:ea typeface="MS PGothic" charset="-128"/>
                <a:cs typeface="+mn-cs"/>
              </a:defRPr>
            </a:lvl9pPr>
          </a:lstStyle>
          <a:p>
            <a:pPr>
              <a:defRPr/>
            </a:pPr>
            <a:fld id="{E8CC769F-ADCB-2641-BD2F-4076D1C41918}" type="slidenum">
              <a:rPr lang="uk-UA" sz="800" smtClean="0">
                <a:latin typeface="Arial" charset="0"/>
              </a:rPr>
              <a:pPr>
                <a:defRPr/>
              </a:pPr>
              <a:t>‹#›</a:t>
            </a:fld>
            <a:endParaRPr lang="uk-UA" sz="1200"/>
          </a:p>
        </p:txBody>
      </p:sp>
      <p:sp>
        <p:nvSpPr>
          <p:cNvPr id="9" name="TextBox 8"/>
          <p:cNvSpPr txBox="1"/>
          <p:nvPr userDrawn="1"/>
        </p:nvSpPr>
        <p:spPr>
          <a:xfrm>
            <a:off x="1" y="6629400"/>
            <a:ext cx="2834105" cy="215444"/>
          </a:xfrm>
          <a:prstGeom prst="rect">
            <a:avLst/>
          </a:prstGeom>
          <a:noFill/>
        </p:spPr>
        <p:txBody>
          <a:bodyPr wrap="square" rtlCol="0">
            <a:spAutoFit/>
          </a:bodyPr>
          <a:lstStyle/>
          <a:p>
            <a:r>
              <a:rPr lang="en-US" sz="800">
                <a:solidFill>
                  <a:schemeClr val="bg1"/>
                </a:solidFill>
              </a:rPr>
              <a:t>GCD FY22</a:t>
            </a:r>
            <a:r>
              <a:rPr lang="en-US" sz="800" baseline="0">
                <a:solidFill>
                  <a:schemeClr val="bg1"/>
                </a:solidFill>
              </a:rPr>
              <a:t> Annual Program Review</a:t>
            </a:r>
            <a:endParaRPr lang="en-US" sz="800">
              <a:solidFill>
                <a:schemeClr val="bg1"/>
              </a:solidFill>
            </a:endParaRPr>
          </a:p>
        </p:txBody>
      </p:sp>
    </p:spTree>
    <p:extLst>
      <p:ext uri="{BB962C8B-B14F-4D97-AF65-F5344CB8AC3E}">
        <p14:creationId xmlns:p14="http://schemas.microsoft.com/office/powerpoint/2010/main" val="962827419"/>
      </p:ext>
    </p:extLst>
  </p:cSld>
  <p:clrMapOvr>
    <a:masterClrMapping/>
  </p:clrMapOvr>
  <p:transition advTm="1000"/>
</p:sldLayout>
</file>

<file path=ppt/slideLayouts/slideLayout59.xml><?xml version="1.0" encoding="utf-8"?>
<p:sldLayout xmlns:a="http://schemas.openxmlformats.org/drawingml/2006/main" xmlns:r="http://schemas.openxmlformats.org/officeDocument/2006/relationships" xmlns:p="http://schemas.openxmlformats.org/presentationml/2006/main" type="twoTxTwoObj" preserve="1">
  <p:cSld name="Comparison">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a:prstGeom prst="rect">
            <a:avLst/>
          </a:prstGeom>
        </p:spPr>
        <p:txBody>
          <a:bodyPr/>
          <a:lstStyle>
            <a:lvl1pPr>
              <a:defRPr>
                <a:solidFill>
                  <a:schemeClr val="tx1"/>
                </a:solidFill>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a:prstGeom prst="rect">
            <a:avLst/>
          </a:prstGeom>
        </p:spPr>
        <p:txBody>
          <a:bodyPr anchor="b"/>
          <a:lstStyle>
            <a:lvl1pPr marL="0" indent="0">
              <a:buNone/>
              <a:defRPr sz="2400" b="1">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a:prstGeom prst="rect">
            <a:avLst/>
          </a:prstGeom>
        </p:spPr>
        <p:txBody>
          <a:bodyPr/>
          <a:lstStyle>
            <a:lvl1pPr>
              <a:defRPr sz="2400">
                <a:solidFill>
                  <a:schemeClr val="bg1"/>
                </a:solidFill>
              </a:defRPr>
            </a:lvl1pPr>
            <a:lvl2pPr>
              <a:defRPr sz="2000">
                <a:solidFill>
                  <a:schemeClr val="bg1"/>
                </a:solidFill>
              </a:defRPr>
            </a:lvl2pPr>
            <a:lvl3pPr>
              <a:defRPr sz="1800">
                <a:solidFill>
                  <a:schemeClr val="bg1"/>
                </a:solidFill>
              </a:defRPr>
            </a:lvl3pPr>
            <a:lvl4pPr>
              <a:defRPr sz="1600">
                <a:solidFill>
                  <a:schemeClr val="bg1"/>
                </a:solidFill>
              </a:defRPr>
            </a:lvl4pPr>
            <a:lvl5pPr>
              <a:defRPr sz="1600">
                <a:solidFill>
                  <a:schemeClr val="bg1"/>
                </a:solidFill>
              </a:defRPr>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a:prstGeom prst="rect">
            <a:avLst/>
          </a:prstGeom>
        </p:spPr>
        <p:txBody>
          <a:bodyPr anchor="b"/>
          <a:lstStyle>
            <a:lvl1pPr marL="0" indent="0">
              <a:buNone/>
              <a:defRPr sz="2400" b="1">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a:prstGeom prst="rect">
            <a:avLst/>
          </a:prstGeom>
        </p:spPr>
        <p:txBody>
          <a:bodyPr/>
          <a:lstStyle>
            <a:lvl1pPr>
              <a:defRPr sz="2400">
                <a:solidFill>
                  <a:schemeClr val="bg1"/>
                </a:solidFill>
              </a:defRPr>
            </a:lvl1pPr>
            <a:lvl2pPr>
              <a:defRPr sz="2000">
                <a:solidFill>
                  <a:schemeClr val="bg1"/>
                </a:solidFill>
              </a:defRPr>
            </a:lvl2pPr>
            <a:lvl3pPr>
              <a:defRPr sz="1800">
                <a:solidFill>
                  <a:schemeClr val="bg1"/>
                </a:solidFill>
              </a:defRPr>
            </a:lvl3pPr>
            <a:lvl4pPr>
              <a:defRPr sz="1600">
                <a:solidFill>
                  <a:schemeClr val="bg1"/>
                </a:solidFill>
              </a:defRPr>
            </a:lvl4pPr>
            <a:lvl5pPr>
              <a:defRPr sz="1600">
                <a:solidFill>
                  <a:schemeClr val="bg1"/>
                </a:solidFill>
              </a:defRPr>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p:cNvSpPr>
            <a:spLocks noGrp="1"/>
          </p:cNvSpPr>
          <p:nvPr>
            <p:ph type="dt" sz="half" idx="10"/>
          </p:nvPr>
        </p:nvSpPr>
        <p:spPr>
          <a:xfrm>
            <a:off x="609600" y="6126164"/>
            <a:ext cx="2844800" cy="365125"/>
          </a:xfrm>
          <a:prstGeom prst="rect">
            <a:avLst/>
          </a:prstGeom>
        </p:spPr>
        <p:txBody>
          <a:bodyPr vert="horz" wrap="square" lIns="91440" tIns="45720" rIns="91440" bIns="45720" numCol="1" anchor="t" anchorCtr="0" compatLnSpc="1">
            <a:prstTxWarp prst="textNoShape">
              <a:avLst/>
            </a:prstTxWarp>
          </a:bodyPr>
          <a:lstStyle>
            <a:lvl1pPr eaLnBrk="1" fontAlgn="auto" hangingPunct="1">
              <a:spcBef>
                <a:spcPts val="0"/>
              </a:spcBef>
              <a:spcAft>
                <a:spcPts val="0"/>
              </a:spcAft>
              <a:defRPr>
                <a:solidFill>
                  <a:prstClr val="black"/>
                </a:solidFill>
                <a:latin typeface="Calibri"/>
                <a:ea typeface=""/>
              </a:defRPr>
            </a:lvl1pPr>
          </a:lstStyle>
          <a:p>
            <a:pPr>
              <a:defRPr/>
            </a:pPr>
            <a:endParaRPr lang="en-US"/>
          </a:p>
        </p:txBody>
      </p:sp>
      <p:sp>
        <p:nvSpPr>
          <p:cNvPr id="8" name="Footer Placeholder 4"/>
          <p:cNvSpPr>
            <a:spLocks noGrp="1"/>
          </p:cNvSpPr>
          <p:nvPr>
            <p:ph type="ftr" sz="quarter" idx="11"/>
          </p:nvPr>
        </p:nvSpPr>
        <p:spPr>
          <a:xfrm>
            <a:off x="4165600" y="6126164"/>
            <a:ext cx="3860800" cy="365125"/>
          </a:xfrm>
          <a:prstGeom prst="rect">
            <a:avLst/>
          </a:prstGeom>
        </p:spPr>
        <p:txBody>
          <a:bodyPr/>
          <a:lstStyle>
            <a:lvl1pPr eaLnBrk="1" fontAlgn="auto" hangingPunct="1">
              <a:spcBef>
                <a:spcPts val="0"/>
              </a:spcBef>
              <a:spcAft>
                <a:spcPts val="0"/>
              </a:spcAft>
              <a:defRPr>
                <a:solidFill>
                  <a:prstClr val="black"/>
                </a:solidFill>
                <a:latin typeface="Calibri"/>
                <a:ea typeface="ＭＳ Ｐゴシック" charset="-128"/>
                <a:cs typeface="ＭＳ Ｐゴシック" charset="-128"/>
              </a:defRPr>
            </a:lvl1pPr>
          </a:lstStyle>
          <a:p>
            <a:pPr>
              <a:defRPr/>
            </a:pPr>
            <a:endParaRPr lang="en-US"/>
          </a:p>
        </p:txBody>
      </p:sp>
      <p:sp>
        <p:nvSpPr>
          <p:cNvPr id="10" name="Slide Number Placeholder 5"/>
          <p:cNvSpPr txBox="1">
            <a:spLocks/>
          </p:cNvSpPr>
          <p:nvPr userDrawn="1"/>
        </p:nvSpPr>
        <p:spPr>
          <a:xfrm>
            <a:off x="11789664" y="6629400"/>
            <a:ext cx="402336" cy="228600"/>
          </a:xfrm>
          <a:prstGeom prst="rect">
            <a:avLst/>
          </a:prstGeom>
        </p:spPr>
        <p:txBody>
          <a:bodyPr vert="horz" wrap="square" lIns="0" tIns="45720" rIns="91440" bIns="45720" numCol="1" anchor="t" anchorCtr="0" compatLnSpc="1">
            <a:prstTxWarp prst="textNoShape">
              <a:avLst/>
            </a:prstTxWarp>
          </a:bodyPr>
          <a:lstStyle>
            <a:defPPr>
              <a:defRPr lang="en-US"/>
            </a:defPPr>
            <a:lvl1pPr algn="r" rtl="0" eaLnBrk="1" fontAlgn="auto" hangingPunct="1">
              <a:spcBef>
                <a:spcPts val="0"/>
              </a:spcBef>
              <a:spcAft>
                <a:spcPts val="0"/>
              </a:spcAft>
              <a:defRPr lang="en-US" sz="1200" kern="1200" baseline="0" smtClean="0">
                <a:solidFill>
                  <a:schemeClr val="bg1"/>
                </a:solidFill>
                <a:latin typeface="Calibri"/>
                <a:ea typeface=""/>
                <a:cs typeface="+mn-cs"/>
              </a:defRPr>
            </a:lvl1pPr>
            <a:lvl2pPr marL="457200" algn="l" rtl="0" eaLnBrk="0" fontAlgn="base" hangingPunct="0">
              <a:spcBef>
                <a:spcPct val="0"/>
              </a:spcBef>
              <a:spcAft>
                <a:spcPct val="0"/>
              </a:spcAft>
              <a:defRPr kern="1200">
                <a:solidFill>
                  <a:schemeClr val="tx1"/>
                </a:solidFill>
                <a:latin typeface="Arial" charset="0"/>
                <a:ea typeface="MS PGothic" charset="-128"/>
                <a:cs typeface="+mn-cs"/>
              </a:defRPr>
            </a:lvl2pPr>
            <a:lvl3pPr marL="914400" algn="l" rtl="0" eaLnBrk="0" fontAlgn="base" hangingPunct="0">
              <a:spcBef>
                <a:spcPct val="0"/>
              </a:spcBef>
              <a:spcAft>
                <a:spcPct val="0"/>
              </a:spcAft>
              <a:defRPr kern="1200">
                <a:solidFill>
                  <a:schemeClr val="tx1"/>
                </a:solidFill>
                <a:latin typeface="Arial" charset="0"/>
                <a:ea typeface="MS PGothic" charset="-128"/>
                <a:cs typeface="+mn-cs"/>
              </a:defRPr>
            </a:lvl3pPr>
            <a:lvl4pPr marL="1371600" algn="l" rtl="0" eaLnBrk="0" fontAlgn="base" hangingPunct="0">
              <a:spcBef>
                <a:spcPct val="0"/>
              </a:spcBef>
              <a:spcAft>
                <a:spcPct val="0"/>
              </a:spcAft>
              <a:defRPr kern="1200">
                <a:solidFill>
                  <a:schemeClr val="tx1"/>
                </a:solidFill>
                <a:latin typeface="Arial" charset="0"/>
                <a:ea typeface="MS PGothic" charset="-128"/>
                <a:cs typeface="+mn-cs"/>
              </a:defRPr>
            </a:lvl4pPr>
            <a:lvl5pPr marL="1828800" algn="l" rtl="0" eaLnBrk="0" fontAlgn="base" hangingPunct="0">
              <a:spcBef>
                <a:spcPct val="0"/>
              </a:spcBef>
              <a:spcAft>
                <a:spcPct val="0"/>
              </a:spcAft>
              <a:defRPr kern="1200">
                <a:solidFill>
                  <a:schemeClr val="tx1"/>
                </a:solidFill>
                <a:latin typeface="Arial" charset="0"/>
                <a:ea typeface="MS PGothic" charset="-128"/>
                <a:cs typeface="+mn-cs"/>
              </a:defRPr>
            </a:lvl5pPr>
            <a:lvl6pPr marL="2286000" algn="l" defTabSz="914400" rtl="0" eaLnBrk="1" latinLnBrk="0" hangingPunct="1">
              <a:defRPr kern="1200">
                <a:solidFill>
                  <a:schemeClr val="tx1"/>
                </a:solidFill>
                <a:latin typeface="Arial" charset="0"/>
                <a:ea typeface="MS PGothic" charset="-128"/>
                <a:cs typeface="+mn-cs"/>
              </a:defRPr>
            </a:lvl6pPr>
            <a:lvl7pPr marL="2743200" algn="l" defTabSz="914400" rtl="0" eaLnBrk="1" latinLnBrk="0" hangingPunct="1">
              <a:defRPr kern="1200">
                <a:solidFill>
                  <a:schemeClr val="tx1"/>
                </a:solidFill>
                <a:latin typeface="Arial" charset="0"/>
                <a:ea typeface="MS PGothic" charset="-128"/>
                <a:cs typeface="+mn-cs"/>
              </a:defRPr>
            </a:lvl7pPr>
            <a:lvl8pPr marL="3200400" algn="l" defTabSz="914400" rtl="0" eaLnBrk="1" latinLnBrk="0" hangingPunct="1">
              <a:defRPr kern="1200">
                <a:solidFill>
                  <a:schemeClr val="tx1"/>
                </a:solidFill>
                <a:latin typeface="Arial" charset="0"/>
                <a:ea typeface="MS PGothic" charset="-128"/>
                <a:cs typeface="+mn-cs"/>
              </a:defRPr>
            </a:lvl8pPr>
            <a:lvl9pPr marL="3657600" algn="l" defTabSz="914400" rtl="0" eaLnBrk="1" latinLnBrk="0" hangingPunct="1">
              <a:defRPr kern="1200">
                <a:solidFill>
                  <a:schemeClr val="tx1"/>
                </a:solidFill>
                <a:latin typeface="Arial" charset="0"/>
                <a:ea typeface="MS PGothic" charset="-128"/>
                <a:cs typeface="+mn-cs"/>
              </a:defRPr>
            </a:lvl9pPr>
          </a:lstStyle>
          <a:p>
            <a:pPr>
              <a:defRPr/>
            </a:pPr>
            <a:fld id="{E8CC769F-ADCB-2641-BD2F-4076D1C41918}" type="slidenum">
              <a:rPr lang="uk-UA" sz="800" smtClean="0">
                <a:latin typeface="Arial" charset="0"/>
              </a:rPr>
              <a:pPr>
                <a:defRPr/>
              </a:pPr>
              <a:t>‹#›</a:t>
            </a:fld>
            <a:endParaRPr lang="uk-UA" sz="1200"/>
          </a:p>
        </p:txBody>
      </p:sp>
      <p:sp>
        <p:nvSpPr>
          <p:cNvPr id="11" name="TextBox 10"/>
          <p:cNvSpPr txBox="1"/>
          <p:nvPr userDrawn="1"/>
        </p:nvSpPr>
        <p:spPr>
          <a:xfrm>
            <a:off x="1" y="6629400"/>
            <a:ext cx="2834105" cy="215444"/>
          </a:xfrm>
          <a:prstGeom prst="rect">
            <a:avLst/>
          </a:prstGeom>
          <a:noFill/>
        </p:spPr>
        <p:txBody>
          <a:bodyPr wrap="square" rtlCol="0">
            <a:spAutoFit/>
          </a:bodyPr>
          <a:lstStyle/>
          <a:p>
            <a:r>
              <a:rPr lang="en-US" sz="800">
                <a:solidFill>
                  <a:schemeClr val="bg1"/>
                </a:solidFill>
              </a:rPr>
              <a:t>GCD FY22</a:t>
            </a:r>
            <a:r>
              <a:rPr lang="en-US" sz="800" baseline="0">
                <a:solidFill>
                  <a:schemeClr val="bg1"/>
                </a:solidFill>
              </a:rPr>
              <a:t> Annual Program Review</a:t>
            </a:r>
            <a:endParaRPr lang="en-US" sz="800">
              <a:solidFill>
                <a:schemeClr val="bg1"/>
              </a:solidFill>
            </a:endParaRPr>
          </a:p>
        </p:txBody>
      </p:sp>
    </p:spTree>
    <p:extLst>
      <p:ext uri="{BB962C8B-B14F-4D97-AF65-F5344CB8AC3E}">
        <p14:creationId xmlns:p14="http://schemas.microsoft.com/office/powerpoint/2010/main" val="1345414759"/>
      </p:ext>
    </p:extLst>
  </p:cSld>
  <p:clrMapOvr>
    <a:masterClrMapping/>
  </p:clrMapOvr>
  <p:transition advTm="1000"/>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7" name="Text Placeholder 2">
            <a:extLst>
              <a:ext uri="{FF2B5EF4-FFF2-40B4-BE49-F238E27FC236}">
                <a16:creationId xmlns:a16="http://schemas.microsoft.com/office/drawing/2014/main" id="{AF145354-13C8-B341-8631-CC4F1B1E7B51}"/>
              </a:ext>
            </a:extLst>
          </p:cNvPr>
          <p:cNvSpPr>
            <a:spLocks noGrp="1"/>
          </p:cNvSpPr>
          <p:nvPr>
            <p:ph idx="1" hasCustomPrompt="1"/>
          </p:nvPr>
        </p:nvSpPr>
        <p:spPr>
          <a:xfrm>
            <a:off x="347958" y="1003412"/>
            <a:ext cx="11612070" cy="5173551"/>
          </a:xfrm>
          <a:prstGeom prst="rect">
            <a:avLst/>
          </a:prstGeom>
        </p:spPr>
        <p:txBody>
          <a:bodyPr vert="horz" lIns="91440" tIns="45720" rIns="91440" bIns="45720" rtlCol="0">
            <a:normAutofit/>
          </a:bodyPr>
          <a:lstStyle>
            <a:lvl1pPr marL="339725" indent="-339725">
              <a:buFont typeface="Wingdings" panose="05000000000000000000" pitchFamily="2" charset="2"/>
              <a:buChar char="Ø"/>
              <a:defRPr sz="2800">
                <a:latin typeface="Arial" panose="020B0604020202020204" pitchFamily="34" charset="0"/>
                <a:cs typeface="Arial" panose="020B0604020202020204" pitchFamily="34" charset="0"/>
              </a:defRPr>
            </a:lvl1pPr>
            <a:lvl2pPr marL="800100" indent="-342900">
              <a:buFont typeface="Wingdings" panose="05000000000000000000" pitchFamily="2" charset="2"/>
              <a:buChar char="§"/>
              <a:defRPr sz="2400">
                <a:latin typeface="Arial" panose="020B0604020202020204" pitchFamily="34" charset="0"/>
                <a:cs typeface="Arial" panose="020B0604020202020204" pitchFamily="34" charset="0"/>
              </a:defRPr>
            </a:lvl2pPr>
            <a:lvl3pPr marL="1257300" indent="-342900">
              <a:buFont typeface="Arial" panose="020B0604020202020204" pitchFamily="34" charset="0"/>
              <a:buChar char="•"/>
              <a:defRPr sz="2000">
                <a:latin typeface="Arial" panose="020B0604020202020204" pitchFamily="34" charset="0"/>
                <a:cs typeface="Arial" panose="020B0604020202020204" pitchFamily="34" charset="0"/>
              </a:defRPr>
            </a:lvl3pPr>
            <a:lvl4pPr marL="1657350" indent="-285750">
              <a:buFont typeface="Courier New" panose="02070309020205020404" pitchFamily="49" charset="0"/>
              <a:buChar char="o"/>
              <a:defRPr sz="1800">
                <a:latin typeface="Arial" panose="020B0604020202020204" pitchFamily="34" charset="0"/>
                <a:cs typeface="Arial" panose="020B0604020202020204" pitchFamily="34" charset="0"/>
              </a:defRPr>
            </a:lvl4pPr>
          </a:lstStyle>
          <a:p>
            <a:pPr lvl="0"/>
            <a:r>
              <a:rPr lang="en-US" dirty="0"/>
              <a:t>Edit Master text style</a:t>
            </a:r>
          </a:p>
          <a:p>
            <a:pPr lvl="1"/>
            <a:r>
              <a:rPr lang="en-US" dirty="0"/>
              <a:t>Second level</a:t>
            </a:r>
          </a:p>
          <a:p>
            <a:pPr lvl="2"/>
            <a:r>
              <a:rPr lang="en-US" dirty="0"/>
              <a:t>Third level</a:t>
            </a:r>
          </a:p>
          <a:p>
            <a:pPr lvl="3"/>
            <a:r>
              <a:rPr lang="en-US" dirty="0"/>
              <a:t>Fourth level</a:t>
            </a:r>
          </a:p>
        </p:txBody>
      </p:sp>
      <p:sp>
        <p:nvSpPr>
          <p:cNvPr id="8" name="Slide Number Placeholder 5"/>
          <p:cNvSpPr>
            <a:spLocks noGrp="1"/>
          </p:cNvSpPr>
          <p:nvPr>
            <p:ph type="sldNum" sz="quarter" idx="10"/>
          </p:nvPr>
        </p:nvSpPr>
        <p:spPr>
          <a:xfrm>
            <a:off x="11789664" y="6629400"/>
            <a:ext cx="402336" cy="228600"/>
          </a:xfrm>
          <a:prstGeom prst="rect">
            <a:avLst/>
          </a:prstGeom>
        </p:spPr>
        <p:txBody>
          <a:bodyPr vert="horz" wrap="square" lIns="0" tIns="45720" rIns="91440" bIns="45720" numCol="1" anchor="t" anchorCtr="0" compatLnSpc="1">
            <a:prstTxWarp prst="textNoShape">
              <a:avLst/>
            </a:prstTxWarp>
          </a:bodyPr>
          <a:lstStyle>
            <a:lvl1pPr algn="r" eaLnBrk="1" fontAlgn="auto" hangingPunct="1">
              <a:spcBef>
                <a:spcPts val="0"/>
              </a:spcBef>
              <a:spcAft>
                <a:spcPts val="0"/>
              </a:spcAft>
              <a:defRPr lang="en-US" sz="800" baseline="0" smtClean="0">
                <a:solidFill>
                  <a:schemeClr val="tx1"/>
                </a:solidFill>
                <a:latin typeface="Arial" charset="0"/>
                <a:ea typeface=""/>
              </a:defRPr>
            </a:lvl1pPr>
          </a:lstStyle>
          <a:p>
            <a:pPr>
              <a:defRPr/>
            </a:pPr>
            <a:fld id="{75D13D49-2B6F-174C-9E1E-1013A06E5C50}" type="slidenum">
              <a:rPr lang="uk-UA" smtClean="0"/>
              <a:pPr>
                <a:defRPr/>
              </a:pPr>
              <a:t>‹#›</a:t>
            </a:fld>
            <a:endParaRPr lang="uk-UA" dirty="0"/>
          </a:p>
        </p:txBody>
      </p:sp>
    </p:spTree>
    <p:extLst>
      <p:ext uri="{BB962C8B-B14F-4D97-AF65-F5344CB8AC3E}">
        <p14:creationId xmlns:p14="http://schemas.microsoft.com/office/powerpoint/2010/main" val="3742221300"/>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 name="Slide Number Placeholder 5"/>
          <p:cNvSpPr>
            <a:spLocks noGrp="1"/>
          </p:cNvSpPr>
          <p:nvPr>
            <p:ph type="sldNum" sz="quarter" idx="10"/>
          </p:nvPr>
        </p:nvSpPr>
        <p:spPr>
          <a:xfrm>
            <a:off x="11789664" y="6629400"/>
            <a:ext cx="402336" cy="228600"/>
          </a:xfrm>
          <a:prstGeom prst="rect">
            <a:avLst/>
          </a:prstGeom>
        </p:spPr>
        <p:txBody>
          <a:bodyPr vert="horz" wrap="square" lIns="0" tIns="45720" rIns="91440" bIns="45720" numCol="1" anchor="t" anchorCtr="0" compatLnSpc="1">
            <a:prstTxWarp prst="textNoShape">
              <a:avLst/>
            </a:prstTxWarp>
          </a:bodyPr>
          <a:lstStyle>
            <a:lvl1pPr algn="r" eaLnBrk="1" fontAlgn="auto" hangingPunct="1">
              <a:spcBef>
                <a:spcPts val="0"/>
              </a:spcBef>
              <a:spcAft>
                <a:spcPts val="0"/>
              </a:spcAft>
              <a:defRPr lang="en-US" sz="800" baseline="0" smtClean="0">
                <a:solidFill>
                  <a:schemeClr val="tx1"/>
                </a:solidFill>
                <a:latin typeface="Arial" charset="0"/>
                <a:ea typeface=""/>
              </a:defRPr>
            </a:lvl1pPr>
          </a:lstStyle>
          <a:p>
            <a:pPr>
              <a:defRPr/>
            </a:pPr>
            <a:fld id="{75D13D49-2B6F-174C-9E1E-1013A06E5C50}" type="slidenum">
              <a:rPr lang="uk-UA" smtClean="0"/>
              <a:pPr>
                <a:defRPr/>
              </a:pPr>
              <a:t>‹#›</a:t>
            </a:fld>
            <a:endParaRPr lang="uk-UA"/>
          </a:p>
        </p:txBody>
      </p:sp>
      <p:sp>
        <p:nvSpPr>
          <p:cNvPr id="2" name="Title 1"/>
          <p:cNvSpPr>
            <a:spLocks noGrp="1"/>
          </p:cNvSpPr>
          <p:nvPr>
            <p:ph type="title"/>
          </p:nvPr>
        </p:nvSpPr>
        <p:spPr>
          <a:xfrm>
            <a:off x="1625600" y="0"/>
            <a:ext cx="9144000" cy="1066800"/>
          </a:xfrm>
          <a:prstGeom prst="rect">
            <a:avLst/>
          </a:prstGeom>
        </p:spPr>
        <p:txBody>
          <a:bodyPr anchor="ctr"/>
          <a:lstStyle>
            <a:lvl1pPr>
              <a:defRPr lang="en-US" sz="2400" baseline="0">
                <a:solidFill>
                  <a:schemeClr val="bg1"/>
                </a:solidFill>
                <a:latin typeface="Arial Bold" charset="0"/>
              </a:defRPr>
            </a:lvl1pPr>
          </a:lstStyle>
          <a:p>
            <a:pPr lvl="0"/>
            <a:r>
              <a:rPr lang="en-US"/>
              <a:t>Click to edit Master title style</a:t>
            </a:r>
          </a:p>
        </p:txBody>
      </p:sp>
      <p:sp>
        <p:nvSpPr>
          <p:cNvPr id="4" name="TextBox 3"/>
          <p:cNvSpPr txBox="1"/>
          <p:nvPr userDrawn="1"/>
        </p:nvSpPr>
        <p:spPr>
          <a:xfrm>
            <a:off x="1" y="6629400"/>
            <a:ext cx="2834105" cy="215444"/>
          </a:xfrm>
          <a:prstGeom prst="rect">
            <a:avLst/>
          </a:prstGeom>
          <a:noFill/>
        </p:spPr>
        <p:txBody>
          <a:bodyPr wrap="square" rtlCol="0">
            <a:spAutoFit/>
          </a:bodyPr>
          <a:lstStyle/>
          <a:p>
            <a:r>
              <a:rPr lang="en-US" sz="800">
                <a:solidFill>
                  <a:schemeClr val="bg1"/>
                </a:solidFill>
              </a:rPr>
              <a:t>GCD FY18</a:t>
            </a:r>
            <a:r>
              <a:rPr lang="en-US" sz="800" baseline="0">
                <a:solidFill>
                  <a:schemeClr val="bg1"/>
                </a:solidFill>
              </a:rPr>
              <a:t> Mid Year Review</a:t>
            </a:r>
            <a:endParaRPr lang="en-US" sz="800">
              <a:solidFill>
                <a:schemeClr val="bg1"/>
              </a:solidFill>
            </a:endParaRPr>
          </a:p>
        </p:txBody>
      </p:sp>
      <p:sp>
        <p:nvSpPr>
          <p:cNvPr id="5" name="TextBox 4"/>
          <p:cNvSpPr txBox="1"/>
          <p:nvPr userDrawn="1"/>
        </p:nvSpPr>
        <p:spPr>
          <a:xfrm>
            <a:off x="1" y="6629400"/>
            <a:ext cx="2834105" cy="215444"/>
          </a:xfrm>
          <a:prstGeom prst="rect">
            <a:avLst/>
          </a:prstGeom>
          <a:noFill/>
        </p:spPr>
        <p:txBody>
          <a:bodyPr wrap="square" rtlCol="0">
            <a:spAutoFit/>
          </a:bodyPr>
          <a:lstStyle/>
          <a:p>
            <a:r>
              <a:rPr lang="en-US" sz="800">
                <a:solidFill>
                  <a:schemeClr val="bg1"/>
                </a:solidFill>
              </a:rPr>
              <a:t>GCD FY22</a:t>
            </a:r>
            <a:r>
              <a:rPr lang="en-US" sz="800" baseline="0">
                <a:solidFill>
                  <a:schemeClr val="bg1"/>
                </a:solidFill>
              </a:rPr>
              <a:t> Annual Program Review</a:t>
            </a:r>
            <a:endParaRPr lang="en-US" sz="800">
              <a:solidFill>
                <a:schemeClr val="bg1"/>
              </a:solidFill>
            </a:endParaRPr>
          </a:p>
        </p:txBody>
      </p:sp>
      <p:sp>
        <p:nvSpPr>
          <p:cNvPr id="6" name="TextBox 5">
            <a:extLst>
              <a:ext uri="{FF2B5EF4-FFF2-40B4-BE49-F238E27FC236}">
                <a16:creationId xmlns:a16="http://schemas.microsoft.com/office/drawing/2014/main" id="{1D7F48C1-DD80-4ECC-A96C-4496E4B02CCE}"/>
              </a:ext>
            </a:extLst>
          </p:cNvPr>
          <p:cNvSpPr txBox="1"/>
          <p:nvPr userDrawn="1"/>
        </p:nvSpPr>
        <p:spPr>
          <a:xfrm>
            <a:off x="28110" y="6648634"/>
            <a:ext cx="2834105" cy="215444"/>
          </a:xfrm>
          <a:prstGeom prst="rect">
            <a:avLst/>
          </a:prstGeom>
          <a:noFill/>
        </p:spPr>
        <p:txBody>
          <a:bodyPr wrap="square" rtlCol="0">
            <a:spAutoFit/>
          </a:bodyPr>
          <a:lstStyle/>
          <a:p>
            <a:r>
              <a:rPr lang="en-US" sz="800" dirty="0">
                <a:solidFill>
                  <a:schemeClr val="tx1"/>
                </a:solidFill>
              </a:rPr>
              <a:t>ISAAC AWG Update</a:t>
            </a:r>
          </a:p>
        </p:txBody>
      </p:sp>
    </p:spTree>
    <p:extLst>
      <p:ext uri="{BB962C8B-B14F-4D97-AF65-F5344CB8AC3E}">
        <p14:creationId xmlns:p14="http://schemas.microsoft.com/office/powerpoint/2010/main" val="2228491645"/>
      </p:ext>
    </p:extLst>
  </p:cSld>
  <p:clrMapOvr>
    <a:overrideClrMapping bg1="lt1" tx1="dk1" bg2="lt2" tx2="dk2" accent1="accent1" accent2="accent2" accent3="accent3" accent4="accent4" accent5="accent5" accent6="accent6" hlink="hlink" folHlink="folHlink"/>
  </p:clrMapOvr>
  <p:transition advTm="1000"/>
  <p:extLst>
    <p:ext uri="{DCECCB84-F9BA-43D5-87BE-67443E8EF086}">
      <p15:sldGuideLst xmlns:p15="http://schemas.microsoft.com/office/powerpoint/2012/main">
        <p15:guide id="1" orient="horz" pos="816">
          <p15:clr>
            <a:srgbClr val="FBAE40"/>
          </p15:clr>
        </p15:guide>
        <p15:guide id="2" pos="3840">
          <p15:clr>
            <a:srgbClr val="FBAE40"/>
          </p15:clr>
        </p15:guide>
      </p15:sldGuideLst>
    </p:ext>
  </p:extLst>
</p:sldLayout>
</file>

<file path=ppt/slideLayouts/slideLayout61.xml><?xml version="1.0" encoding="utf-8"?>
<p:sldLayout xmlns:a="http://schemas.openxmlformats.org/drawingml/2006/main" xmlns:r="http://schemas.openxmlformats.org/officeDocument/2006/relationships" xmlns:p="http://schemas.openxmlformats.org/presentationml/2006/main" type="blank" preserve="1">
  <p:cSld name="Blank">
    <p:bg>
      <p:bgPr>
        <a:solidFill>
          <a:schemeClr val="tx1"/>
        </a:solidFill>
        <a:effectLst/>
      </p:bgPr>
    </p:bg>
    <p:spTree>
      <p:nvGrpSpPr>
        <p:cNvPr id="1" name=""/>
        <p:cNvGrpSpPr/>
        <p:nvPr/>
      </p:nvGrpSpPr>
      <p:grpSpPr>
        <a:xfrm>
          <a:off x="0" y="0"/>
          <a:ext cx="0" cy="0"/>
          <a:chOff x="0" y="0"/>
          <a:chExt cx="0" cy="0"/>
        </a:xfrm>
      </p:grpSpPr>
      <p:sp>
        <p:nvSpPr>
          <p:cNvPr id="5" name="Slide Number Placeholder 5"/>
          <p:cNvSpPr txBox="1">
            <a:spLocks/>
          </p:cNvSpPr>
          <p:nvPr userDrawn="1"/>
        </p:nvSpPr>
        <p:spPr>
          <a:xfrm>
            <a:off x="11789664" y="6629400"/>
            <a:ext cx="402336" cy="228600"/>
          </a:xfrm>
          <a:prstGeom prst="rect">
            <a:avLst/>
          </a:prstGeom>
        </p:spPr>
        <p:txBody>
          <a:bodyPr vert="horz" wrap="square" lIns="0" tIns="45720" rIns="91440" bIns="45720" numCol="1" anchor="t" anchorCtr="0" compatLnSpc="1">
            <a:prstTxWarp prst="textNoShape">
              <a:avLst/>
            </a:prstTxWarp>
          </a:bodyPr>
          <a:lstStyle>
            <a:defPPr>
              <a:defRPr lang="en-US"/>
            </a:defPPr>
            <a:lvl1pPr algn="r" rtl="0" eaLnBrk="1" fontAlgn="auto" hangingPunct="1">
              <a:spcBef>
                <a:spcPts val="0"/>
              </a:spcBef>
              <a:spcAft>
                <a:spcPts val="0"/>
              </a:spcAft>
              <a:defRPr lang="en-US" sz="1200" kern="1200" baseline="0" smtClean="0">
                <a:solidFill>
                  <a:schemeClr val="bg1"/>
                </a:solidFill>
                <a:latin typeface="Calibri"/>
                <a:ea typeface=""/>
                <a:cs typeface="+mn-cs"/>
              </a:defRPr>
            </a:lvl1pPr>
            <a:lvl2pPr marL="457200" algn="l" rtl="0" eaLnBrk="0" fontAlgn="base" hangingPunct="0">
              <a:spcBef>
                <a:spcPct val="0"/>
              </a:spcBef>
              <a:spcAft>
                <a:spcPct val="0"/>
              </a:spcAft>
              <a:defRPr kern="1200">
                <a:solidFill>
                  <a:schemeClr val="tx1"/>
                </a:solidFill>
                <a:latin typeface="Arial" charset="0"/>
                <a:ea typeface="MS PGothic" charset="-128"/>
                <a:cs typeface="+mn-cs"/>
              </a:defRPr>
            </a:lvl2pPr>
            <a:lvl3pPr marL="914400" algn="l" rtl="0" eaLnBrk="0" fontAlgn="base" hangingPunct="0">
              <a:spcBef>
                <a:spcPct val="0"/>
              </a:spcBef>
              <a:spcAft>
                <a:spcPct val="0"/>
              </a:spcAft>
              <a:defRPr kern="1200">
                <a:solidFill>
                  <a:schemeClr val="tx1"/>
                </a:solidFill>
                <a:latin typeface="Arial" charset="0"/>
                <a:ea typeface="MS PGothic" charset="-128"/>
                <a:cs typeface="+mn-cs"/>
              </a:defRPr>
            </a:lvl3pPr>
            <a:lvl4pPr marL="1371600" algn="l" rtl="0" eaLnBrk="0" fontAlgn="base" hangingPunct="0">
              <a:spcBef>
                <a:spcPct val="0"/>
              </a:spcBef>
              <a:spcAft>
                <a:spcPct val="0"/>
              </a:spcAft>
              <a:defRPr kern="1200">
                <a:solidFill>
                  <a:schemeClr val="tx1"/>
                </a:solidFill>
                <a:latin typeface="Arial" charset="0"/>
                <a:ea typeface="MS PGothic" charset="-128"/>
                <a:cs typeface="+mn-cs"/>
              </a:defRPr>
            </a:lvl4pPr>
            <a:lvl5pPr marL="1828800" algn="l" rtl="0" eaLnBrk="0" fontAlgn="base" hangingPunct="0">
              <a:spcBef>
                <a:spcPct val="0"/>
              </a:spcBef>
              <a:spcAft>
                <a:spcPct val="0"/>
              </a:spcAft>
              <a:defRPr kern="1200">
                <a:solidFill>
                  <a:schemeClr val="tx1"/>
                </a:solidFill>
                <a:latin typeface="Arial" charset="0"/>
                <a:ea typeface="MS PGothic" charset="-128"/>
                <a:cs typeface="+mn-cs"/>
              </a:defRPr>
            </a:lvl5pPr>
            <a:lvl6pPr marL="2286000" algn="l" defTabSz="914400" rtl="0" eaLnBrk="1" latinLnBrk="0" hangingPunct="1">
              <a:defRPr kern="1200">
                <a:solidFill>
                  <a:schemeClr val="tx1"/>
                </a:solidFill>
                <a:latin typeface="Arial" charset="0"/>
                <a:ea typeface="MS PGothic" charset="-128"/>
                <a:cs typeface="+mn-cs"/>
              </a:defRPr>
            </a:lvl6pPr>
            <a:lvl7pPr marL="2743200" algn="l" defTabSz="914400" rtl="0" eaLnBrk="1" latinLnBrk="0" hangingPunct="1">
              <a:defRPr kern="1200">
                <a:solidFill>
                  <a:schemeClr val="tx1"/>
                </a:solidFill>
                <a:latin typeface="Arial" charset="0"/>
                <a:ea typeface="MS PGothic" charset="-128"/>
                <a:cs typeface="+mn-cs"/>
              </a:defRPr>
            </a:lvl7pPr>
            <a:lvl8pPr marL="3200400" algn="l" defTabSz="914400" rtl="0" eaLnBrk="1" latinLnBrk="0" hangingPunct="1">
              <a:defRPr kern="1200">
                <a:solidFill>
                  <a:schemeClr val="tx1"/>
                </a:solidFill>
                <a:latin typeface="Arial" charset="0"/>
                <a:ea typeface="MS PGothic" charset="-128"/>
                <a:cs typeface="+mn-cs"/>
              </a:defRPr>
            </a:lvl8pPr>
            <a:lvl9pPr marL="3657600" algn="l" defTabSz="914400" rtl="0" eaLnBrk="1" latinLnBrk="0" hangingPunct="1">
              <a:defRPr kern="1200">
                <a:solidFill>
                  <a:schemeClr val="tx1"/>
                </a:solidFill>
                <a:latin typeface="Arial" charset="0"/>
                <a:ea typeface="MS PGothic" charset="-128"/>
                <a:cs typeface="+mn-cs"/>
              </a:defRPr>
            </a:lvl9pPr>
          </a:lstStyle>
          <a:p>
            <a:pPr>
              <a:defRPr/>
            </a:pPr>
            <a:fld id="{E8CC769F-ADCB-2641-BD2F-4076D1C41918}" type="slidenum">
              <a:rPr lang="uk-UA" sz="800" smtClean="0">
                <a:latin typeface="Arial" charset="0"/>
              </a:rPr>
              <a:pPr>
                <a:defRPr/>
              </a:pPr>
              <a:t>‹#›</a:t>
            </a:fld>
            <a:endParaRPr lang="uk-UA" sz="1200"/>
          </a:p>
        </p:txBody>
      </p:sp>
      <p:sp>
        <p:nvSpPr>
          <p:cNvPr id="6" name="TextBox 5"/>
          <p:cNvSpPr txBox="1"/>
          <p:nvPr userDrawn="1"/>
        </p:nvSpPr>
        <p:spPr>
          <a:xfrm>
            <a:off x="1" y="6629400"/>
            <a:ext cx="2834105" cy="215444"/>
          </a:xfrm>
          <a:prstGeom prst="rect">
            <a:avLst/>
          </a:prstGeom>
          <a:noFill/>
        </p:spPr>
        <p:txBody>
          <a:bodyPr wrap="square" rtlCol="0">
            <a:spAutoFit/>
          </a:bodyPr>
          <a:lstStyle/>
          <a:p>
            <a:r>
              <a:rPr lang="en-US" sz="800">
                <a:solidFill>
                  <a:schemeClr val="bg1"/>
                </a:solidFill>
              </a:rPr>
              <a:t>GCD FY22</a:t>
            </a:r>
            <a:r>
              <a:rPr lang="en-US" sz="800" baseline="0">
                <a:solidFill>
                  <a:schemeClr val="bg1"/>
                </a:solidFill>
              </a:rPr>
              <a:t> Annual Program Review</a:t>
            </a:r>
            <a:endParaRPr lang="en-US" sz="800">
              <a:solidFill>
                <a:schemeClr val="bg1"/>
              </a:solidFill>
            </a:endParaRPr>
          </a:p>
        </p:txBody>
      </p:sp>
    </p:spTree>
    <p:extLst>
      <p:ext uri="{BB962C8B-B14F-4D97-AF65-F5344CB8AC3E}">
        <p14:creationId xmlns:p14="http://schemas.microsoft.com/office/powerpoint/2010/main" val="3036429919"/>
      </p:ext>
    </p:extLst>
  </p:cSld>
  <p:clrMapOvr>
    <a:masterClrMapping/>
  </p:clrMapOvr>
  <p:transition advTm="1000"/>
</p:sldLayout>
</file>

<file path=ppt/slideLayouts/slideLayout62.xml><?xml version="1.0" encoding="utf-8"?>
<p:sldLayout xmlns:a="http://schemas.openxmlformats.org/drawingml/2006/main" xmlns:r="http://schemas.openxmlformats.org/officeDocument/2006/relationships" xmlns:p="http://schemas.openxmlformats.org/presentationml/2006/main" type="objTx" preserve="1">
  <p:cSld name="Content with Caption">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09601" y="1445127"/>
            <a:ext cx="4011084" cy="872288"/>
          </a:xfrm>
          <a:prstGeom prst="rect">
            <a:avLst/>
          </a:prstGeom>
        </p:spPr>
        <p:txBody>
          <a:bodyPr anchor="b"/>
          <a:lstStyle>
            <a:lvl1pPr algn="l">
              <a:defRPr sz="2000" b="1">
                <a:solidFill>
                  <a:schemeClr val="bg1"/>
                </a:solidFill>
              </a:defRPr>
            </a:lvl1pPr>
          </a:lstStyle>
          <a:p>
            <a:r>
              <a:rPr lang="en-US"/>
              <a:t>Click to edit Master title style</a:t>
            </a:r>
          </a:p>
        </p:txBody>
      </p:sp>
      <p:sp>
        <p:nvSpPr>
          <p:cNvPr id="3" name="Content Placeholder 2"/>
          <p:cNvSpPr>
            <a:spLocks noGrp="1"/>
          </p:cNvSpPr>
          <p:nvPr>
            <p:ph idx="1"/>
          </p:nvPr>
        </p:nvSpPr>
        <p:spPr>
          <a:xfrm>
            <a:off x="4766733" y="1445127"/>
            <a:ext cx="6815667" cy="4393616"/>
          </a:xfrm>
          <a:prstGeom prst="rect">
            <a:avLst/>
          </a:prstGeom>
        </p:spPr>
        <p:txBody>
          <a:bodyPr/>
          <a:lstStyle>
            <a:lvl1pPr>
              <a:defRPr sz="3200">
                <a:solidFill>
                  <a:schemeClr val="bg1"/>
                </a:solidFill>
              </a:defRPr>
            </a:lvl1pPr>
            <a:lvl2pPr>
              <a:defRPr sz="2800">
                <a:solidFill>
                  <a:schemeClr val="bg1"/>
                </a:solidFill>
              </a:defRPr>
            </a:lvl2pPr>
            <a:lvl3pPr>
              <a:defRPr sz="2400">
                <a:solidFill>
                  <a:schemeClr val="bg1"/>
                </a:solidFill>
              </a:defRPr>
            </a:lvl3pPr>
            <a:lvl4pPr>
              <a:defRPr sz="2000">
                <a:solidFill>
                  <a:schemeClr val="bg1"/>
                </a:solidFill>
              </a:defRPr>
            </a:lvl4pPr>
            <a:lvl5pPr>
              <a:defRPr sz="2000">
                <a:solidFill>
                  <a:schemeClr val="bg1"/>
                </a:solidFill>
              </a:defRPr>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599" y="2500560"/>
            <a:ext cx="4011084" cy="3521328"/>
          </a:xfrm>
          <a:prstGeom prst="rect">
            <a:avLst/>
          </a:prstGeom>
        </p:spPr>
        <p:txBody>
          <a:bodyPr/>
          <a:lstStyle>
            <a:lvl1pPr marL="0" indent="0">
              <a:buNone/>
              <a:defRPr sz="1400">
                <a:solidFill>
                  <a:schemeClr val="bg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8" name="Slide Number Placeholder 5"/>
          <p:cNvSpPr>
            <a:spLocks noGrp="1"/>
          </p:cNvSpPr>
          <p:nvPr>
            <p:ph type="sldNum" sz="quarter" idx="12"/>
          </p:nvPr>
        </p:nvSpPr>
        <p:spPr>
          <a:xfrm>
            <a:off x="11789664" y="6629400"/>
            <a:ext cx="402336" cy="228600"/>
          </a:xfrm>
          <a:prstGeom prst="rect">
            <a:avLst/>
          </a:prstGeom>
        </p:spPr>
        <p:txBody>
          <a:bodyPr vert="horz" wrap="square" lIns="0" tIns="45720" rIns="91440" bIns="45720" numCol="1" anchor="t" anchorCtr="0" compatLnSpc="1">
            <a:prstTxWarp prst="textNoShape">
              <a:avLst/>
            </a:prstTxWarp>
          </a:bodyPr>
          <a:lstStyle>
            <a:lvl1pPr algn="r" eaLnBrk="1" fontAlgn="auto" hangingPunct="1">
              <a:spcBef>
                <a:spcPts val="0"/>
              </a:spcBef>
              <a:spcAft>
                <a:spcPts val="0"/>
              </a:spcAft>
              <a:defRPr lang="en-US" sz="1200" baseline="0" smtClean="0">
                <a:solidFill>
                  <a:schemeClr val="bg1"/>
                </a:solidFill>
                <a:latin typeface="Calibri"/>
                <a:ea typeface=""/>
              </a:defRPr>
            </a:lvl1pPr>
          </a:lstStyle>
          <a:p>
            <a:pPr>
              <a:defRPr/>
            </a:pPr>
            <a:fld id="{E8CC769F-ADCB-2641-BD2F-4076D1C41918}" type="slidenum">
              <a:rPr lang="uk-UA" sz="800" smtClean="0">
                <a:latin typeface="Arial" charset="0"/>
              </a:rPr>
              <a:pPr>
                <a:defRPr/>
              </a:pPr>
              <a:t>‹#›</a:t>
            </a:fld>
            <a:endParaRPr lang="uk-UA"/>
          </a:p>
        </p:txBody>
      </p:sp>
      <p:sp>
        <p:nvSpPr>
          <p:cNvPr id="9" name="TextBox 8"/>
          <p:cNvSpPr txBox="1"/>
          <p:nvPr userDrawn="1"/>
        </p:nvSpPr>
        <p:spPr>
          <a:xfrm>
            <a:off x="1" y="6629400"/>
            <a:ext cx="2834105" cy="215444"/>
          </a:xfrm>
          <a:prstGeom prst="rect">
            <a:avLst/>
          </a:prstGeom>
          <a:noFill/>
        </p:spPr>
        <p:txBody>
          <a:bodyPr wrap="square" rtlCol="0">
            <a:spAutoFit/>
          </a:bodyPr>
          <a:lstStyle/>
          <a:p>
            <a:r>
              <a:rPr lang="en-US" sz="800">
                <a:solidFill>
                  <a:schemeClr val="bg1"/>
                </a:solidFill>
              </a:rPr>
              <a:t>GCD FY22</a:t>
            </a:r>
            <a:r>
              <a:rPr lang="en-US" sz="800" baseline="0">
                <a:solidFill>
                  <a:schemeClr val="bg1"/>
                </a:solidFill>
              </a:rPr>
              <a:t> Annual Program Review</a:t>
            </a:r>
            <a:endParaRPr lang="en-US" sz="800">
              <a:solidFill>
                <a:schemeClr val="bg1"/>
              </a:solidFill>
            </a:endParaRPr>
          </a:p>
        </p:txBody>
      </p:sp>
    </p:spTree>
    <p:extLst>
      <p:ext uri="{BB962C8B-B14F-4D97-AF65-F5344CB8AC3E}">
        <p14:creationId xmlns:p14="http://schemas.microsoft.com/office/powerpoint/2010/main" val="3735186071"/>
      </p:ext>
    </p:extLst>
  </p:cSld>
  <p:clrMapOvr>
    <a:masterClrMapping/>
  </p:clrMapOvr>
  <p:transition advTm="1000"/>
</p:sldLayout>
</file>

<file path=ppt/slideLayouts/slideLayout63.xml><?xml version="1.0" encoding="utf-8"?>
<p:sldLayout xmlns:a="http://schemas.openxmlformats.org/drawingml/2006/main" xmlns:r="http://schemas.openxmlformats.org/officeDocument/2006/relationships" xmlns:p="http://schemas.openxmlformats.org/presentationml/2006/main" type="picTx" preserve="1">
  <p:cSld name="Picture with Caption">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a:prstGeom prst="rect">
            <a:avLst/>
          </a:prstGeom>
          <a:solidFill>
            <a:schemeClr val="tx1"/>
          </a:solidFill>
        </p:spPr>
        <p:txBody>
          <a:bodyPr anchor="b"/>
          <a:lstStyle>
            <a:lvl1pPr algn="l">
              <a:defRPr sz="2000" b="1">
                <a:solidFill>
                  <a:schemeClr val="bg1"/>
                </a:solidFill>
              </a:defRPr>
            </a:lvl1pPr>
          </a:lstStyle>
          <a:p>
            <a:r>
              <a:rPr lang="en-US"/>
              <a:t>Click to edit Master title style</a:t>
            </a:r>
          </a:p>
        </p:txBody>
      </p:sp>
      <p:sp>
        <p:nvSpPr>
          <p:cNvPr id="3" name="Picture Placeholder 2"/>
          <p:cNvSpPr>
            <a:spLocks noGrp="1"/>
          </p:cNvSpPr>
          <p:nvPr>
            <p:ph type="pic" idx="1"/>
          </p:nvPr>
        </p:nvSpPr>
        <p:spPr>
          <a:xfrm>
            <a:off x="2389717" y="1548063"/>
            <a:ext cx="7315200" cy="3179512"/>
          </a:xfrm>
          <a:prstGeom prst="rect">
            <a:avLst/>
          </a:prstGeom>
          <a:solidFill>
            <a:schemeClr val="tx1"/>
          </a:solidFill>
        </p:spPr>
        <p:txBody>
          <a:bodyPr rtlCol="0">
            <a:normAutofit/>
          </a:bodyPr>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2389717" y="5367338"/>
            <a:ext cx="7315200" cy="804862"/>
          </a:xfrm>
          <a:prstGeom prst="rect">
            <a:avLst/>
          </a:prstGeom>
          <a:solidFill>
            <a:schemeClr val="tx1"/>
          </a:solidFill>
        </p:spPr>
        <p:txBody>
          <a:bodyPr/>
          <a:lstStyle>
            <a:lvl1pPr marL="0" indent="0">
              <a:buNone/>
              <a:defRPr sz="1400">
                <a:solidFill>
                  <a:schemeClr val="bg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8" name="Slide Number Placeholder 5"/>
          <p:cNvSpPr txBox="1">
            <a:spLocks/>
          </p:cNvSpPr>
          <p:nvPr userDrawn="1"/>
        </p:nvSpPr>
        <p:spPr>
          <a:xfrm>
            <a:off x="11789664" y="6629400"/>
            <a:ext cx="402336" cy="228600"/>
          </a:xfrm>
          <a:prstGeom prst="rect">
            <a:avLst/>
          </a:prstGeom>
        </p:spPr>
        <p:txBody>
          <a:bodyPr vert="horz" wrap="square" lIns="0" tIns="45720" rIns="91440" bIns="45720" numCol="1" anchor="t" anchorCtr="0" compatLnSpc="1">
            <a:prstTxWarp prst="textNoShape">
              <a:avLst/>
            </a:prstTxWarp>
          </a:bodyPr>
          <a:lstStyle>
            <a:defPPr>
              <a:defRPr lang="en-US"/>
            </a:defPPr>
            <a:lvl1pPr algn="r" rtl="0" eaLnBrk="1" fontAlgn="auto" hangingPunct="1">
              <a:spcBef>
                <a:spcPts val="0"/>
              </a:spcBef>
              <a:spcAft>
                <a:spcPts val="0"/>
              </a:spcAft>
              <a:defRPr lang="en-US" sz="1200" kern="1200" baseline="0" smtClean="0">
                <a:solidFill>
                  <a:schemeClr val="bg1"/>
                </a:solidFill>
                <a:latin typeface="Calibri"/>
                <a:ea typeface=""/>
                <a:cs typeface="+mn-cs"/>
              </a:defRPr>
            </a:lvl1pPr>
            <a:lvl2pPr marL="457200" algn="l" rtl="0" eaLnBrk="0" fontAlgn="base" hangingPunct="0">
              <a:spcBef>
                <a:spcPct val="0"/>
              </a:spcBef>
              <a:spcAft>
                <a:spcPct val="0"/>
              </a:spcAft>
              <a:defRPr kern="1200">
                <a:solidFill>
                  <a:schemeClr val="tx1"/>
                </a:solidFill>
                <a:latin typeface="Arial" charset="0"/>
                <a:ea typeface="MS PGothic" charset="-128"/>
                <a:cs typeface="+mn-cs"/>
              </a:defRPr>
            </a:lvl2pPr>
            <a:lvl3pPr marL="914400" algn="l" rtl="0" eaLnBrk="0" fontAlgn="base" hangingPunct="0">
              <a:spcBef>
                <a:spcPct val="0"/>
              </a:spcBef>
              <a:spcAft>
                <a:spcPct val="0"/>
              </a:spcAft>
              <a:defRPr kern="1200">
                <a:solidFill>
                  <a:schemeClr val="tx1"/>
                </a:solidFill>
                <a:latin typeface="Arial" charset="0"/>
                <a:ea typeface="MS PGothic" charset="-128"/>
                <a:cs typeface="+mn-cs"/>
              </a:defRPr>
            </a:lvl3pPr>
            <a:lvl4pPr marL="1371600" algn="l" rtl="0" eaLnBrk="0" fontAlgn="base" hangingPunct="0">
              <a:spcBef>
                <a:spcPct val="0"/>
              </a:spcBef>
              <a:spcAft>
                <a:spcPct val="0"/>
              </a:spcAft>
              <a:defRPr kern="1200">
                <a:solidFill>
                  <a:schemeClr val="tx1"/>
                </a:solidFill>
                <a:latin typeface="Arial" charset="0"/>
                <a:ea typeface="MS PGothic" charset="-128"/>
                <a:cs typeface="+mn-cs"/>
              </a:defRPr>
            </a:lvl4pPr>
            <a:lvl5pPr marL="1828800" algn="l" rtl="0" eaLnBrk="0" fontAlgn="base" hangingPunct="0">
              <a:spcBef>
                <a:spcPct val="0"/>
              </a:spcBef>
              <a:spcAft>
                <a:spcPct val="0"/>
              </a:spcAft>
              <a:defRPr kern="1200">
                <a:solidFill>
                  <a:schemeClr val="tx1"/>
                </a:solidFill>
                <a:latin typeface="Arial" charset="0"/>
                <a:ea typeface="MS PGothic" charset="-128"/>
                <a:cs typeface="+mn-cs"/>
              </a:defRPr>
            </a:lvl5pPr>
            <a:lvl6pPr marL="2286000" algn="l" defTabSz="914400" rtl="0" eaLnBrk="1" latinLnBrk="0" hangingPunct="1">
              <a:defRPr kern="1200">
                <a:solidFill>
                  <a:schemeClr val="tx1"/>
                </a:solidFill>
                <a:latin typeface="Arial" charset="0"/>
                <a:ea typeface="MS PGothic" charset="-128"/>
                <a:cs typeface="+mn-cs"/>
              </a:defRPr>
            </a:lvl6pPr>
            <a:lvl7pPr marL="2743200" algn="l" defTabSz="914400" rtl="0" eaLnBrk="1" latinLnBrk="0" hangingPunct="1">
              <a:defRPr kern="1200">
                <a:solidFill>
                  <a:schemeClr val="tx1"/>
                </a:solidFill>
                <a:latin typeface="Arial" charset="0"/>
                <a:ea typeface="MS PGothic" charset="-128"/>
                <a:cs typeface="+mn-cs"/>
              </a:defRPr>
            </a:lvl7pPr>
            <a:lvl8pPr marL="3200400" algn="l" defTabSz="914400" rtl="0" eaLnBrk="1" latinLnBrk="0" hangingPunct="1">
              <a:defRPr kern="1200">
                <a:solidFill>
                  <a:schemeClr val="tx1"/>
                </a:solidFill>
                <a:latin typeface="Arial" charset="0"/>
                <a:ea typeface="MS PGothic" charset="-128"/>
                <a:cs typeface="+mn-cs"/>
              </a:defRPr>
            </a:lvl8pPr>
            <a:lvl9pPr marL="3657600" algn="l" defTabSz="914400" rtl="0" eaLnBrk="1" latinLnBrk="0" hangingPunct="1">
              <a:defRPr kern="1200">
                <a:solidFill>
                  <a:schemeClr val="tx1"/>
                </a:solidFill>
                <a:latin typeface="Arial" charset="0"/>
                <a:ea typeface="MS PGothic" charset="-128"/>
                <a:cs typeface="+mn-cs"/>
              </a:defRPr>
            </a:lvl9pPr>
          </a:lstStyle>
          <a:p>
            <a:pPr>
              <a:defRPr/>
            </a:pPr>
            <a:fld id="{E8CC769F-ADCB-2641-BD2F-4076D1C41918}" type="slidenum">
              <a:rPr lang="uk-UA" sz="800" smtClean="0">
                <a:latin typeface="Arial" charset="0"/>
              </a:rPr>
              <a:pPr>
                <a:defRPr/>
              </a:pPr>
              <a:t>‹#›</a:t>
            </a:fld>
            <a:endParaRPr lang="uk-UA" sz="1200"/>
          </a:p>
        </p:txBody>
      </p:sp>
      <p:sp>
        <p:nvSpPr>
          <p:cNvPr id="9" name="TextBox 8"/>
          <p:cNvSpPr txBox="1"/>
          <p:nvPr userDrawn="1"/>
        </p:nvSpPr>
        <p:spPr>
          <a:xfrm>
            <a:off x="1" y="6629400"/>
            <a:ext cx="2834105" cy="215444"/>
          </a:xfrm>
          <a:prstGeom prst="rect">
            <a:avLst/>
          </a:prstGeom>
          <a:noFill/>
        </p:spPr>
        <p:txBody>
          <a:bodyPr wrap="square" rtlCol="0">
            <a:spAutoFit/>
          </a:bodyPr>
          <a:lstStyle/>
          <a:p>
            <a:r>
              <a:rPr lang="en-US" sz="800">
                <a:solidFill>
                  <a:schemeClr val="bg1"/>
                </a:solidFill>
              </a:rPr>
              <a:t>GCD FY22</a:t>
            </a:r>
            <a:r>
              <a:rPr lang="en-US" sz="800" baseline="0">
                <a:solidFill>
                  <a:schemeClr val="bg1"/>
                </a:solidFill>
              </a:rPr>
              <a:t> Annual Program Review</a:t>
            </a:r>
            <a:endParaRPr lang="en-US" sz="800">
              <a:solidFill>
                <a:schemeClr val="bg1"/>
              </a:solidFill>
            </a:endParaRPr>
          </a:p>
        </p:txBody>
      </p:sp>
    </p:spTree>
    <p:extLst>
      <p:ext uri="{BB962C8B-B14F-4D97-AF65-F5344CB8AC3E}">
        <p14:creationId xmlns:p14="http://schemas.microsoft.com/office/powerpoint/2010/main" val="547735835"/>
      </p:ext>
    </p:extLst>
  </p:cSld>
  <p:clrMapOvr>
    <a:masterClrMapping/>
  </p:clrMapOvr>
  <p:transition advTm="1000"/>
</p:sldLayout>
</file>

<file path=ppt/slideLayouts/slideLayout64.xml><?xml version="1.0" encoding="utf-8"?>
<p:sldLayout xmlns:a="http://schemas.openxmlformats.org/drawingml/2006/main" xmlns:r="http://schemas.openxmlformats.org/officeDocument/2006/relationships" xmlns:p="http://schemas.openxmlformats.org/presentationml/2006/main" type="vertTx" preserve="1">
  <p:cSld name="Title and Vertical Text">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a:prstGeom prst="rect">
            <a:avLst/>
          </a:prstGeom>
        </p:spPr>
        <p:txBody>
          <a:bodyPr/>
          <a:lstStyle>
            <a:lvl1pPr>
              <a:defRPr>
                <a:solidFill>
                  <a:schemeClr val="tx1"/>
                </a:solidFill>
              </a:defRPr>
            </a:lvl1pPr>
          </a:lstStyle>
          <a:p>
            <a:r>
              <a:rPr lang="en-US"/>
              <a:t>Click to edit Master title style</a:t>
            </a:r>
          </a:p>
        </p:txBody>
      </p:sp>
      <p:sp>
        <p:nvSpPr>
          <p:cNvPr id="3" name="Vertical Text Placeholder 2"/>
          <p:cNvSpPr>
            <a:spLocks noGrp="1"/>
          </p:cNvSpPr>
          <p:nvPr>
            <p:ph type="body" orient="vert" idx="1"/>
          </p:nvPr>
        </p:nvSpPr>
        <p:spPr>
          <a:xfrm>
            <a:off x="609600" y="1600201"/>
            <a:ext cx="10972800" cy="4525963"/>
          </a:xfrm>
          <a:prstGeom prst="rect">
            <a:avLst/>
          </a:prstGeom>
        </p:spPr>
        <p:txBody>
          <a:bodyPr vert="eaVert"/>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5"/>
          <p:cNvSpPr txBox="1">
            <a:spLocks/>
          </p:cNvSpPr>
          <p:nvPr userDrawn="1"/>
        </p:nvSpPr>
        <p:spPr>
          <a:xfrm>
            <a:off x="11789664" y="6629400"/>
            <a:ext cx="402336" cy="228600"/>
          </a:xfrm>
          <a:prstGeom prst="rect">
            <a:avLst/>
          </a:prstGeom>
        </p:spPr>
        <p:txBody>
          <a:bodyPr vert="horz" wrap="square" lIns="0" tIns="45720" rIns="91440" bIns="45720" numCol="1" anchor="t" anchorCtr="0" compatLnSpc="1">
            <a:prstTxWarp prst="textNoShape">
              <a:avLst/>
            </a:prstTxWarp>
          </a:bodyPr>
          <a:lstStyle>
            <a:defPPr>
              <a:defRPr lang="en-US"/>
            </a:defPPr>
            <a:lvl1pPr algn="r" rtl="0" eaLnBrk="1" fontAlgn="auto" hangingPunct="1">
              <a:spcBef>
                <a:spcPts val="0"/>
              </a:spcBef>
              <a:spcAft>
                <a:spcPts val="0"/>
              </a:spcAft>
              <a:defRPr lang="en-US" sz="1200" kern="1200" baseline="0" smtClean="0">
                <a:solidFill>
                  <a:schemeClr val="bg1"/>
                </a:solidFill>
                <a:latin typeface="Calibri"/>
                <a:ea typeface=""/>
                <a:cs typeface="+mn-cs"/>
              </a:defRPr>
            </a:lvl1pPr>
            <a:lvl2pPr marL="457200" algn="l" rtl="0" eaLnBrk="0" fontAlgn="base" hangingPunct="0">
              <a:spcBef>
                <a:spcPct val="0"/>
              </a:spcBef>
              <a:spcAft>
                <a:spcPct val="0"/>
              </a:spcAft>
              <a:defRPr kern="1200">
                <a:solidFill>
                  <a:schemeClr val="tx1"/>
                </a:solidFill>
                <a:latin typeface="Arial" charset="0"/>
                <a:ea typeface="MS PGothic" charset="-128"/>
                <a:cs typeface="+mn-cs"/>
              </a:defRPr>
            </a:lvl2pPr>
            <a:lvl3pPr marL="914400" algn="l" rtl="0" eaLnBrk="0" fontAlgn="base" hangingPunct="0">
              <a:spcBef>
                <a:spcPct val="0"/>
              </a:spcBef>
              <a:spcAft>
                <a:spcPct val="0"/>
              </a:spcAft>
              <a:defRPr kern="1200">
                <a:solidFill>
                  <a:schemeClr val="tx1"/>
                </a:solidFill>
                <a:latin typeface="Arial" charset="0"/>
                <a:ea typeface="MS PGothic" charset="-128"/>
                <a:cs typeface="+mn-cs"/>
              </a:defRPr>
            </a:lvl3pPr>
            <a:lvl4pPr marL="1371600" algn="l" rtl="0" eaLnBrk="0" fontAlgn="base" hangingPunct="0">
              <a:spcBef>
                <a:spcPct val="0"/>
              </a:spcBef>
              <a:spcAft>
                <a:spcPct val="0"/>
              </a:spcAft>
              <a:defRPr kern="1200">
                <a:solidFill>
                  <a:schemeClr val="tx1"/>
                </a:solidFill>
                <a:latin typeface="Arial" charset="0"/>
                <a:ea typeface="MS PGothic" charset="-128"/>
                <a:cs typeface="+mn-cs"/>
              </a:defRPr>
            </a:lvl4pPr>
            <a:lvl5pPr marL="1828800" algn="l" rtl="0" eaLnBrk="0" fontAlgn="base" hangingPunct="0">
              <a:spcBef>
                <a:spcPct val="0"/>
              </a:spcBef>
              <a:spcAft>
                <a:spcPct val="0"/>
              </a:spcAft>
              <a:defRPr kern="1200">
                <a:solidFill>
                  <a:schemeClr val="tx1"/>
                </a:solidFill>
                <a:latin typeface="Arial" charset="0"/>
                <a:ea typeface="MS PGothic" charset="-128"/>
                <a:cs typeface="+mn-cs"/>
              </a:defRPr>
            </a:lvl5pPr>
            <a:lvl6pPr marL="2286000" algn="l" defTabSz="914400" rtl="0" eaLnBrk="1" latinLnBrk="0" hangingPunct="1">
              <a:defRPr kern="1200">
                <a:solidFill>
                  <a:schemeClr val="tx1"/>
                </a:solidFill>
                <a:latin typeface="Arial" charset="0"/>
                <a:ea typeface="MS PGothic" charset="-128"/>
                <a:cs typeface="+mn-cs"/>
              </a:defRPr>
            </a:lvl6pPr>
            <a:lvl7pPr marL="2743200" algn="l" defTabSz="914400" rtl="0" eaLnBrk="1" latinLnBrk="0" hangingPunct="1">
              <a:defRPr kern="1200">
                <a:solidFill>
                  <a:schemeClr val="tx1"/>
                </a:solidFill>
                <a:latin typeface="Arial" charset="0"/>
                <a:ea typeface="MS PGothic" charset="-128"/>
                <a:cs typeface="+mn-cs"/>
              </a:defRPr>
            </a:lvl7pPr>
            <a:lvl8pPr marL="3200400" algn="l" defTabSz="914400" rtl="0" eaLnBrk="1" latinLnBrk="0" hangingPunct="1">
              <a:defRPr kern="1200">
                <a:solidFill>
                  <a:schemeClr val="tx1"/>
                </a:solidFill>
                <a:latin typeface="Arial" charset="0"/>
                <a:ea typeface="MS PGothic" charset="-128"/>
                <a:cs typeface="+mn-cs"/>
              </a:defRPr>
            </a:lvl8pPr>
            <a:lvl9pPr marL="3657600" algn="l" defTabSz="914400" rtl="0" eaLnBrk="1" latinLnBrk="0" hangingPunct="1">
              <a:defRPr kern="1200">
                <a:solidFill>
                  <a:schemeClr val="tx1"/>
                </a:solidFill>
                <a:latin typeface="Arial" charset="0"/>
                <a:ea typeface="MS PGothic" charset="-128"/>
                <a:cs typeface="+mn-cs"/>
              </a:defRPr>
            </a:lvl9pPr>
          </a:lstStyle>
          <a:p>
            <a:pPr>
              <a:defRPr/>
            </a:pPr>
            <a:fld id="{E8CC769F-ADCB-2641-BD2F-4076D1C41918}" type="slidenum">
              <a:rPr lang="uk-UA" sz="800" smtClean="0">
                <a:latin typeface="Arial" charset="0"/>
              </a:rPr>
              <a:pPr>
                <a:defRPr/>
              </a:pPr>
              <a:t>‹#›</a:t>
            </a:fld>
            <a:endParaRPr lang="uk-UA" sz="1200"/>
          </a:p>
        </p:txBody>
      </p:sp>
      <p:sp>
        <p:nvSpPr>
          <p:cNvPr id="8" name="TextBox 7"/>
          <p:cNvSpPr txBox="1"/>
          <p:nvPr userDrawn="1"/>
        </p:nvSpPr>
        <p:spPr>
          <a:xfrm>
            <a:off x="1" y="6629400"/>
            <a:ext cx="2834105" cy="215444"/>
          </a:xfrm>
          <a:prstGeom prst="rect">
            <a:avLst/>
          </a:prstGeom>
          <a:noFill/>
        </p:spPr>
        <p:txBody>
          <a:bodyPr wrap="square" rtlCol="0">
            <a:spAutoFit/>
          </a:bodyPr>
          <a:lstStyle/>
          <a:p>
            <a:r>
              <a:rPr lang="en-US" sz="800">
                <a:solidFill>
                  <a:schemeClr val="bg1"/>
                </a:solidFill>
              </a:rPr>
              <a:t>GCD FY22</a:t>
            </a:r>
            <a:r>
              <a:rPr lang="en-US" sz="800" baseline="0">
                <a:solidFill>
                  <a:schemeClr val="bg1"/>
                </a:solidFill>
              </a:rPr>
              <a:t> Annual Program Review</a:t>
            </a:r>
            <a:endParaRPr lang="en-US" sz="800">
              <a:solidFill>
                <a:schemeClr val="bg1"/>
              </a:solidFill>
            </a:endParaRPr>
          </a:p>
        </p:txBody>
      </p:sp>
    </p:spTree>
    <p:extLst>
      <p:ext uri="{BB962C8B-B14F-4D97-AF65-F5344CB8AC3E}">
        <p14:creationId xmlns:p14="http://schemas.microsoft.com/office/powerpoint/2010/main" val="2162461787"/>
      </p:ext>
    </p:extLst>
  </p:cSld>
  <p:clrMapOvr>
    <a:masterClrMapping/>
  </p:clrMapOvr>
  <p:transition advTm="1000"/>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cSld name="1_Title Slide">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a:prstGeom prst="rect">
            <a:avLst/>
          </a:prstGeom>
        </p:spPr>
        <p:txBody>
          <a:bodyPr/>
          <a:lstStyle>
            <a:lvl1pPr>
              <a:defRPr sz="3200" b="1" i="0" baseline="0">
                <a:solidFill>
                  <a:schemeClr val="bg1"/>
                </a:solidFill>
                <a:latin typeface="Arial Bold" charset="0"/>
              </a:defRPr>
            </a:lvl1pPr>
          </a:lstStyle>
          <a:p>
            <a:r>
              <a:rPr lang="en-US"/>
              <a:t>Click to edit Master title style</a:t>
            </a:r>
          </a:p>
        </p:txBody>
      </p:sp>
      <p:sp>
        <p:nvSpPr>
          <p:cNvPr id="3" name="Subtitle 2"/>
          <p:cNvSpPr>
            <a:spLocks noGrp="1"/>
          </p:cNvSpPr>
          <p:nvPr>
            <p:ph type="subTitle" idx="1"/>
          </p:nvPr>
        </p:nvSpPr>
        <p:spPr>
          <a:xfrm>
            <a:off x="1828800" y="3886200"/>
            <a:ext cx="8534400" cy="1752600"/>
          </a:xfrm>
          <a:prstGeom prst="rect">
            <a:avLst/>
          </a:prstGeom>
        </p:spPr>
        <p:txBody>
          <a:bodyPr/>
          <a:lstStyle>
            <a:lvl1pPr marL="0" indent="0" algn="ctr">
              <a:buNone/>
              <a:defRPr sz="2400" baseline="0">
                <a:solidFill>
                  <a:schemeClr val="bg1"/>
                </a:solidFill>
                <a:latin typeface="Arial"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6" name="Slide Number Placeholder 5"/>
          <p:cNvSpPr txBox="1">
            <a:spLocks/>
          </p:cNvSpPr>
          <p:nvPr userDrawn="1"/>
        </p:nvSpPr>
        <p:spPr>
          <a:xfrm>
            <a:off x="11789664" y="6629400"/>
            <a:ext cx="402336" cy="228600"/>
          </a:xfrm>
          <a:prstGeom prst="rect">
            <a:avLst/>
          </a:prstGeom>
        </p:spPr>
        <p:txBody>
          <a:bodyPr vert="horz" wrap="square" lIns="0" tIns="45720" rIns="91440" bIns="45720" numCol="1" anchor="t" anchorCtr="0" compatLnSpc="1">
            <a:prstTxWarp prst="textNoShape">
              <a:avLst/>
            </a:prstTxWarp>
          </a:bodyPr>
          <a:lstStyle>
            <a:defPPr>
              <a:defRPr lang="en-US"/>
            </a:defPPr>
            <a:lvl1pPr algn="r" rtl="0" eaLnBrk="1" fontAlgn="auto" hangingPunct="1">
              <a:spcBef>
                <a:spcPts val="0"/>
              </a:spcBef>
              <a:spcAft>
                <a:spcPts val="0"/>
              </a:spcAft>
              <a:defRPr lang="en-US" sz="1200" kern="1200" baseline="0" smtClean="0">
                <a:solidFill>
                  <a:schemeClr val="bg1"/>
                </a:solidFill>
                <a:latin typeface="Calibri"/>
                <a:ea typeface=""/>
                <a:cs typeface="+mn-cs"/>
              </a:defRPr>
            </a:lvl1pPr>
            <a:lvl2pPr marL="457200" algn="l" rtl="0" eaLnBrk="0" fontAlgn="base" hangingPunct="0">
              <a:spcBef>
                <a:spcPct val="0"/>
              </a:spcBef>
              <a:spcAft>
                <a:spcPct val="0"/>
              </a:spcAft>
              <a:defRPr kern="1200">
                <a:solidFill>
                  <a:schemeClr val="tx1"/>
                </a:solidFill>
                <a:latin typeface="Arial" charset="0"/>
                <a:ea typeface="MS PGothic" charset="-128"/>
                <a:cs typeface="+mn-cs"/>
              </a:defRPr>
            </a:lvl2pPr>
            <a:lvl3pPr marL="914400" algn="l" rtl="0" eaLnBrk="0" fontAlgn="base" hangingPunct="0">
              <a:spcBef>
                <a:spcPct val="0"/>
              </a:spcBef>
              <a:spcAft>
                <a:spcPct val="0"/>
              </a:spcAft>
              <a:defRPr kern="1200">
                <a:solidFill>
                  <a:schemeClr val="tx1"/>
                </a:solidFill>
                <a:latin typeface="Arial" charset="0"/>
                <a:ea typeface="MS PGothic" charset="-128"/>
                <a:cs typeface="+mn-cs"/>
              </a:defRPr>
            </a:lvl3pPr>
            <a:lvl4pPr marL="1371600" algn="l" rtl="0" eaLnBrk="0" fontAlgn="base" hangingPunct="0">
              <a:spcBef>
                <a:spcPct val="0"/>
              </a:spcBef>
              <a:spcAft>
                <a:spcPct val="0"/>
              </a:spcAft>
              <a:defRPr kern="1200">
                <a:solidFill>
                  <a:schemeClr val="tx1"/>
                </a:solidFill>
                <a:latin typeface="Arial" charset="0"/>
                <a:ea typeface="MS PGothic" charset="-128"/>
                <a:cs typeface="+mn-cs"/>
              </a:defRPr>
            </a:lvl4pPr>
            <a:lvl5pPr marL="1828800" algn="l" rtl="0" eaLnBrk="0" fontAlgn="base" hangingPunct="0">
              <a:spcBef>
                <a:spcPct val="0"/>
              </a:spcBef>
              <a:spcAft>
                <a:spcPct val="0"/>
              </a:spcAft>
              <a:defRPr kern="1200">
                <a:solidFill>
                  <a:schemeClr val="tx1"/>
                </a:solidFill>
                <a:latin typeface="Arial" charset="0"/>
                <a:ea typeface="MS PGothic" charset="-128"/>
                <a:cs typeface="+mn-cs"/>
              </a:defRPr>
            </a:lvl5pPr>
            <a:lvl6pPr marL="2286000" algn="l" defTabSz="914400" rtl="0" eaLnBrk="1" latinLnBrk="0" hangingPunct="1">
              <a:defRPr kern="1200">
                <a:solidFill>
                  <a:schemeClr val="tx1"/>
                </a:solidFill>
                <a:latin typeface="Arial" charset="0"/>
                <a:ea typeface="MS PGothic" charset="-128"/>
                <a:cs typeface="+mn-cs"/>
              </a:defRPr>
            </a:lvl6pPr>
            <a:lvl7pPr marL="2743200" algn="l" defTabSz="914400" rtl="0" eaLnBrk="1" latinLnBrk="0" hangingPunct="1">
              <a:defRPr kern="1200">
                <a:solidFill>
                  <a:schemeClr val="tx1"/>
                </a:solidFill>
                <a:latin typeface="Arial" charset="0"/>
                <a:ea typeface="MS PGothic" charset="-128"/>
                <a:cs typeface="+mn-cs"/>
              </a:defRPr>
            </a:lvl7pPr>
            <a:lvl8pPr marL="3200400" algn="l" defTabSz="914400" rtl="0" eaLnBrk="1" latinLnBrk="0" hangingPunct="1">
              <a:defRPr kern="1200">
                <a:solidFill>
                  <a:schemeClr val="tx1"/>
                </a:solidFill>
                <a:latin typeface="Arial" charset="0"/>
                <a:ea typeface="MS PGothic" charset="-128"/>
                <a:cs typeface="+mn-cs"/>
              </a:defRPr>
            </a:lvl8pPr>
            <a:lvl9pPr marL="3657600" algn="l" defTabSz="914400" rtl="0" eaLnBrk="1" latinLnBrk="0" hangingPunct="1">
              <a:defRPr kern="1200">
                <a:solidFill>
                  <a:schemeClr val="tx1"/>
                </a:solidFill>
                <a:latin typeface="Arial" charset="0"/>
                <a:ea typeface="MS PGothic" charset="-128"/>
                <a:cs typeface="+mn-cs"/>
              </a:defRPr>
            </a:lvl9pPr>
          </a:lstStyle>
          <a:p>
            <a:pPr>
              <a:defRPr/>
            </a:pPr>
            <a:fld id="{E8CC769F-ADCB-2641-BD2F-4076D1C41918}" type="slidenum">
              <a:rPr lang="uk-UA" sz="800" smtClean="0">
                <a:solidFill>
                  <a:schemeClr val="bg1">
                    <a:lumMod val="95000"/>
                    <a:lumOff val="5000"/>
                  </a:schemeClr>
                </a:solidFill>
                <a:latin typeface="Arial" charset="0"/>
              </a:rPr>
              <a:pPr>
                <a:defRPr/>
              </a:pPr>
              <a:t>‹#›</a:t>
            </a:fld>
            <a:endParaRPr lang="uk-UA" sz="1200">
              <a:solidFill>
                <a:schemeClr val="bg1">
                  <a:lumMod val="95000"/>
                  <a:lumOff val="5000"/>
                </a:schemeClr>
              </a:solidFill>
            </a:endParaRPr>
          </a:p>
        </p:txBody>
      </p:sp>
      <p:sp>
        <p:nvSpPr>
          <p:cNvPr id="4" name="TextBox 3"/>
          <p:cNvSpPr txBox="1"/>
          <p:nvPr userDrawn="1"/>
        </p:nvSpPr>
        <p:spPr>
          <a:xfrm>
            <a:off x="1" y="6629400"/>
            <a:ext cx="2834105" cy="215444"/>
          </a:xfrm>
          <a:prstGeom prst="rect">
            <a:avLst/>
          </a:prstGeom>
          <a:noFill/>
        </p:spPr>
        <p:txBody>
          <a:bodyPr wrap="square" rtlCol="0">
            <a:spAutoFit/>
          </a:bodyPr>
          <a:lstStyle/>
          <a:p>
            <a:r>
              <a:rPr lang="en-US" sz="800">
                <a:solidFill>
                  <a:schemeClr val="bg1"/>
                </a:solidFill>
              </a:rPr>
              <a:t>GCD FY18</a:t>
            </a:r>
            <a:r>
              <a:rPr lang="en-US" sz="800" baseline="0">
                <a:solidFill>
                  <a:schemeClr val="bg1"/>
                </a:solidFill>
              </a:rPr>
              <a:t> Mid Year Review</a:t>
            </a:r>
            <a:endParaRPr lang="en-US" sz="800">
              <a:solidFill>
                <a:schemeClr val="bg1"/>
              </a:solidFill>
            </a:endParaRPr>
          </a:p>
        </p:txBody>
      </p:sp>
    </p:spTree>
    <p:extLst>
      <p:ext uri="{BB962C8B-B14F-4D97-AF65-F5344CB8AC3E}">
        <p14:creationId xmlns:p14="http://schemas.microsoft.com/office/powerpoint/2010/main" val="304124851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235200" y="76200"/>
            <a:ext cx="8737600" cy="914400"/>
          </a:xfrm>
          <a:prstGeom prst="rect">
            <a:avLst/>
          </a:prstGeom>
        </p:spPr>
        <p:txBody>
          <a:bodyPr lIns="91429" tIns="45714" rIns="91429" bIns="45714" anchor="ctr"/>
          <a:lstStyle>
            <a:lvl1pPr>
              <a:defRPr sz="2800">
                <a:solidFill>
                  <a:schemeClr val="bg1"/>
                </a:solidFill>
                <a:latin typeface="Arial" pitchFamily="34" charset="0"/>
                <a:cs typeface="Arial" pitchFamily="34" charset="0"/>
              </a:defRPr>
            </a:lvl1pPr>
          </a:lstStyle>
          <a:p>
            <a:r>
              <a:rPr lang="en-US" dirty="0"/>
              <a:t>Click to edit Master title style</a:t>
            </a:r>
          </a:p>
        </p:txBody>
      </p:sp>
      <p:sp>
        <p:nvSpPr>
          <p:cNvPr id="3" name="Content Placeholder 2"/>
          <p:cNvSpPr>
            <a:spLocks noGrp="1"/>
          </p:cNvSpPr>
          <p:nvPr>
            <p:ph idx="1"/>
          </p:nvPr>
        </p:nvSpPr>
        <p:spPr>
          <a:xfrm>
            <a:off x="406400" y="1295400"/>
            <a:ext cx="11480800" cy="4953000"/>
          </a:xfrm>
          <a:prstGeom prst="rect">
            <a:avLst/>
          </a:prstGeom>
        </p:spPr>
        <p:txBody>
          <a:bodyPr lIns="91429" tIns="45714" rIns="91429" bIns="45714"/>
          <a:lstStyle>
            <a:lvl1pPr>
              <a:defRPr sz="2000" b="1">
                <a:latin typeface="Arial" pitchFamily="34" charset="0"/>
                <a:cs typeface="Arial" pitchFamily="34" charset="0"/>
              </a:defRPr>
            </a:lvl1pPr>
            <a:lvl2pPr marL="742863" indent="-285717">
              <a:buFont typeface="Wingdings" pitchFamily="2" charset="2"/>
              <a:buChar char="§"/>
              <a:defRPr sz="1800">
                <a:latin typeface="Arial" pitchFamily="34" charset="0"/>
                <a:cs typeface="Arial" pitchFamily="34" charset="0"/>
              </a:defRPr>
            </a:lvl2pPr>
            <a:lvl3pPr marL="1142867" indent="-228573">
              <a:buFont typeface="Wingdings" pitchFamily="2" charset="2"/>
              <a:buChar char="Ø"/>
              <a:defRPr sz="1600">
                <a:latin typeface="Arial" pitchFamily="34" charset="0"/>
                <a:cs typeface="Arial" pitchFamily="34" charset="0"/>
              </a:defRPr>
            </a:lvl3pPr>
            <a:lvl4pPr marL="1600013" indent="-228573">
              <a:buFont typeface="Wingdings" pitchFamily="2" charset="2"/>
              <a:buChar char="v"/>
              <a:defRPr sz="1400">
                <a:latin typeface="Arial" pitchFamily="34" charset="0"/>
                <a:cs typeface="Arial" pitchFamily="34" charset="0"/>
              </a:defRPr>
            </a:lvl4pPr>
            <a:lvl5pPr>
              <a:defRPr>
                <a:latin typeface="Arial" pitchFamily="34" charset="0"/>
                <a:cs typeface="Arial"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8" name="Slide Number Placeholder 5"/>
          <p:cNvSpPr>
            <a:spLocks noGrp="1"/>
          </p:cNvSpPr>
          <p:nvPr>
            <p:ph type="sldNum" sz="quarter" idx="4"/>
          </p:nvPr>
        </p:nvSpPr>
        <p:spPr>
          <a:xfrm>
            <a:off x="11244942" y="6547759"/>
            <a:ext cx="947057" cy="310243"/>
          </a:xfrm>
          <a:prstGeom prst="rect">
            <a:avLst/>
          </a:prstGeom>
        </p:spPr>
        <p:txBody>
          <a:bodyPr lIns="91429" tIns="45714" rIns="91429" bIns="45714" anchor="ctr"/>
          <a:lstStyle>
            <a:lvl1pPr algn="r">
              <a:defRPr sz="1400" b="0"/>
            </a:lvl1pPr>
          </a:lstStyle>
          <a:p>
            <a:fld id="{4336D8BB-1FBA-4ECE-B83B-DC345E7EB0EF}" type="slidenum">
              <a:rPr lang="en-US" smtClean="0"/>
              <a:pPr/>
              <a:t>‹#›</a:t>
            </a:fld>
            <a:endParaRPr lang="en-US" dirty="0"/>
          </a:p>
        </p:txBody>
      </p:sp>
    </p:spTree>
    <p:extLst>
      <p:ext uri="{BB962C8B-B14F-4D97-AF65-F5344CB8AC3E}">
        <p14:creationId xmlns:p14="http://schemas.microsoft.com/office/powerpoint/2010/main" val="106380318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a:prstGeom prst="rect">
            <a:avLst/>
          </a:prstGeom>
        </p:spPr>
        <p:txBody>
          <a:bodyPr lIns="91429" tIns="45714" rIns="91429" bIns="45714"/>
          <a:lstStyle/>
          <a:p>
            <a:r>
              <a:rPr lang="en-US"/>
              <a:t>Click to edit Master title style</a:t>
            </a:r>
          </a:p>
        </p:txBody>
      </p:sp>
      <p:sp>
        <p:nvSpPr>
          <p:cNvPr id="3" name="Subtitle 2"/>
          <p:cNvSpPr>
            <a:spLocks noGrp="1"/>
          </p:cNvSpPr>
          <p:nvPr>
            <p:ph type="subTitle" idx="1"/>
          </p:nvPr>
        </p:nvSpPr>
        <p:spPr>
          <a:xfrm>
            <a:off x="1828800" y="3886200"/>
            <a:ext cx="8534400" cy="1752600"/>
          </a:xfrm>
          <a:prstGeom prst="rect">
            <a:avLst/>
          </a:prstGeom>
        </p:spPr>
        <p:txBody>
          <a:bodyPr lIns="91429" tIns="45714" rIns="91429" bIns="45714"/>
          <a:lstStyle>
            <a:lvl1pPr marL="0" indent="0" algn="ctr">
              <a:buNone/>
              <a:defRPr>
                <a:solidFill>
                  <a:schemeClr val="tx1">
                    <a:tint val="75000"/>
                  </a:schemeClr>
                </a:solidFill>
              </a:defRPr>
            </a:lvl1pPr>
            <a:lvl2pPr marL="457146" indent="0" algn="ctr">
              <a:buNone/>
              <a:defRPr>
                <a:solidFill>
                  <a:schemeClr val="tx1">
                    <a:tint val="75000"/>
                  </a:schemeClr>
                </a:solidFill>
              </a:defRPr>
            </a:lvl2pPr>
            <a:lvl3pPr marL="914293" indent="0" algn="ctr">
              <a:buNone/>
              <a:defRPr>
                <a:solidFill>
                  <a:schemeClr val="tx1">
                    <a:tint val="75000"/>
                  </a:schemeClr>
                </a:solidFill>
              </a:defRPr>
            </a:lvl3pPr>
            <a:lvl4pPr marL="1371440" indent="0" algn="ctr">
              <a:buNone/>
              <a:defRPr>
                <a:solidFill>
                  <a:schemeClr val="tx1">
                    <a:tint val="75000"/>
                  </a:schemeClr>
                </a:solidFill>
              </a:defRPr>
            </a:lvl4pPr>
            <a:lvl5pPr marL="1828586" indent="0" algn="ctr">
              <a:buNone/>
              <a:defRPr>
                <a:solidFill>
                  <a:schemeClr val="tx1">
                    <a:tint val="75000"/>
                  </a:schemeClr>
                </a:solidFill>
              </a:defRPr>
            </a:lvl5pPr>
            <a:lvl6pPr marL="2285733" indent="0" algn="ctr">
              <a:buNone/>
              <a:defRPr>
                <a:solidFill>
                  <a:schemeClr val="tx1">
                    <a:tint val="75000"/>
                  </a:schemeClr>
                </a:solidFill>
              </a:defRPr>
            </a:lvl6pPr>
            <a:lvl7pPr marL="2742879" indent="0" algn="ctr">
              <a:buNone/>
              <a:defRPr>
                <a:solidFill>
                  <a:schemeClr val="tx1">
                    <a:tint val="75000"/>
                  </a:schemeClr>
                </a:solidFill>
              </a:defRPr>
            </a:lvl7pPr>
            <a:lvl8pPr marL="3200026" indent="0" algn="ctr">
              <a:buNone/>
              <a:defRPr>
                <a:solidFill>
                  <a:schemeClr val="tx1">
                    <a:tint val="75000"/>
                  </a:schemeClr>
                </a:solidFill>
              </a:defRPr>
            </a:lvl8pPr>
            <a:lvl9pPr marL="3657172"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a:xfrm>
            <a:off x="609600" y="6356351"/>
            <a:ext cx="2844800" cy="365125"/>
          </a:xfrm>
          <a:prstGeom prst="rect">
            <a:avLst/>
          </a:prstGeom>
        </p:spPr>
        <p:txBody>
          <a:bodyPr vert="horz" wrap="square" lIns="91429" tIns="45714" rIns="91429" bIns="45714" numCol="1" anchor="t" anchorCtr="0" compatLnSpc="1">
            <a:prstTxWarp prst="textNoShape">
              <a:avLst/>
            </a:prstTxWarp>
          </a:bodyPr>
          <a:lstStyle>
            <a:lvl1pPr>
              <a:defRPr/>
            </a:lvl1pPr>
          </a:lstStyle>
          <a:p>
            <a:endParaRPr lang="en-US">
              <a:solidFill>
                <a:prstClr val="black"/>
              </a:solidFill>
              <a:latin typeface="Arial" pitchFamily="34" charset="0"/>
              <a:ea typeface="ＭＳ Ｐゴシック" pitchFamily="34" charset="-128"/>
            </a:endParaRPr>
          </a:p>
        </p:txBody>
      </p:sp>
      <p:sp>
        <p:nvSpPr>
          <p:cNvPr id="5" name="Footer Placeholder 4"/>
          <p:cNvSpPr>
            <a:spLocks noGrp="1"/>
          </p:cNvSpPr>
          <p:nvPr>
            <p:ph type="ftr" sz="quarter" idx="11"/>
          </p:nvPr>
        </p:nvSpPr>
        <p:spPr>
          <a:xfrm>
            <a:off x="4165600" y="6356351"/>
            <a:ext cx="3860800" cy="365125"/>
          </a:xfrm>
          <a:prstGeom prst="rect">
            <a:avLst/>
          </a:prstGeom>
        </p:spPr>
        <p:txBody>
          <a:bodyPr lIns="91429" tIns="45714" rIns="91429" bIns="45714"/>
          <a:lstStyle>
            <a:lvl1pPr>
              <a:defRPr>
                <a:latin typeface="Arial" charset="0"/>
                <a:ea typeface="ＭＳ Ｐゴシック" charset="-128"/>
                <a:cs typeface="ＭＳ Ｐゴシック" charset="-128"/>
              </a:defRPr>
            </a:lvl1pPr>
          </a:lstStyle>
          <a:p>
            <a:pPr>
              <a:defRPr/>
            </a:pPr>
            <a:endParaRPr lang="en-US">
              <a:solidFill>
                <a:prstClr val="black"/>
              </a:solidFill>
            </a:endParaRPr>
          </a:p>
        </p:txBody>
      </p:sp>
      <p:sp>
        <p:nvSpPr>
          <p:cNvPr id="7" name="Slide Number Placeholder 5"/>
          <p:cNvSpPr txBox="1">
            <a:spLocks/>
          </p:cNvSpPr>
          <p:nvPr userDrawn="1"/>
        </p:nvSpPr>
        <p:spPr>
          <a:xfrm>
            <a:off x="11244942" y="6547759"/>
            <a:ext cx="947057" cy="310243"/>
          </a:xfrm>
          <a:prstGeom prst="rect">
            <a:avLst/>
          </a:prstGeom>
        </p:spPr>
        <p:txBody>
          <a:bodyPr lIns="91429" tIns="45714" rIns="91429" bIns="45714" anchor="ctr"/>
          <a:lstStyle>
            <a:defPPr>
              <a:defRPr lang="en-US"/>
            </a:defPPr>
            <a:lvl1pPr algn="r" defTabSz="457146" rtl="0" fontAlgn="base">
              <a:spcBef>
                <a:spcPct val="0"/>
              </a:spcBef>
              <a:spcAft>
                <a:spcPct val="0"/>
              </a:spcAft>
              <a:defRPr sz="1400" b="0" kern="1200">
                <a:solidFill>
                  <a:schemeClr val="tx1"/>
                </a:solidFill>
                <a:latin typeface="Arial" charset="0"/>
                <a:ea typeface="ＭＳ Ｐゴシック" charset="-128"/>
                <a:cs typeface="ＭＳ Ｐゴシック" charset="-128"/>
              </a:defRPr>
            </a:lvl1pPr>
            <a:lvl2pPr marL="457146" algn="l" defTabSz="457146" rtl="0" fontAlgn="base">
              <a:spcBef>
                <a:spcPct val="0"/>
              </a:spcBef>
              <a:spcAft>
                <a:spcPct val="0"/>
              </a:spcAft>
              <a:defRPr sz="2400" kern="1200">
                <a:solidFill>
                  <a:schemeClr val="tx1"/>
                </a:solidFill>
                <a:latin typeface="Arial" charset="0"/>
                <a:ea typeface="ＭＳ Ｐゴシック" charset="-128"/>
                <a:cs typeface="ＭＳ Ｐゴシック" charset="-128"/>
              </a:defRPr>
            </a:lvl2pPr>
            <a:lvl3pPr marL="914293" algn="l" defTabSz="457146" rtl="0" fontAlgn="base">
              <a:spcBef>
                <a:spcPct val="0"/>
              </a:spcBef>
              <a:spcAft>
                <a:spcPct val="0"/>
              </a:spcAft>
              <a:defRPr sz="2400" kern="1200">
                <a:solidFill>
                  <a:schemeClr val="tx1"/>
                </a:solidFill>
                <a:latin typeface="Arial" charset="0"/>
                <a:ea typeface="ＭＳ Ｐゴシック" charset="-128"/>
                <a:cs typeface="ＭＳ Ｐゴシック" charset="-128"/>
              </a:defRPr>
            </a:lvl3pPr>
            <a:lvl4pPr marL="1371440" algn="l" defTabSz="457146" rtl="0" fontAlgn="base">
              <a:spcBef>
                <a:spcPct val="0"/>
              </a:spcBef>
              <a:spcAft>
                <a:spcPct val="0"/>
              </a:spcAft>
              <a:defRPr sz="2400" kern="1200">
                <a:solidFill>
                  <a:schemeClr val="tx1"/>
                </a:solidFill>
                <a:latin typeface="Arial" charset="0"/>
                <a:ea typeface="ＭＳ Ｐゴシック" charset="-128"/>
                <a:cs typeface="ＭＳ Ｐゴシック" charset="-128"/>
              </a:defRPr>
            </a:lvl4pPr>
            <a:lvl5pPr marL="1828586" algn="l" defTabSz="457146" rtl="0" fontAlgn="base">
              <a:spcBef>
                <a:spcPct val="0"/>
              </a:spcBef>
              <a:spcAft>
                <a:spcPct val="0"/>
              </a:spcAft>
              <a:defRPr sz="2400" kern="1200">
                <a:solidFill>
                  <a:schemeClr val="tx1"/>
                </a:solidFill>
                <a:latin typeface="Arial" charset="0"/>
                <a:ea typeface="ＭＳ Ｐゴシック" charset="-128"/>
                <a:cs typeface="ＭＳ Ｐゴシック" charset="-128"/>
              </a:defRPr>
            </a:lvl5pPr>
            <a:lvl6pPr marL="2285733" algn="l" defTabSz="457146" rtl="0" eaLnBrk="1" latinLnBrk="0" hangingPunct="1">
              <a:defRPr sz="2400" kern="1200">
                <a:solidFill>
                  <a:schemeClr val="tx1"/>
                </a:solidFill>
                <a:latin typeface="Arial" charset="0"/>
                <a:ea typeface="ＭＳ Ｐゴシック" charset="-128"/>
                <a:cs typeface="ＭＳ Ｐゴシック" charset="-128"/>
              </a:defRPr>
            </a:lvl6pPr>
            <a:lvl7pPr marL="2742879" algn="l" defTabSz="457146" rtl="0" eaLnBrk="1" latinLnBrk="0" hangingPunct="1">
              <a:defRPr sz="2400" kern="1200">
                <a:solidFill>
                  <a:schemeClr val="tx1"/>
                </a:solidFill>
                <a:latin typeface="Arial" charset="0"/>
                <a:ea typeface="ＭＳ Ｐゴシック" charset="-128"/>
                <a:cs typeface="ＭＳ Ｐゴシック" charset="-128"/>
              </a:defRPr>
            </a:lvl7pPr>
            <a:lvl8pPr marL="3200026" algn="l" defTabSz="457146" rtl="0" eaLnBrk="1" latinLnBrk="0" hangingPunct="1">
              <a:defRPr sz="2400" kern="1200">
                <a:solidFill>
                  <a:schemeClr val="tx1"/>
                </a:solidFill>
                <a:latin typeface="Arial" charset="0"/>
                <a:ea typeface="ＭＳ Ｐゴシック" charset="-128"/>
                <a:cs typeface="ＭＳ Ｐゴシック" charset="-128"/>
              </a:defRPr>
            </a:lvl8pPr>
            <a:lvl9pPr marL="3657172" algn="l" defTabSz="457146" rtl="0" eaLnBrk="1" latinLnBrk="0" hangingPunct="1">
              <a:defRPr sz="2400" kern="1200">
                <a:solidFill>
                  <a:schemeClr val="tx1"/>
                </a:solidFill>
                <a:latin typeface="Arial" charset="0"/>
                <a:ea typeface="ＭＳ Ｐゴシック" charset="-128"/>
                <a:cs typeface="ＭＳ Ｐゴシック" charset="-128"/>
              </a:defRPr>
            </a:lvl9pPr>
          </a:lstStyle>
          <a:p>
            <a:fld id="{4336D8BB-1FBA-4ECE-B83B-DC345E7EB0EF}" type="slidenum">
              <a:rPr lang="en-US" sz="1400" smtClean="0"/>
              <a:pPr/>
              <a:t>‹#›</a:t>
            </a:fld>
            <a:endParaRPr lang="en-US" sz="1400"/>
          </a:p>
        </p:txBody>
      </p:sp>
    </p:spTree>
    <p:extLst>
      <p:ext uri="{BB962C8B-B14F-4D97-AF65-F5344CB8AC3E}">
        <p14:creationId xmlns:p14="http://schemas.microsoft.com/office/powerpoint/2010/main" val="44100312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2.png"/><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1.xml"/><Relationship Id="rId7" Type="http://schemas.openxmlformats.org/officeDocument/2006/relationships/image" Target="../media/image2.png"/><Relationship Id="rId2" Type="http://schemas.openxmlformats.org/officeDocument/2006/relationships/slideLayout" Target="../slideLayouts/slideLayout10.xml"/><Relationship Id="rId1" Type="http://schemas.openxmlformats.org/officeDocument/2006/relationships/slideLayout" Target="../slideLayouts/slideLayout9.xml"/><Relationship Id="rId6" Type="http://schemas.openxmlformats.org/officeDocument/2006/relationships/image" Target="../media/image1.png"/><Relationship Id="rId5" Type="http://schemas.openxmlformats.org/officeDocument/2006/relationships/theme" Target="../theme/theme2.xml"/><Relationship Id="rId4"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image" Target="../media/image2.png"/><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image" Target="../media/image1.png"/><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theme" Target="../theme/theme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image" Target="../media/image4.png"/><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image" Target="../media/image3.jpeg"/><Relationship Id="rId5" Type="http://schemas.openxmlformats.org/officeDocument/2006/relationships/slideLayout" Target="../slideLayouts/slideLayout27.xml"/><Relationship Id="rId10" Type="http://schemas.openxmlformats.org/officeDocument/2006/relationships/theme" Target="../theme/theme4.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5.xml.rels><?xml version="1.0" encoding="UTF-8" standalone="yes"?>
<Relationships xmlns="http://schemas.openxmlformats.org/package/2006/relationships"><Relationship Id="rId8" Type="http://schemas.openxmlformats.org/officeDocument/2006/relationships/theme" Target="../theme/theme5.xml"/><Relationship Id="rId3" Type="http://schemas.openxmlformats.org/officeDocument/2006/relationships/slideLayout" Target="../slideLayouts/slideLayout34.xml"/><Relationship Id="rId7" Type="http://schemas.openxmlformats.org/officeDocument/2006/relationships/slideLayout" Target="../slideLayouts/slideLayout38.xml"/><Relationship Id="rId2" Type="http://schemas.openxmlformats.org/officeDocument/2006/relationships/slideLayout" Target="../slideLayouts/slideLayout33.xml"/><Relationship Id="rId1" Type="http://schemas.openxmlformats.org/officeDocument/2006/relationships/slideLayout" Target="../slideLayouts/slideLayout32.xml"/><Relationship Id="rId6" Type="http://schemas.openxmlformats.org/officeDocument/2006/relationships/slideLayout" Target="../slideLayouts/slideLayout37.xml"/><Relationship Id="rId5" Type="http://schemas.openxmlformats.org/officeDocument/2006/relationships/slideLayout" Target="../slideLayouts/slideLayout36.xml"/><Relationship Id="rId10" Type="http://schemas.openxmlformats.org/officeDocument/2006/relationships/image" Target="../media/image2.png"/><Relationship Id="rId4" Type="http://schemas.openxmlformats.org/officeDocument/2006/relationships/slideLayout" Target="../slideLayouts/slideLayout35.xml"/><Relationship Id="rId9" Type="http://schemas.openxmlformats.org/officeDocument/2006/relationships/image" Target="../media/image1.png"/></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46.xml"/><Relationship Id="rId3" Type="http://schemas.openxmlformats.org/officeDocument/2006/relationships/slideLayout" Target="../slideLayouts/slideLayout41.xml"/><Relationship Id="rId7" Type="http://schemas.openxmlformats.org/officeDocument/2006/relationships/slideLayout" Target="../slideLayouts/slideLayout45.xml"/><Relationship Id="rId12" Type="http://schemas.openxmlformats.org/officeDocument/2006/relationships/image" Target="../media/image5.png"/><Relationship Id="rId2" Type="http://schemas.openxmlformats.org/officeDocument/2006/relationships/slideLayout" Target="../slideLayouts/slideLayout40.xml"/><Relationship Id="rId1" Type="http://schemas.openxmlformats.org/officeDocument/2006/relationships/slideLayout" Target="../slideLayouts/slideLayout39.xml"/><Relationship Id="rId6" Type="http://schemas.openxmlformats.org/officeDocument/2006/relationships/slideLayout" Target="../slideLayouts/slideLayout44.xml"/><Relationship Id="rId11" Type="http://schemas.openxmlformats.org/officeDocument/2006/relationships/image" Target="../media/image1.png"/><Relationship Id="rId5" Type="http://schemas.openxmlformats.org/officeDocument/2006/relationships/slideLayout" Target="../slideLayouts/slideLayout43.xml"/><Relationship Id="rId10" Type="http://schemas.openxmlformats.org/officeDocument/2006/relationships/theme" Target="../theme/theme6.xml"/><Relationship Id="rId4" Type="http://schemas.openxmlformats.org/officeDocument/2006/relationships/slideLayout" Target="../slideLayouts/slideLayout42.xml"/><Relationship Id="rId9" Type="http://schemas.openxmlformats.org/officeDocument/2006/relationships/slideLayout" Target="../slideLayouts/slideLayout47.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55.xml"/><Relationship Id="rId3" Type="http://schemas.openxmlformats.org/officeDocument/2006/relationships/slideLayout" Target="../slideLayouts/slideLayout50.xml"/><Relationship Id="rId7" Type="http://schemas.openxmlformats.org/officeDocument/2006/relationships/slideLayout" Target="../slideLayouts/slideLayout54.xml"/><Relationship Id="rId2" Type="http://schemas.openxmlformats.org/officeDocument/2006/relationships/slideLayout" Target="../slideLayouts/slideLayout49.xml"/><Relationship Id="rId1" Type="http://schemas.openxmlformats.org/officeDocument/2006/relationships/slideLayout" Target="../slideLayouts/slideLayout48.xml"/><Relationship Id="rId6" Type="http://schemas.openxmlformats.org/officeDocument/2006/relationships/slideLayout" Target="../slideLayouts/slideLayout53.xml"/><Relationship Id="rId11" Type="http://schemas.openxmlformats.org/officeDocument/2006/relationships/image" Target="../media/image7.png"/><Relationship Id="rId5" Type="http://schemas.openxmlformats.org/officeDocument/2006/relationships/slideLayout" Target="../slideLayouts/slideLayout52.xml"/><Relationship Id="rId10" Type="http://schemas.openxmlformats.org/officeDocument/2006/relationships/image" Target="../media/image6.png"/><Relationship Id="rId4" Type="http://schemas.openxmlformats.org/officeDocument/2006/relationships/slideLayout" Target="../slideLayouts/slideLayout51.xml"/><Relationship Id="rId9" Type="http://schemas.openxmlformats.org/officeDocument/2006/relationships/theme" Target="../theme/theme7.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63.xml"/><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image" Target="../media/image4.png"/><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image" Target="../media/image3.jpeg"/><Relationship Id="rId5" Type="http://schemas.openxmlformats.org/officeDocument/2006/relationships/slideLayout" Target="../slideLayouts/slideLayout60.xml"/><Relationship Id="rId10" Type="http://schemas.openxmlformats.org/officeDocument/2006/relationships/theme" Target="../theme/theme8.xml"/><Relationship Id="rId4" Type="http://schemas.openxmlformats.org/officeDocument/2006/relationships/slideLayout" Target="../slideLayouts/slideLayout59.xml"/><Relationship Id="rId9" Type="http://schemas.openxmlformats.org/officeDocument/2006/relationships/slideLayout" Target="../slideLayouts/slideLayout6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AF145354-13C8-B341-8631-CC4F1B1E7B51}"/>
              </a:ext>
            </a:extLst>
          </p:cNvPr>
          <p:cNvSpPr>
            <a:spLocks noGrp="1"/>
          </p:cNvSpPr>
          <p:nvPr>
            <p:ph type="body" idx="1"/>
          </p:nvPr>
        </p:nvSpPr>
        <p:spPr>
          <a:xfrm>
            <a:off x="347958" y="1003412"/>
            <a:ext cx="11612070" cy="5173551"/>
          </a:xfrm>
          <a:prstGeom prst="rect">
            <a:avLst/>
          </a:prstGeom>
        </p:spPr>
        <p:txBody>
          <a:bodyPr vert="horz" lIns="91440" tIns="45720" rIns="91440" bIns="45720" rtlCol="0">
            <a:normAutofit/>
          </a:bodyPr>
          <a:lstStyle/>
          <a:p>
            <a:pPr lvl="0"/>
            <a:r>
              <a:rPr lang="en-US" dirty="0"/>
              <a:t>Edit Master text style</a:t>
            </a:r>
          </a:p>
          <a:p>
            <a:pPr lvl="1"/>
            <a:r>
              <a:rPr lang="en-US" dirty="0"/>
              <a:t>Second level</a:t>
            </a:r>
          </a:p>
          <a:p>
            <a:pPr lvl="2"/>
            <a:r>
              <a:rPr lang="en-US" dirty="0"/>
              <a:t>Third level</a:t>
            </a:r>
          </a:p>
          <a:p>
            <a:pPr lvl="3"/>
            <a:r>
              <a:rPr lang="en-US" dirty="0"/>
              <a:t>Fourth level</a:t>
            </a:r>
          </a:p>
        </p:txBody>
      </p:sp>
      <p:pic>
        <p:nvPicPr>
          <p:cNvPr id="7" name="Picture 6">
            <a:extLst>
              <a:ext uri="{FF2B5EF4-FFF2-40B4-BE49-F238E27FC236}">
                <a16:creationId xmlns:a16="http://schemas.microsoft.com/office/drawing/2014/main" id="{027039DC-A681-294D-995F-6F3381394DEE}"/>
              </a:ext>
            </a:extLst>
          </p:cNvPr>
          <p:cNvPicPr>
            <a:picLocks noChangeAspect="1"/>
          </p:cNvPicPr>
          <p:nvPr userDrawn="1"/>
        </p:nvPicPr>
        <p:blipFill>
          <a:blip r:embed="rId10"/>
          <a:stretch>
            <a:fillRect/>
          </a:stretch>
        </p:blipFill>
        <p:spPr>
          <a:xfrm>
            <a:off x="-1" y="-1"/>
            <a:ext cx="12185909" cy="897468"/>
          </a:xfrm>
          <a:prstGeom prst="rect">
            <a:avLst/>
          </a:prstGeom>
        </p:spPr>
      </p:pic>
      <p:sp>
        <p:nvSpPr>
          <p:cNvPr id="5" name="Slide Number Placeholder 5"/>
          <p:cNvSpPr>
            <a:spLocks noGrp="1"/>
          </p:cNvSpPr>
          <p:nvPr>
            <p:ph type="sldNum" sz="quarter" idx="4"/>
          </p:nvPr>
        </p:nvSpPr>
        <p:spPr>
          <a:xfrm>
            <a:off x="11789664" y="6629400"/>
            <a:ext cx="402336" cy="228600"/>
          </a:xfrm>
          <a:prstGeom prst="rect">
            <a:avLst/>
          </a:prstGeom>
        </p:spPr>
        <p:txBody>
          <a:bodyPr vert="horz" wrap="square" lIns="0" tIns="45720" rIns="91440" bIns="45720" numCol="1" anchor="t" anchorCtr="0" compatLnSpc="1">
            <a:prstTxWarp prst="textNoShape">
              <a:avLst/>
            </a:prstTxWarp>
          </a:bodyPr>
          <a:lstStyle>
            <a:lvl1pPr algn="r" eaLnBrk="1" fontAlgn="auto" hangingPunct="1">
              <a:spcBef>
                <a:spcPts val="0"/>
              </a:spcBef>
              <a:spcAft>
                <a:spcPts val="0"/>
              </a:spcAft>
              <a:defRPr lang="en-US" sz="800" baseline="0" smtClean="0">
                <a:solidFill>
                  <a:schemeClr val="tx1"/>
                </a:solidFill>
                <a:latin typeface="Arial" charset="0"/>
                <a:ea typeface=""/>
              </a:defRPr>
            </a:lvl1pPr>
          </a:lstStyle>
          <a:p>
            <a:pPr>
              <a:defRPr/>
            </a:pPr>
            <a:fld id="{75D13D49-2B6F-174C-9E1E-1013A06E5C50}" type="slidenum">
              <a:rPr lang="uk-UA" smtClean="0"/>
              <a:pPr>
                <a:defRPr/>
              </a:pPr>
              <a:t>‹#›</a:t>
            </a:fld>
            <a:endParaRPr lang="uk-UA" dirty="0"/>
          </a:p>
        </p:txBody>
      </p:sp>
      <p:pic>
        <p:nvPicPr>
          <p:cNvPr id="6" name="Picture 5"/>
          <p:cNvPicPr>
            <a:picLocks noChangeAspect="1"/>
          </p:cNvPicPr>
          <p:nvPr userDrawn="1"/>
        </p:nvPicPr>
        <p:blipFill>
          <a:blip r:embed="rId11" cstate="screen">
            <a:extLst>
              <a:ext uri="{28A0092B-C50C-407E-A947-70E740481C1C}">
                <a14:useLocalDpi xmlns:a14="http://schemas.microsoft.com/office/drawing/2010/main"/>
              </a:ext>
            </a:extLst>
          </a:blip>
          <a:stretch>
            <a:fillRect/>
          </a:stretch>
        </p:blipFill>
        <p:spPr>
          <a:xfrm>
            <a:off x="11072245" y="33088"/>
            <a:ext cx="990306" cy="824176"/>
          </a:xfrm>
          <a:prstGeom prst="rect">
            <a:avLst/>
          </a:prstGeom>
        </p:spPr>
      </p:pic>
    </p:spTree>
    <p:extLst>
      <p:ext uri="{BB962C8B-B14F-4D97-AF65-F5344CB8AC3E}">
        <p14:creationId xmlns:p14="http://schemas.microsoft.com/office/powerpoint/2010/main" val="1115606880"/>
      </p:ext>
    </p:extLst>
  </p:cSld>
  <p:clrMap bg1="lt1" tx1="dk1" bg2="lt2" tx2="dk2" accent1="accent1" accent2="accent2" accent3="accent3" accent4="accent4" accent5="accent5" accent6="accent6" hlink="hlink" folHlink="folHlink"/>
  <p:sldLayoutIdLst>
    <p:sldLayoutId id="2147483665" r:id="rId1"/>
    <p:sldLayoutId id="2147483666" r:id="rId2"/>
    <p:sldLayoutId id="2147483668" r:id="rId3"/>
    <p:sldLayoutId id="2147483667" r:id="rId4"/>
    <p:sldLayoutId id="2147483649" r:id="rId5"/>
    <p:sldLayoutId id="2147483654" r:id="rId6"/>
    <p:sldLayoutId id="2147483670" r:id="rId7"/>
    <p:sldLayoutId id="2147483676" r:id="rId8"/>
  </p:sldLayoutIdLst>
  <p:txStyles>
    <p:titleStyle>
      <a:lvl1pPr marL="0" marR="0" indent="0" algn="l" defTabSz="914400" rtl="0" eaLnBrk="1" fontAlgn="auto" latinLnBrk="0" hangingPunct="1">
        <a:lnSpc>
          <a:spcPct val="100000"/>
        </a:lnSpc>
        <a:spcBef>
          <a:spcPts val="0"/>
        </a:spcBef>
        <a:spcAft>
          <a:spcPts val="0"/>
        </a:spcAft>
        <a:buClrTx/>
        <a:buSzTx/>
        <a:buFontTx/>
        <a:buNone/>
        <a:tabLst/>
        <a:defRPr sz="4400" kern="1200">
          <a:solidFill>
            <a:schemeClr val="bg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Wingdings" panose="05000000000000000000" pitchFamily="2" charset="2"/>
        <a:buChar char="Ø"/>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Wingdings" panose="05000000000000000000" pitchFamily="2" charset="2"/>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Courier New" panose="02070309020205020404" pitchFamily="49" charset="0"/>
        <a:buChar char="o"/>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346F68E0-9BA6-1140-999A-5765EAF62359}"/>
              </a:ext>
            </a:extLst>
          </p:cNvPr>
          <p:cNvPicPr>
            <a:picLocks noChangeAspect="1"/>
          </p:cNvPicPr>
          <p:nvPr userDrawn="1"/>
        </p:nvPicPr>
        <p:blipFill>
          <a:blip r:embed="rId6"/>
          <a:stretch>
            <a:fillRect/>
          </a:stretch>
        </p:blipFill>
        <p:spPr>
          <a:xfrm>
            <a:off x="-1" y="-1"/>
            <a:ext cx="12185909" cy="897468"/>
          </a:xfrm>
          <a:prstGeom prst="rect">
            <a:avLst/>
          </a:prstGeom>
        </p:spPr>
      </p:pic>
      <p:pic>
        <p:nvPicPr>
          <p:cNvPr id="5" name="Picture 4">
            <a:extLst>
              <a:ext uri="{FF2B5EF4-FFF2-40B4-BE49-F238E27FC236}">
                <a16:creationId xmlns:a16="http://schemas.microsoft.com/office/drawing/2014/main" id="{953227FE-1EEF-B442-8402-E42BF38B1665}"/>
              </a:ext>
            </a:extLst>
          </p:cNvPr>
          <p:cNvPicPr>
            <a:picLocks noChangeAspect="1"/>
          </p:cNvPicPr>
          <p:nvPr userDrawn="1"/>
        </p:nvPicPr>
        <p:blipFill>
          <a:blip r:embed="rId7" cstate="screen">
            <a:extLst>
              <a:ext uri="{28A0092B-C50C-407E-A947-70E740481C1C}">
                <a14:useLocalDpi xmlns:a14="http://schemas.microsoft.com/office/drawing/2010/main"/>
              </a:ext>
            </a:extLst>
          </a:blip>
          <a:stretch>
            <a:fillRect/>
          </a:stretch>
        </p:blipFill>
        <p:spPr>
          <a:xfrm>
            <a:off x="11072245" y="33088"/>
            <a:ext cx="990306" cy="824176"/>
          </a:xfrm>
          <a:prstGeom prst="rect">
            <a:avLst/>
          </a:prstGeom>
        </p:spPr>
      </p:pic>
    </p:spTree>
    <p:extLst>
      <p:ext uri="{BB962C8B-B14F-4D97-AF65-F5344CB8AC3E}">
        <p14:creationId xmlns:p14="http://schemas.microsoft.com/office/powerpoint/2010/main" val="2705816387"/>
      </p:ext>
    </p:extLst>
  </p:cSld>
  <p:clrMap bg1="lt1" tx1="dk1" bg2="lt2" tx2="dk2" accent1="accent1" accent2="accent2" accent3="accent3" accent4="accent4" accent5="accent5" accent6="accent6" hlink="hlink" folHlink="folHlink"/>
  <p:sldLayoutIdLst>
    <p:sldLayoutId id="2147483672" r:id="rId1"/>
    <p:sldLayoutId id="2147483673" r:id="rId2"/>
    <p:sldLayoutId id="2147483674" r:id="rId3"/>
    <p:sldLayoutId id="2147483688" r:id="rId4"/>
  </p:sldLayoutIdLst>
  <p:hf hdr="0" ftr="0" dt="0"/>
  <p:txStyles>
    <p:titleStyle>
      <a:lvl1pPr algn="ctr" defTabSz="457146" rtl="0" eaLnBrk="0" fontAlgn="base" hangingPunct="0">
        <a:spcBef>
          <a:spcPct val="0"/>
        </a:spcBef>
        <a:spcAft>
          <a:spcPct val="0"/>
        </a:spcAft>
        <a:defRPr sz="4400" kern="1200">
          <a:solidFill>
            <a:schemeClr val="tx1"/>
          </a:solidFill>
          <a:latin typeface="+mj-lt"/>
          <a:ea typeface="ＭＳ Ｐゴシック" charset="-128"/>
          <a:cs typeface="ＭＳ Ｐゴシック" charset="-128"/>
        </a:defRPr>
      </a:lvl1pPr>
      <a:lvl2pPr algn="ctr" defTabSz="457146" rtl="0" eaLnBrk="0" fontAlgn="base" hangingPunct="0">
        <a:spcBef>
          <a:spcPct val="0"/>
        </a:spcBef>
        <a:spcAft>
          <a:spcPct val="0"/>
        </a:spcAft>
        <a:defRPr sz="4400">
          <a:solidFill>
            <a:schemeClr val="tx1"/>
          </a:solidFill>
          <a:latin typeface="Calibri" pitchFamily="34" charset="0"/>
          <a:ea typeface="ＭＳ Ｐゴシック" charset="-128"/>
          <a:cs typeface="ＭＳ Ｐゴシック" charset="-128"/>
        </a:defRPr>
      </a:lvl2pPr>
      <a:lvl3pPr algn="ctr" defTabSz="457146" rtl="0" eaLnBrk="0" fontAlgn="base" hangingPunct="0">
        <a:spcBef>
          <a:spcPct val="0"/>
        </a:spcBef>
        <a:spcAft>
          <a:spcPct val="0"/>
        </a:spcAft>
        <a:defRPr sz="4400">
          <a:solidFill>
            <a:schemeClr val="tx1"/>
          </a:solidFill>
          <a:latin typeface="Calibri" pitchFamily="34" charset="0"/>
          <a:ea typeface="ＭＳ Ｐゴシック" charset="-128"/>
          <a:cs typeface="ＭＳ Ｐゴシック" charset="-128"/>
        </a:defRPr>
      </a:lvl3pPr>
      <a:lvl4pPr algn="ctr" defTabSz="457146" rtl="0" eaLnBrk="0" fontAlgn="base" hangingPunct="0">
        <a:spcBef>
          <a:spcPct val="0"/>
        </a:spcBef>
        <a:spcAft>
          <a:spcPct val="0"/>
        </a:spcAft>
        <a:defRPr sz="4400">
          <a:solidFill>
            <a:schemeClr val="tx1"/>
          </a:solidFill>
          <a:latin typeface="Calibri" pitchFamily="34" charset="0"/>
          <a:ea typeface="ＭＳ Ｐゴシック" charset="-128"/>
          <a:cs typeface="ＭＳ Ｐゴシック" charset="-128"/>
        </a:defRPr>
      </a:lvl4pPr>
      <a:lvl5pPr algn="ctr" defTabSz="457146" rtl="0" eaLnBrk="0" fontAlgn="base" hangingPunct="0">
        <a:spcBef>
          <a:spcPct val="0"/>
        </a:spcBef>
        <a:spcAft>
          <a:spcPct val="0"/>
        </a:spcAft>
        <a:defRPr sz="4400">
          <a:solidFill>
            <a:schemeClr val="tx1"/>
          </a:solidFill>
          <a:latin typeface="Calibri" pitchFamily="34" charset="0"/>
          <a:ea typeface="ＭＳ Ｐゴシック" charset="-128"/>
          <a:cs typeface="ＭＳ Ｐゴシック" charset="-128"/>
        </a:defRPr>
      </a:lvl5pPr>
      <a:lvl6pPr marL="457146" algn="ctr" defTabSz="457146" rtl="0" fontAlgn="base">
        <a:spcBef>
          <a:spcPct val="0"/>
        </a:spcBef>
        <a:spcAft>
          <a:spcPct val="0"/>
        </a:spcAft>
        <a:defRPr sz="4400">
          <a:solidFill>
            <a:schemeClr val="tx1"/>
          </a:solidFill>
          <a:latin typeface="Calibri" pitchFamily="34" charset="0"/>
          <a:ea typeface="ＭＳ Ｐゴシック" charset="-128"/>
          <a:cs typeface="ＭＳ Ｐゴシック" charset="-128"/>
        </a:defRPr>
      </a:lvl6pPr>
      <a:lvl7pPr marL="914293" algn="ctr" defTabSz="457146" rtl="0" fontAlgn="base">
        <a:spcBef>
          <a:spcPct val="0"/>
        </a:spcBef>
        <a:spcAft>
          <a:spcPct val="0"/>
        </a:spcAft>
        <a:defRPr sz="4400">
          <a:solidFill>
            <a:schemeClr val="tx1"/>
          </a:solidFill>
          <a:latin typeface="Calibri" pitchFamily="34" charset="0"/>
          <a:ea typeface="ＭＳ Ｐゴシック" charset="-128"/>
          <a:cs typeface="ＭＳ Ｐゴシック" charset="-128"/>
        </a:defRPr>
      </a:lvl7pPr>
      <a:lvl8pPr marL="1371440" algn="ctr" defTabSz="457146" rtl="0" fontAlgn="base">
        <a:spcBef>
          <a:spcPct val="0"/>
        </a:spcBef>
        <a:spcAft>
          <a:spcPct val="0"/>
        </a:spcAft>
        <a:defRPr sz="4400">
          <a:solidFill>
            <a:schemeClr val="tx1"/>
          </a:solidFill>
          <a:latin typeface="Calibri" pitchFamily="34" charset="0"/>
          <a:ea typeface="ＭＳ Ｐゴシック" charset="-128"/>
          <a:cs typeface="ＭＳ Ｐゴシック" charset="-128"/>
        </a:defRPr>
      </a:lvl8pPr>
      <a:lvl9pPr marL="1828586" algn="ctr" defTabSz="457146" rtl="0" fontAlgn="base">
        <a:spcBef>
          <a:spcPct val="0"/>
        </a:spcBef>
        <a:spcAft>
          <a:spcPct val="0"/>
        </a:spcAft>
        <a:defRPr sz="4400">
          <a:solidFill>
            <a:schemeClr val="tx1"/>
          </a:solidFill>
          <a:latin typeface="Calibri" pitchFamily="34" charset="0"/>
          <a:ea typeface="ＭＳ Ｐゴシック" charset="-128"/>
          <a:cs typeface="ＭＳ Ｐゴシック" charset="-128"/>
        </a:defRPr>
      </a:lvl9pPr>
    </p:titleStyle>
    <p:bodyStyle>
      <a:lvl1pPr marL="342860" indent="-342860" algn="l" defTabSz="457146" rtl="0" eaLnBrk="0" fontAlgn="base" hangingPunct="0">
        <a:spcBef>
          <a:spcPct val="20000"/>
        </a:spcBef>
        <a:spcAft>
          <a:spcPct val="0"/>
        </a:spcAft>
        <a:buFont typeface="Arial" pitchFamily="34" charset="0"/>
        <a:buChar char="•"/>
        <a:defRPr sz="3200" kern="1200">
          <a:solidFill>
            <a:schemeClr val="tx1"/>
          </a:solidFill>
          <a:latin typeface="+mn-lt"/>
          <a:ea typeface="ＭＳ Ｐゴシック" charset="-128"/>
          <a:cs typeface="ＭＳ Ｐゴシック" charset="-128"/>
        </a:defRPr>
      </a:lvl1pPr>
      <a:lvl2pPr marL="742863" indent="-285717" algn="l" defTabSz="457146" rtl="0" eaLnBrk="0" fontAlgn="base" hangingPunct="0">
        <a:spcBef>
          <a:spcPct val="20000"/>
        </a:spcBef>
        <a:spcAft>
          <a:spcPct val="0"/>
        </a:spcAft>
        <a:buFont typeface="Arial" pitchFamily="34" charset="0"/>
        <a:buChar char="–"/>
        <a:defRPr sz="2800" kern="1200">
          <a:solidFill>
            <a:schemeClr val="tx1"/>
          </a:solidFill>
          <a:latin typeface="+mn-lt"/>
          <a:ea typeface="ＭＳ Ｐゴシック" charset="-128"/>
          <a:cs typeface="+mn-cs"/>
        </a:defRPr>
      </a:lvl2pPr>
      <a:lvl3pPr marL="1142867" indent="-228573" algn="l" defTabSz="457146" rtl="0" eaLnBrk="0" fontAlgn="base" hangingPunct="0">
        <a:spcBef>
          <a:spcPct val="20000"/>
        </a:spcBef>
        <a:spcAft>
          <a:spcPct val="0"/>
        </a:spcAft>
        <a:buFont typeface="Arial" pitchFamily="34" charset="0"/>
        <a:buChar char="•"/>
        <a:defRPr sz="2400" kern="1200">
          <a:solidFill>
            <a:schemeClr val="tx1"/>
          </a:solidFill>
          <a:latin typeface="+mn-lt"/>
          <a:ea typeface="ＭＳ Ｐゴシック" charset="-128"/>
          <a:cs typeface="+mn-cs"/>
        </a:defRPr>
      </a:lvl3pPr>
      <a:lvl4pPr marL="1600013" indent="-228573" algn="l" defTabSz="457146"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charset="-128"/>
          <a:cs typeface="+mn-cs"/>
        </a:defRPr>
      </a:lvl4pPr>
      <a:lvl5pPr marL="2057159" indent="-228573" algn="l" defTabSz="457146"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charset="-128"/>
          <a:cs typeface="+mn-cs"/>
        </a:defRPr>
      </a:lvl5pPr>
      <a:lvl6pPr marL="2514306" indent="-228573" algn="l" defTabSz="457146" rtl="0" eaLnBrk="1" latinLnBrk="0" hangingPunct="1">
        <a:spcBef>
          <a:spcPct val="20000"/>
        </a:spcBef>
        <a:buFont typeface="Arial"/>
        <a:buChar char="•"/>
        <a:defRPr sz="2000" kern="1200">
          <a:solidFill>
            <a:schemeClr val="tx1"/>
          </a:solidFill>
          <a:latin typeface="+mn-lt"/>
          <a:ea typeface="+mn-ea"/>
          <a:cs typeface="+mn-cs"/>
        </a:defRPr>
      </a:lvl6pPr>
      <a:lvl7pPr marL="2971453" indent="-228573" algn="l" defTabSz="457146" rtl="0" eaLnBrk="1" latinLnBrk="0" hangingPunct="1">
        <a:spcBef>
          <a:spcPct val="20000"/>
        </a:spcBef>
        <a:buFont typeface="Arial"/>
        <a:buChar char="•"/>
        <a:defRPr sz="2000" kern="1200">
          <a:solidFill>
            <a:schemeClr val="tx1"/>
          </a:solidFill>
          <a:latin typeface="+mn-lt"/>
          <a:ea typeface="+mn-ea"/>
          <a:cs typeface="+mn-cs"/>
        </a:defRPr>
      </a:lvl7pPr>
      <a:lvl8pPr marL="3428599" indent="-228573" algn="l" defTabSz="457146" rtl="0" eaLnBrk="1" latinLnBrk="0" hangingPunct="1">
        <a:spcBef>
          <a:spcPct val="20000"/>
        </a:spcBef>
        <a:buFont typeface="Arial"/>
        <a:buChar char="•"/>
        <a:defRPr sz="2000" kern="1200">
          <a:solidFill>
            <a:schemeClr val="tx1"/>
          </a:solidFill>
          <a:latin typeface="+mn-lt"/>
          <a:ea typeface="+mn-ea"/>
          <a:cs typeface="+mn-cs"/>
        </a:defRPr>
      </a:lvl8pPr>
      <a:lvl9pPr marL="3885746" indent="-228573" algn="l" defTabSz="457146"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146" rtl="0" eaLnBrk="1" latinLnBrk="0" hangingPunct="1">
        <a:defRPr sz="1800" kern="1200">
          <a:solidFill>
            <a:schemeClr val="tx1"/>
          </a:solidFill>
          <a:latin typeface="+mn-lt"/>
          <a:ea typeface="+mn-ea"/>
          <a:cs typeface="+mn-cs"/>
        </a:defRPr>
      </a:lvl1pPr>
      <a:lvl2pPr marL="457146" algn="l" defTabSz="457146" rtl="0" eaLnBrk="1" latinLnBrk="0" hangingPunct="1">
        <a:defRPr sz="1800" kern="1200">
          <a:solidFill>
            <a:schemeClr val="tx1"/>
          </a:solidFill>
          <a:latin typeface="+mn-lt"/>
          <a:ea typeface="+mn-ea"/>
          <a:cs typeface="+mn-cs"/>
        </a:defRPr>
      </a:lvl2pPr>
      <a:lvl3pPr marL="914293" algn="l" defTabSz="457146" rtl="0" eaLnBrk="1" latinLnBrk="0" hangingPunct="1">
        <a:defRPr sz="1800" kern="1200">
          <a:solidFill>
            <a:schemeClr val="tx1"/>
          </a:solidFill>
          <a:latin typeface="+mn-lt"/>
          <a:ea typeface="+mn-ea"/>
          <a:cs typeface="+mn-cs"/>
        </a:defRPr>
      </a:lvl3pPr>
      <a:lvl4pPr marL="1371440" algn="l" defTabSz="457146" rtl="0" eaLnBrk="1" latinLnBrk="0" hangingPunct="1">
        <a:defRPr sz="1800" kern="1200">
          <a:solidFill>
            <a:schemeClr val="tx1"/>
          </a:solidFill>
          <a:latin typeface="+mn-lt"/>
          <a:ea typeface="+mn-ea"/>
          <a:cs typeface="+mn-cs"/>
        </a:defRPr>
      </a:lvl4pPr>
      <a:lvl5pPr marL="1828586" algn="l" defTabSz="457146" rtl="0" eaLnBrk="1" latinLnBrk="0" hangingPunct="1">
        <a:defRPr sz="1800" kern="1200">
          <a:solidFill>
            <a:schemeClr val="tx1"/>
          </a:solidFill>
          <a:latin typeface="+mn-lt"/>
          <a:ea typeface="+mn-ea"/>
          <a:cs typeface="+mn-cs"/>
        </a:defRPr>
      </a:lvl5pPr>
      <a:lvl6pPr marL="2285733" algn="l" defTabSz="457146" rtl="0" eaLnBrk="1" latinLnBrk="0" hangingPunct="1">
        <a:defRPr sz="1800" kern="1200">
          <a:solidFill>
            <a:schemeClr val="tx1"/>
          </a:solidFill>
          <a:latin typeface="+mn-lt"/>
          <a:ea typeface="+mn-ea"/>
          <a:cs typeface="+mn-cs"/>
        </a:defRPr>
      </a:lvl6pPr>
      <a:lvl7pPr marL="2742879" algn="l" defTabSz="457146" rtl="0" eaLnBrk="1" latinLnBrk="0" hangingPunct="1">
        <a:defRPr sz="1800" kern="1200">
          <a:solidFill>
            <a:schemeClr val="tx1"/>
          </a:solidFill>
          <a:latin typeface="+mn-lt"/>
          <a:ea typeface="+mn-ea"/>
          <a:cs typeface="+mn-cs"/>
        </a:defRPr>
      </a:lvl7pPr>
      <a:lvl8pPr marL="3200026" algn="l" defTabSz="457146" rtl="0" eaLnBrk="1" latinLnBrk="0" hangingPunct="1">
        <a:defRPr sz="1800" kern="1200">
          <a:solidFill>
            <a:schemeClr val="tx1"/>
          </a:solidFill>
          <a:latin typeface="+mn-lt"/>
          <a:ea typeface="+mn-ea"/>
          <a:cs typeface="+mn-cs"/>
        </a:defRPr>
      </a:lvl8pPr>
      <a:lvl9pPr marL="3657172" algn="l" defTabSz="457146"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6CBB4CF-9D0B-C34D-97A9-39AA8D91E476}"/>
              </a:ext>
            </a:extLst>
          </p:cNvPr>
          <p:cNvPicPr>
            <a:picLocks noChangeAspect="1"/>
          </p:cNvPicPr>
          <p:nvPr userDrawn="1"/>
        </p:nvPicPr>
        <p:blipFill>
          <a:blip r:embed="rId12"/>
          <a:stretch>
            <a:fillRect/>
          </a:stretch>
        </p:blipFill>
        <p:spPr>
          <a:xfrm>
            <a:off x="-1" y="-1"/>
            <a:ext cx="12185909" cy="897468"/>
          </a:xfrm>
          <a:prstGeom prst="rect">
            <a:avLst/>
          </a:prstGeom>
        </p:spPr>
      </p:pic>
      <p:pic>
        <p:nvPicPr>
          <p:cNvPr id="5" name="Picture 4">
            <a:extLst>
              <a:ext uri="{FF2B5EF4-FFF2-40B4-BE49-F238E27FC236}">
                <a16:creationId xmlns:a16="http://schemas.microsoft.com/office/drawing/2014/main" id="{10EA6E0F-561A-0E40-8604-C78043988F91}"/>
              </a:ext>
            </a:extLst>
          </p:cNvPr>
          <p:cNvPicPr>
            <a:picLocks noChangeAspect="1"/>
          </p:cNvPicPr>
          <p:nvPr userDrawn="1"/>
        </p:nvPicPr>
        <p:blipFill>
          <a:blip r:embed="rId13" cstate="screen">
            <a:extLst>
              <a:ext uri="{28A0092B-C50C-407E-A947-70E740481C1C}">
                <a14:useLocalDpi xmlns:a14="http://schemas.microsoft.com/office/drawing/2010/main"/>
              </a:ext>
            </a:extLst>
          </a:blip>
          <a:stretch>
            <a:fillRect/>
          </a:stretch>
        </p:blipFill>
        <p:spPr>
          <a:xfrm>
            <a:off x="11072245" y="33088"/>
            <a:ext cx="990306" cy="824176"/>
          </a:xfrm>
          <a:prstGeom prst="rect">
            <a:avLst/>
          </a:prstGeom>
        </p:spPr>
      </p:pic>
    </p:spTree>
    <p:extLst>
      <p:ext uri="{BB962C8B-B14F-4D97-AF65-F5344CB8AC3E}">
        <p14:creationId xmlns:p14="http://schemas.microsoft.com/office/powerpoint/2010/main" val="2798317045"/>
      </p:ext>
    </p:extLst>
  </p:cSld>
  <p:clrMap bg1="dk1" tx1="lt1" bg2="dk2" tx2="lt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 id="2147483682" r:id="rId5"/>
    <p:sldLayoutId id="2147483683" r:id="rId6"/>
    <p:sldLayoutId id="2147483684" r:id="rId7"/>
    <p:sldLayoutId id="2147483685" r:id="rId8"/>
    <p:sldLayoutId id="2147483686" r:id="rId9"/>
    <p:sldLayoutId id="2147483687" r:id="rId10"/>
  </p:sldLayoutIdLst>
  <p:hf hdr="0" ftr="0" dt="0"/>
  <p:txStyles>
    <p:titleStyle>
      <a:lvl1pPr algn="ctr" defTabSz="457200" rtl="0" eaLnBrk="0" fontAlgn="base" hangingPunct="0">
        <a:spcBef>
          <a:spcPct val="0"/>
        </a:spcBef>
        <a:spcAft>
          <a:spcPct val="0"/>
        </a:spcAft>
        <a:defRPr sz="4400" kern="1200">
          <a:solidFill>
            <a:schemeClr val="tx1"/>
          </a:solidFill>
          <a:latin typeface="+mj-lt"/>
          <a:ea typeface="ＭＳ Ｐゴシック" charset="-128"/>
          <a:cs typeface="ＭＳ Ｐゴシック" charset="-128"/>
        </a:defRPr>
      </a:lvl1pPr>
      <a:lvl2pPr algn="ctr" defTabSz="457200" rtl="0" eaLnBrk="0" fontAlgn="base" hangingPunct="0">
        <a:spcBef>
          <a:spcPct val="0"/>
        </a:spcBef>
        <a:spcAft>
          <a:spcPct val="0"/>
        </a:spcAft>
        <a:defRPr sz="4400">
          <a:solidFill>
            <a:schemeClr val="tx1"/>
          </a:solidFill>
          <a:latin typeface="Calibri" pitchFamily="34" charset="0"/>
          <a:ea typeface="ＭＳ Ｐゴシック" charset="-128"/>
          <a:cs typeface="ＭＳ Ｐゴシック" charset="-128"/>
        </a:defRPr>
      </a:lvl2pPr>
      <a:lvl3pPr algn="ctr" defTabSz="457200" rtl="0" eaLnBrk="0" fontAlgn="base" hangingPunct="0">
        <a:spcBef>
          <a:spcPct val="0"/>
        </a:spcBef>
        <a:spcAft>
          <a:spcPct val="0"/>
        </a:spcAft>
        <a:defRPr sz="4400">
          <a:solidFill>
            <a:schemeClr val="tx1"/>
          </a:solidFill>
          <a:latin typeface="Calibri" pitchFamily="34" charset="0"/>
          <a:ea typeface="ＭＳ Ｐゴシック" charset="-128"/>
          <a:cs typeface="ＭＳ Ｐゴシック" charset="-128"/>
        </a:defRPr>
      </a:lvl3pPr>
      <a:lvl4pPr algn="ctr" defTabSz="457200" rtl="0" eaLnBrk="0" fontAlgn="base" hangingPunct="0">
        <a:spcBef>
          <a:spcPct val="0"/>
        </a:spcBef>
        <a:spcAft>
          <a:spcPct val="0"/>
        </a:spcAft>
        <a:defRPr sz="4400">
          <a:solidFill>
            <a:schemeClr val="tx1"/>
          </a:solidFill>
          <a:latin typeface="Calibri" pitchFamily="34" charset="0"/>
          <a:ea typeface="ＭＳ Ｐゴシック" charset="-128"/>
          <a:cs typeface="ＭＳ Ｐゴシック" charset="-128"/>
        </a:defRPr>
      </a:lvl4pPr>
      <a:lvl5pPr algn="ctr" defTabSz="457200" rtl="0" eaLnBrk="0" fontAlgn="base" hangingPunct="0">
        <a:spcBef>
          <a:spcPct val="0"/>
        </a:spcBef>
        <a:spcAft>
          <a:spcPct val="0"/>
        </a:spcAft>
        <a:defRPr sz="4400">
          <a:solidFill>
            <a:schemeClr val="tx1"/>
          </a:solidFill>
          <a:latin typeface="Calibri" pitchFamily="34" charset="0"/>
          <a:ea typeface="ＭＳ Ｐゴシック" charset="-128"/>
          <a:cs typeface="ＭＳ Ｐゴシック" charset="-128"/>
        </a:defRPr>
      </a:lvl5pPr>
      <a:lvl6pPr marL="457200" algn="ctr" defTabSz="457200" rtl="0" fontAlgn="base">
        <a:spcBef>
          <a:spcPct val="0"/>
        </a:spcBef>
        <a:spcAft>
          <a:spcPct val="0"/>
        </a:spcAft>
        <a:defRPr sz="4400">
          <a:solidFill>
            <a:schemeClr val="tx1"/>
          </a:solidFill>
          <a:latin typeface="Calibri" pitchFamily="34" charset="0"/>
          <a:ea typeface="ＭＳ Ｐゴシック" charset="-128"/>
          <a:cs typeface="ＭＳ Ｐゴシック" charset="-128"/>
        </a:defRPr>
      </a:lvl6pPr>
      <a:lvl7pPr marL="914400" algn="ctr" defTabSz="457200" rtl="0" fontAlgn="base">
        <a:spcBef>
          <a:spcPct val="0"/>
        </a:spcBef>
        <a:spcAft>
          <a:spcPct val="0"/>
        </a:spcAft>
        <a:defRPr sz="4400">
          <a:solidFill>
            <a:schemeClr val="tx1"/>
          </a:solidFill>
          <a:latin typeface="Calibri" pitchFamily="34" charset="0"/>
          <a:ea typeface="ＭＳ Ｐゴシック" charset="-128"/>
          <a:cs typeface="ＭＳ Ｐゴシック" charset="-128"/>
        </a:defRPr>
      </a:lvl7pPr>
      <a:lvl8pPr marL="1371600" algn="ctr" defTabSz="457200" rtl="0" fontAlgn="base">
        <a:spcBef>
          <a:spcPct val="0"/>
        </a:spcBef>
        <a:spcAft>
          <a:spcPct val="0"/>
        </a:spcAft>
        <a:defRPr sz="4400">
          <a:solidFill>
            <a:schemeClr val="tx1"/>
          </a:solidFill>
          <a:latin typeface="Calibri" pitchFamily="34" charset="0"/>
          <a:ea typeface="ＭＳ Ｐゴシック" charset="-128"/>
          <a:cs typeface="ＭＳ Ｐゴシック" charset="-128"/>
        </a:defRPr>
      </a:lvl8pPr>
      <a:lvl9pPr marL="1828800" algn="ctr" defTabSz="457200" rtl="0" fontAlgn="base">
        <a:spcBef>
          <a:spcPct val="0"/>
        </a:spcBef>
        <a:spcAft>
          <a:spcPct val="0"/>
        </a:spcAft>
        <a:defRPr sz="4400">
          <a:solidFill>
            <a:schemeClr val="tx1"/>
          </a:solidFill>
          <a:latin typeface="Calibri" pitchFamily="34" charset="0"/>
          <a:ea typeface="ＭＳ Ｐゴシック" charset="-128"/>
          <a:cs typeface="ＭＳ Ｐゴシック" charset="-128"/>
        </a:defRPr>
      </a:lvl9pPr>
    </p:titleStyle>
    <p:bodyStyle>
      <a:lvl1pPr marL="342900" indent="-342900" algn="l" defTabSz="457200" rtl="0" eaLnBrk="0" fontAlgn="base" hangingPunct="0">
        <a:spcBef>
          <a:spcPct val="20000"/>
        </a:spcBef>
        <a:spcAft>
          <a:spcPct val="0"/>
        </a:spcAft>
        <a:buFont typeface="Arial" charset="0"/>
        <a:buChar char="•"/>
        <a:defRPr sz="3200" kern="1200">
          <a:solidFill>
            <a:schemeClr val="tx1"/>
          </a:solidFill>
          <a:latin typeface="+mn-lt"/>
          <a:ea typeface="ＭＳ Ｐゴシック" charset="-128"/>
          <a:cs typeface="ＭＳ Ｐゴシック" charset="-128"/>
        </a:defRPr>
      </a:lvl1pPr>
      <a:lvl2pPr marL="742950" indent="-285750" algn="l" defTabSz="457200" rtl="0" eaLnBrk="0" fontAlgn="base" hangingPunct="0">
        <a:spcBef>
          <a:spcPct val="20000"/>
        </a:spcBef>
        <a:spcAft>
          <a:spcPct val="0"/>
        </a:spcAft>
        <a:buFont typeface="Arial" charset="0"/>
        <a:buChar char="–"/>
        <a:defRPr sz="2800" kern="1200">
          <a:solidFill>
            <a:schemeClr val="tx1"/>
          </a:solidFill>
          <a:latin typeface="+mn-lt"/>
          <a:ea typeface="ＭＳ Ｐゴシック" charset="-128"/>
          <a:cs typeface="+mn-cs"/>
        </a:defRPr>
      </a:lvl2pPr>
      <a:lvl3pPr marL="1143000" indent="-228600" algn="l" defTabSz="457200" rtl="0" eaLnBrk="0" fontAlgn="base" hangingPunct="0">
        <a:spcBef>
          <a:spcPct val="20000"/>
        </a:spcBef>
        <a:spcAft>
          <a:spcPct val="0"/>
        </a:spcAft>
        <a:buFont typeface="Arial" charset="0"/>
        <a:buChar char="•"/>
        <a:defRPr sz="2400" kern="1200">
          <a:solidFill>
            <a:schemeClr val="tx1"/>
          </a:solidFill>
          <a:latin typeface="+mn-lt"/>
          <a:ea typeface="ＭＳ Ｐゴシック" charset="-128"/>
          <a:cs typeface="+mn-cs"/>
        </a:defRPr>
      </a:lvl3pPr>
      <a:lvl4pPr marL="16002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ＭＳ Ｐゴシック" charset="-128"/>
          <a:cs typeface="+mn-cs"/>
        </a:defRPr>
      </a:lvl4pPr>
      <a:lvl5pPr marL="20574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ＭＳ Ｐゴシック"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6146" name="Picture 2" descr="Banner OCT template.jpg"/>
          <p:cNvPicPr>
            <a:picLocks noChangeAspect="1"/>
          </p:cNvPicPr>
          <p:nvPr userDrawn="1"/>
        </p:nvPicPr>
        <p:blipFill>
          <a:blip r:embed="rId11">
            <a:extLst>
              <a:ext uri="{28A0092B-C50C-407E-A947-70E740481C1C}">
                <a14:useLocalDpi xmlns:a14="http://schemas.microsoft.com/office/drawing/2010/main" val="0"/>
              </a:ext>
            </a:extLst>
          </a:blip>
          <a:srcRect/>
          <a:stretch>
            <a:fillRect/>
          </a:stretch>
        </p:blipFill>
        <p:spPr bwMode="auto">
          <a:xfrm>
            <a:off x="0" y="1"/>
            <a:ext cx="12192000" cy="1127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2"/>
          <p:cNvPicPr>
            <a:picLocks noChangeAspect="1"/>
          </p:cNvPicPr>
          <p:nvPr userDrawn="1"/>
        </p:nvPicPr>
        <p:blipFill>
          <a:blip r:embed="rId12">
            <a:extLst>
              <a:ext uri="{28A0092B-C50C-407E-A947-70E740481C1C}">
                <a14:useLocalDpi xmlns:a14="http://schemas.microsoft.com/office/drawing/2010/main" val="0"/>
              </a:ext>
            </a:extLst>
          </a:blip>
          <a:stretch>
            <a:fillRect/>
          </a:stretch>
        </p:blipFill>
        <p:spPr>
          <a:xfrm>
            <a:off x="-811" y="-1"/>
            <a:ext cx="12192000" cy="1127125"/>
          </a:xfrm>
          <a:prstGeom prst="rect">
            <a:avLst/>
          </a:prstGeom>
        </p:spPr>
      </p:pic>
    </p:spTree>
    <p:extLst>
      <p:ext uri="{BB962C8B-B14F-4D97-AF65-F5344CB8AC3E}">
        <p14:creationId xmlns:p14="http://schemas.microsoft.com/office/powerpoint/2010/main" val="468272484"/>
      </p:ext>
    </p:extLst>
  </p:cSld>
  <p:clrMap bg1="dk1" tx1="lt1" bg2="dk2" tx2="lt2" accent1="accent1" accent2="accent2" accent3="accent3" accent4="accent4" accent5="accent5" accent6="accent6" hlink="hlink" folHlink="folHlink"/>
  <p:sldLayoutIdLst>
    <p:sldLayoutId id="2147483699" r:id="rId1"/>
    <p:sldLayoutId id="2147483700" r:id="rId2"/>
    <p:sldLayoutId id="2147483701" r:id="rId3"/>
    <p:sldLayoutId id="2147483702" r:id="rId4"/>
    <p:sldLayoutId id="2147483703" r:id="rId5"/>
    <p:sldLayoutId id="2147483704" r:id="rId6"/>
    <p:sldLayoutId id="2147483705" r:id="rId7"/>
    <p:sldLayoutId id="2147483706" r:id="rId8"/>
    <p:sldLayoutId id="2147483707" r:id="rId9"/>
  </p:sldLayoutIdLst>
  <p:hf hdr="0" ftr="0" dt="0"/>
  <p:txStyles>
    <p:titleStyle>
      <a:lvl1pPr algn="ctr" defTabSz="457200" rtl="0" eaLnBrk="0" fontAlgn="base" hangingPunct="0">
        <a:spcBef>
          <a:spcPct val="0"/>
        </a:spcBef>
        <a:spcAft>
          <a:spcPct val="0"/>
        </a:spcAft>
        <a:defRPr sz="4400" kern="1200">
          <a:solidFill>
            <a:schemeClr val="tx1"/>
          </a:solidFill>
          <a:latin typeface="+mj-lt"/>
          <a:ea typeface="ＭＳ Ｐゴシック" charset="-128"/>
          <a:cs typeface="ＭＳ Ｐゴシック" charset="-128"/>
        </a:defRPr>
      </a:lvl1pPr>
      <a:lvl2pPr algn="ctr" defTabSz="457200" rtl="0" eaLnBrk="0" fontAlgn="base" hangingPunct="0">
        <a:spcBef>
          <a:spcPct val="0"/>
        </a:spcBef>
        <a:spcAft>
          <a:spcPct val="0"/>
        </a:spcAft>
        <a:defRPr sz="4400">
          <a:solidFill>
            <a:schemeClr val="tx1"/>
          </a:solidFill>
          <a:latin typeface="Calibri" pitchFamily="34" charset="0"/>
          <a:ea typeface="ＭＳ Ｐゴシック" charset="-128"/>
          <a:cs typeface="ＭＳ Ｐゴシック" charset="-128"/>
        </a:defRPr>
      </a:lvl2pPr>
      <a:lvl3pPr algn="ctr" defTabSz="457200" rtl="0" eaLnBrk="0" fontAlgn="base" hangingPunct="0">
        <a:spcBef>
          <a:spcPct val="0"/>
        </a:spcBef>
        <a:spcAft>
          <a:spcPct val="0"/>
        </a:spcAft>
        <a:defRPr sz="4400">
          <a:solidFill>
            <a:schemeClr val="tx1"/>
          </a:solidFill>
          <a:latin typeface="Calibri" pitchFamily="34" charset="0"/>
          <a:ea typeface="ＭＳ Ｐゴシック" charset="-128"/>
          <a:cs typeface="ＭＳ Ｐゴシック" charset="-128"/>
        </a:defRPr>
      </a:lvl3pPr>
      <a:lvl4pPr algn="ctr" defTabSz="457200" rtl="0" eaLnBrk="0" fontAlgn="base" hangingPunct="0">
        <a:spcBef>
          <a:spcPct val="0"/>
        </a:spcBef>
        <a:spcAft>
          <a:spcPct val="0"/>
        </a:spcAft>
        <a:defRPr sz="4400">
          <a:solidFill>
            <a:schemeClr val="tx1"/>
          </a:solidFill>
          <a:latin typeface="Calibri" pitchFamily="34" charset="0"/>
          <a:ea typeface="ＭＳ Ｐゴシック" charset="-128"/>
          <a:cs typeface="ＭＳ Ｐゴシック" charset="-128"/>
        </a:defRPr>
      </a:lvl4pPr>
      <a:lvl5pPr algn="ctr" defTabSz="457200" rtl="0" eaLnBrk="0" fontAlgn="base" hangingPunct="0">
        <a:spcBef>
          <a:spcPct val="0"/>
        </a:spcBef>
        <a:spcAft>
          <a:spcPct val="0"/>
        </a:spcAft>
        <a:defRPr sz="4400">
          <a:solidFill>
            <a:schemeClr val="tx1"/>
          </a:solidFill>
          <a:latin typeface="Calibri" pitchFamily="34" charset="0"/>
          <a:ea typeface="ＭＳ Ｐゴシック" charset="-128"/>
          <a:cs typeface="ＭＳ Ｐゴシック" charset="-128"/>
        </a:defRPr>
      </a:lvl5pPr>
      <a:lvl6pPr marL="457200" algn="ctr" defTabSz="457200" rtl="0" fontAlgn="base">
        <a:spcBef>
          <a:spcPct val="0"/>
        </a:spcBef>
        <a:spcAft>
          <a:spcPct val="0"/>
        </a:spcAft>
        <a:defRPr sz="4400">
          <a:solidFill>
            <a:schemeClr val="tx1"/>
          </a:solidFill>
          <a:latin typeface="Calibri" pitchFamily="34" charset="0"/>
          <a:ea typeface="ＭＳ Ｐゴシック" charset="-128"/>
          <a:cs typeface="ＭＳ Ｐゴシック" charset="-128"/>
        </a:defRPr>
      </a:lvl6pPr>
      <a:lvl7pPr marL="914400" algn="ctr" defTabSz="457200" rtl="0" fontAlgn="base">
        <a:spcBef>
          <a:spcPct val="0"/>
        </a:spcBef>
        <a:spcAft>
          <a:spcPct val="0"/>
        </a:spcAft>
        <a:defRPr sz="4400">
          <a:solidFill>
            <a:schemeClr val="tx1"/>
          </a:solidFill>
          <a:latin typeface="Calibri" pitchFamily="34" charset="0"/>
          <a:ea typeface="ＭＳ Ｐゴシック" charset="-128"/>
          <a:cs typeface="ＭＳ Ｐゴシック" charset="-128"/>
        </a:defRPr>
      </a:lvl7pPr>
      <a:lvl8pPr marL="1371600" algn="ctr" defTabSz="457200" rtl="0" fontAlgn="base">
        <a:spcBef>
          <a:spcPct val="0"/>
        </a:spcBef>
        <a:spcAft>
          <a:spcPct val="0"/>
        </a:spcAft>
        <a:defRPr sz="4400">
          <a:solidFill>
            <a:schemeClr val="tx1"/>
          </a:solidFill>
          <a:latin typeface="Calibri" pitchFamily="34" charset="0"/>
          <a:ea typeface="ＭＳ Ｐゴシック" charset="-128"/>
          <a:cs typeface="ＭＳ Ｐゴシック" charset="-128"/>
        </a:defRPr>
      </a:lvl8pPr>
      <a:lvl9pPr marL="1828800" algn="ctr" defTabSz="457200" rtl="0" fontAlgn="base">
        <a:spcBef>
          <a:spcPct val="0"/>
        </a:spcBef>
        <a:spcAft>
          <a:spcPct val="0"/>
        </a:spcAft>
        <a:defRPr sz="4400">
          <a:solidFill>
            <a:schemeClr val="tx1"/>
          </a:solidFill>
          <a:latin typeface="Calibri" pitchFamily="34" charset="0"/>
          <a:ea typeface="ＭＳ Ｐゴシック" charset="-128"/>
          <a:cs typeface="ＭＳ Ｐゴシック" charset="-128"/>
        </a:defRPr>
      </a:lvl9pPr>
    </p:titleStyle>
    <p:bodyStyle>
      <a:lvl1pPr marL="342900" indent="-342900" algn="l" defTabSz="457200" rtl="0" eaLnBrk="0" fontAlgn="base" hangingPunct="0">
        <a:spcBef>
          <a:spcPct val="20000"/>
        </a:spcBef>
        <a:spcAft>
          <a:spcPct val="0"/>
        </a:spcAft>
        <a:buFont typeface="Arial" charset="0"/>
        <a:buChar char="•"/>
        <a:defRPr sz="3200" kern="1200">
          <a:solidFill>
            <a:schemeClr val="tx1"/>
          </a:solidFill>
          <a:latin typeface="+mn-lt"/>
          <a:ea typeface="ＭＳ Ｐゴシック" charset="-128"/>
          <a:cs typeface="ＭＳ Ｐゴシック" charset="-128"/>
        </a:defRPr>
      </a:lvl1pPr>
      <a:lvl2pPr marL="742950" indent="-285750" algn="l" defTabSz="457200" rtl="0" eaLnBrk="0" fontAlgn="base" hangingPunct="0">
        <a:spcBef>
          <a:spcPct val="20000"/>
        </a:spcBef>
        <a:spcAft>
          <a:spcPct val="0"/>
        </a:spcAft>
        <a:buFont typeface="Arial" charset="0"/>
        <a:buChar char="–"/>
        <a:defRPr sz="2800" kern="1200">
          <a:solidFill>
            <a:schemeClr val="tx1"/>
          </a:solidFill>
          <a:latin typeface="+mn-lt"/>
          <a:ea typeface="ＭＳ Ｐゴシック" charset="-128"/>
          <a:cs typeface="+mn-cs"/>
        </a:defRPr>
      </a:lvl2pPr>
      <a:lvl3pPr marL="1143000" indent="-228600" algn="l" defTabSz="457200" rtl="0" eaLnBrk="0" fontAlgn="base" hangingPunct="0">
        <a:spcBef>
          <a:spcPct val="20000"/>
        </a:spcBef>
        <a:spcAft>
          <a:spcPct val="0"/>
        </a:spcAft>
        <a:buFont typeface="Arial" charset="0"/>
        <a:buChar char="•"/>
        <a:defRPr sz="2400" kern="1200">
          <a:solidFill>
            <a:schemeClr val="tx1"/>
          </a:solidFill>
          <a:latin typeface="+mn-lt"/>
          <a:ea typeface="ＭＳ Ｐゴシック" charset="-128"/>
          <a:cs typeface="+mn-cs"/>
        </a:defRPr>
      </a:lvl3pPr>
      <a:lvl4pPr marL="16002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ＭＳ Ｐゴシック" charset="-128"/>
          <a:cs typeface="+mn-cs"/>
        </a:defRPr>
      </a:lvl4pPr>
      <a:lvl5pPr marL="20574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ＭＳ Ｐゴシック"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AF145354-13C8-B341-8631-CC4F1B1E7B51}"/>
              </a:ext>
            </a:extLst>
          </p:cNvPr>
          <p:cNvSpPr>
            <a:spLocks noGrp="1"/>
          </p:cNvSpPr>
          <p:nvPr>
            <p:ph type="body" idx="1"/>
          </p:nvPr>
        </p:nvSpPr>
        <p:spPr>
          <a:xfrm>
            <a:off x="347958" y="1003412"/>
            <a:ext cx="11612070" cy="5173551"/>
          </a:xfrm>
          <a:prstGeom prst="rect">
            <a:avLst/>
          </a:prstGeom>
        </p:spPr>
        <p:txBody>
          <a:bodyPr vert="horz" lIns="91440" tIns="45720" rIns="91440" bIns="45720" rtlCol="0">
            <a:normAutofit/>
          </a:bodyPr>
          <a:lstStyle/>
          <a:p>
            <a:pPr lvl="0"/>
            <a:r>
              <a:rPr lang="en-US" dirty="0"/>
              <a:t>Edit Master text style</a:t>
            </a:r>
          </a:p>
          <a:p>
            <a:pPr lvl="1"/>
            <a:r>
              <a:rPr lang="en-US" dirty="0"/>
              <a:t>Second level</a:t>
            </a:r>
          </a:p>
          <a:p>
            <a:pPr lvl="2"/>
            <a:r>
              <a:rPr lang="en-US" dirty="0"/>
              <a:t>Third level</a:t>
            </a:r>
          </a:p>
          <a:p>
            <a:pPr lvl="3"/>
            <a:r>
              <a:rPr lang="en-US" dirty="0"/>
              <a:t>Fourth level</a:t>
            </a:r>
          </a:p>
        </p:txBody>
      </p:sp>
      <p:pic>
        <p:nvPicPr>
          <p:cNvPr id="7" name="Picture 6">
            <a:extLst>
              <a:ext uri="{FF2B5EF4-FFF2-40B4-BE49-F238E27FC236}">
                <a16:creationId xmlns:a16="http://schemas.microsoft.com/office/drawing/2014/main" id="{027039DC-A681-294D-995F-6F3381394DEE}"/>
              </a:ext>
            </a:extLst>
          </p:cNvPr>
          <p:cNvPicPr>
            <a:picLocks noChangeAspect="1"/>
          </p:cNvPicPr>
          <p:nvPr userDrawn="1"/>
        </p:nvPicPr>
        <p:blipFill>
          <a:blip r:embed="rId9"/>
          <a:stretch>
            <a:fillRect/>
          </a:stretch>
        </p:blipFill>
        <p:spPr>
          <a:xfrm>
            <a:off x="-1" y="-1"/>
            <a:ext cx="12185909" cy="897468"/>
          </a:xfrm>
          <a:prstGeom prst="rect">
            <a:avLst/>
          </a:prstGeom>
        </p:spPr>
      </p:pic>
      <p:sp>
        <p:nvSpPr>
          <p:cNvPr id="5" name="Slide Number Placeholder 5"/>
          <p:cNvSpPr>
            <a:spLocks noGrp="1"/>
          </p:cNvSpPr>
          <p:nvPr>
            <p:ph type="sldNum" sz="quarter" idx="4"/>
          </p:nvPr>
        </p:nvSpPr>
        <p:spPr>
          <a:xfrm>
            <a:off x="11789664" y="6629400"/>
            <a:ext cx="402336" cy="228600"/>
          </a:xfrm>
          <a:prstGeom prst="rect">
            <a:avLst/>
          </a:prstGeom>
        </p:spPr>
        <p:txBody>
          <a:bodyPr vert="horz" wrap="square" lIns="0" tIns="45720" rIns="91440" bIns="45720" numCol="1" anchor="t" anchorCtr="0" compatLnSpc="1">
            <a:prstTxWarp prst="textNoShape">
              <a:avLst/>
            </a:prstTxWarp>
          </a:bodyPr>
          <a:lstStyle>
            <a:lvl1pPr algn="r" eaLnBrk="1" fontAlgn="auto" hangingPunct="1">
              <a:spcBef>
                <a:spcPts val="0"/>
              </a:spcBef>
              <a:spcAft>
                <a:spcPts val="0"/>
              </a:spcAft>
              <a:defRPr lang="en-US" sz="800" baseline="0" smtClean="0">
                <a:solidFill>
                  <a:schemeClr val="tx1"/>
                </a:solidFill>
                <a:latin typeface="Arial" charset="0"/>
                <a:ea typeface=""/>
              </a:defRPr>
            </a:lvl1pPr>
          </a:lstStyle>
          <a:p>
            <a:pPr>
              <a:defRPr/>
            </a:pPr>
            <a:fld id="{75D13D49-2B6F-174C-9E1E-1013A06E5C50}" type="slidenum">
              <a:rPr lang="uk-UA" smtClean="0"/>
              <a:pPr>
                <a:defRPr/>
              </a:pPr>
              <a:t>‹#›</a:t>
            </a:fld>
            <a:endParaRPr lang="uk-UA" dirty="0"/>
          </a:p>
        </p:txBody>
      </p:sp>
      <p:pic>
        <p:nvPicPr>
          <p:cNvPr id="6" name="Picture 5"/>
          <p:cNvPicPr>
            <a:picLocks noChangeAspect="1"/>
          </p:cNvPicPr>
          <p:nvPr userDrawn="1"/>
        </p:nvPicPr>
        <p:blipFill>
          <a:blip r:embed="rId10" cstate="screen">
            <a:extLst>
              <a:ext uri="{28A0092B-C50C-407E-A947-70E740481C1C}">
                <a14:useLocalDpi xmlns:a14="http://schemas.microsoft.com/office/drawing/2010/main"/>
              </a:ext>
            </a:extLst>
          </a:blip>
          <a:stretch>
            <a:fillRect/>
          </a:stretch>
        </p:blipFill>
        <p:spPr>
          <a:xfrm>
            <a:off x="11072245" y="33088"/>
            <a:ext cx="990306" cy="824176"/>
          </a:xfrm>
          <a:prstGeom prst="rect">
            <a:avLst/>
          </a:prstGeom>
        </p:spPr>
      </p:pic>
    </p:spTree>
    <p:extLst>
      <p:ext uri="{BB962C8B-B14F-4D97-AF65-F5344CB8AC3E}">
        <p14:creationId xmlns:p14="http://schemas.microsoft.com/office/powerpoint/2010/main" val="1717264290"/>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Lst>
  <p:transition advTm="1000"/>
  <p:txStyles>
    <p:titleStyle>
      <a:lvl1pPr marL="0" marR="0" indent="0" algn="l" defTabSz="914400" rtl="0" eaLnBrk="1" fontAlgn="auto" latinLnBrk="0" hangingPunct="1">
        <a:lnSpc>
          <a:spcPct val="100000"/>
        </a:lnSpc>
        <a:spcBef>
          <a:spcPts val="0"/>
        </a:spcBef>
        <a:spcAft>
          <a:spcPts val="0"/>
        </a:spcAft>
        <a:buClrTx/>
        <a:buSzTx/>
        <a:buFontTx/>
        <a:buNone/>
        <a:tabLst/>
        <a:defRPr sz="4400" kern="1200">
          <a:solidFill>
            <a:schemeClr val="bg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Wingdings" panose="05000000000000000000" pitchFamily="2" charset="2"/>
        <a:buChar char="Ø"/>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Wingdings" panose="05000000000000000000" pitchFamily="2" charset="2"/>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Courier New" panose="02070309020205020404" pitchFamily="49" charset="0"/>
        <a:buChar char="o"/>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AF145354-13C8-B341-8631-CC4F1B1E7B51}"/>
              </a:ext>
            </a:extLst>
          </p:cNvPr>
          <p:cNvSpPr>
            <a:spLocks noGrp="1"/>
          </p:cNvSpPr>
          <p:nvPr>
            <p:ph type="body" idx="1"/>
          </p:nvPr>
        </p:nvSpPr>
        <p:spPr>
          <a:xfrm>
            <a:off x="347958" y="1003412"/>
            <a:ext cx="11612070" cy="5173551"/>
          </a:xfrm>
          <a:prstGeom prst="rect">
            <a:avLst/>
          </a:prstGeom>
        </p:spPr>
        <p:txBody>
          <a:bodyPr vert="horz" lIns="91440" tIns="45720" rIns="91440" bIns="45720" rtlCol="0">
            <a:normAutofit/>
          </a:bodyPr>
          <a:lstStyle/>
          <a:p>
            <a:pPr lvl="0"/>
            <a:r>
              <a:rPr lang="en-US"/>
              <a:t>Edit Master text style</a:t>
            </a:r>
          </a:p>
          <a:p>
            <a:pPr lvl="1"/>
            <a:r>
              <a:rPr lang="en-US"/>
              <a:t>Second level</a:t>
            </a:r>
          </a:p>
          <a:p>
            <a:pPr lvl="2"/>
            <a:r>
              <a:rPr lang="en-US"/>
              <a:t>Third level</a:t>
            </a:r>
          </a:p>
          <a:p>
            <a:pPr lvl="3"/>
            <a:r>
              <a:rPr lang="en-US"/>
              <a:t>Fourth level</a:t>
            </a:r>
          </a:p>
        </p:txBody>
      </p:sp>
      <p:pic>
        <p:nvPicPr>
          <p:cNvPr id="7" name="Picture 6">
            <a:extLst>
              <a:ext uri="{FF2B5EF4-FFF2-40B4-BE49-F238E27FC236}">
                <a16:creationId xmlns:a16="http://schemas.microsoft.com/office/drawing/2014/main" id="{027039DC-A681-294D-995F-6F3381394DEE}"/>
              </a:ext>
            </a:extLst>
          </p:cNvPr>
          <p:cNvPicPr>
            <a:picLocks noChangeAspect="1"/>
          </p:cNvPicPr>
          <p:nvPr userDrawn="1"/>
        </p:nvPicPr>
        <p:blipFill>
          <a:blip r:embed="rId11"/>
          <a:stretch>
            <a:fillRect/>
          </a:stretch>
        </p:blipFill>
        <p:spPr>
          <a:xfrm>
            <a:off x="-1" y="-1"/>
            <a:ext cx="12185909" cy="897468"/>
          </a:xfrm>
          <a:prstGeom prst="rect">
            <a:avLst/>
          </a:prstGeom>
        </p:spPr>
      </p:pic>
      <p:sp>
        <p:nvSpPr>
          <p:cNvPr id="5" name="Slide Number Placeholder 5"/>
          <p:cNvSpPr>
            <a:spLocks noGrp="1"/>
          </p:cNvSpPr>
          <p:nvPr>
            <p:ph type="sldNum" sz="quarter" idx="4"/>
          </p:nvPr>
        </p:nvSpPr>
        <p:spPr>
          <a:xfrm>
            <a:off x="11789664" y="6629400"/>
            <a:ext cx="402336" cy="228600"/>
          </a:xfrm>
          <a:prstGeom prst="rect">
            <a:avLst/>
          </a:prstGeom>
        </p:spPr>
        <p:txBody>
          <a:bodyPr vert="horz" wrap="square" lIns="0" tIns="45720" rIns="91440" bIns="45720" numCol="1" anchor="t" anchorCtr="0" compatLnSpc="1">
            <a:prstTxWarp prst="textNoShape">
              <a:avLst/>
            </a:prstTxWarp>
          </a:bodyPr>
          <a:lstStyle>
            <a:lvl1pPr algn="r" eaLnBrk="1" fontAlgn="auto" hangingPunct="1">
              <a:spcBef>
                <a:spcPts val="0"/>
              </a:spcBef>
              <a:spcAft>
                <a:spcPts val="0"/>
              </a:spcAft>
              <a:defRPr lang="en-US" sz="800" baseline="0" smtClean="0">
                <a:solidFill>
                  <a:schemeClr val="tx1"/>
                </a:solidFill>
                <a:latin typeface="Arial" charset="0"/>
                <a:ea typeface=""/>
              </a:defRPr>
            </a:lvl1pPr>
          </a:lstStyle>
          <a:p>
            <a:pPr>
              <a:defRPr/>
            </a:pPr>
            <a:fld id="{75D13D49-2B6F-174C-9E1E-1013A06E5C50}" type="slidenum">
              <a:rPr lang="uk-UA" smtClean="0"/>
              <a:pPr>
                <a:defRPr/>
              </a:pPr>
              <a:t>‹#›</a:t>
            </a:fld>
            <a:endParaRPr lang="uk-UA"/>
          </a:p>
        </p:txBody>
      </p:sp>
      <p:pic>
        <p:nvPicPr>
          <p:cNvPr id="6" name="Picture 5"/>
          <p:cNvPicPr>
            <a:picLocks noChangeAspect="1"/>
          </p:cNvPicPr>
          <p:nvPr userDrawn="1"/>
        </p:nvPicPr>
        <p:blipFill>
          <a:blip r:embed="rId12" cstate="print">
            <a:extLst>
              <a:ext uri="{28A0092B-C50C-407E-A947-70E740481C1C}">
                <a14:useLocalDpi xmlns:a14="http://schemas.microsoft.com/office/drawing/2010/main" val="0"/>
              </a:ext>
            </a:extLst>
          </a:blip>
          <a:stretch>
            <a:fillRect/>
          </a:stretch>
        </p:blipFill>
        <p:spPr>
          <a:xfrm>
            <a:off x="11072245" y="33088"/>
            <a:ext cx="990306" cy="824176"/>
          </a:xfrm>
          <a:prstGeom prst="rect">
            <a:avLst/>
          </a:prstGeom>
        </p:spPr>
      </p:pic>
    </p:spTree>
    <p:extLst>
      <p:ext uri="{BB962C8B-B14F-4D97-AF65-F5344CB8AC3E}">
        <p14:creationId xmlns:p14="http://schemas.microsoft.com/office/powerpoint/2010/main" val="311411564"/>
      </p:ext>
    </p:extLst>
  </p:cSld>
  <p:clrMap bg1="lt1" tx1="dk1" bg2="lt2" tx2="dk2" accent1="accent1" accent2="accent2" accent3="accent3" accent4="accent4" accent5="accent5" accent6="accent6" hlink="hlink" folHlink="folHlink"/>
  <p:sldLayoutIdLst>
    <p:sldLayoutId id="2147483717" r:id="rId1"/>
    <p:sldLayoutId id="2147483718" r:id="rId2"/>
    <p:sldLayoutId id="2147483719" r:id="rId3"/>
    <p:sldLayoutId id="2147483720" r:id="rId4"/>
    <p:sldLayoutId id="2147483721" r:id="rId5"/>
    <p:sldLayoutId id="2147483722" r:id="rId6"/>
    <p:sldLayoutId id="2147483723" r:id="rId7"/>
    <p:sldLayoutId id="2147483724" r:id="rId8"/>
    <p:sldLayoutId id="2147483725" r:id="rId9"/>
  </p:sldLayoutIdLst>
  <p:txStyles>
    <p:titleStyle>
      <a:lvl1pPr marL="0" marR="0" indent="0" algn="l" defTabSz="914400" rtl="0" eaLnBrk="1" fontAlgn="auto" latinLnBrk="0" hangingPunct="1">
        <a:lnSpc>
          <a:spcPct val="100000"/>
        </a:lnSpc>
        <a:spcBef>
          <a:spcPts val="0"/>
        </a:spcBef>
        <a:spcAft>
          <a:spcPts val="0"/>
        </a:spcAft>
        <a:buClrTx/>
        <a:buSzTx/>
        <a:buFontTx/>
        <a:buNone/>
        <a:tabLst/>
        <a:defRPr sz="4400" kern="1200">
          <a:solidFill>
            <a:schemeClr val="bg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Wingdings" panose="05000000000000000000" pitchFamily="2" charset="2"/>
        <a:buChar char="Ø"/>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Wingdings" panose="05000000000000000000" pitchFamily="2" charset="2"/>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Courier New" panose="02070309020205020404" pitchFamily="49" charset="0"/>
        <a:buChar char="o"/>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AF145354-13C8-B341-8631-CC4F1B1E7B51}"/>
              </a:ext>
            </a:extLst>
          </p:cNvPr>
          <p:cNvSpPr>
            <a:spLocks noGrp="1"/>
          </p:cNvSpPr>
          <p:nvPr>
            <p:ph type="body" idx="1"/>
          </p:nvPr>
        </p:nvSpPr>
        <p:spPr>
          <a:xfrm>
            <a:off x="347959" y="1003415"/>
            <a:ext cx="11612071" cy="5173551"/>
          </a:xfrm>
          <a:prstGeom prst="rect">
            <a:avLst/>
          </a:prstGeom>
        </p:spPr>
        <p:txBody>
          <a:bodyPr vert="horz" lIns="91440" tIns="45720" rIns="91440" bIns="45720" rtlCol="0">
            <a:normAutofit/>
          </a:bodyPr>
          <a:lstStyle/>
          <a:p>
            <a:pPr lvl="0"/>
            <a:r>
              <a:rPr lang="en-US" dirty="0"/>
              <a:t>Edit Master text style</a:t>
            </a:r>
          </a:p>
          <a:p>
            <a:pPr lvl="1"/>
            <a:r>
              <a:rPr lang="en-US" dirty="0"/>
              <a:t>Second level</a:t>
            </a:r>
          </a:p>
          <a:p>
            <a:pPr lvl="2"/>
            <a:r>
              <a:rPr lang="en-US" dirty="0"/>
              <a:t>Third level</a:t>
            </a:r>
          </a:p>
          <a:p>
            <a:pPr lvl="3"/>
            <a:r>
              <a:rPr lang="en-US" dirty="0"/>
              <a:t>Fourth level</a:t>
            </a:r>
          </a:p>
        </p:txBody>
      </p:sp>
      <p:pic>
        <p:nvPicPr>
          <p:cNvPr id="7" name="Picture 6">
            <a:extLst>
              <a:ext uri="{FF2B5EF4-FFF2-40B4-BE49-F238E27FC236}">
                <a16:creationId xmlns:a16="http://schemas.microsoft.com/office/drawing/2014/main" id="{027039DC-A681-294D-995F-6F3381394DEE}"/>
              </a:ext>
            </a:extLst>
          </p:cNvPr>
          <p:cNvPicPr>
            <a:picLocks noChangeAspect="1"/>
          </p:cNvPicPr>
          <p:nvPr userDrawn="1"/>
        </p:nvPicPr>
        <p:blipFill>
          <a:blip r:embed="rId10" cstate="screen">
            <a:extLst>
              <a:ext uri="{28A0092B-C50C-407E-A947-70E740481C1C}">
                <a14:useLocalDpi xmlns:a14="http://schemas.microsoft.com/office/drawing/2010/main"/>
              </a:ext>
            </a:extLst>
          </a:blip>
          <a:stretch>
            <a:fillRect/>
          </a:stretch>
        </p:blipFill>
        <p:spPr>
          <a:xfrm>
            <a:off x="-1" y="-1"/>
            <a:ext cx="12185909" cy="897468"/>
          </a:xfrm>
          <a:prstGeom prst="rect">
            <a:avLst/>
          </a:prstGeom>
        </p:spPr>
      </p:pic>
      <p:sp>
        <p:nvSpPr>
          <p:cNvPr id="5" name="Slide Number Placeholder 5"/>
          <p:cNvSpPr>
            <a:spLocks noGrp="1"/>
          </p:cNvSpPr>
          <p:nvPr>
            <p:ph type="sldNum" sz="quarter" idx="4"/>
          </p:nvPr>
        </p:nvSpPr>
        <p:spPr>
          <a:xfrm>
            <a:off x="11789664" y="6629400"/>
            <a:ext cx="402336" cy="228600"/>
          </a:xfrm>
          <a:prstGeom prst="rect">
            <a:avLst/>
          </a:prstGeom>
        </p:spPr>
        <p:txBody>
          <a:bodyPr vert="horz" wrap="square" lIns="0" tIns="45720" rIns="91440" bIns="45720" numCol="1" anchor="t" anchorCtr="0" compatLnSpc="1">
            <a:prstTxWarp prst="textNoShape">
              <a:avLst/>
            </a:prstTxWarp>
          </a:bodyPr>
          <a:lstStyle>
            <a:lvl1pPr algn="r" eaLnBrk="1" fontAlgn="auto" hangingPunct="1">
              <a:spcBef>
                <a:spcPts val="0"/>
              </a:spcBef>
              <a:spcAft>
                <a:spcPts val="0"/>
              </a:spcAft>
              <a:defRPr lang="en-US" sz="800" baseline="0" smtClean="0">
                <a:solidFill>
                  <a:schemeClr val="tx1"/>
                </a:solidFill>
                <a:latin typeface="Arial" charset="0"/>
                <a:ea typeface=""/>
              </a:defRPr>
            </a:lvl1pPr>
          </a:lstStyle>
          <a:p>
            <a:pPr>
              <a:defRPr/>
            </a:pPr>
            <a:fld id="{75D13D49-2B6F-174C-9E1E-1013A06E5C50}" type="slidenum">
              <a:rPr lang="uk-UA" smtClean="0"/>
              <a:pPr>
                <a:defRPr/>
              </a:pPr>
              <a:t>‹#›</a:t>
            </a:fld>
            <a:endParaRPr lang="uk-UA" dirty="0"/>
          </a:p>
        </p:txBody>
      </p:sp>
      <p:pic>
        <p:nvPicPr>
          <p:cNvPr id="6" name="Picture 5"/>
          <p:cNvPicPr>
            <a:picLocks noChangeAspect="1"/>
          </p:cNvPicPr>
          <p:nvPr userDrawn="1"/>
        </p:nvPicPr>
        <p:blipFill>
          <a:blip r:embed="rId11" cstate="screen">
            <a:extLst>
              <a:ext uri="{28A0092B-C50C-407E-A947-70E740481C1C}">
                <a14:useLocalDpi xmlns:a14="http://schemas.microsoft.com/office/drawing/2010/main"/>
              </a:ext>
            </a:extLst>
          </a:blip>
          <a:stretch>
            <a:fillRect/>
          </a:stretch>
        </p:blipFill>
        <p:spPr>
          <a:xfrm>
            <a:off x="11072245" y="33088"/>
            <a:ext cx="990307" cy="824176"/>
          </a:xfrm>
          <a:prstGeom prst="rect">
            <a:avLst/>
          </a:prstGeom>
        </p:spPr>
      </p:pic>
    </p:spTree>
    <p:extLst>
      <p:ext uri="{BB962C8B-B14F-4D97-AF65-F5344CB8AC3E}">
        <p14:creationId xmlns:p14="http://schemas.microsoft.com/office/powerpoint/2010/main" val="641288586"/>
      </p:ext>
    </p:extLst>
  </p:cSld>
  <p:clrMap bg1="lt1" tx1="dk1" bg2="lt2" tx2="dk2" accent1="accent1" accent2="accent2" accent3="accent3" accent4="accent4" accent5="accent5" accent6="accent6" hlink="hlink" folHlink="folHlink"/>
  <p:sldLayoutIdLst>
    <p:sldLayoutId id="2147483727" r:id="rId1"/>
    <p:sldLayoutId id="2147483728" r:id="rId2"/>
    <p:sldLayoutId id="2147483729" r:id="rId3"/>
    <p:sldLayoutId id="2147483730" r:id="rId4"/>
    <p:sldLayoutId id="2147483731" r:id="rId5"/>
    <p:sldLayoutId id="2147483732" r:id="rId6"/>
    <p:sldLayoutId id="2147483733" r:id="rId7"/>
    <p:sldLayoutId id="2147483734" r:id="rId8"/>
  </p:sldLayoutIdLst>
  <p:transition advTm="1000"/>
  <p:txStyles>
    <p:titleStyle>
      <a:lvl1pPr marL="0" marR="0" indent="0" algn="l" defTabSz="914354" rtl="0" eaLnBrk="1" fontAlgn="auto" latinLnBrk="0" hangingPunct="1">
        <a:lnSpc>
          <a:spcPct val="100000"/>
        </a:lnSpc>
        <a:spcBef>
          <a:spcPts val="0"/>
        </a:spcBef>
        <a:spcAft>
          <a:spcPts val="0"/>
        </a:spcAft>
        <a:buClrTx/>
        <a:buSzTx/>
        <a:buFontTx/>
        <a:buNone/>
        <a:tabLst/>
        <a:defRPr sz="4400" kern="1200">
          <a:solidFill>
            <a:schemeClr val="bg1"/>
          </a:solidFill>
          <a:latin typeface="+mj-lt"/>
          <a:ea typeface="+mj-ea"/>
          <a:cs typeface="+mj-cs"/>
        </a:defRPr>
      </a:lvl1pPr>
    </p:titleStyle>
    <p:bodyStyle>
      <a:lvl1pPr marL="228589" indent="-228589" algn="l" defTabSz="914354" rtl="0" eaLnBrk="1" latinLnBrk="0" hangingPunct="1">
        <a:lnSpc>
          <a:spcPct val="90000"/>
        </a:lnSpc>
        <a:spcBef>
          <a:spcPts val="1000"/>
        </a:spcBef>
        <a:buFont typeface="Wingdings" panose="05000000000000000000" pitchFamily="2" charset="2"/>
        <a:buChar char="Ø"/>
        <a:defRPr sz="2800" kern="1200">
          <a:solidFill>
            <a:schemeClr val="tx1"/>
          </a:solidFill>
          <a:latin typeface="Arial" panose="020B0604020202020204" pitchFamily="34" charset="0"/>
          <a:ea typeface="+mn-ea"/>
          <a:cs typeface="Arial" panose="020B0604020202020204" pitchFamily="34" charset="0"/>
        </a:defRPr>
      </a:lvl1pPr>
      <a:lvl2pPr marL="685766" indent="-228589" algn="l" defTabSz="914354" rtl="0" eaLnBrk="1" latinLnBrk="0" hangingPunct="1">
        <a:lnSpc>
          <a:spcPct val="90000"/>
        </a:lnSpc>
        <a:spcBef>
          <a:spcPts val="500"/>
        </a:spcBef>
        <a:buFont typeface="Wingdings" panose="05000000000000000000" pitchFamily="2" charset="2"/>
        <a:buChar char="§"/>
        <a:defRPr sz="2400" kern="1200">
          <a:solidFill>
            <a:schemeClr val="tx1"/>
          </a:solidFill>
          <a:latin typeface="Arial" panose="020B0604020202020204" pitchFamily="34" charset="0"/>
          <a:ea typeface="+mn-ea"/>
          <a:cs typeface="Arial" panose="020B0604020202020204" pitchFamily="34" charset="0"/>
        </a:defRPr>
      </a:lvl2pPr>
      <a:lvl3pPr marL="1142942" indent="-228589" algn="l" defTabSz="914354"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120" indent="-228589" algn="l" defTabSz="914354" rtl="0" eaLnBrk="1" latinLnBrk="0" hangingPunct="1">
        <a:lnSpc>
          <a:spcPct val="90000"/>
        </a:lnSpc>
        <a:spcBef>
          <a:spcPts val="500"/>
        </a:spcBef>
        <a:buFont typeface="Courier New" panose="02070309020205020404" pitchFamily="49" charset="0"/>
        <a:buChar char="o"/>
        <a:defRPr sz="1800" kern="1200">
          <a:solidFill>
            <a:schemeClr val="tx1"/>
          </a:solidFill>
          <a:latin typeface="Arial" panose="020B0604020202020204" pitchFamily="34" charset="0"/>
          <a:ea typeface="+mn-ea"/>
          <a:cs typeface="Arial" panose="020B0604020202020204" pitchFamily="34" charset="0"/>
        </a:defRPr>
      </a:lvl4pPr>
      <a:lvl5pPr marL="2057298"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54" rtl="0" eaLnBrk="1" latinLnBrk="0" hangingPunct="1">
        <a:defRPr sz="1800" kern="1200">
          <a:solidFill>
            <a:schemeClr val="tx1"/>
          </a:solidFill>
          <a:latin typeface="+mn-lt"/>
          <a:ea typeface="+mn-ea"/>
          <a:cs typeface="+mn-cs"/>
        </a:defRPr>
      </a:lvl1pPr>
      <a:lvl2pPr marL="457178" algn="l" defTabSz="914354" rtl="0" eaLnBrk="1" latinLnBrk="0" hangingPunct="1">
        <a:defRPr sz="1800" kern="1200">
          <a:solidFill>
            <a:schemeClr val="tx1"/>
          </a:solidFill>
          <a:latin typeface="+mn-lt"/>
          <a:ea typeface="+mn-ea"/>
          <a:cs typeface="+mn-cs"/>
        </a:defRPr>
      </a:lvl2pPr>
      <a:lvl3pPr marL="914354" algn="l" defTabSz="914354" rtl="0" eaLnBrk="1" latinLnBrk="0" hangingPunct="1">
        <a:defRPr sz="1800" kern="1200">
          <a:solidFill>
            <a:schemeClr val="tx1"/>
          </a:solidFill>
          <a:latin typeface="+mn-lt"/>
          <a:ea typeface="+mn-ea"/>
          <a:cs typeface="+mn-cs"/>
        </a:defRPr>
      </a:lvl3pPr>
      <a:lvl4pPr marL="1371532" algn="l" defTabSz="914354" rtl="0" eaLnBrk="1" latinLnBrk="0" hangingPunct="1">
        <a:defRPr sz="1800" kern="1200">
          <a:solidFill>
            <a:schemeClr val="tx1"/>
          </a:solidFill>
          <a:latin typeface="+mn-lt"/>
          <a:ea typeface="+mn-ea"/>
          <a:cs typeface="+mn-cs"/>
        </a:defRPr>
      </a:lvl4pPr>
      <a:lvl5pPr marL="1828709" algn="l" defTabSz="914354" rtl="0" eaLnBrk="1" latinLnBrk="0" hangingPunct="1">
        <a:defRPr sz="1800" kern="1200">
          <a:solidFill>
            <a:schemeClr val="tx1"/>
          </a:solidFill>
          <a:latin typeface="+mn-lt"/>
          <a:ea typeface="+mn-ea"/>
          <a:cs typeface="+mn-cs"/>
        </a:defRPr>
      </a:lvl5pPr>
      <a:lvl6pPr marL="2285886" algn="l" defTabSz="914354" rtl="0" eaLnBrk="1" latinLnBrk="0" hangingPunct="1">
        <a:defRPr sz="1800" kern="1200">
          <a:solidFill>
            <a:schemeClr val="tx1"/>
          </a:solidFill>
          <a:latin typeface="+mn-lt"/>
          <a:ea typeface="+mn-ea"/>
          <a:cs typeface="+mn-cs"/>
        </a:defRPr>
      </a:lvl6pPr>
      <a:lvl7pPr marL="2743062" algn="l" defTabSz="914354" rtl="0" eaLnBrk="1" latinLnBrk="0" hangingPunct="1">
        <a:defRPr sz="1800" kern="1200">
          <a:solidFill>
            <a:schemeClr val="tx1"/>
          </a:solidFill>
          <a:latin typeface="+mn-lt"/>
          <a:ea typeface="+mn-ea"/>
          <a:cs typeface="+mn-cs"/>
        </a:defRPr>
      </a:lvl7pPr>
      <a:lvl8pPr marL="3200240" algn="l" defTabSz="914354" rtl="0" eaLnBrk="1" latinLnBrk="0" hangingPunct="1">
        <a:defRPr sz="1800" kern="1200">
          <a:solidFill>
            <a:schemeClr val="tx1"/>
          </a:solidFill>
          <a:latin typeface="+mn-lt"/>
          <a:ea typeface="+mn-ea"/>
          <a:cs typeface="+mn-cs"/>
        </a:defRPr>
      </a:lvl8pPr>
      <a:lvl9pPr marL="3657418" algn="l" defTabSz="914354"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6146" name="Picture 2" descr="Banner OCT template.jpg"/>
          <p:cNvPicPr>
            <a:picLocks noChangeAspect="1"/>
          </p:cNvPicPr>
          <p:nvPr userDrawn="1"/>
        </p:nvPicPr>
        <p:blipFill>
          <a:blip r:embed="rId11">
            <a:extLst>
              <a:ext uri="{28A0092B-C50C-407E-A947-70E740481C1C}">
                <a14:useLocalDpi xmlns:a14="http://schemas.microsoft.com/office/drawing/2010/main"/>
              </a:ext>
            </a:extLst>
          </a:blip>
          <a:srcRect/>
          <a:stretch>
            <a:fillRect/>
          </a:stretch>
        </p:blipFill>
        <p:spPr bwMode="auto">
          <a:xfrm>
            <a:off x="0" y="1"/>
            <a:ext cx="12192000" cy="1127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2"/>
          <p:cNvPicPr>
            <a:picLocks noChangeAspect="1"/>
          </p:cNvPicPr>
          <p:nvPr userDrawn="1"/>
        </p:nvPicPr>
        <p:blipFill>
          <a:blip r:embed="rId12">
            <a:extLst>
              <a:ext uri="{28A0092B-C50C-407E-A947-70E740481C1C}">
                <a14:useLocalDpi xmlns:a14="http://schemas.microsoft.com/office/drawing/2010/main"/>
              </a:ext>
            </a:extLst>
          </a:blip>
          <a:stretch>
            <a:fillRect/>
          </a:stretch>
        </p:blipFill>
        <p:spPr>
          <a:xfrm>
            <a:off x="-811" y="-1"/>
            <a:ext cx="12192000" cy="1127125"/>
          </a:xfrm>
          <a:prstGeom prst="rect">
            <a:avLst/>
          </a:prstGeom>
        </p:spPr>
      </p:pic>
    </p:spTree>
    <p:extLst>
      <p:ext uri="{BB962C8B-B14F-4D97-AF65-F5344CB8AC3E}">
        <p14:creationId xmlns:p14="http://schemas.microsoft.com/office/powerpoint/2010/main" val="2019597850"/>
      </p:ext>
    </p:extLst>
  </p:cSld>
  <p:clrMap bg1="dk1" tx1="lt1" bg2="dk2" tx2="lt2" accent1="accent1" accent2="accent2" accent3="accent3" accent4="accent4" accent5="accent5" accent6="accent6" hlink="hlink" folHlink="folHlink"/>
  <p:sldLayoutIdLst>
    <p:sldLayoutId id="2147483736" r:id="rId1"/>
    <p:sldLayoutId id="2147483737" r:id="rId2"/>
    <p:sldLayoutId id="2147483738" r:id="rId3"/>
    <p:sldLayoutId id="2147483739" r:id="rId4"/>
    <p:sldLayoutId id="2147483740" r:id="rId5"/>
    <p:sldLayoutId id="2147483741" r:id="rId6"/>
    <p:sldLayoutId id="2147483742" r:id="rId7"/>
    <p:sldLayoutId id="2147483743" r:id="rId8"/>
    <p:sldLayoutId id="2147483744" r:id="rId9"/>
  </p:sldLayoutIdLst>
  <p:transition advTm="1000"/>
  <p:hf hdr="0" ftr="0" dt="0"/>
  <p:txStyles>
    <p:titleStyle>
      <a:lvl1pPr algn="ctr" defTabSz="457200" rtl="0" eaLnBrk="0" fontAlgn="base" hangingPunct="0">
        <a:spcBef>
          <a:spcPct val="0"/>
        </a:spcBef>
        <a:spcAft>
          <a:spcPct val="0"/>
        </a:spcAft>
        <a:defRPr sz="4400" kern="1200">
          <a:solidFill>
            <a:schemeClr val="tx1"/>
          </a:solidFill>
          <a:latin typeface="+mj-lt"/>
          <a:ea typeface="ＭＳ Ｐゴシック" charset="-128"/>
          <a:cs typeface="ＭＳ Ｐゴシック" charset="-128"/>
        </a:defRPr>
      </a:lvl1pPr>
      <a:lvl2pPr algn="ctr" defTabSz="457200" rtl="0" eaLnBrk="0" fontAlgn="base" hangingPunct="0">
        <a:spcBef>
          <a:spcPct val="0"/>
        </a:spcBef>
        <a:spcAft>
          <a:spcPct val="0"/>
        </a:spcAft>
        <a:defRPr sz="4400">
          <a:solidFill>
            <a:schemeClr val="tx1"/>
          </a:solidFill>
          <a:latin typeface="Calibri" pitchFamily="34" charset="0"/>
          <a:ea typeface="ＭＳ Ｐゴシック" charset="-128"/>
          <a:cs typeface="ＭＳ Ｐゴシック" charset="-128"/>
        </a:defRPr>
      </a:lvl2pPr>
      <a:lvl3pPr algn="ctr" defTabSz="457200" rtl="0" eaLnBrk="0" fontAlgn="base" hangingPunct="0">
        <a:spcBef>
          <a:spcPct val="0"/>
        </a:spcBef>
        <a:spcAft>
          <a:spcPct val="0"/>
        </a:spcAft>
        <a:defRPr sz="4400">
          <a:solidFill>
            <a:schemeClr val="tx1"/>
          </a:solidFill>
          <a:latin typeface="Calibri" pitchFamily="34" charset="0"/>
          <a:ea typeface="ＭＳ Ｐゴシック" charset="-128"/>
          <a:cs typeface="ＭＳ Ｐゴシック" charset="-128"/>
        </a:defRPr>
      </a:lvl3pPr>
      <a:lvl4pPr algn="ctr" defTabSz="457200" rtl="0" eaLnBrk="0" fontAlgn="base" hangingPunct="0">
        <a:spcBef>
          <a:spcPct val="0"/>
        </a:spcBef>
        <a:spcAft>
          <a:spcPct val="0"/>
        </a:spcAft>
        <a:defRPr sz="4400">
          <a:solidFill>
            <a:schemeClr val="tx1"/>
          </a:solidFill>
          <a:latin typeface="Calibri" pitchFamily="34" charset="0"/>
          <a:ea typeface="ＭＳ Ｐゴシック" charset="-128"/>
          <a:cs typeface="ＭＳ Ｐゴシック" charset="-128"/>
        </a:defRPr>
      </a:lvl4pPr>
      <a:lvl5pPr algn="ctr" defTabSz="457200" rtl="0" eaLnBrk="0" fontAlgn="base" hangingPunct="0">
        <a:spcBef>
          <a:spcPct val="0"/>
        </a:spcBef>
        <a:spcAft>
          <a:spcPct val="0"/>
        </a:spcAft>
        <a:defRPr sz="4400">
          <a:solidFill>
            <a:schemeClr val="tx1"/>
          </a:solidFill>
          <a:latin typeface="Calibri" pitchFamily="34" charset="0"/>
          <a:ea typeface="ＭＳ Ｐゴシック" charset="-128"/>
          <a:cs typeface="ＭＳ Ｐゴシック" charset="-128"/>
        </a:defRPr>
      </a:lvl5pPr>
      <a:lvl6pPr marL="457200" algn="ctr" defTabSz="457200" rtl="0" fontAlgn="base">
        <a:spcBef>
          <a:spcPct val="0"/>
        </a:spcBef>
        <a:spcAft>
          <a:spcPct val="0"/>
        </a:spcAft>
        <a:defRPr sz="4400">
          <a:solidFill>
            <a:schemeClr val="tx1"/>
          </a:solidFill>
          <a:latin typeface="Calibri" pitchFamily="34" charset="0"/>
          <a:ea typeface="ＭＳ Ｐゴシック" charset="-128"/>
          <a:cs typeface="ＭＳ Ｐゴシック" charset="-128"/>
        </a:defRPr>
      </a:lvl6pPr>
      <a:lvl7pPr marL="914400" algn="ctr" defTabSz="457200" rtl="0" fontAlgn="base">
        <a:spcBef>
          <a:spcPct val="0"/>
        </a:spcBef>
        <a:spcAft>
          <a:spcPct val="0"/>
        </a:spcAft>
        <a:defRPr sz="4400">
          <a:solidFill>
            <a:schemeClr val="tx1"/>
          </a:solidFill>
          <a:latin typeface="Calibri" pitchFamily="34" charset="0"/>
          <a:ea typeface="ＭＳ Ｐゴシック" charset="-128"/>
          <a:cs typeface="ＭＳ Ｐゴシック" charset="-128"/>
        </a:defRPr>
      </a:lvl7pPr>
      <a:lvl8pPr marL="1371600" algn="ctr" defTabSz="457200" rtl="0" fontAlgn="base">
        <a:spcBef>
          <a:spcPct val="0"/>
        </a:spcBef>
        <a:spcAft>
          <a:spcPct val="0"/>
        </a:spcAft>
        <a:defRPr sz="4400">
          <a:solidFill>
            <a:schemeClr val="tx1"/>
          </a:solidFill>
          <a:latin typeface="Calibri" pitchFamily="34" charset="0"/>
          <a:ea typeface="ＭＳ Ｐゴシック" charset="-128"/>
          <a:cs typeface="ＭＳ Ｐゴシック" charset="-128"/>
        </a:defRPr>
      </a:lvl8pPr>
      <a:lvl9pPr marL="1828800" algn="ctr" defTabSz="457200" rtl="0" fontAlgn="base">
        <a:spcBef>
          <a:spcPct val="0"/>
        </a:spcBef>
        <a:spcAft>
          <a:spcPct val="0"/>
        </a:spcAft>
        <a:defRPr sz="4400">
          <a:solidFill>
            <a:schemeClr val="tx1"/>
          </a:solidFill>
          <a:latin typeface="Calibri" pitchFamily="34" charset="0"/>
          <a:ea typeface="ＭＳ Ｐゴシック" charset="-128"/>
          <a:cs typeface="ＭＳ Ｐゴシック" charset="-128"/>
        </a:defRPr>
      </a:lvl9pPr>
    </p:titleStyle>
    <p:bodyStyle>
      <a:lvl1pPr marL="342900" indent="-342900" algn="l" defTabSz="457200" rtl="0" eaLnBrk="0" fontAlgn="base" hangingPunct="0">
        <a:spcBef>
          <a:spcPct val="20000"/>
        </a:spcBef>
        <a:spcAft>
          <a:spcPct val="0"/>
        </a:spcAft>
        <a:buFont typeface="Arial" charset="0"/>
        <a:buChar char="•"/>
        <a:defRPr sz="3200" kern="1200">
          <a:solidFill>
            <a:schemeClr val="tx1"/>
          </a:solidFill>
          <a:latin typeface="+mn-lt"/>
          <a:ea typeface="ＭＳ Ｐゴシック" charset="-128"/>
          <a:cs typeface="ＭＳ Ｐゴシック" charset="-128"/>
        </a:defRPr>
      </a:lvl1pPr>
      <a:lvl2pPr marL="742950" indent="-285750" algn="l" defTabSz="457200" rtl="0" eaLnBrk="0" fontAlgn="base" hangingPunct="0">
        <a:spcBef>
          <a:spcPct val="20000"/>
        </a:spcBef>
        <a:spcAft>
          <a:spcPct val="0"/>
        </a:spcAft>
        <a:buFont typeface="Arial" charset="0"/>
        <a:buChar char="–"/>
        <a:defRPr sz="2800" kern="1200">
          <a:solidFill>
            <a:schemeClr val="tx1"/>
          </a:solidFill>
          <a:latin typeface="+mn-lt"/>
          <a:ea typeface="ＭＳ Ｐゴシック" charset="-128"/>
          <a:cs typeface="+mn-cs"/>
        </a:defRPr>
      </a:lvl2pPr>
      <a:lvl3pPr marL="1143000" indent="-228600" algn="l" defTabSz="457200" rtl="0" eaLnBrk="0" fontAlgn="base" hangingPunct="0">
        <a:spcBef>
          <a:spcPct val="20000"/>
        </a:spcBef>
        <a:spcAft>
          <a:spcPct val="0"/>
        </a:spcAft>
        <a:buFont typeface="Arial" charset="0"/>
        <a:buChar char="•"/>
        <a:defRPr sz="2400" kern="1200">
          <a:solidFill>
            <a:schemeClr val="tx1"/>
          </a:solidFill>
          <a:latin typeface="+mn-lt"/>
          <a:ea typeface="ＭＳ Ｐゴシック" charset="-128"/>
          <a:cs typeface="+mn-cs"/>
        </a:defRPr>
      </a:lvl3pPr>
      <a:lvl4pPr marL="16002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ＭＳ Ｐゴシック" charset="-128"/>
          <a:cs typeface="+mn-cs"/>
        </a:defRPr>
      </a:lvl4pPr>
      <a:lvl5pPr marL="20574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ＭＳ Ｐゴシック"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jpeg"/><Relationship Id="rId9" Type="http://schemas.openxmlformats.org/officeDocument/2006/relationships/image" Target="../media/image14.png"/></Relationships>
</file>

<file path=ppt/slides/_rels/slide1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0.xml"/><Relationship Id="rId1" Type="http://schemas.openxmlformats.org/officeDocument/2006/relationships/slideLayout" Target="../slideLayouts/slideLayout52.xml"/></Relationships>
</file>

<file path=ppt/slides/_rels/slide11.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11.xml"/><Relationship Id="rId1" Type="http://schemas.openxmlformats.org/officeDocument/2006/relationships/slideLayout" Target="../slideLayouts/slideLayout52.xml"/><Relationship Id="rId4" Type="http://schemas.openxmlformats.org/officeDocument/2006/relationships/image" Target="../media/image27.jpg"/></Relationships>
</file>

<file path=ppt/slides/_rels/slide1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2.xml"/><Relationship Id="rId1" Type="http://schemas.openxmlformats.org/officeDocument/2006/relationships/slideLayout" Target="../slideLayouts/slideLayout60.xml"/><Relationship Id="rId6" Type="http://schemas.openxmlformats.org/officeDocument/2006/relationships/image" Target="../media/image28.png"/><Relationship Id="rId5" Type="http://schemas.openxmlformats.org/officeDocument/2006/relationships/hyperlink" Target="https://github.com/space-ros" TargetMode="External"/><Relationship Id="rId4" Type="http://schemas.openxmlformats.org/officeDocument/2006/relationships/hyperlink" Target="https://www.ros.org/reps/rep-0003.html" TargetMode="External"/></Relationships>
</file>

<file path=ppt/slides/_rels/slide13.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3.xml"/><Relationship Id="rId1" Type="http://schemas.openxmlformats.org/officeDocument/2006/relationships/slideLayout" Target="../slideLayouts/slideLayout52.xml"/></Relationships>
</file>

<file path=ppt/slides/_rels/slide1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4.xml"/><Relationship Id="rId1" Type="http://schemas.openxmlformats.org/officeDocument/2006/relationships/slideLayout" Target="../slideLayouts/slideLayout55.xml"/></Relationships>
</file>

<file path=ppt/slides/_rels/slide1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5.xml"/><Relationship Id="rId1" Type="http://schemas.openxmlformats.org/officeDocument/2006/relationships/slideLayout" Target="../slideLayouts/slideLayout55.xml"/><Relationship Id="rId5" Type="http://schemas.openxmlformats.org/officeDocument/2006/relationships/image" Target="../media/image20.png"/><Relationship Id="rId4" Type="http://schemas.openxmlformats.org/officeDocument/2006/relationships/image" Target="../media/image19.jpe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0.xml"/></Relationships>
</file>

<file path=ppt/slides/_rels/slide18.xml.rels><?xml version="1.0" encoding="UTF-8" standalone="yes"?>
<Relationships xmlns="http://schemas.openxmlformats.org/package/2006/relationships"><Relationship Id="rId3" Type="http://schemas.openxmlformats.org/officeDocument/2006/relationships/image" Target="../media/image31.png"/><Relationship Id="rId7" Type="http://schemas.openxmlformats.org/officeDocument/2006/relationships/image" Target="../media/image34.jpeg"/><Relationship Id="rId2" Type="http://schemas.openxmlformats.org/officeDocument/2006/relationships/image" Target="../media/image30.png"/><Relationship Id="rId1" Type="http://schemas.openxmlformats.org/officeDocument/2006/relationships/slideLayout" Target="../slideLayouts/slideLayout10.xml"/><Relationship Id="rId6" Type="http://schemas.openxmlformats.org/officeDocument/2006/relationships/image" Target="../media/image33.jpeg"/><Relationship Id="rId5" Type="http://schemas.openxmlformats.org/officeDocument/2006/relationships/image" Target="../media/image32.jpeg"/><Relationship Id="rId4" Type="http://schemas.microsoft.com/office/2007/relationships/hdphoto" Target="../media/hdphoto3.wdp"/></Relationships>
</file>

<file path=ppt/slides/_rels/slide19.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10.xml"/><Relationship Id="rId5" Type="http://schemas.openxmlformats.org/officeDocument/2006/relationships/image" Target="../media/image38.emf"/><Relationship Id="rId4" Type="http://schemas.openxmlformats.org/officeDocument/2006/relationships/image" Target="../media/image37.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2" Type="http://schemas.openxmlformats.org/officeDocument/2006/relationships/image" Target="../media/image39.jpg"/><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4.xml"/><Relationship Id="rId1" Type="http://schemas.openxmlformats.org/officeDocument/2006/relationships/slideLayout" Target="../slideLayouts/slideLayout10.xml"/><Relationship Id="rId4" Type="http://schemas.openxmlformats.org/officeDocument/2006/relationships/image" Target="../media/image16.png"/></Relationships>
</file>

<file path=ppt/slides/_rels/slide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5.xml"/><Relationship Id="rId1" Type="http://schemas.openxmlformats.org/officeDocument/2006/relationships/slideLayout" Target="../slideLayouts/slideLayout27.xml"/><Relationship Id="rId6" Type="http://schemas.openxmlformats.org/officeDocument/2006/relationships/image" Target="../media/image20.png"/><Relationship Id="rId5" Type="http://schemas.openxmlformats.org/officeDocument/2006/relationships/image" Target="../media/image19.jpeg"/><Relationship Id="rId4" Type="http://schemas.openxmlformats.org/officeDocument/2006/relationships/image" Target="../media/image18.png"/></Relationships>
</file>

<file path=ppt/slides/_rels/slide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6.xml"/><Relationship Id="rId1" Type="http://schemas.openxmlformats.org/officeDocument/2006/relationships/slideLayout" Target="../slideLayouts/slideLayout36.xml"/><Relationship Id="rId6" Type="http://schemas.microsoft.com/office/2007/relationships/hdphoto" Target="../media/hdphoto2.wdp"/><Relationship Id="rId5" Type="http://schemas.openxmlformats.org/officeDocument/2006/relationships/image" Target="../media/image22.png"/><Relationship Id="rId4" Type="http://schemas.microsoft.com/office/2007/relationships/hdphoto" Target="../media/hdphoto1.wdp"/></Relationships>
</file>

<file path=ppt/slides/_rels/slide7.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7.xml"/><Relationship Id="rId1" Type="http://schemas.openxmlformats.org/officeDocument/2006/relationships/slideLayout" Target="../slideLayouts/slideLayout36.xml"/></Relationships>
</file>

<file path=ppt/slides/_rels/slide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8.xml"/><Relationship Id="rId1" Type="http://schemas.openxmlformats.org/officeDocument/2006/relationships/slideLayout" Target="../slideLayouts/slideLayout47.xml"/><Relationship Id="rId4" Type="http://schemas.openxmlformats.org/officeDocument/2006/relationships/image" Target="../media/image24.png"/></Relationships>
</file>

<file path=ppt/slides/_rels/slide9.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9.xml"/><Relationship Id="rId1" Type="http://schemas.openxmlformats.org/officeDocument/2006/relationships/slideLayout" Target="../slideLayouts/slideLayout5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F8FF917-5495-2B40-9F4F-35B3547594A6}"/>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 y="0"/>
            <a:ext cx="12192001" cy="6858000"/>
          </a:xfrm>
          <a:prstGeom prst="rect">
            <a:avLst/>
          </a:prstGeom>
        </p:spPr>
      </p:pic>
      <p:sp>
        <p:nvSpPr>
          <p:cNvPr id="6" name="Oval 5">
            <a:extLst>
              <a:ext uri="{FF2B5EF4-FFF2-40B4-BE49-F238E27FC236}">
                <a16:creationId xmlns:a16="http://schemas.microsoft.com/office/drawing/2014/main" id="{5663F3EB-4A6B-C344-929D-A06821766AEE}"/>
              </a:ext>
            </a:extLst>
          </p:cNvPr>
          <p:cNvSpPr/>
          <p:nvPr/>
        </p:nvSpPr>
        <p:spPr>
          <a:xfrm>
            <a:off x="5354176" y="937551"/>
            <a:ext cx="2024476" cy="2028462"/>
          </a:xfrm>
          <a:prstGeom prst="ellipse">
            <a:avLst/>
          </a:prstGeom>
          <a:blipFill>
            <a:blip r:embed="rId4"/>
            <a:stretch>
              <a:fillRect/>
            </a:stretch>
          </a:blip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9A47B0B1-AE78-1C43-BF09-97D59B2B2211}"/>
              </a:ext>
            </a:extLst>
          </p:cNvPr>
          <p:cNvSpPr/>
          <p:nvPr/>
        </p:nvSpPr>
        <p:spPr>
          <a:xfrm>
            <a:off x="3337939" y="2683627"/>
            <a:ext cx="1662686" cy="1665959"/>
          </a:xfrm>
          <a:prstGeom prst="ellipse">
            <a:avLst/>
          </a:prstGeom>
          <a:blipFill>
            <a:blip r:embed="rId5"/>
            <a:stretch>
              <a:fillRect/>
            </a:stretch>
          </a:blip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b"/>
          <a:lstStyle/>
          <a:p>
            <a:pPr algn="ctr"/>
            <a:endParaRPr lang="en-US" dirty="0"/>
          </a:p>
        </p:txBody>
      </p:sp>
      <p:sp>
        <p:nvSpPr>
          <p:cNvPr id="8" name="Oval 7">
            <a:extLst>
              <a:ext uri="{FF2B5EF4-FFF2-40B4-BE49-F238E27FC236}">
                <a16:creationId xmlns:a16="http://schemas.microsoft.com/office/drawing/2014/main" id="{97E4ECAB-B19F-B942-96AB-DB31EBBACF2B}"/>
              </a:ext>
            </a:extLst>
          </p:cNvPr>
          <p:cNvSpPr/>
          <p:nvPr/>
        </p:nvSpPr>
        <p:spPr>
          <a:xfrm>
            <a:off x="2621997" y="781224"/>
            <a:ext cx="1368731" cy="1371426"/>
          </a:xfrm>
          <a:prstGeom prst="ellipse">
            <a:avLst/>
          </a:prstGeom>
          <a:blipFill>
            <a:blip r:embed="rId6"/>
            <a:stretch>
              <a:fillRect/>
            </a:stretch>
          </a:blip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Oval 8">
            <a:extLst>
              <a:ext uri="{FF2B5EF4-FFF2-40B4-BE49-F238E27FC236}">
                <a16:creationId xmlns:a16="http://schemas.microsoft.com/office/drawing/2014/main" id="{ED2BAA4E-B642-A247-BCA8-7F21E066F45F}"/>
              </a:ext>
            </a:extLst>
          </p:cNvPr>
          <p:cNvSpPr/>
          <p:nvPr/>
        </p:nvSpPr>
        <p:spPr>
          <a:xfrm>
            <a:off x="5784226" y="3970239"/>
            <a:ext cx="1066387" cy="1068486"/>
          </a:xfrm>
          <a:prstGeom prst="ellipse">
            <a:avLst/>
          </a:prstGeom>
          <a:blipFill>
            <a:blip r:embed="rId7"/>
            <a:stretch>
              <a:fillRect/>
            </a:stretch>
          </a:blip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b"/>
          <a:lstStyle/>
          <a:p>
            <a:pPr algn="ctr"/>
            <a:endParaRPr lang="en-US" dirty="0"/>
          </a:p>
        </p:txBody>
      </p:sp>
      <p:sp>
        <p:nvSpPr>
          <p:cNvPr id="10" name="Oval 9">
            <a:extLst>
              <a:ext uri="{FF2B5EF4-FFF2-40B4-BE49-F238E27FC236}">
                <a16:creationId xmlns:a16="http://schemas.microsoft.com/office/drawing/2014/main" id="{AFAA6F18-F259-1141-9A7E-685B603DFDC4}"/>
              </a:ext>
            </a:extLst>
          </p:cNvPr>
          <p:cNvSpPr/>
          <p:nvPr/>
        </p:nvSpPr>
        <p:spPr>
          <a:xfrm>
            <a:off x="8635866" y="1384803"/>
            <a:ext cx="1662686" cy="1665960"/>
          </a:xfrm>
          <a:prstGeom prst="ellipse">
            <a:avLst/>
          </a:prstGeom>
          <a:blipFill>
            <a:blip r:embed="rId8" cstate="screen">
              <a:extLst>
                <a:ext uri="{28A0092B-C50C-407E-A947-70E740481C1C}">
                  <a14:useLocalDpi xmlns:a14="http://schemas.microsoft.com/office/drawing/2010/main"/>
                </a:ext>
              </a:extLst>
            </a:blip>
            <a:stretch>
              <a:fillRect/>
            </a:stretch>
          </a:blip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3" name="Oval 12">
            <a:extLst>
              <a:ext uri="{FF2B5EF4-FFF2-40B4-BE49-F238E27FC236}">
                <a16:creationId xmlns:a16="http://schemas.microsoft.com/office/drawing/2014/main" id="{E4C28EAE-DA49-B241-8E1D-2DA2E087335C}"/>
              </a:ext>
            </a:extLst>
          </p:cNvPr>
          <p:cNvSpPr/>
          <p:nvPr/>
        </p:nvSpPr>
        <p:spPr>
          <a:xfrm>
            <a:off x="7450072" y="3256047"/>
            <a:ext cx="1662686" cy="1665959"/>
          </a:xfrm>
          <a:prstGeom prst="ellipse">
            <a:avLst/>
          </a:prstGeom>
          <a:blipFill>
            <a:blip r:embed="rId9" cstate="screen">
              <a:extLst>
                <a:ext uri="{28A0092B-C50C-407E-A947-70E740481C1C}">
                  <a14:useLocalDpi xmlns:a14="http://schemas.microsoft.com/office/drawing/2010/main"/>
                </a:ext>
              </a:extLst>
            </a:blip>
            <a:stretch>
              <a:fillRect/>
            </a:stretch>
          </a:blip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b"/>
          <a:lstStyle/>
          <a:p>
            <a:pPr algn="ctr"/>
            <a:endParaRPr lang="en-US" dirty="0"/>
          </a:p>
        </p:txBody>
      </p:sp>
      <p:sp>
        <p:nvSpPr>
          <p:cNvPr id="14" name="TextBox 13">
            <a:extLst>
              <a:ext uri="{FF2B5EF4-FFF2-40B4-BE49-F238E27FC236}">
                <a16:creationId xmlns:a16="http://schemas.microsoft.com/office/drawing/2014/main" id="{789E58A2-0D19-8347-AEB6-5923D2FD632F}"/>
              </a:ext>
            </a:extLst>
          </p:cNvPr>
          <p:cNvSpPr txBox="1"/>
          <p:nvPr/>
        </p:nvSpPr>
        <p:spPr>
          <a:xfrm>
            <a:off x="232011" y="5515550"/>
            <a:ext cx="10412798" cy="707886"/>
          </a:xfrm>
          <a:prstGeom prst="rect">
            <a:avLst/>
          </a:prstGeom>
          <a:noFill/>
        </p:spPr>
        <p:txBody>
          <a:bodyPr wrap="square" rtlCol="0" anchor="ctr" anchorCtr="0">
            <a:spAutoFit/>
          </a:bodyPr>
          <a:lstStyle/>
          <a:p>
            <a:pPr>
              <a:lnSpc>
                <a:spcPts val="2400"/>
              </a:lnSpc>
            </a:pPr>
            <a:r>
              <a:rPr lang="en-US" sz="2400" b="1" dirty="0">
                <a:solidFill>
                  <a:prstClr val="white"/>
                </a:solidFill>
                <a:latin typeface="Helvetica Neue" charset="0"/>
                <a:ea typeface="Helvetica Neue" charset="0"/>
                <a:cs typeface="Helvetica Neue" charset="0"/>
              </a:rPr>
              <a:t>Integrated System for Autonomous and Adaptive Caretaking (ISAAC)</a:t>
            </a:r>
          </a:p>
          <a:p>
            <a:pPr>
              <a:lnSpc>
                <a:spcPts val="2400"/>
              </a:lnSpc>
            </a:pPr>
            <a:r>
              <a:rPr lang="en-US" sz="2400" b="1" dirty="0">
                <a:solidFill>
                  <a:prstClr val="white"/>
                </a:solidFill>
                <a:latin typeface="Helvetica Neue" charset="0"/>
                <a:ea typeface="Helvetica Neue" charset="0"/>
                <a:cs typeface="Helvetica Neue" charset="0"/>
              </a:rPr>
              <a:t>Astrobee Working Group Update</a:t>
            </a:r>
            <a:endParaRPr lang="en-US" sz="2100" b="1" dirty="0">
              <a:solidFill>
                <a:prstClr val="white"/>
              </a:solidFill>
              <a:latin typeface="Helvetica Neue" charset="0"/>
              <a:ea typeface="Helvetica Neue" charset="0"/>
              <a:cs typeface="Helvetica Neue" charset="0"/>
            </a:endParaRPr>
          </a:p>
        </p:txBody>
      </p:sp>
      <p:sp>
        <p:nvSpPr>
          <p:cNvPr id="15" name="TextBox 14">
            <a:extLst>
              <a:ext uri="{FF2B5EF4-FFF2-40B4-BE49-F238E27FC236}">
                <a16:creationId xmlns:a16="http://schemas.microsoft.com/office/drawing/2014/main" id="{AAEB29B5-8E8B-5B4F-A2B3-6B0D1EFC8B84}"/>
              </a:ext>
            </a:extLst>
          </p:cNvPr>
          <p:cNvSpPr txBox="1"/>
          <p:nvPr/>
        </p:nvSpPr>
        <p:spPr>
          <a:xfrm>
            <a:off x="232011" y="6145059"/>
            <a:ext cx="8468436" cy="523220"/>
          </a:xfrm>
          <a:prstGeom prst="rect">
            <a:avLst/>
          </a:prstGeom>
          <a:noFill/>
        </p:spPr>
        <p:txBody>
          <a:bodyPr wrap="square" rtlCol="0" anchor="ctr" anchorCtr="0">
            <a:spAutoFit/>
          </a:bodyPr>
          <a:lstStyle/>
          <a:p>
            <a:r>
              <a:rPr lang="en-US" sz="1400" dirty="0">
                <a:solidFill>
                  <a:prstClr val="white"/>
                </a:solidFill>
                <a:latin typeface="Helvetica Neue" charset="0"/>
                <a:ea typeface="Helvetica Neue" charset="0"/>
                <a:cs typeface="Helvetica Neue" charset="0"/>
              </a:rPr>
              <a:t>Trey Smith, Maria Bualat, and the ISAAC Team</a:t>
            </a:r>
          </a:p>
          <a:p>
            <a:r>
              <a:rPr lang="en-US" sz="1400" dirty="0">
                <a:solidFill>
                  <a:prstClr val="white"/>
                </a:solidFill>
                <a:latin typeface="Helvetica Neue" charset="0"/>
                <a:ea typeface="Helvetica Neue" charset="0"/>
                <a:cs typeface="Helvetica Neue" charset="0"/>
              </a:rPr>
              <a:t>06.01.2023</a:t>
            </a:r>
          </a:p>
        </p:txBody>
      </p:sp>
    </p:spTree>
    <p:extLst>
      <p:ext uri="{BB962C8B-B14F-4D97-AF65-F5344CB8AC3E}">
        <p14:creationId xmlns:p14="http://schemas.microsoft.com/office/powerpoint/2010/main" val="388664296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1"/>
          <p:cNvSpPr>
            <a:spLocks noGrp="1"/>
          </p:cNvSpPr>
          <p:nvPr>
            <p:ph idx="1"/>
          </p:nvPr>
        </p:nvSpPr>
        <p:spPr>
          <a:xfrm>
            <a:off x="347958" y="1003412"/>
            <a:ext cx="7756658" cy="5625988"/>
          </a:xfrm>
        </p:spPr>
        <p:txBody>
          <a:bodyPr>
            <a:normAutofit fontScale="70000" lnSpcReduction="20000"/>
          </a:bodyPr>
          <a:lstStyle/>
          <a:p>
            <a:r>
              <a:rPr lang="en-US" sz="2200" dirty="0">
                <a:latin typeface="Calibri" panose="020F0502020204030204" pitchFamily="34" charset="0"/>
                <a:cs typeface="Calibri" panose="020F0502020204030204" pitchFamily="34" charset="0"/>
              </a:rPr>
              <a:t>Aim for near-term infusion of ISAAC multi-sensor mapping to </a:t>
            </a:r>
            <a:r>
              <a:rPr lang="en-US" sz="2200" b="1" dirty="0">
                <a:solidFill>
                  <a:srgbClr val="C00000"/>
                </a:solidFill>
                <a:latin typeface="Calibri" panose="020F0502020204030204" pitchFamily="34" charset="0"/>
                <a:cs typeface="Calibri" panose="020F0502020204030204" pitchFamily="34" charset="0"/>
              </a:rPr>
              <a:t>operational use with Astrobee on ISS </a:t>
            </a:r>
            <a:r>
              <a:rPr lang="en-US" sz="2200" dirty="0">
                <a:latin typeface="Calibri" panose="020F0502020204030204" pitchFamily="34" charset="0"/>
                <a:cs typeface="Calibri" panose="020F0502020204030204" pitchFamily="34" charset="0"/>
              </a:rPr>
              <a:t>in addition to medium-term use on a future Gateway IVR platform</a:t>
            </a:r>
          </a:p>
          <a:p>
            <a:r>
              <a:rPr lang="en-US" sz="2200" dirty="0">
                <a:latin typeface="Calibri" panose="020F0502020204030204" pitchFamily="34" charset="0"/>
                <a:cs typeface="Calibri" panose="020F0502020204030204" pitchFamily="34" charset="0"/>
              </a:rPr>
              <a:t>Autonomous robotic multi-sensor mapping can provide several operational benefits to ISS:</a:t>
            </a:r>
          </a:p>
          <a:p>
            <a:pPr lvl="1"/>
            <a:r>
              <a:rPr lang="en-US" sz="2000" b="1" dirty="0">
                <a:latin typeface="Calibri" panose="020F0502020204030204" pitchFamily="34" charset="0"/>
                <a:cs typeface="Calibri" panose="020F0502020204030204" pitchFamily="34" charset="0"/>
              </a:rPr>
              <a:t>Save crew time. </a:t>
            </a:r>
            <a:r>
              <a:rPr lang="en-US" sz="2000" dirty="0">
                <a:latin typeface="Calibri" panose="020F0502020204030204" pitchFamily="34" charset="0"/>
                <a:cs typeface="Calibri" panose="020F0502020204030204" pitchFamily="34" charset="0"/>
              </a:rPr>
              <a:t>Autonomous robotic data collection could partially replace the need for crew safety videos (although Astrobee can’t cover all parts of the ISS)</a:t>
            </a:r>
          </a:p>
          <a:p>
            <a:pPr lvl="1"/>
            <a:r>
              <a:rPr lang="en-US" sz="2000" b="1" dirty="0">
                <a:latin typeface="Calibri" panose="020F0502020204030204" pitchFamily="34" charset="0"/>
                <a:cs typeface="Calibri" panose="020F0502020204030204" pitchFamily="34" charset="0"/>
              </a:rPr>
              <a:t>Provide more accurate and timely information</a:t>
            </a:r>
            <a:r>
              <a:rPr lang="en-US" sz="2000" dirty="0">
                <a:latin typeface="Calibri" panose="020F0502020204030204" pitchFamily="34" charset="0"/>
                <a:cs typeface="Calibri" panose="020F0502020204030204" pitchFamily="34" charset="0"/>
              </a:rPr>
              <a:t>. The ISS interior is a very dynamic environment, and the robot could collect map updates more frequently than the current tempo of crew safety videos (once every few months).</a:t>
            </a:r>
          </a:p>
          <a:p>
            <a:pPr lvl="1"/>
            <a:r>
              <a:rPr lang="en-US" sz="2000" b="1" dirty="0">
                <a:latin typeface="Calibri" panose="020F0502020204030204" pitchFamily="34" charset="0"/>
                <a:cs typeface="Calibri" panose="020F0502020204030204" pitchFamily="34" charset="0"/>
              </a:rPr>
              <a:t>Enhance usability. </a:t>
            </a:r>
            <a:r>
              <a:rPr lang="en-US" sz="2000" dirty="0">
                <a:latin typeface="Calibri" panose="020F0502020204030204" pitchFamily="34" charset="0"/>
                <a:cs typeface="Calibri" panose="020F0502020204030204" pitchFamily="34" charset="0"/>
              </a:rPr>
              <a:t>Enable users to navigate directly to the area of interest in a 3D model of the ISS, rather than downloading a massive video file and scrubbing through it to find the area of interest</a:t>
            </a:r>
          </a:p>
          <a:p>
            <a:pPr lvl="1"/>
            <a:r>
              <a:rPr lang="en-US" sz="2000" b="1" dirty="0">
                <a:latin typeface="Calibri" panose="020F0502020204030204" pitchFamily="34" charset="0"/>
                <a:cs typeface="Calibri" panose="020F0502020204030204" pitchFamily="34" charset="0"/>
              </a:rPr>
              <a:t>Provide new “superpower” senses</a:t>
            </a:r>
            <a:r>
              <a:rPr lang="en-US" sz="2000" dirty="0">
                <a:latin typeface="Calibri" panose="020F0502020204030204" pitchFamily="34" charset="0"/>
                <a:cs typeface="Calibri" panose="020F0502020204030204" pitchFamily="34" charset="0"/>
              </a:rPr>
              <a:t>. In the near term, we propose to enhance ISAAC maps with sound source information from the SoundSee microphone array payload for Astrobee. Going forward, the ISAAC mapping framework can easily accommodate new sensor payloads added to Astrobee.</a:t>
            </a:r>
          </a:p>
          <a:p>
            <a:pPr lvl="1"/>
            <a:r>
              <a:rPr lang="en-US" sz="2000" b="1" dirty="0">
                <a:latin typeface="Calibri" panose="020F0502020204030204" pitchFamily="34" charset="0"/>
                <a:cs typeface="Calibri" panose="020F0502020204030204" pitchFamily="34" charset="0"/>
              </a:rPr>
              <a:t>Enable automated change and anomaly detection. </a:t>
            </a:r>
            <a:r>
              <a:rPr lang="en-US" sz="2000" dirty="0">
                <a:latin typeface="Calibri" panose="020F0502020204030204" pitchFamily="34" charset="0"/>
                <a:cs typeface="Calibri" panose="020F0502020204030204" pitchFamily="34" charset="0"/>
              </a:rPr>
              <a:t>Automated detection of many types of anomaly (e.g., hardware intruding into a keepout zone) requires understanding the scene geometry and naturally builds on ISAAC’s 3D map building. Without automation, labor-intensive manual review of safety videos is presently slow enough that by the time the review is done, its recommendations are often obsolete.</a:t>
            </a:r>
          </a:p>
          <a:p>
            <a:r>
              <a:rPr lang="en-US" sz="2200" dirty="0">
                <a:latin typeface="Calibri" panose="020F0502020204030204" pitchFamily="34" charset="0"/>
                <a:cs typeface="Calibri" panose="020F0502020204030204" pitchFamily="34" charset="0"/>
              </a:rPr>
              <a:t>Initial candidate ISS use cases for map data:</a:t>
            </a:r>
          </a:p>
          <a:p>
            <a:pPr lvl="1"/>
            <a:r>
              <a:rPr lang="en-US" sz="2000" b="1" dirty="0">
                <a:latin typeface="Calibri" panose="020F0502020204030204" pitchFamily="34" charset="0"/>
                <a:cs typeface="Calibri" panose="020F0502020204030204" pitchFamily="34" charset="0"/>
              </a:rPr>
              <a:t>Safety:</a:t>
            </a:r>
            <a:r>
              <a:rPr lang="en-US" sz="2000" dirty="0">
                <a:latin typeface="Calibri" panose="020F0502020204030204" pitchFamily="34" charset="0"/>
                <a:cs typeface="Calibri" panose="020F0502020204030204" pitchFamily="34" charset="0"/>
              </a:rPr>
              <a:t> Check keepout zone violations, hatch seals, Emergency Egress Guidance System visibility, translation paths, and other items.</a:t>
            </a:r>
          </a:p>
          <a:p>
            <a:pPr lvl="1"/>
            <a:r>
              <a:rPr lang="en-US" sz="2000" b="1" dirty="0">
                <a:latin typeface="Calibri" panose="020F0502020204030204" pitchFamily="34" charset="0"/>
                <a:cs typeface="Calibri" panose="020F0502020204030204" pitchFamily="34" charset="0"/>
              </a:rPr>
              <a:t>Logistics: </a:t>
            </a:r>
            <a:r>
              <a:rPr lang="en-US" sz="2000" dirty="0">
                <a:latin typeface="Calibri" panose="020F0502020204030204" pitchFamily="34" charset="0"/>
                <a:cs typeface="Calibri" panose="020F0502020204030204" pitchFamily="34" charset="0"/>
              </a:rPr>
              <a:t>Spot check the locations of cargo. Review available capacity of stowage locations. Correlate data from RFID Recon payload and update Inventory Management System database.</a:t>
            </a:r>
          </a:p>
          <a:p>
            <a:r>
              <a:rPr lang="en-US" sz="2000" dirty="0">
                <a:latin typeface="Calibri" panose="020F0502020204030204" pitchFamily="34" charset="0"/>
                <a:cs typeface="Calibri" panose="020F0502020204030204" pitchFamily="34" charset="0"/>
              </a:rPr>
              <a:t>The ISS program is currently considering a proposal from the Astrobee Facility team to perform Astrobee surveys of the USOS every six months, starting in January 2023</a:t>
            </a:r>
          </a:p>
          <a:p>
            <a:pPr lvl="1"/>
            <a:r>
              <a:rPr lang="en-US" sz="2000" dirty="0">
                <a:latin typeface="Calibri" panose="020F0502020204030204" pitchFamily="34" charset="0"/>
                <a:cs typeface="Calibri" panose="020F0502020204030204" pitchFamily="34" charset="0"/>
              </a:rPr>
              <a:t>Further ISAAC development is needed to streamline operations and post-processing so the Astrobee Facility can support this service going forward</a:t>
            </a:r>
          </a:p>
          <a:p>
            <a:pPr lvl="1"/>
            <a:endParaRPr lang="en-US" sz="1500" dirty="0">
              <a:latin typeface="Calibri" panose="020F0502020204030204" pitchFamily="34" charset="0"/>
              <a:cs typeface="Calibri" panose="020F0502020204030204" pitchFamily="34" charset="0"/>
            </a:endParaRPr>
          </a:p>
        </p:txBody>
      </p:sp>
      <p:sp>
        <p:nvSpPr>
          <p:cNvPr id="3" name="Slide Number Placeholder 2"/>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5D13D49-2B6F-174C-9E1E-1013A06E5C50}" type="slidenum">
              <a:rPr kumimoji="0" lang="uk-UA" sz="1400" b="0" i="0" u="none" strike="noStrike" kern="1200" cap="none" spc="0" normalizeH="0" baseline="0" noProof="0" smtClean="0">
                <a:ln>
                  <a:noFill/>
                </a:ln>
                <a:solidFill>
                  <a:prstClr val="black"/>
                </a:solidFill>
                <a:effectLst/>
                <a:uLnTx/>
                <a:uFillTx/>
                <a:latin typeface="Arial" charset="0"/>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uk-UA" sz="1400" b="0" i="0" u="none" strike="noStrike" kern="1200" cap="none" spc="0" normalizeH="0" baseline="0" noProof="0" dirty="0">
              <a:ln>
                <a:noFill/>
              </a:ln>
              <a:solidFill>
                <a:prstClr val="black"/>
              </a:solidFill>
              <a:effectLst/>
              <a:uLnTx/>
              <a:uFillTx/>
              <a:latin typeface="Arial" charset="0"/>
              <a:cs typeface="+mn-cs"/>
            </a:endParaRPr>
          </a:p>
        </p:txBody>
      </p:sp>
      <p:sp>
        <p:nvSpPr>
          <p:cNvPr id="5" name="Title 1"/>
          <p:cNvSpPr txBox="1">
            <a:spLocks/>
          </p:cNvSpPr>
          <p:nvPr/>
        </p:nvSpPr>
        <p:spPr>
          <a:xfrm>
            <a:off x="2667000" y="0"/>
            <a:ext cx="6858000" cy="1066800"/>
          </a:xfrm>
          <a:prstGeom prst="rect">
            <a:avLst/>
          </a:prstGeom>
        </p:spPr>
        <p:txBody>
          <a:bodyPr/>
          <a:lstStyle>
            <a:lvl1pPr marL="0" marR="0" indent="0" algn="l" defTabSz="914400" rtl="0" eaLnBrk="1" fontAlgn="auto" latinLnBrk="0" hangingPunct="1">
              <a:lnSpc>
                <a:spcPct val="100000"/>
              </a:lnSpc>
              <a:spcBef>
                <a:spcPts val="0"/>
              </a:spcBef>
              <a:spcAft>
                <a:spcPts val="0"/>
              </a:spcAft>
              <a:buClrTx/>
              <a:buSzTx/>
              <a:buFontTx/>
              <a:buNone/>
              <a:tabLst/>
              <a:defRPr sz="4400" kern="1200">
                <a:solidFill>
                  <a:schemeClr val="bg1"/>
                </a:solidFill>
                <a:latin typeface="+mj-lt"/>
                <a:ea typeface="+mj-ea"/>
                <a:cs typeface="+mj-cs"/>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dirty="0">
                <a:ln>
                  <a:noFill/>
                </a:ln>
                <a:solidFill>
                  <a:prstClr val="white">
                    <a:lumMod val="85000"/>
                  </a:prstClr>
                </a:solidFill>
                <a:effectLst/>
                <a:uLnTx/>
                <a:uFillTx/>
                <a:latin typeface="Arial Bold" charset="0"/>
                <a:ea typeface="ＭＳ Ｐゴシック" charset="-128"/>
                <a:cs typeface="ＭＳ Ｐゴシック" charset="-128"/>
              </a:rPr>
              <a:t> </a:t>
            </a:r>
          </a:p>
        </p:txBody>
      </p:sp>
      <p:sp>
        <p:nvSpPr>
          <p:cNvPr id="4" name="TextBox 3"/>
          <p:cNvSpPr txBox="1"/>
          <p:nvPr/>
        </p:nvSpPr>
        <p:spPr>
          <a:xfrm>
            <a:off x="347958" y="85356"/>
            <a:ext cx="10553721" cy="52322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prstClr val="white">
                    <a:lumMod val="85000"/>
                  </a:prstClr>
                </a:solidFill>
                <a:effectLst/>
                <a:uLnTx/>
                <a:uFillTx/>
                <a:latin typeface="Arial" panose="020B0604020202020204" pitchFamily="34" charset="0"/>
                <a:ea typeface="MS PGothic" charset="-128"/>
                <a:cs typeface="Arial" panose="020B0604020202020204" pitchFamily="34" charset="0"/>
              </a:rPr>
              <a:t>Phase 3 ARC: Coordinated Multi-Robot Mapping Scenario</a:t>
            </a:r>
          </a:p>
        </p:txBody>
      </p:sp>
      <p:pic>
        <p:nvPicPr>
          <p:cNvPr id="7" name="Picture 6">
            <a:extLst>
              <a:ext uri="{FF2B5EF4-FFF2-40B4-BE49-F238E27FC236}">
                <a16:creationId xmlns:a16="http://schemas.microsoft.com/office/drawing/2014/main" id="{83C95FD0-399B-489D-8519-22EB745C5D6B}"/>
              </a:ext>
            </a:extLst>
          </p:cNvPr>
          <p:cNvPicPr>
            <a:picLocks noChangeAspect="1"/>
          </p:cNvPicPr>
          <p:nvPr/>
        </p:nvPicPr>
        <p:blipFill rotWithShape="1">
          <a:blip r:embed="rId3">
            <a:extLst>
              <a:ext uri="{28A0092B-C50C-407E-A947-70E740481C1C}">
                <a14:useLocalDpi xmlns:a14="http://schemas.microsoft.com/office/drawing/2010/main" val="0"/>
              </a:ext>
            </a:extLst>
          </a:blip>
          <a:srcRect l="14906" t="31392" r="23860"/>
          <a:stretch/>
        </p:blipFill>
        <p:spPr>
          <a:xfrm>
            <a:off x="8199120" y="2117361"/>
            <a:ext cx="3764458" cy="2372484"/>
          </a:xfrm>
          <a:prstGeom prst="rect">
            <a:avLst/>
          </a:prstGeom>
        </p:spPr>
      </p:pic>
      <p:sp>
        <p:nvSpPr>
          <p:cNvPr id="8" name="TextBox 7">
            <a:extLst>
              <a:ext uri="{FF2B5EF4-FFF2-40B4-BE49-F238E27FC236}">
                <a16:creationId xmlns:a16="http://schemas.microsoft.com/office/drawing/2014/main" id="{5B0C1AB6-FCF5-44FB-8DF8-5BDF8FC544B1}"/>
              </a:ext>
            </a:extLst>
          </p:cNvPr>
          <p:cNvSpPr txBox="1"/>
          <p:nvPr/>
        </p:nvSpPr>
        <p:spPr>
          <a:xfrm>
            <a:off x="8104616" y="4504836"/>
            <a:ext cx="3955304"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black"/>
                </a:solidFill>
                <a:effectLst/>
                <a:uLnTx/>
                <a:uFillTx/>
                <a:latin typeface="Calibri" panose="020F0502020204030204"/>
                <a:ea typeface="MS PGothic" charset="-128"/>
                <a:cs typeface="+mn-cs"/>
              </a:rPr>
              <a:t>Bumble and Queen operate side-by-side to map USL during ISAAC-11 (2022/07/11)</a:t>
            </a:r>
          </a:p>
        </p:txBody>
      </p:sp>
    </p:spTree>
    <p:extLst>
      <p:ext uri="{BB962C8B-B14F-4D97-AF65-F5344CB8AC3E}">
        <p14:creationId xmlns:p14="http://schemas.microsoft.com/office/powerpoint/2010/main" val="4206204399"/>
      </p:ext>
    </p:ext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5D13D49-2B6F-174C-9E1E-1013A06E5C50}" type="slidenum">
              <a:rPr kumimoji="0" lang="uk-UA" sz="1400" b="0" i="0" u="none" strike="noStrike" kern="1200" cap="none" spc="0" normalizeH="0" baseline="0" noProof="0" smtClean="0">
                <a:ln>
                  <a:noFill/>
                </a:ln>
                <a:solidFill>
                  <a:prstClr val="black"/>
                </a:solidFill>
                <a:effectLst/>
                <a:uLnTx/>
                <a:uFillTx/>
                <a:latin typeface="Arial" charset="0"/>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uk-UA" sz="1400" b="0" i="0" u="none" strike="noStrike" kern="1200" cap="none" spc="0" normalizeH="0" baseline="0" noProof="0" dirty="0">
              <a:ln>
                <a:noFill/>
              </a:ln>
              <a:solidFill>
                <a:prstClr val="black"/>
              </a:solidFill>
              <a:effectLst/>
              <a:uLnTx/>
              <a:uFillTx/>
              <a:latin typeface="Arial" charset="0"/>
              <a:cs typeface="+mn-cs"/>
            </a:endParaRPr>
          </a:p>
        </p:txBody>
      </p:sp>
      <p:sp>
        <p:nvSpPr>
          <p:cNvPr id="5" name="Title 1"/>
          <p:cNvSpPr txBox="1">
            <a:spLocks/>
          </p:cNvSpPr>
          <p:nvPr/>
        </p:nvSpPr>
        <p:spPr>
          <a:xfrm>
            <a:off x="2667000" y="0"/>
            <a:ext cx="6858000" cy="1066800"/>
          </a:xfrm>
          <a:prstGeom prst="rect">
            <a:avLst/>
          </a:prstGeom>
        </p:spPr>
        <p:txBody>
          <a:bodyPr/>
          <a:lstStyle>
            <a:lvl1pPr marL="0" marR="0" indent="0" algn="l" defTabSz="914400" rtl="0" eaLnBrk="1" fontAlgn="auto" latinLnBrk="0" hangingPunct="1">
              <a:lnSpc>
                <a:spcPct val="100000"/>
              </a:lnSpc>
              <a:spcBef>
                <a:spcPts val="0"/>
              </a:spcBef>
              <a:spcAft>
                <a:spcPts val="0"/>
              </a:spcAft>
              <a:buClrTx/>
              <a:buSzTx/>
              <a:buFontTx/>
              <a:buNone/>
              <a:tabLst/>
              <a:defRPr sz="4400" kern="1200">
                <a:solidFill>
                  <a:schemeClr val="bg1"/>
                </a:solidFill>
                <a:latin typeface="+mj-lt"/>
                <a:ea typeface="+mj-ea"/>
                <a:cs typeface="+mj-cs"/>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dirty="0">
                <a:ln>
                  <a:noFill/>
                </a:ln>
                <a:solidFill>
                  <a:prstClr val="white">
                    <a:lumMod val="85000"/>
                  </a:prstClr>
                </a:solidFill>
                <a:effectLst/>
                <a:uLnTx/>
                <a:uFillTx/>
                <a:latin typeface="Arial Bold" charset="0"/>
                <a:ea typeface="ＭＳ Ｐゴシック" charset="-128"/>
                <a:cs typeface="ＭＳ Ｐゴシック" charset="-128"/>
              </a:rPr>
              <a:t> </a:t>
            </a:r>
          </a:p>
        </p:txBody>
      </p:sp>
      <p:sp>
        <p:nvSpPr>
          <p:cNvPr id="4" name="TextBox 3"/>
          <p:cNvSpPr txBox="1"/>
          <p:nvPr/>
        </p:nvSpPr>
        <p:spPr>
          <a:xfrm>
            <a:off x="347958" y="85356"/>
            <a:ext cx="10553721" cy="52322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prstClr val="white">
                    <a:lumMod val="85000"/>
                  </a:prstClr>
                </a:solidFill>
                <a:effectLst/>
                <a:uLnTx/>
                <a:uFillTx/>
                <a:latin typeface="Arial" panose="020B0604020202020204" pitchFamily="34" charset="0"/>
                <a:ea typeface="MS PGothic" charset="-128"/>
                <a:cs typeface="Arial" panose="020B0604020202020204" pitchFamily="34" charset="0"/>
              </a:rPr>
              <a:t>Phase 3 ARC: Technical Development</a:t>
            </a:r>
          </a:p>
        </p:txBody>
      </p:sp>
      <p:pic>
        <p:nvPicPr>
          <p:cNvPr id="7" name="Picture 6" descr="A picture containing text, person&#10;&#10;Description automatically generated">
            <a:extLst>
              <a:ext uri="{FF2B5EF4-FFF2-40B4-BE49-F238E27FC236}">
                <a16:creationId xmlns:a16="http://schemas.microsoft.com/office/drawing/2014/main" id="{5EFB60B7-93DF-4915-B1FD-97AB5D4B830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470467" y="1003412"/>
            <a:ext cx="3520365" cy="2925908"/>
          </a:xfrm>
          <a:prstGeom prst="rect">
            <a:avLst/>
          </a:prstGeom>
        </p:spPr>
      </p:pic>
      <p:sp>
        <p:nvSpPr>
          <p:cNvPr id="8" name="TextBox 7">
            <a:extLst>
              <a:ext uri="{FF2B5EF4-FFF2-40B4-BE49-F238E27FC236}">
                <a16:creationId xmlns:a16="http://schemas.microsoft.com/office/drawing/2014/main" id="{8DEF473C-5783-4162-8E17-A9149E016859}"/>
              </a:ext>
            </a:extLst>
          </p:cNvPr>
          <p:cNvSpPr txBox="1"/>
          <p:nvPr/>
        </p:nvSpPr>
        <p:spPr>
          <a:xfrm>
            <a:off x="8582536" y="3936880"/>
            <a:ext cx="3055361" cy="461665"/>
          </a:xfrm>
          <a:prstGeom prst="rect">
            <a:avLst/>
          </a:prstGeom>
          <a:noFill/>
        </p:spPr>
        <p:txBody>
          <a:bodyPr wrap="square" rtlCol="0">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Arial" charset="0"/>
                <a:ea typeface="MS PGothic" charset="-128"/>
                <a:cs typeface="+mn-cs"/>
              </a:rPr>
              <a:t>Astronaut Chris Cassidy poses with Bumble and Honey Astrobees on ISS</a:t>
            </a:r>
          </a:p>
        </p:txBody>
      </p:sp>
      <p:pic>
        <p:nvPicPr>
          <p:cNvPr id="10" name="Picture 9" descr="Graphical user interface&#10;&#10;Description automatically generated">
            <a:extLst>
              <a:ext uri="{FF2B5EF4-FFF2-40B4-BE49-F238E27FC236}">
                <a16:creationId xmlns:a16="http://schemas.microsoft.com/office/drawing/2014/main" id="{380A193E-D66A-4455-A311-5A2237A76F8E}"/>
              </a:ext>
            </a:extLst>
          </p:cNvPr>
          <p:cNvPicPr>
            <a:picLocks noChangeAspect="1"/>
          </p:cNvPicPr>
          <p:nvPr/>
        </p:nvPicPr>
        <p:blipFill rotWithShape="1">
          <a:blip r:embed="rId4">
            <a:extLst>
              <a:ext uri="{28A0092B-C50C-407E-A947-70E740481C1C}">
                <a14:useLocalDpi xmlns:a14="http://schemas.microsoft.com/office/drawing/2010/main" val="0"/>
              </a:ext>
            </a:extLst>
          </a:blip>
          <a:srcRect b="58942"/>
          <a:stretch/>
        </p:blipFill>
        <p:spPr>
          <a:xfrm>
            <a:off x="8377307" y="4526138"/>
            <a:ext cx="3735391" cy="1746469"/>
          </a:xfrm>
          <a:prstGeom prst="rect">
            <a:avLst/>
          </a:prstGeom>
        </p:spPr>
      </p:pic>
      <p:sp>
        <p:nvSpPr>
          <p:cNvPr id="11" name="TextBox 10">
            <a:extLst>
              <a:ext uri="{FF2B5EF4-FFF2-40B4-BE49-F238E27FC236}">
                <a16:creationId xmlns:a16="http://schemas.microsoft.com/office/drawing/2014/main" id="{702700A1-564A-4E93-9C5D-B6C49C3E57C0}"/>
              </a:ext>
            </a:extLst>
          </p:cNvPr>
          <p:cNvSpPr txBox="1"/>
          <p:nvPr/>
        </p:nvSpPr>
        <p:spPr>
          <a:xfrm>
            <a:off x="8377308" y="6282812"/>
            <a:ext cx="3613524" cy="461665"/>
          </a:xfrm>
          <a:prstGeom prst="rect">
            <a:avLst/>
          </a:prstGeom>
          <a:noFill/>
        </p:spPr>
        <p:txBody>
          <a:bodyPr wrap="square" rtlCol="0">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Arial" charset="0"/>
                <a:ea typeface="MS PGothic" charset="-128"/>
                <a:cs typeface="+mn-cs"/>
              </a:rPr>
              <a:t>Astrobee localization is complicated by areas of the prior map that have fewer features (red)</a:t>
            </a:r>
          </a:p>
        </p:txBody>
      </p:sp>
      <p:graphicFrame>
        <p:nvGraphicFramePr>
          <p:cNvPr id="2" name="Table 8">
            <a:extLst>
              <a:ext uri="{FF2B5EF4-FFF2-40B4-BE49-F238E27FC236}">
                <a16:creationId xmlns:a16="http://schemas.microsoft.com/office/drawing/2014/main" id="{BEBB5FD9-8340-4F24-8599-C8307A32C976}"/>
              </a:ext>
            </a:extLst>
          </p:cNvPr>
          <p:cNvGraphicFramePr>
            <a:graphicFrameLocks noGrp="1"/>
          </p:cNvGraphicFramePr>
          <p:nvPr/>
        </p:nvGraphicFramePr>
        <p:xfrm>
          <a:off x="201167" y="1066800"/>
          <a:ext cx="7974971" cy="5219113"/>
        </p:xfrm>
        <a:graphic>
          <a:graphicData uri="http://schemas.openxmlformats.org/drawingml/2006/table">
            <a:tbl>
              <a:tblPr firstRow="1" bandRow="1">
                <a:tableStyleId>{073A0DAA-6AF3-43AB-8588-CEC1D06C72B9}</a:tableStyleId>
              </a:tblPr>
              <a:tblGrid>
                <a:gridCol w="5483196">
                  <a:extLst>
                    <a:ext uri="{9D8B030D-6E8A-4147-A177-3AD203B41FA5}">
                      <a16:colId xmlns:a16="http://schemas.microsoft.com/office/drawing/2014/main" val="298204416"/>
                    </a:ext>
                  </a:extLst>
                </a:gridCol>
                <a:gridCol w="2491775">
                  <a:extLst>
                    <a:ext uri="{9D8B030D-6E8A-4147-A177-3AD203B41FA5}">
                      <a16:colId xmlns:a16="http://schemas.microsoft.com/office/drawing/2014/main" val="329470126"/>
                    </a:ext>
                  </a:extLst>
                </a:gridCol>
              </a:tblGrid>
              <a:tr h="290178">
                <a:tc>
                  <a:txBody>
                    <a:bodyPr/>
                    <a:lstStyle/>
                    <a:p>
                      <a:r>
                        <a:rPr lang="en-US" sz="1400" dirty="0"/>
                        <a:t>Task</a:t>
                      </a:r>
                    </a:p>
                  </a:txBody>
                  <a:tcPr/>
                </a:tc>
                <a:tc>
                  <a:txBody>
                    <a:bodyPr/>
                    <a:lstStyle/>
                    <a:p>
                      <a:r>
                        <a:rPr lang="en-US" sz="1400" dirty="0"/>
                        <a:t>Status</a:t>
                      </a:r>
                    </a:p>
                  </a:txBody>
                  <a:tcPr/>
                </a:tc>
                <a:extLst>
                  <a:ext uri="{0D108BD9-81ED-4DB2-BD59-A6C34878D82A}">
                    <a16:rowId xmlns:a16="http://schemas.microsoft.com/office/drawing/2014/main" val="3333575800"/>
                  </a:ext>
                </a:extLst>
              </a:tr>
              <a:tr h="250595">
                <a:tc gridSpan="2">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r>
                        <a:rPr lang="en-US" sz="1600" b="1" dirty="0">
                          <a:latin typeface="Calibri" panose="020F0502020204030204" pitchFamily="34" charset="0"/>
                          <a:cs typeface="Calibri" panose="020F0502020204030204" pitchFamily="34" charset="0"/>
                        </a:rPr>
                        <a:t>Multi-robot coordination</a:t>
                      </a:r>
                    </a:p>
                  </a:txBody>
                  <a:tcPr/>
                </a:tc>
                <a:tc hMerge="1">
                  <a:txBody>
                    <a:bodyPr/>
                    <a:lstStyle/>
                    <a:p>
                      <a:endParaRPr lang="en-US" sz="1400" dirty="0"/>
                    </a:p>
                  </a:txBody>
                  <a:tcPr/>
                </a:tc>
                <a:extLst>
                  <a:ext uri="{0D108BD9-81ED-4DB2-BD59-A6C34878D82A}">
                    <a16:rowId xmlns:a16="http://schemas.microsoft.com/office/drawing/2014/main" val="3510679013"/>
                  </a:ext>
                </a:extLst>
              </a:tr>
              <a:tr h="448145">
                <a:tc>
                  <a:txBody>
                    <a:bodyPr/>
                    <a:lstStyle/>
                    <a:p>
                      <a:pPr marL="457178" marR="0" lvl="1" indent="0" algn="l" defTabSz="914354" rtl="0" eaLnBrk="1" fontAlgn="auto" latinLnBrk="0" hangingPunct="1">
                        <a:lnSpc>
                          <a:spcPct val="100000"/>
                        </a:lnSpc>
                        <a:spcBef>
                          <a:spcPts val="0"/>
                        </a:spcBef>
                        <a:spcAft>
                          <a:spcPts val="0"/>
                        </a:spcAft>
                        <a:buClrTx/>
                        <a:buSzTx/>
                        <a:buFontTx/>
                        <a:buNone/>
                        <a:tabLst/>
                        <a:defRPr/>
                      </a:pPr>
                      <a:r>
                        <a:rPr lang="en-US" sz="1400" dirty="0">
                          <a:latin typeface="Calibri" panose="020F0502020204030204" pitchFamily="34" charset="0"/>
                          <a:cs typeface="Calibri" panose="020F0502020204030204" pitchFamily="34" charset="0"/>
                        </a:rPr>
                        <a:t>Demonstrate coordinated multi-robot automated task planning and execution with two Astrobees on ISS</a:t>
                      </a:r>
                    </a:p>
                  </a:txBody>
                  <a:tcPr/>
                </a:tc>
                <a:tc>
                  <a:txBody>
                    <a:bodyPr/>
                    <a:lstStyle/>
                    <a:p>
                      <a:r>
                        <a:rPr lang="en-US" sz="1400" dirty="0"/>
                        <a:t>Software development in work.</a:t>
                      </a:r>
                    </a:p>
                  </a:txBody>
                  <a:tcPr/>
                </a:tc>
                <a:extLst>
                  <a:ext uri="{0D108BD9-81ED-4DB2-BD59-A6C34878D82A}">
                    <a16:rowId xmlns:a16="http://schemas.microsoft.com/office/drawing/2014/main" val="3926195026"/>
                  </a:ext>
                </a:extLst>
              </a:tr>
              <a:tr h="699843">
                <a:tc>
                  <a:txBody>
                    <a:bodyPr/>
                    <a:lstStyle/>
                    <a:p>
                      <a:pPr marL="457178" marR="0" lvl="1" indent="0" algn="l" defTabSz="914354" rtl="0" eaLnBrk="1" fontAlgn="auto" latinLnBrk="0" hangingPunct="1">
                        <a:lnSpc>
                          <a:spcPct val="100000"/>
                        </a:lnSpc>
                        <a:spcBef>
                          <a:spcPts val="0"/>
                        </a:spcBef>
                        <a:spcAft>
                          <a:spcPts val="0"/>
                        </a:spcAft>
                        <a:buClrTx/>
                        <a:buSzTx/>
                        <a:buFontTx/>
                        <a:buNone/>
                        <a:tabLst/>
                        <a:defRPr/>
                      </a:pPr>
                      <a:r>
                        <a:rPr lang="en-US" sz="1400" dirty="0">
                          <a:latin typeface="Calibri" panose="020F0502020204030204" pitchFamily="34" charset="0"/>
                          <a:cs typeface="Calibri" panose="020F0502020204030204" pitchFamily="34" charset="0"/>
                        </a:rPr>
                        <a:t>Automated multi-robot planning will be available for future Astrobee platform users as part of ISAAC open-source release</a:t>
                      </a:r>
                    </a:p>
                  </a:txBody>
                  <a:tcPr/>
                </a:tc>
                <a:tc>
                  <a:txBody>
                    <a:bodyPr/>
                    <a:lstStyle/>
                    <a:p>
                      <a:r>
                        <a:rPr lang="en-US" sz="1400" dirty="0"/>
                        <a:t>Happens automatically with ISAAC rolling open-source release</a:t>
                      </a:r>
                    </a:p>
                  </a:txBody>
                  <a:tcPr/>
                </a:tc>
                <a:extLst>
                  <a:ext uri="{0D108BD9-81ED-4DB2-BD59-A6C34878D82A}">
                    <a16:rowId xmlns:a16="http://schemas.microsoft.com/office/drawing/2014/main" val="4075502156"/>
                  </a:ext>
                </a:extLst>
              </a:tr>
              <a:tr h="319616">
                <a:tc gridSpan="2">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r>
                        <a:rPr lang="en-US" sz="1600" b="1" dirty="0">
                          <a:latin typeface="Calibri" panose="020F0502020204030204" pitchFamily="34" charset="0"/>
                          <a:cs typeface="Calibri" panose="020F0502020204030204" pitchFamily="34" charset="0"/>
                        </a:rPr>
                        <a:t>Astrobee Robot Software improvements</a:t>
                      </a:r>
                    </a:p>
                  </a:txBody>
                  <a:tcPr/>
                </a:tc>
                <a:tc hMerge="1">
                  <a:txBody>
                    <a:bodyPr/>
                    <a:lstStyle/>
                    <a:p>
                      <a:endParaRPr lang="en-US" sz="1400" dirty="0"/>
                    </a:p>
                  </a:txBody>
                  <a:tcPr/>
                </a:tc>
                <a:extLst>
                  <a:ext uri="{0D108BD9-81ED-4DB2-BD59-A6C34878D82A}">
                    <a16:rowId xmlns:a16="http://schemas.microsoft.com/office/drawing/2014/main" val="1938989393"/>
                  </a:ext>
                </a:extLst>
              </a:tr>
              <a:tr h="699843">
                <a:tc>
                  <a:txBody>
                    <a:bodyPr/>
                    <a:lstStyle/>
                    <a:p>
                      <a:pPr marL="457178" marR="0" lvl="1" indent="0" algn="l" defTabSz="914354" rtl="0" eaLnBrk="1" fontAlgn="auto" latinLnBrk="0" hangingPunct="1">
                        <a:lnSpc>
                          <a:spcPct val="100000"/>
                        </a:lnSpc>
                        <a:spcBef>
                          <a:spcPts val="0"/>
                        </a:spcBef>
                        <a:spcAft>
                          <a:spcPts val="0"/>
                        </a:spcAft>
                        <a:buClrTx/>
                        <a:buSzTx/>
                        <a:buFontTx/>
                        <a:buNone/>
                        <a:tabLst/>
                        <a:defRPr/>
                      </a:pPr>
                      <a:r>
                        <a:rPr lang="en-US" sz="1400" dirty="0">
                          <a:latin typeface="Calibri" panose="020F0502020204030204" pitchFamily="34" charset="0"/>
                          <a:cs typeface="Calibri" panose="020F0502020204030204" pitchFamily="34" charset="0"/>
                        </a:rPr>
                        <a:t>Begin migration to ROS 2 framework with better quality assurance, potentially enabling future software infusion into robot platforms with more mission-critical capabilities</a:t>
                      </a:r>
                    </a:p>
                  </a:txBody>
                  <a:tcPr/>
                </a:tc>
                <a:tc>
                  <a:txBody>
                    <a:bodyPr/>
                    <a:lstStyle/>
                    <a:p>
                      <a:r>
                        <a:rPr lang="en-US" sz="1400" dirty="0"/>
                        <a:t>Well under way. Core modules and software sim migrated.</a:t>
                      </a:r>
                    </a:p>
                  </a:txBody>
                  <a:tcPr/>
                </a:tc>
                <a:extLst>
                  <a:ext uri="{0D108BD9-81ED-4DB2-BD59-A6C34878D82A}">
                    <a16:rowId xmlns:a16="http://schemas.microsoft.com/office/drawing/2014/main" val="1185955704"/>
                  </a:ext>
                </a:extLst>
              </a:tr>
              <a:tr h="1226233">
                <a:tc>
                  <a:txBody>
                    <a:bodyPr/>
                    <a:lstStyle/>
                    <a:p>
                      <a:pPr marL="457178" marR="0" lvl="1" indent="0" algn="l" defTabSz="914354" rtl="0" eaLnBrk="1" fontAlgn="auto" latinLnBrk="0" hangingPunct="1">
                        <a:lnSpc>
                          <a:spcPct val="100000"/>
                        </a:lnSpc>
                        <a:spcBef>
                          <a:spcPts val="0"/>
                        </a:spcBef>
                        <a:spcAft>
                          <a:spcPts val="0"/>
                        </a:spcAft>
                        <a:buClrTx/>
                        <a:buSzTx/>
                        <a:buFontTx/>
                        <a:buNone/>
                        <a:tabLst/>
                        <a:defRPr/>
                      </a:pPr>
                      <a:r>
                        <a:rPr lang="en-US" sz="1400" dirty="0">
                          <a:latin typeface="Calibri" panose="020F0502020204030204" pitchFamily="34" charset="0"/>
                          <a:cs typeface="Calibri" panose="020F0502020204030204" pitchFamily="34" charset="0"/>
                        </a:rPr>
                        <a:t>Robust map-building: For post-activity automated map registration, improve reliability and require less manual oversight, requiring less processing time between survey activities</a:t>
                      </a:r>
                    </a:p>
                  </a:txBody>
                  <a:tcPr/>
                </a:tc>
                <a:tc>
                  <a:txBody>
                    <a:bodyPr/>
                    <a:lstStyle/>
                    <a:p>
                      <a:r>
                        <a:rPr lang="en-US" sz="1400" dirty="0"/>
                        <a:t>Some automation improvements already available  for Astrobee Facility’s standard navigation map updates. Others in work.</a:t>
                      </a:r>
                    </a:p>
                  </a:txBody>
                  <a:tcPr/>
                </a:tc>
                <a:extLst>
                  <a:ext uri="{0D108BD9-81ED-4DB2-BD59-A6C34878D82A}">
                    <a16:rowId xmlns:a16="http://schemas.microsoft.com/office/drawing/2014/main" val="2910771258"/>
                  </a:ext>
                </a:extLst>
              </a:tr>
              <a:tr h="448145">
                <a:tc>
                  <a:txBody>
                    <a:bodyPr/>
                    <a:lstStyle/>
                    <a:p>
                      <a:pPr marL="457178" marR="0" lvl="1" indent="0" algn="l" defTabSz="914354" rtl="0" eaLnBrk="1" fontAlgn="auto" latinLnBrk="0" hangingPunct="1">
                        <a:lnSpc>
                          <a:spcPct val="100000"/>
                        </a:lnSpc>
                        <a:spcBef>
                          <a:spcPts val="0"/>
                        </a:spcBef>
                        <a:spcAft>
                          <a:spcPts val="0"/>
                        </a:spcAft>
                        <a:buClrTx/>
                        <a:buSzTx/>
                        <a:buFontTx/>
                        <a:buNone/>
                        <a:tabLst/>
                        <a:defRPr/>
                      </a:pPr>
                      <a:r>
                        <a:rPr lang="en-US" sz="1400" dirty="0">
                          <a:latin typeface="Calibri" panose="020F0502020204030204" pitchFamily="34" charset="0"/>
                          <a:cs typeface="Calibri" panose="020F0502020204030204" pitchFamily="34" charset="0"/>
                        </a:rPr>
                        <a:t>Robust navigation: Improve overall Astrobee navigation, especially including sparse map localization reliability</a:t>
                      </a:r>
                    </a:p>
                  </a:txBody>
                  <a:tcPr/>
                </a:tc>
                <a:tc>
                  <a:txBody>
                    <a:bodyPr/>
                    <a:lstStyle/>
                    <a:p>
                      <a:r>
                        <a:rPr lang="en-US" sz="1400" dirty="0"/>
                        <a:t>Software development in work.</a:t>
                      </a:r>
                    </a:p>
                  </a:txBody>
                  <a:tcPr/>
                </a:tc>
                <a:extLst>
                  <a:ext uri="{0D108BD9-81ED-4DB2-BD59-A6C34878D82A}">
                    <a16:rowId xmlns:a16="http://schemas.microsoft.com/office/drawing/2014/main" val="3178513147"/>
                  </a:ext>
                </a:extLst>
              </a:tr>
              <a:tr h="448145">
                <a:tc>
                  <a:txBody>
                    <a:bodyPr/>
                    <a:lstStyle/>
                    <a:p>
                      <a:pPr marL="457178" marR="0" lvl="1" indent="0" algn="l" defTabSz="914354" rtl="0" eaLnBrk="1" fontAlgn="auto" latinLnBrk="0" hangingPunct="1">
                        <a:lnSpc>
                          <a:spcPct val="100000"/>
                        </a:lnSpc>
                        <a:spcBef>
                          <a:spcPts val="0"/>
                        </a:spcBef>
                        <a:spcAft>
                          <a:spcPts val="0"/>
                        </a:spcAft>
                        <a:buClrTx/>
                        <a:buSzTx/>
                        <a:buFontTx/>
                        <a:buNone/>
                        <a:tabLst/>
                        <a:defRPr/>
                      </a:pPr>
                      <a:r>
                        <a:rPr lang="en-US" sz="1400" dirty="0">
                          <a:latin typeface="Calibri" panose="020F0502020204030204" pitchFamily="34" charset="0"/>
                          <a:cs typeface="Calibri" panose="020F0502020204030204" pitchFamily="34" charset="0"/>
                        </a:rPr>
                        <a:t>Gather recommendations for future IVR software architecture based on ISAAC experience</a:t>
                      </a:r>
                    </a:p>
                  </a:txBody>
                  <a:tcPr/>
                </a:tc>
                <a:tc>
                  <a:txBody>
                    <a:bodyPr/>
                    <a:lstStyle/>
                    <a:p>
                      <a:r>
                        <a:rPr lang="en-US" sz="1400" dirty="0"/>
                        <a:t>Not started yet.</a:t>
                      </a:r>
                    </a:p>
                  </a:txBody>
                  <a:tcPr/>
                </a:tc>
                <a:extLst>
                  <a:ext uri="{0D108BD9-81ED-4DB2-BD59-A6C34878D82A}">
                    <a16:rowId xmlns:a16="http://schemas.microsoft.com/office/drawing/2014/main" val="65654732"/>
                  </a:ext>
                </a:extLst>
              </a:tr>
            </a:tbl>
          </a:graphicData>
        </a:graphic>
      </p:graphicFrame>
    </p:spTree>
    <p:extLst>
      <p:ext uri="{BB962C8B-B14F-4D97-AF65-F5344CB8AC3E}">
        <p14:creationId xmlns:p14="http://schemas.microsoft.com/office/powerpoint/2010/main" val="278421029"/>
      </p:ext>
    </p:ext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2029" y="36904"/>
            <a:ext cx="10643128" cy="1066800"/>
          </a:xfrm>
        </p:spPr>
        <p:txBody>
          <a:bodyPr/>
          <a:lstStyle/>
          <a:p>
            <a:r>
              <a:rPr lang="en-US" sz="3200" dirty="0">
                <a:solidFill>
                  <a:schemeClr val="bg1">
                    <a:lumMod val="85000"/>
                  </a:schemeClr>
                </a:solidFill>
              </a:rPr>
              <a:t>Why Move to ROS2?</a:t>
            </a:r>
          </a:p>
        </p:txBody>
      </p:sp>
      <p:pic>
        <p:nvPicPr>
          <p:cNvPr id="5" name="Picture 4"/>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1197239" y="121312"/>
            <a:ext cx="990306" cy="824176"/>
          </a:xfrm>
          <a:prstGeom prst="rect">
            <a:avLst/>
          </a:prstGeom>
        </p:spPr>
      </p:pic>
      <p:sp>
        <p:nvSpPr>
          <p:cNvPr id="34" name="Content Placeholder 7">
            <a:extLst>
              <a:ext uri="{FF2B5EF4-FFF2-40B4-BE49-F238E27FC236}">
                <a16:creationId xmlns:a16="http://schemas.microsoft.com/office/drawing/2014/main" id="{89E49C8C-874D-458B-B468-4CEFE277A430}"/>
              </a:ext>
            </a:extLst>
          </p:cNvPr>
          <p:cNvSpPr txBox="1">
            <a:spLocks/>
          </p:cNvSpPr>
          <p:nvPr/>
        </p:nvSpPr>
        <p:spPr>
          <a:xfrm>
            <a:off x="6573243" y="1675022"/>
            <a:ext cx="5181600" cy="2022573"/>
          </a:xfrm>
          <a:prstGeom prst="rect">
            <a:avLst/>
          </a:prstGeom>
        </p:spPr>
        <p:txBody>
          <a:bodyPr vert="horz" lIns="91440" tIns="45720" rIns="91440" bIns="45720" rtlCol="0">
            <a:normAutofit fontScale="9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Tx/>
              <a:buSzTx/>
              <a:buFont typeface="Wingdings" panose="05000000000000000000" pitchFamily="2" charset="2"/>
              <a:buChar char="Ø"/>
              <a:tabLst/>
              <a:defRPr/>
            </a:pPr>
            <a:r>
              <a:rPr kumimoji="0" lang="en-US" sz="2000" b="0" i="0" u="none" strike="noStrike" kern="1200" cap="none" spc="0" normalizeH="0" baseline="0" noProof="0" dirty="0">
                <a:ln>
                  <a:noFill/>
                </a:ln>
                <a:solidFill>
                  <a:sysClr val="windowText" lastClr="000000"/>
                </a:solidFill>
                <a:effectLst/>
                <a:uLnTx/>
                <a:uFillTx/>
                <a:latin typeface="Calibri" panose="020F0502020204030204"/>
                <a:ea typeface="+mn-ea"/>
                <a:cs typeface="+mn-cs"/>
              </a:rPr>
              <a:t>ROS = Robot Operating System</a:t>
            </a:r>
          </a:p>
          <a:p>
            <a:pPr marL="228600" marR="0" lvl="0" indent="-228600" algn="l" defTabSz="914400" rtl="0" eaLnBrk="1" fontAlgn="auto" latinLnBrk="0" hangingPunct="1">
              <a:lnSpc>
                <a:spcPct val="90000"/>
              </a:lnSpc>
              <a:spcBef>
                <a:spcPts val="1000"/>
              </a:spcBef>
              <a:spcAft>
                <a:spcPts val="0"/>
              </a:spcAft>
              <a:buClrTx/>
              <a:buSzTx/>
              <a:buFont typeface="Wingdings" panose="05000000000000000000" pitchFamily="2" charset="2"/>
              <a:buChar char="Ø"/>
              <a:tabLst/>
              <a:defRPr/>
            </a:pPr>
            <a:r>
              <a:rPr kumimoji="0" lang="en-US" sz="2000" b="0" i="0" u="none" strike="noStrike" kern="1200" cap="none" spc="0" normalizeH="0" baseline="0" noProof="0" dirty="0">
                <a:ln>
                  <a:noFill/>
                </a:ln>
                <a:solidFill>
                  <a:sysClr val="windowText" lastClr="000000"/>
                </a:solidFill>
                <a:effectLst/>
                <a:uLnTx/>
                <a:uFillTx/>
                <a:latin typeface="Calibri" panose="020F0502020204030204"/>
                <a:ea typeface="+mn-ea"/>
                <a:cs typeface="+mn-cs"/>
              </a:rPr>
              <a:t>ROS1 will be deprecated in </a:t>
            </a:r>
            <a:r>
              <a:rPr kumimoji="0" lang="en-US" sz="2000" b="0" i="0" u="none" strike="noStrike" kern="1200" cap="none" spc="0" normalizeH="0" baseline="0" noProof="0" dirty="0">
                <a:ln>
                  <a:noFill/>
                </a:ln>
                <a:solidFill>
                  <a:sysClr val="windowText" lastClr="000000"/>
                </a:solidFill>
                <a:effectLst/>
                <a:uLnTx/>
                <a:uFillTx/>
                <a:latin typeface="Calibri" panose="020F0502020204030204"/>
                <a:ea typeface="+mn-ea"/>
                <a:cs typeface="+mn-cs"/>
                <a:hlinkClick r:id="rId4"/>
              </a:rPr>
              <a:t>2025</a:t>
            </a:r>
            <a:endParaRPr kumimoji="0" lang="en-US" sz="2000" b="0" i="0" u="none" strike="noStrike" kern="1200" cap="none" spc="0" normalizeH="0" baseline="0" noProof="0" dirty="0">
              <a:ln>
                <a:noFill/>
              </a:ln>
              <a:solidFill>
                <a:sysClr val="windowText" lastClr="000000"/>
              </a:solidFill>
              <a:effectLst/>
              <a:uLnTx/>
              <a:uFillTx/>
              <a:latin typeface="Calibri" panose="020F0502020204030204"/>
              <a:ea typeface="+mn-ea"/>
              <a:cs typeface="+mn-cs"/>
            </a:endParaRPr>
          </a:p>
          <a:p>
            <a:pPr marL="228600" marR="0" lvl="0" indent="-228600" algn="l" defTabSz="914400" rtl="0" eaLnBrk="1" fontAlgn="auto" latinLnBrk="0" hangingPunct="1">
              <a:lnSpc>
                <a:spcPct val="90000"/>
              </a:lnSpc>
              <a:spcBef>
                <a:spcPts val="1000"/>
              </a:spcBef>
              <a:spcAft>
                <a:spcPts val="0"/>
              </a:spcAft>
              <a:buClrTx/>
              <a:buSzTx/>
              <a:buFont typeface="Wingdings" panose="05000000000000000000" pitchFamily="2" charset="2"/>
              <a:buChar char="Ø"/>
              <a:tabLst/>
              <a:defRPr/>
            </a:pPr>
            <a:r>
              <a:rPr kumimoji="0" lang="en-US" sz="2000" b="0" i="0" u="none" strike="noStrike" kern="1200" cap="none" spc="0" normalizeH="0" baseline="0" noProof="0" dirty="0">
                <a:ln>
                  <a:noFill/>
                </a:ln>
                <a:solidFill>
                  <a:sysClr val="windowText" lastClr="000000"/>
                </a:solidFill>
                <a:effectLst/>
                <a:uLnTx/>
                <a:uFillTx/>
                <a:latin typeface="Calibri" panose="020F0502020204030204"/>
                <a:ea typeface="+mn-ea"/>
                <a:cs typeface="+mn-cs"/>
              </a:rPr>
              <a:t>New tech developments from industry players moving to ROS2</a:t>
            </a:r>
          </a:p>
          <a:p>
            <a:pPr marL="228600" marR="0" lvl="0" indent="-228600" algn="l" defTabSz="914400" rtl="0" eaLnBrk="1" fontAlgn="auto" latinLnBrk="0" hangingPunct="1">
              <a:lnSpc>
                <a:spcPct val="90000"/>
              </a:lnSpc>
              <a:spcBef>
                <a:spcPts val="1000"/>
              </a:spcBef>
              <a:spcAft>
                <a:spcPts val="0"/>
              </a:spcAft>
              <a:buClrTx/>
              <a:buSzTx/>
              <a:buFont typeface="Wingdings" panose="05000000000000000000" pitchFamily="2" charset="2"/>
              <a:buChar char="Ø"/>
              <a:tabLst/>
              <a:defRPr/>
            </a:pPr>
            <a:r>
              <a:rPr kumimoji="0" lang="en-US" sz="2000" b="0" i="0" u="none" strike="noStrike" kern="1200" cap="none" spc="0" normalizeH="0" baseline="0" noProof="0" dirty="0">
                <a:ln>
                  <a:noFill/>
                </a:ln>
                <a:solidFill>
                  <a:sysClr val="windowText" lastClr="000000"/>
                </a:solidFill>
                <a:effectLst/>
                <a:uLnTx/>
                <a:uFillTx/>
                <a:latin typeface="Calibri" panose="020F0502020204030204"/>
                <a:ea typeface="+mn-ea"/>
                <a:cs typeface="+mn-cs"/>
                <a:hlinkClick r:id="rId5"/>
              </a:rPr>
              <a:t>Space ROS</a:t>
            </a:r>
            <a:r>
              <a:rPr kumimoji="0" lang="en-US" sz="2000" b="0" i="0" u="none" strike="noStrike" kern="1200" cap="none" spc="0" normalizeH="0" baseline="0" noProof="0" dirty="0">
                <a:ln>
                  <a:noFill/>
                </a:ln>
                <a:solidFill>
                  <a:sysClr val="windowText" lastClr="000000"/>
                </a:solidFill>
                <a:effectLst/>
                <a:uLnTx/>
                <a:uFillTx/>
                <a:latin typeface="Calibri" panose="020F0502020204030204"/>
                <a:ea typeface="+mn-ea"/>
                <a:cs typeface="+mn-cs"/>
              </a:rPr>
              <a:t> (kicked off via Blue Origin ACO) is an open-source extension of ROS2 designed to support robot flight software</a:t>
            </a:r>
          </a:p>
        </p:txBody>
      </p:sp>
      <p:sp>
        <p:nvSpPr>
          <p:cNvPr id="35" name="TextBox 34">
            <a:extLst>
              <a:ext uri="{FF2B5EF4-FFF2-40B4-BE49-F238E27FC236}">
                <a16:creationId xmlns:a16="http://schemas.microsoft.com/office/drawing/2014/main" id="{772196B1-2989-4738-BBE0-4B528413AE42}"/>
              </a:ext>
            </a:extLst>
          </p:cNvPr>
          <p:cNvSpPr txBox="1"/>
          <p:nvPr/>
        </p:nvSpPr>
        <p:spPr>
          <a:xfrm>
            <a:off x="201111" y="5903824"/>
            <a:ext cx="5624654" cy="646331"/>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404040"/>
                </a:solidFill>
                <a:effectLst/>
                <a:uLnTx/>
                <a:uFillTx/>
                <a:latin typeface="Lato" panose="020F0502020204030203" pitchFamily="34" charset="0"/>
                <a:ea typeface="MS PGothic" charset="-128"/>
                <a:cs typeface="+mn-cs"/>
              </a:rPr>
              <a:t>S. </a:t>
            </a:r>
            <a:r>
              <a:rPr kumimoji="0" lang="en-US" sz="1200" b="0" i="0" u="none" strike="noStrike" kern="1200" cap="none" spc="0" normalizeH="0" baseline="0" noProof="0" dirty="0" err="1">
                <a:ln>
                  <a:noFill/>
                </a:ln>
                <a:solidFill>
                  <a:srgbClr val="404040"/>
                </a:solidFill>
                <a:effectLst/>
                <a:uLnTx/>
                <a:uFillTx/>
                <a:latin typeface="Lato" panose="020F0502020204030203" pitchFamily="34" charset="0"/>
                <a:ea typeface="MS PGothic" charset="-128"/>
                <a:cs typeface="+mn-cs"/>
              </a:rPr>
              <a:t>Macenski</a:t>
            </a:r>
            <a:r>
              <a:rPr kumimoji="0" lang="en-US" sz="1200" b="0" i="0" u="none" strike="noStrike" kern="1200" cap="none" spc="0" normalizeH="0" baseline="0" noProof="0" dirty="0">
                <a:ln>
                  <a:noFill/>
                </a:ln>
                <a:solidFill>
                  <a:srgbClr val="404040"/>
                </a:solidFill>
                <a:effectLst/>
                <a:uLnTx/>
                <a:uFillTx/>
                <a:latin typeface="Lato" panose="020F0502020204030203" pitchFamily="34" charset="0"/>
                <a:ea typeface="MS PGothic" charset="-128"/>
                <a:cs typeface="+mn-cs"/>
              </a:rPr>
              <a:t>, T. Foote, B. </a:t>
            </a:r>
            <a:r>
              <a:rPr kumimoji="0" lang="en-US" sz="1200" b="0" i="0" u="none" strike="noStrike" kern="1200" cap="none" spc="0" normalizeH="0" baseline="0" noProof="0" dirty="0" err="1">
                <a:ln>
                  <a:noFill/>
                </a:ln>
                <a:solidFill>
                  <a:srgbClr val="404040"/>
                </a:solidFill>
                <a:effectLst/>
                <a:uLnTx/>
                <a:uFillTx/>
                <a:latin typeface="Lato" panose="020F0502020204030203" pitchFamily="34" charset="0"/>
                <a:ea typeface="MS PGothic" charset="-128"/>
                <a:cs typeface="+mn-cs"/>
              </a:rPr>
              <a:t>Gerkey</a:t>
            </a:r>
            <a:r>
              <a:rPr kumimoji="0" lang="en-US" sz="1200" b="0" i="0" u="none" strike="noStrike" kern="1200" cap="none" spc="0" normalizeH="0" baseline="0" noProof="0" dirty="0">
                <a:ln>
                  <a:noFill/>
                </a:ln>
                <a:solidFill>
                  <a:srgbClr val="404040"/>
                </a:solidFill>
                <a:effectLst/>
                <a:uLnTx/>
                <a:uFillTx/>
                <a:latin typeface="Lato" panose="020F0502020204030203" pitchFamily="34" charset="0"/>
                <a:ea typeface="MS PGothic" charset="-128"/>
                <a:cs typeface="+mn-cs"/>
              </a:rPr>
              <a:t>, C. </a:t>
            </a:r>
            <a:r>
              <a:rPr kumimoji="0" lang="en-US" sz="1200" b="0" i="0" u="none" strike="noStrike" kern="1200" cap="none" spc="0" normalizeH="0" baseline="0" noProof="0" dirty="0" err="1">
                <a:ln>
                  <a:noFill/>
                </a:ln>
                <a:solidFill>
                  <a:srgbClr val="404040"/>
                </a:solidFill>
                <a:effectLst/>
                <a:uLnTx/>
                <a:uFillTx/>
                <a:latin typeface="Lato" panose="020F0502020204030203" pitchFamily="34" charset="0"/>
                <a:ea typeface="MS PGothic" charset="-128"/>
                <a:cs typeface="+mn-cs"/>
              </a:rPr>
              <a:t>Lalancette</a:t>
            </a:r>
            <a:r>
              <a:rPr kumimoji="0" lang="en-US" sz="1200" b="0" i="0" u="none" strike="noStrike" kern="1200" cap="none" spc="0" normalizeH="0" baseline="0" noProof="0" dirty="0">
                <a:ln>
                  <a:noFill/>
                </a:ln>
                <a:solidFill>
                  <a:srgbClr val="404040"/>
                </a:solidFill>
                <a:effectLst/>
                <a:uLnTx/>
                <a:uFillTx/>
                <a:latin typeface="Lato" panose="020F0502020204030203" pitchFamily="34" charset="0"/>
                <a:ea typeface="MS PGothic" charset="-128"/>
                <a:cs typeface="+mn-cs"/>
              </a:rPr>
              <a:t>, W. Woodall, “Robot Operating System 2: Design, architecture, and uses in the wild,” Science Robotics vol. 7, May 2022.</a:t>
            </a:r>
          </a:p>
        </p:txBody>
      </p:sp>
      <p:pic>
        <p:nvPicPr>
          <p:cNvPr id="36" name="Content Placeholder 10">
            <a:extLst>
              <a:ext uri="{FF2B5EF4-FFF2-40B4-BE49-F238E27FC236}">
                <a16:creationId xmlns:a16="http://schemas.microsoft.com/office/drawing/2014/main" id="{B8DC8C01-73C5-4F30-9635-68156FC77C7D}"/>
              </a:ext>
            </a:extLst>
          </p:cNvPr>
          <p:cNvPicPr>
            <a:picLocks noChangeAspect="1"/>
          </p:cNvPicPr>
          <p:nvPr/>
        </p:nvPicPr>
        <p:blipFill rotWithShape="1">
          <a:blip r:embed="rId6" cstate="print">
            <a:extLst>
              <a:ext uri="{28A0092B-C50C-407E-A947-70E740481C1C}">
                <a14:useLocalDpi xmlns:a14="http://schemas.microsoft.com/office/drawing/2010/main"/>
              </a:ext>
            </a:extLst>
          </a:blip>
          <a:srcRect/>
          <a:stretch/>
        </p:blipFill>
        <p:spPr>
          <a:xfrm>
            <a:off x="1395132" y="3057017"/>
            <a:ext cx="3921432" cy="2709799"/>
          </a:xfrm>
          <a:prstGeom prst="rect">
            <a:avLst/>
          </a:prstGeom>
        </p:spPr>
      </p:pic>
      <p:sp>
        <p:nvSpPr>
          <p:cNvPr id="37" name="Star: 5 Points 36">
            <a:extLst>
              <a:ext uri="{FF2B5EF4-FFF2-40B4-BE49-F238E27FC236}">
                <a16:creationId xmlns:a16="http://schemas.microsoft.com/office/drawing/2014/main" id="{50F7635B-5BD3-49B0-A092-7FA398A53BAA}"/>
              </a:ext>
            </a:extLst>
          </p:cNvPr>
          <p:cNvSpPr/>
          <p:nvPr/>
        </p:nvSpPr>
        <p:spPr>
          <a:xfrm>
            <a:off x="5156766" y="3619486"/>
            <a:ext cx="319596" cy="319596"/>
          </a:xfrm>
          <a:prstGeom prst="star5">
            <a:avLst/>
          </a:prstGeom>
          <a:solidFill>
            <a:srgbClr val="4472C4"/>
          </a:solidFill>
          <a:ln w="12700" cap="flat" cmpd="sng" algn="ctr">
            <a:solidFill>
              <a:srgbClr val="4472C4">
                <a:shade val="50000"/>
              </a:srgbClr>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S PGothic" charset="-128"/>
              <a:cs typeface="+mn-cs"/>
            </a:endParaRPr>
          </a:p>
        </p:txBody>
      </p:sp>
      <p:sp>
        <p:nvSpPr>
          <p:cNvPr id="38" name="Oval 37">
            <a:extLst>
              <a:ext uri="{FF2B5EF4-FFF2-40B4-BE49-F238E27FC236}">
                <a16:creationId xmlns:a16="http://schemas.microsoft.com/office/drawing/2014/main" id="{357C8C66-3B88-4ECE-978B-2E519F976176}"/>
              </a:ext>
            </a:extLst>
          </p:cNvPr>
          <p:cNvSpPr/>
          <p:nvPr/>
        </p:nvSpPr>
        <p:spPr>
          <a:xfrm>
            <a:off x="462462" y="1690685"/>
            <a:ext cx="2161032" cy="1239187"/>
          </a:xfrm>
          <a:prstGeom prst="ellipse">
            <a:avLst/>
          </a:prstGeom>
          <a:solidFill>
            <a:srgbClr val="4472C4"/>
          </a:solidFill>
          <a:ln w="12700" cap="flat" cmpd="sng" algn="ctr">
            <a:solidFill>
              <a:srgbClr val="4472C4">
                <a:shade val="50000"/>
              </a:srgbClr>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dirty="0">
                <a:ln>
                  <a:noFill/>
                </a:ln>
                <a:solidFill>
                  <a:prstClr val="white"/>
                </a:solidFill>
                <a:effectLst/>
                <a:uLnTx/>
                <a:uFillTx/>
                <a:latin typeface="Calibri" panose="020F0502020204030204"/>
                <a:ea typeface="MS PGothic" charset="-128"/>
                <a:cs typeface="+mn-cs"/>
              </a:rPr>
              <a:t>ROS1</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prstClr val="white"/>
                </a:solidFill>
                <a:effectLst/>
                <a:uLnTx/>
                <a:uFillTx/>
                <a:latin typeface="Calibri" panose="020F0502020204030204"/>
                <a:ea typeface="MS PGothic" charset="-128"/>
                <a:cs typeface="+mn-cs"/>
              </a:rPr>
              <a:t>Widely Used for Research</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prstClr val="white"/>
                </a:solidFill>
                <a:effectLst/>
                <a:uLnTx/>
                <a:uFillTx/>
                <a:latin typeface="Calibri" panose="020F0502020204030204"/>
                <a:ea typeface="MS PGothic" charset="-128"/>
                <a:cs typeface="+mn-cs"/>
              </a:rPr>
              <a:t>EOL in 2025</a:t>
            </a:r>
          </a:p>
        </p:txBody>
      </p:sp>
      <p:sp>
        <p:nvSpPr>
          <p:cNvPr id="39" name="Oval 38">
            <a:extLst>
              <a:ext uri="{FF2B5EF4-FFF2-40B4-BE49-F238E27FC236}">
                <a16:creationId xmlns:a16="http://schemas.microsoft.com/office/drawing/2014/main" id="{7DE19F6B-41DE-49FD-97C8-FCC77FA893FC}"/>
              </a:ext>
            </a:extLst>
          </p:cNvPr>
          <p:cNvSpPr/>
          <p:nvPr/>
        </p:nvSpPr>
        <p:spPr>
          <a:xfrm>
            <a:off x="2735481" y="1690684"/>
            <a:ext cx="1806894" cy="1239187"/>
          </a:xfrm>
          <a:prstGeom prst="ellipse">
            <a:avLst/>
          </a:prstGeom>
          <a:solidFill>
            <a:srgbClr val="4472C4"/>
          </a:solidFill>
          <a:ln w="12700" cap="flat" cmpd="sng" algn="ctr">
            <a:solidFill>
              <a:srgbClr val="4472C4">
                <a:shade val="50000"/>
              </a:srgbClr>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a:ln>
                  <a:noFill/>
                </a:ln>
                <a:solidFill>
                  <a:prstClr val="white"/>
                </a:solidFill>
                <a:effectLst/>
                <a:uLnTx/>
                <a:uFillTx/>
                <a:latin typeface="Calibri" panose="020F0502020204030204"/>
                <a:ea typeface="MS PGothic" charset="-128"/>
                <a:cs typeface="+mn-cs"/>
              </a:rPr>
              <a:t>ROS2</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a:ln>
                  <a:noFill/>
                </a:ln>
                <a:solidFill>
                  <a:prstClr val="white"/>
                </a:solidFill>
                <a:effectLst/>
                <a:uLnTx/>
                <a:uFillTx/>
                <a:latin typeface="Calibri" panose="020F0502020204030204"/>
                <a:ea typeface="MS PGothic" charset="-128"/>
                <a:cs typeface="+mn-cs"/>
              </a:rPr>
              <a:t>Terrestrial Industry Standard</a:t>
            </a:r>
          </a:p>
        </p:txBody>
      </p:sp>
      <p:sp>
        <p:nvSpPr>
          <p:cNvPr id="40" name="Oval 39">
            <a:extLst>
              <a:ext uri="{FF2B5EF4-FFF2-40B4-BE49-F238E27FC236}">
                <a16:creationId xmlns:a16="http://schemas.microsoft.com/office/drawing/2014/main" id="{2D156023-7C31-4F19-8D6D-5882C010B894}"/>
              </a:ext>
            </a:extLst>
          </p:cNvPr>
          <p:cNvSpPr/>
          <p:nvPr/>
        </p:nvSpPr>
        <p:spPr>
          <a:xfrm>
            <a:off x="4670883" y="1690683"/>
            <a:ext cx="1806894" cy="1239187"/>
          </a:xfrm>
          <a:prstGeom prst="ellipse">
            <a:avLst/>
          </a:prstGeom>
          <a:solidFill>
            <a:srgbClr val="4472C4"/>
          </a:solidFill>
          <a:ln w="12700" cap="flat" cmpd="sng" algn="ctr">
            <a:solidFill>
              <a:srgbClr val="4472C4">
                <a:shade val="50000"/>
              </a:srgbClr>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dirty="0">
                <a:ln>
                  <a:noFill/>
                </a:ln>
                <a:solidFill>
                  <a:prstClr val="white"/>
                </a:solidFill>
                <a:effectLst/>
                <a:uLnTx/>
                <a:uFillTx/>
                <a:latin typeface="Calibri" panose="020F0502020204030204"/>
                <a:ea typeface="MS PGothic" charset="-128"/>
                <a:cs typeface="+mn-cs"/>
              </a:rPr>
              <a:t>Space ROS</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prstClr val="white"/>
                </a:solidFill>
                <a:effectLst/>
                <a:uLnTx/>
                <a:uFillTx/>
                <a:latin typeface="Calibri" panose="020F0502020204030204"/>
                <a:ea typeface="MS PGothic" charset="-128"/>
                <a:cs typeface="+mn-cs"/>
              </a:rPr>
              <a:t>Space Cert. S/W</a:t>
            </a:r>
          </a:p>
        </p:txBody>
      </p:sp>
      <p:sp>
        <p:nvSpPr>
          <p:cNvPr id="41" name="Arrow: Right 40">
            <a:extLst>
              <a:ext uri="{FF2B5EF4-FFF2-40B4-BE49-F238E27FC236}">
                <a16:creationId xmlns:a16="http://schemas.microsoft.com/office/drawing/2014/main" id="{E846F55F-1D43-4029-BF10-5ED3350C1A42}"/>
              </a:ext>
            </a:extLst>
          </p:cNvPr>
          <p:cNvSpPr/>
          <p:nvPr/>
        </p:nvSpPr>
        <p:spPr>
          <a:xfrm>
            <a:off x="2301536" y="2086605"/>
            <a:ext cx="755904" cy="574495"/>
          </a:xfrm>
          <a:prstGeom prst="rightArrow">
            <a:avLst/>
          </a:prstGeom>
          <a:solidFill>
            <a:srgbClr val="ED7D31"/>
          </a:solidFill>
          <a:ln w="12700" cap="flat" cmpd="sng" algn="ctr">
            <a:solidFill>
              <a:srgbClr val="ED7D31">
                <a:shade val="50000"/>
              </a:srgbClr>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S PGothic" charset="-128"/>
              <a:cs typeface="+mn-cs"/>
            </a:endParaRPr>
          </a:p>
        </p:txBody>
      </p:sp>
      <p:sp>
        <p:nvSpPr>
          <p:cNvPr id="42" name="Arrow: Right 41">
            <a:extLst>
              <a:ext uri="{FF2B5EF4-FFF2-40B4-BE49-F238E27FC236}">
                <a16:creationId xmlns:a16="http://schemas.microsoft.com/office/drawing/2014/main" id="{1891DBA6-DBBC-40A7-A867-04B025DB87FA}"/>
              </a:ext>
            </a:extLst>
          </p:cNvPr>
          <p:cNvSpPr/>
          <p:nvPr/>
        </p:nvSpPr>
        <p:spPr>
          <a:xfrm>
            <a:off x="4276410" y="2086604"/>
            <a:ext cx="755904" cy="574495"/>
          </a:xfrm>
          <a:prstGeom prst="rightArrow">
            <a:avLst/>
          </a:prstGeom>
          <a:solidFill>
            <a:srgbClr val="ED7D31"/>
          </a:solidFill>
          <a:ln w="12700" cap="flat" cmpd="sng" algn="ctr">
            <a:solidFill>
              <a:srgbClr val="ED7D31">
                <a:shade val="50000"/>
              </a:srgbClr>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S PGothic" charset="-128"/>
              <a:cs typeface="+mn-cs"/>
            </a:endParaRPr>
          </a:p>
        </p:txBody>
      </p:sp>
      <p:graphicFrame>
        <p:nvGraphicFramePr>
          <p:cNvPr id="43" name="Table 5">
            <a:extLst>
              <a:ext uri="{FF2B5EF4-FFF2-40B4-BE49-F238E27FC236}">
                <a16:creationId xmlns:a16="http://schemas.microsoft.com/office/drawing/2014/main" id="{66A0DDA4-E738-458D-AF6F-06D5739C7FCD}"/>
              </a:ext>
            </a:extLst>
          </p:cNvPr>
          <p:cNvGraphicFramePr>
            <a:graphicFrameLocks noGrp="1"/>
          </p:cNvGraphicFramePr>
          <p:nvPr/>
        </p:nvGraphicFramePr>
        <p:xfrm>
          <a:off x="5950486" y="3742360"/>
          <a:ext cx="6097556" cy="2519680"/>
        </p:xfrm>
        <a:graphic>
          <a:graphicData uri="http://schemas.openxmlformats.org/drawingml/2006/table">
            <a:tbl>
              <a:tblPr firstRow="1" bandRow="1"/>
              <a:tblGrid>
                <a:gridCol w="2779695">
                  <a:extLst>
                    <a:ext uri="{9D8B030D-6E8A-4147-A177-3AD203B41FA5}">
                      <a16:colId xmlns:a16="http://schemas.microsoft.com/office/drawing/2014/main" val="3842880626"/>
                    </a:ext>
                  </a:extLst>
                </a:gridCol>
                <a:gridCol w="1087395">
                  <a:extLst>
                    <a:ext uri="{9D8B030D-6E8A-4147-A177-3AD203B41FA5}">
                      <a16:colId xmlns:a16="http://schemas.microsoft.com/office/drawing/2014/main" val="1173737243"/>
                    </a:ext>
                  </a:extLst>
                </a:gridCol>
                <a:gridCol w="1025611">
                  <a:extLst>
                    <a:ext uri="{9D8B030D-6E8A-4147-A177-3AD203B41FA5}">
                      <a16:colId xmlns:a16="http://schemas.microsoft.com/office/drawing/2014/main" val="3756092222"/>
                    </a:ext>
                  </a:extLst>
                </a:gridCol>
                <a:gridCol w="1204855">
                  <a:extLst>
                    <a:ext uri="{9D8B030D-6E8A-4147-A177-3AD203B41FA5}">
                      <a16:colId xmlns:a16="http://schemas.microsoft.com/office/drawing/2014/main" val="3151999910"/>
                    </a:ext>
                  </a:extLst>
                </a:gridCol>
              </a:tblGrid>
              <a:tr h="370840">
                <a:tc>
                  <a:txBody>
                    <a:bodyPr/>
                    <a:lstStyle>
                      <a:lvl1pPr marL="0" algn="l" defTabSz="457200" rtl="0" eaLnBrk="1" latinLnBrk="0" hangingPunct="1">
                        <a:defRPr sz="1800" b="1" kern="1200">
                          <a:solidFill>
                            <a:schemeClr val="lt1"/>
                          </a:solidFill>
                          <a:latin typeface="Calibri" panose="020F0502020204030204"/>
                        </a:defRPr>
                      </a:lvl1pPr>
                      <a:lvl2pPr marL="457200" algn="l" defTabSz="457200" rtl="0" eaLnBrk="1" latinLnBrk="0" hangingPunct="1">
                        <a:defRPr sz="1800" b="1" kern="1200">
                          <a:solidFill>
                            <a:schemeClr val="lt1"/>
                          </a:solidFill>
                          <a:latin typeface="Calibri" panose="020F0502020204030204"/>
                        </a:defRPr>
                      </a:lvl2pPr>
                      <a:lvl3pPr marL="914400" algn="l" defTabSz="457200" rtl="0" eaLnBrk="1" latinLnBrk="0" hangingPunct="1">
                        <a:defRPr sz="1800" b="1" kern="1200">
                          <a:solidFill>
                            <a:schemeClr val="lt1"/>
                          </a:solidFill>
                          <a:latin typeface="Calibri" panose="020F0502020204030204"/>
                        </a:defRPr>
                      </a:lvl3pPr>
                      <a:lvl4pPr marL="1371600" algn="l" defTabSz="457200" rtl="0" eaLnBrk="1" latinLnBrk="0" hangingPunct="1">
                        <a:defRPr sz="1800" b="1" kern="1200">
                          <a:solidFill>
                            <a:schemeClr val="lt1"/>
                          </a:solidFill>
                          <a:latin typeface="Calibri" panose="020F0502020204030204"/>
                        </a:defRPr>
                      </a:lvl4pPr>
                      <a:lvl5pPr marL="1828800" algn="l" defTabSz="457200" rtl="0" eaLnBrk="1" latinLnBrk="0" hangingPunct="1">
                        <a:defRPr sz="1800" b="1" kern="1200">
                          <a:solidFill>
                            <a:schemeClr val="lt1"/>
                          </a:solidFill>
                          <a:latin typeface="Calibri" panose="020F0502020204030204"/>
                        </a:defRPr>
                      </a:lvl5pPr>
                      <a:lvl6pPr marL="2286000" algn="l" defTabSz="457200" rtl="0" eaLnBrk="1" latinLnBrk="0" hangingPunct="1">
                        <a:defRPr sz="1800" b="1" kern="1200">
                          <a:solidFill>
                            <a:schemeClr val="lt1"/>
                          </a:solidFill>
                          <a:latin typeface="Calibri" panose="020F0502020204030204"/>
                        </a:defRPr>
                      </a:lvl6pPr>
                      <a:lvl7pPr marL="2743200" algn="l" defTabSz="457200" rtl="0" eaLnBrk="1" latinLnBrk="0" hangingPunct="1">
                        <a:defRPr sz="1800" b="1" kern="1200">
                          <a:solidFill>
                            <a:schemeClr val="lt1"/>
                          </a:solidFill>
                          <a:latin typeface="Calibri" panose="020F0502020204030204"/>
                        </a:defRPr>
                      </a:lvl7pPr>
                      <a:lvl8pPr marL="3200400" algn="l" defTabSz="457200" rtl="0" eaLnBrk="1" latinLnBrk="0" hangingPunct="1">
                        <a:defRPr sz="1800" b="1" kern="1200">
                          <a:solidFill>
                            <a:schemeClr val="lt1"/>
                          </a:solidFill>
                          <a:latin typeface="Calibri" panose="020F0502020204030204"/>
                        </a:defRPr>
                      </a:lvl8pPr>
                      <a:lvl9pPr marL="3657600" algn="l" defTabSz="457200" rtl="0" eaLnBrk="1" latinLnBrk="0" hangingPunct="1">
                        <a:defRPr sz="1800" b="1" kern="1200">
                          <a:solidFill>
                            <a:schemeClr val="lt1"/>
                          </a:solidFill>
                          <a:latin typeface="Calibri" panose="020F0502020204030204"/>
                        </a:defRPr>
                      </a:lvl9pPr>
                    </a:lstStyle>
                    <a:p>
                      <a:r>
                        <a:rPr lang="en-US" sz="1400" dirty="0"/>
                        <a:t>Features</a:t>
                      </a:r>
                    </a:p>
                  </a:txBody>
                  <a:tcP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ysClr val="windowText" lastClr="000000"/>
                    </a:solidFill>
                  </a:tcPr>
                </a:tc>
                <a:tc>
                  <a:txBody>
                    <a:bodyPr/>
                    <a:lstStyle>
                      <a:lvl1pPr marL="0" algn="l" defTabSz="457200" rtl="0" eaLnBrk="1" latinLnBrk="0" hangingPunct="1">
                        <a:defRPr sz="1800" b="1" kern="1200">
                          <a:solidFill>
                            <a:schemeClr val="lt1"/>
                          </a:solidFill>
                          <a:latin typeface="Calibri" panose="020F0502020204030204"/>
                        </a:defRPr>
                      </a:lvl1pPr>
                      <a:lvl2pPr marL="457200" algn="l" defTabSz="457200" rtl="0" eaLnBrk="1" latinLnBrk="0" hangingPunct="1">
                        <a:defRPr sz="1800" b="1" kern="1200">
                          <a:solidFill>
                            <a:schemeClr val="lt1"/>
                          </a:solidFill>
                          <a:latin typeface="Calibri" panose="020F0502020204030204"/>
                        </a:defRPr>
                      </a:lvl2pPr>
                      <a:lvl3pPr marL="914400" algn="l" defTabSz="457200" rtl="0" eaLnBrk="1" latinLnBrk="0" hangingPunct="1">
                        <a:defRPr sz="1800" b="1" kern="1200">
                          <a:solidFill>
                            <a:schemeClr val="lt1"/>
                          </a:solidFill>
                          <a:latin typeface="Calibri" panose="020F0502020204030204"/>
                        </a:defRPr>
                      </a:lvl3pPr>
                      <a:lvl4pPr marL="1371600" algn="l" defTabSz="457200" rtl="0" eaLnBrk="1" latinLnBrk="0" hangingPunct="1">
                        <a:defRPr sz="1800" b="1" kern="1200">
                          <a:solidFill>
                            <a:schemeClr val="lt1"/>
                          </a:solidFill>
                          <a:latin typeface="Calibri" panose="020F0502020204030204"/>
                        </a:defRPr>
                      </a:lvl4pPr>
                      <a:lvl5pPr marL="1828800" algn="l" defTabSz="457200" rtl="0" eaLnBrk="1" latinLnBrk="0" hangingPunct="1">
                        <a:defRPr sz="1800" b="1" kern="1200">
                          <a:solidFill>
                            <a:schemeClr val="lt1"/>
                          </a:solidFill>
                          <a:latin typeface="Calibri" panose="020F0502020204030204"/>
                        </a:defRPr>
                      </a:lvl5pPr>
                      <a:lvl6pPr marL="2286000" algn="l" defTabSz="457200" rtl="0" eaLnBrk="1" latinLnBrk="0" hangingPunct="1">
                        <a:defRPr sz="1800" b="1" kern="1200">
                          <a:solidFill>
                            <a:schemeClr val="lt1"/>
                          </a:solidFill>
                          <a:latin typeface="Calibri" panose="020F0502020204030204"/>
                        </a:defRPr>
                      </a:lvl6pPr>
                      <a:lvl7pPr marL="2743200" algn="l" defTabSz="457200" rtl="0" eaLnBrk="1" latinLnBrk="0" hangingPunct="1">
                        <a:defRPr sz="1800" b="1" kern="1200">
                          <a:solidFill>
                            <a:schemeClr val="lt1"/>
                          </a:solidFill>
                          <a:latin typeface="Calibri" panose="020F0502020204030204"/>
                        </a:defRPr>
                      </a:lvl7pPr>
                      <a:lvl8pPr marL="3200400" algn="l" defTabSz="457200" rtl="0" eaLnBrk="1" latinLnBrk="0" hangingPunct="1">
                        <a:defRPr sz="1800" b="1" kern="1200">
                          <a:solidFill>
                            <a:schemeClr val="lt1"/>
                          </a:solidFill>
                          <a:latin typeface="Calibri" panose="020F0502020204030204"/>
                        </a:defRPr>
                      </a:lvl8pPr>
                      <a:lvl9pPr marL="3657600" algn="l" defTabSz="457200" rtl="0" eaLnBrk="1" latinLnBrk="0" hangingPunct="1">
                        <a:defRPr sz="1800" b="1" kern="1200">
                          <a:solidFill>
                            <a:schemeClr val="lt1"/>
                          </a:solidFill>
                          <a:latin typeface="Calibri" panose="020F0502020204030204"/>
                        </a:defRPr>
                      </a:lvl9pPr>
                    </a:lstStyle>
                    <a:p>
                      <a:pPr algn="ctr"/>
                      <a:r>
                        <a:rPr lang="en-US" sz="1400" dirty="0"/>
                        <a:t>ROS1</a:t>
                      </a:r>
                    </a:p>
                  </a:txBody>
                  <a:tcP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ysClr val="windowText" lastClr="000000"/>
                    </a:solidFill>
                  </a:tcPr>
                </a:tc>
                <a:tc>
                  <a:txBody>
                    <a:bodyPr/>
                    <a:lstStyle>
                      <a:lvl1pPr marL="0" algn="l" defTabSz="457200" rtl="0" eaLnBrk="1" latinLnBrk="0" hangingPunct="1">
                        <a:defRPr sz="1800" b="1" kern="1200">
                          <a:solidFill>
                            <a:schemeClr val="lt1"/>
                          </a:solidFill>
                          <a:latin typeface="Calibri" panose="020F0502020204030204"/>
                        </a:defRPr>
                      </a:lvl1pPr>
                      <a:lvl2pPr marL="457200" algn="l" defTabSz="457200" rtl="0" eaLnBrk="1" latinLnBrk="0" hangingPunct="1">
                        <a:defRPr sz="1800" b="1" kern="1200">
                          <a:solidFill>
                            <a:schemeClr val="lt1"/>
                          </a:solidFill>
                          <a:latin typeface="Calibri" panose="020F0502020204030204"/>
                        </a:defRPr>
                      </a:lvl2pPr>
                      <a:lvl3pPr marL="914400" algn="l" defTabSz="457200" rtl="0" eaLnBrk="1" latinLnBrk="0" hangingPunct="1">
                        <a:defRPr sz="1800" b="1" kern="1200">
                          <a:solidFill>
                            <a:schemeClr val="lt1"/>
                          </a:solidFill>
                          <a:latin typeface="Calibri" panose="020F0502020204030204"/>
                        </a:defRPr>
                      </a:lvl3pPr>
                      <a:lvl4pPr marL="1371600" algn="l" defTabSz="457200" rtl="0" eaLnBrk="1" latinLnBrk="0" hangingPunct="1">
                        <a:defRPr sz="1800" b="1" kern="1200">
                          <a:solidFill>
                            <a:schemeClr val="lt1"/>
                          </a:solidFill>
                          <a:latin typeface="Calibri" panose="020F0502020204030204"/>
                        </a:defRPr>
                      </a:lvl4pPr>
                      <a:lvl5pPr marL="1828800" algn="l" defTabSz="457200" rtl="0" eaLnBrk="1" latinLnBrk="0" hangingPunct="1">
                        <a:defRPr sz="1800" b="1" kern="1200">
                          <a:solidFill>
                            <a:schemeClr val="lt1"/>
                          </a:solidFill>
                          <a:latin typeface="Calibri" panose="020F0502020204030204"/>
                        </a:defRPr>
                      </a:lvl5pPr>
                      <a:lvl6pPr marL="2286000" algn="l" defTabSz="457200" rtl="0" eaLnBrk="1" latinLnBrk="0" hangingPunct="1">
                        <a:defRPr sz="1800" b="1" kern="1200">
                          <a:solidFill>
                            <a:schemeClr val="lt1"/>
                          </a:solidFill>
                          <a:latin typeface="Calibri" panose="020F0502020204030204"/>
                        </a:defRPr>
                      </a:lvl6pPr>
                      <a:lvl7pPr marL="2743200" algn="l" defTabSz="457200" rtl="0" eaLnBrk="1" latinLnBrk="0" hangingPunct="1">
                        <a:defRPr sz="1800" b="1" kern="1200">
                          <a:solidFill>
                            <a:schemeClr val="lt1"/>
                          </a:solidFill>
                          <a:latin typeface="Calibri" panose="020F0502020204030204"/>
                        </a:defRPr>
                      </a:lvl7pPr>
                      <a:lvl8pPr marL="3200400" algn="l" defTabSz="457200" rtl="0" eaLnBrk="1" latinLnBrk="0" hangingPunct="1">
                        <a:defRPr sz="1800" b="1" kern="1200">
                          <a:solidFill>
                            <a:schemeClr val="lt1"/>
                          </a:solidFill>
                          <a:latin typeface="Calibri" panose="020F0502020204030204"/>
                        </a:defRPr>
                      </a:lvl8pPr>
                      <a:lvl9pPr marL="3657600" algn="l" defTabSz="457200" rtl="0" eaLnBrk="1" latinLnBrk="0" hangingPunct="1">
                        <a:defRPr sz="1800" b="1" kern="1200">
                          <a:solidFill>
                            <a:schemeClr val="lt1"/>
                          </a:solidFill>
                          <a:latin typeface="Calibri" panose="020F0502020204030204"/>
                        </a:defRPr>
                      </a:lvl9pPr>
                    </a:lstStyle>
                    <a:p>
                      <a:pPr algn="ctr"/>
                      <a:r>
                        <a:rPr lang="en-US" sz="1400" dirty="0"/>
                        <a:t>ROS2</a:t>
                      </a:r>
                    </a:p>
                  </a:txBody>
                  <a:tcP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ysClr val="windowText" lastClr="000000"/>
                    </a:solidFill>
                  </a:tcPr>
                </a:tc>
                <a:tc>
                  <a:txBody>
                    <a:bodyPr/>
                    <a:lstStyle>
                      <a:lvl1pPr marL="0" algn="l" defTabSz="457200" rtl="0" eaLnBrk="1" latinLnBrk="0" hangingPunct="1">
                        <a:defRPr sz="1800" b="1" kern="1200">
                          <a:solidFill>
                            <a:schemeClr val="lt1"/>
                          </a:solidFill>
                          <a:latin typeface="Calibri" panose="020F0502020204030204"/>
                        </a:defRPr>
                      </a:lvl1pPr>
                      <a:lvl2pPr marL="457200" algn="l" defTabSz="457200" rtl="0" eaLnBrk="1" latinLnBrk="0" hangingPunct="1">
                        <a:defRPr sz="1800" b="1" kern="1200">
                          <a:solidFill>
                            <a:schemeClr val="lt1"/>
                          </a:solidFill>
                          <a:latin typeface="Calibri" panose="020F0502020204030204"/>
                        </a:defRPr>
                      </a:lvl2pPr>
                      <a:lvl3pPr marL="914400" algn="l" defTabSz="457200" rtl="0" eaLnBrk="1" latinLnBrk="0" hangingPunct="1">
                        <a:defRPr sz="1800" b="1" kern="1200">
                          <a:solidFill>
                            <a:schemeClr val="lt1"/>
                          </a:solidFill>
                          <a:latin typeface="Calibri" panose="020F0502020204030204"/>
                        </a:defRPr>
                      </a:lvl3pPr>
                      <a:lvl4pPr marL="1371600" algn="l" defTabSz="457200" rtl="0" eaLnBrk="1" latinLnBrk="0" hangingPunct="1">
                        <a:defRPr sz="1800" b="1" kern="1200">
                          <a:solidFill>
                            <a:schemeClr val="lt1"/>
                          </a:solidFill>
                          <a:latin typeface="Calibri" panose="020F0502020204030204"/>
                        </a:defRPr>
                      </a:lvl4pPr>
                      <a:lvl5pPr marL="1828800" algn="l" defTabSz="457200" rtl="0" eaLnBrk="1" latinLnBrk="0" hangingPunct="1">
                        <a:defRPr sz="1800" b="1" kern="1200">
                          <a:solidFill>
                            <a:schemeClr val="lt1"/>
                          </a:solidFill>
                          <a:latin typeface="Calibri" panose="020F0502020204030204"/>
                        </a:defRPr>
                      </a:lvl5pPr>
                      <a:lvl6pPr marL="2286000" algn="l" defTabSz="457200" rtl="0" eaLnBrk="1" latinLnBrk="0" hangingPunct="1">
                        <a:defRPr sz="1800" b="1" kern="1200">
                          <a:solidFill>
                            <a:schemeClr val="lt1"/>
                          </a:solidFill>
                          <a:latin typeface="Calibri" panose="020F0502020204030204"/>
                        </a:defRPr>
                      </a:lvl6pPr>
                      <a:lvl7pPr marL="2743200" algn="l" defTabSz="457200" rtl="0" eaLnBrk="1" latinLnBrk="0" hangingPunct="1">
                        <a:defRPr sz="1800" b="1" kern="1200">
                          <a:solidFill>
                            <a:schemeClr val="lt1"/>
                          </a:solidFill>
                          <a:latin typeface="Calibri" panose="020F0502020204030204"/>
                        </a:defRPr>
                      </a:lvl7pPr>
                      <a:lvl8pPr marL="3200400" algn="l" defTabSz="457200" rtl="0" eaLnBrk="1" latinLnBrk="0" hangingPunct="1">
                        <a:defRPr sz="1800" b="1" kern="1200">
                          <a:solidFill>
                            <a:schemeClr val="lt1"/>
                          </a:solidFill>
                          <a:latin typeface="Calibri" panose="020F0502020204030204"/>
                        </a:defRPr>
                      </a:lvl8pPr>
                      <a:lvl9pPr marL="3657600" algn="l" defTabSz="457200" rtl="0" eaLnBrk="1" latinLnBrk="0" hangingPunct="1">
                        <a:defRPr sz="1800" b="1" kern="1200">
                          <a:solidFill>
                            <a:schemeClr val="lt1"/>
                          </a:solidFill>
                          <a:latin typeface="Calibri" panose="020F0502020204030204"/>
                        </a:defRPr>
                      </a:lvl9pPr>
                    </a:lstStyle>
                    <a:p>
                      <a:pPr algn="ctr"/>
                      <a:r>
                        <a:rPr lang="en-US" sz="1400" dirty="0"/>
                        <a:t>Space ROS</a:t>
                      </a:r>
                    </a:p>
                  </a:txBody>
                  <a:tcP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ysClr val="windowText" lastClr="000000"/>
                    </a:solidFill>
                  </a:tcPr>
                </a:tc>
                <a:extLst>
                  <a:ext uri="{0D108BD9-81ED-4DB2-BD59-A6C34878D82A}">
                    <a16:rowId xmlns:a16="http://schemas.microsoft.com/office/drawing/2014/main" val="1701284495"/>
                  </a:ext>
                </a:extLst>
              </a:tr>
              <a:tr h="370840">
                <a:tc>
                  <a:txBody>
                    <a:bodyPr/>
                    <a:lstStyle>
                      <a:lvl1pPr marL="0" algn="l" defTabSz="457200" rtl="0" eaLnBrk="1" latinLnBrk="0" hangingPunct="1">
                        <a:defRPr sz="1800" kern="1200">
                          <a:solidFill>
                            <a:schemeClr val="dk1"/>
                          </a:solidFill>
                          <a:latin typeface="Calibri" panose="020F0502020204030204"/>
                        </a:defRPr>
                      </a:lvl1pPr>
                      <a:lvl2pPr marL="457200" algn="l" defTabSz="457200" rtl="0" eaLnBrk="1" latinLnBrk="0" hangingPunct="1">
                        <a:defRPr sz="1800" kern="1200">
                          <a:solidFill>
                            <a:schemeClr val="dk1"/>
                          </a:solidFill>
                          <a:latin typeface="Calibri" panose="020F0502020204030204"/>
                        </a:defRPr>
                      </a:lvl2pPr>
                      <a:lvl3pPr marL="914400" algn="l" defTabSz="457200" rtl="0" eaLnBrk="1" latinLnBrk="0" hangingPunct="1">
                        <a:defRPr sz="1800" kern="1200">
                          <a:solidFill>
                            <a:schemeClr val="dk1"/>
                          </a:solidFill>
                          <a:latin typeface="Calibri" panose="020F0502020204030204"/>
                        </a:defRPr>
                      </a:lvl3pPr>
                      <a:lvl4pPr marL="1371600" algn="l" defTabSz="457200" rtl="0" eaLnBrk="1" latinLnBrk="0" hangingPunct="1">
                        <a:defRPr sz="1800" kern="1200">
                          <a:solidFill>
                            <a:schemeClr val="dk1"/>
                          </a:solidFill>
                          <a:latin typeface="Calibri" panose="020F0502020204030204"/>
                        </a:defRPr>
                      </a:lvl4pPr>
                      <a:lvl5pPr marL="1828800" algn="l" defTabSz="457200" rtl="0" eaLnBrk="1" latinLnBrk="0" hangingPunct="1">
                        <a:defRPr sz="1800" kern="1200">
                          <a:solidFill>
                            <a:schemeClr val="dk1"/>
                          </a:solidFill>
                          <a:latin typeface="Calibri" panose="020F0502020204030204"/>
                        </a:defRPr>
                      </a:lvl5pPr>
                      <a:lvl6pPr marL="2286000" algn="l" defTabSz="457200" rtl="0" eaLnBrk="1" latinLnBrk="0" hangingPunct="1">
                        <a:defRPr sz="1800" kern="1200">
                          <a:solidFill>
                            <a:schemeClr val="dk1"/>
                          </a:solidFill>
                          <a:latin typeface="Calibri" panose="020F0502020204030204"/>
                        </a:defRPr>
                      </a:lvl6pPr>
                      <a:lvl7pPr marL="2743200" algn="l" defTabSz="457200" rtl="0" eaLnBrk="1" latinLnBrk="0" hangingPunct="1">
                        <a:defRPr sz="1800" kern="1200">
                          <a:solidFill>
                            <a:schemeClr val="dk1"/>
                          </a:solidFill>
                          <a:latin typeface="Calibri" panose="020F0502020204030204"/>
                        </a:defRPr>
                      </a:lvl7pPr>
                      <a:lvl8pPr marL="3200400" algn="l" defTabSz="457200" rtl="0" eaLnBrk="1" latinLnBrk="0" hangingPunct="1">
                        <a:defRPr sz="1800" kern="1200">
                          <a:solidFill>
                            <a:schemeClr val="dk1"/>
                          </a:solidFill>
                          <a:latin typeface="Calibri" panose="020F0502020204030204"/>
                        </a:defRPr>
                      </a:lvl8pPr>
                      <a:lvl9pPr marL="3657600" algn="l" defTabSz="457200" rtl="0" eaLnBrk="1" latinLnBrk="0" hangingPunct="1">
                        <a:defRPr sz="1800" kern="1200">
                          <a:solidFill>
                            <a:schemeClr val="dk1"/>
                          </a:solidFill>
                          <a:latin typeface="Calibri" panose="020F0502020204030204"/>
                        </a:defRPr>
                      </a:lvl9pPr>
                    </a:lstStyle>
                    <a:p>
                      <a:r>
                        <a:rPr lang="en-US" sz="1400" dirty="0"/>
                        <a:t>Swappable middleware</a:t>
                      </a:r>
                    </a:p>
                  </a:txBody>
                  <a:tcPr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ysClr val="windowText" lastClr="000000">
                        <a:tint val="40000"/>
                      </a:sysClr>
                    </a:solidFill>
                  </a:tcPr>
                </a:tc>
                <a:tc>
                  <a:txBody>
                    <a:bodyPr/>
                    <a:lstStyle>
                      <a:lvl1pPr marL="0" algn="l" defTabSz="457200" rtl="0" eaLnBrk="1" latinLnBrk="0" hangingPunct="1">
                        <a:defRPr sz="1800" kern="1200">
                          <a:solidFill>
                            <a:schemeClr val="dk1"/>
                          </a:solidFill>
                          <a:latin typeface="Calibri" panose="020F0502020204030204"/>
                        </a:defRPr>
                      </a:lvl1pPr>
                      <a:lvl2pPr marL="457200" algn="l" defTabSz="457200" rtl="0" eaLnBrk="1" latinLnBrk="0" hangingPunct="1">
                        <a:defRPr sz="1800" kern="1200">
                          <a:solidFill>
                            <a:schemeClr val="dk1"/>
                          </a:solidFill>
                          <a:latin typeface="Calibri" panose="020F0502020204030204"/>
                        </a:defRPr>
                      </a:lvl2pPr>
                      <a:lvl3pPr marL="914400" algn="l" defTabSz="457200" rtl="0" eaLnBrk="1" latinLnBrk="0" hangingPunct="1">
                        <a:defRPr sz="1800" kern="1200">
                          <a:solidFill>
                            <a:schemeClr val="dk1"/>
                          </a:solidFill>
                          <a:latin typeface="Calibri" panose="020F0502020204030204"/>
                        </a:defRPr>
                      </a:lvl3pPr>
                      <a:lvl4pPr marL="1371600" algn="l" defTabSz="457200" rtl="0" eaLnBrk="1" latinLnBrk="0" hangingPunct="1">
                        <a:defRPr sz="1800" kern="1200">
                          <a:solidFill>
                            <a:schemeClr val="dk1"/>
                          </a:solidFill>
                          <a:latin typeface="Calibri" panose="020F0502020204030204"/>
                        </a:defRPr>
                      </a:lvl4pPr>
                      <a:lvl5pPr marL="1828800" algn="l" defTabSz="457200" rtl="0" eaLnBrk="1" latinLnBrk="0" hangingPunct="1">
                        <a:defRPr sz="1800" kern="1200">
                          <a:solidFill>
                            <a:schemeClr val="dk1"/>
                          </a:solidFill>
                          <a:latin typeface="Calibri" panose="020F0502020204030204"/>
                        </a:defRPr>
                      </a:lvl5pPr>
                      <a:lvl6pPr marL="2286000" algn="l" defTabSz="457200" rtl="0" eaLnBrk="1" latinLnBrk="0" hangingPunct="1">
                        <a:defRPr sz="1800" kern="1200">
                          <a:solidFill>
                            <a:schemeClr val="dk1"/>
                          </a:solidFill>
                          <a:latin typeface="Calibri" panose="020F0502020204030204"/>
                        </a:defRPr>
                      </a:lvl6pPr>
                      <a:lvl7pPr marL="2743200" algn="l" defTabSz="457200" rtl="0" eaLnBrk="1" latinLnBrk="0" hangingPunct="1">
                        <a:defRPr sz="1800" kern="1200">
                          <a:solidFill>
                            <a:schemeClr val="dk1"/>
                          </a:solidFill>
                          <a:latin typeface="Calibri" panose="020F0502020204030204"/>
                        </a:defRPr>
                      </a:lvl7pPr>
                      <a:lvl8pPr marL="3200400" algn="l" defTabSz="457200" rtl="0" eaLnBrk="1" latinLnBrk="0" hangingPunct="1">
                        <a:defRPr sz="1800" kern="1200">
                          <a:solidFill>
                            <a:schemeClr val="dk1"/>
                          </a:solidFill>
                          <a:latin typeface="Calibri" panose="020F0502020204030204"/>
                        </a:defRPr>
                      </a:lvl8pPr>
                      <a:lvl9pPr marL="3657600" algn="l" defTabSz="457200" rtl="0" eaLnBrk="1" latinLnBrk="0" hangingPunct="1">
                        <a:defRPr sz="1800" kern="1200">
                          <a:solidFill>
                            <a:schemeClr val="dk1"/>
                          </a:solidFill>
                          <a:latin typeface="Calibri" panose="020F0502020204030204"/>
                        </a:defRPr>
                      </a:lvl9pPr>
                    </a:lstStyle>
                    <a:p>
                      <a:pPr algn="ctr"/>
                      <a:endParaRPr lang="en-US" sz="1400" dirty="0"/>
                    </a:p>
                  </a:txBody>
                  <a:tcPr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ysClr val="windowText" lastClr="000000">
                        <a:tint val="40000"/>
                      </a:sysClr>
                    </a:solidFill>
                  </a:tcPr>
                </a:tc>
                <a:tc>
                  <a:txBody>
                    <a:bodyPr/>
                    <a:lstStyle>
                      <a:lvl1pPr marL="0" algn="l" defTabSz="457200" rtl="0" eaLnBrk="1" latinLnBrk="0" hangingPunct="1">
                        <a:defRPr sz="1800" kern="1200">
                          <a:solidFill>
                            <a:schemeClr val="dk1"/>
                          </a:solidFill>
                          <a:latin typeface="Calibri" panose="020F0502020204030204"/>
                        </a:defRPr>
                      </a:lvl1pPr>
                      <a:lvl2pPr marL="457200" algn="l" defTabSz="457200" rtl="0" eaLnBrk="1" latinLnBrk="0" hangingPunct="1">
                        <a:defRPr sz="1800" kern="1200">
                          <a:solidFill>
                            <a:schemeClr val="dk1"/>
                          </a:solidFill>
                          <a:latin typeface="Calibri" panose="020F0502020204030204"/>
                        </a:defRPr>
                      </a:lvl2pPr>
                      <a:lvl3pPr marL="914400" algn="l" defTabSz="457200" rtl="0" eaLnBrk="1" latinLnBrk="0" hangingPunct="1">
                        <a:defRPr sz="1800" kern="1200">
                          <a:solidFill>
                            <a:schemeClr val="dk1"/>
                          </a:solidFill>
                          <a:latin typeface="Calibri" panose="020F0502020204030204"/>
                        </a:defRPr>
                      </a:lvl3pPr>
                      <a:lvl4pPr marL="1371600" algn="l" defTabSz="457200" rtl="0" eaLnBrk="1" latinLnBrk="0" hangingPunct="1">
                        <a:defRPr sz="1800" kern="1200">
                          <a:solidFill>
                            <a:schemeClr val="dk1"/>
                          </a:solidFill>
                          <a:latin typeface="Calibri" panose="020F0502020204030204"/>
                        </a:defRPr>
                      </a:lvl4pPr>
                      <a:lvl5pPr marL="1828800" algn="l" defTabSz="457200" rtl="0" eaLnBrk="1" latinLnBrk="0" hangingPunct="1">
                        <a:defRPr sz="1800" kern="1200">
                          <a:solidFill>
                            <a:schemeClr val="dk1"/>
                          </a:solidFill>
                          <a:latin typeface="Calibri" panose="020F0502020204030204"/>
                        </a:defRPr>
                      </a:lvl5pPr>
                      <a:lvl6pPr marL="2286000" algn="l" defTabSz="457200" rtl="0" eaLnBrk="1" latinLnBrk="0" hangingPunct="1">
                        <a:defRPr sz="1800" kern="1200">
                          <a:solidFill>
                            <a:schemeClr val="dk1"/>
                          </a:solidFill>
                          <a:latin typeface="Calibri" panose="020F0502020204030204"/>
                        </a:defRPr>
                      </a:lvl6pPr>
                      <a:lvl7pPr marL="2743200" algn="l" defTabSz="457200" rtl="0" eaLnBrk="1" latinLnBrk="0" hangingPunct="1">
                        <a:defRPr sz="1800" kern="1200">
                          <a:solidFill>
                            <a:schemeClr val="dk1"/>
                          </a:solidFill>
                          <a:latin typeface="Calibri" panose="020F0502020204030204"/>
                        </a:defRPr>
                      </a:lvl7pPr>
                      <a:lvl8pPr marL="3200400" algn="l" defTabSz="457200" rtl="0" eaLnBrk="1" latinLnBrk="0" hangingPunct="1">
                        <a:defRPr sz="1800" kern="1200">
                          <a:solidFill>
                            <a:schemeClr val="dk1"/>
                          </a:solidFill>
                          <a:latin typeface="Calibri" panose="020F0502020204030204"/>
                        </a:defRPr>
                      </a:lvl8pPr>
                      <a:lvl9pPr marL="3657600" algn="l" defTabSz="457200" rtl="0" eaLnBrk="1" latinLnBrk="0" hangingPunct="1">
                        <a:defRPr sz="1800" kern="1200">
                          <a:solidFill>
                            <a:schemeClr val="dk1"/>
                          </a:solidFill>
                          <a:latin typeface="Calibri" panose="020F0502020204030204"/>
                        </a:defRPr>
                      </a:lvl9pPr>
                    </a:lstStyle>
                    <a:p>
                      <a:pPr algn="ctr"/>
                      <a:r>
                        <a:rPr lang="en-US" sz="1800" b="1" i="0" kern="1200" dirty="0">
                          <a:solidFill>
                            <a:srgbClr val="00B050"/>
                          </a:solidFill>
                          <a:effectLst/>
                          <a:latin typeface="+mn-lt"/>
                          <a:ea typeface="+mn-ea"/>
                          <a:cs typeface="+mn-cs"/>
                        </a:rPr>
                        <a:t>✓</a:t>
                      </a:r>
                      <a:endParaRPr lang="en-US" sz="1800" b="1" dirty="0">
                        <a:solidFill>
                          <a:srgbClr val="00B050"/>
                        </a:solidFill>
                      </a:endParaRPr>
                    </a:p>
                  </a:txBody>
                  <a:tcPr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ysClr val="windowText" lastClr="000000">
                        <a:tint val="40000"/>
                      </a:sysClr>
                    </a:solidFill>
                  </a:tcPr>
                </a:tc>
                <a:tc>
                  <a:txBody>
                    <a:bodyPr/>
                    <a:lstStyle>
                      <a:lvl1pPr marL="0" algn="l" defTabSz="457200" rtl="0" eaLnBrk="1" latinLnBrk="0" hangingPunct="1">
                        <a:defRPr sz="1800" kern="1200">
                          <a:solidFill>
                            <a:schemeClr val="dk1"/>
                          </a:solidFill>
                          <a:latin typeface="Calibri" panose="020F0502020204030204"/>
                        </a:defRPr>
                      </a:lvl1pPr>
                      <a:lvl2pPr marL="457200" algn="l" defTabSz="457200" rtl="0" eaLnBrk="1" latinLnBrk="0" hangingPunct="1">
                        <a:defRPr sz="1800" kern="1200">
                          <a:solidFill>
                            <a:schemeClr val="dk1"/>
                          </a:solidFill>
                          <a:latin typeface="Calibri" panose="020F0502020204030204"/>
                        </a:defRPr>
                      </a:lvl2pPr>
                      <a:lvl3pPr marL="914400" algn="l" defTabSz="457200" rtl="0" eaLnBrk="1" latinLnBrk="0" hangingPunct="1">
                        <a:defRPr sz="1800" kern="1200">
                          <a:solidFill>
                            <a:schemeClr val="dk1"/>
                          </a:solidFill>
                          <a:latin typeface="Calibri" panose="020F0502020204030204"/>
                        </a:defRPr>
                      </a:lvl3pPr>
                      <a:lvl4pPr marL="1371600" algn="l" defTabSz="457200" rtl="0" eaLnBrk="1" latinLnBrk="0" hangingPunct="1">
                        <a:defRPr sz="1800" kern="1200">
                          <a:solidFill>
                            <a:schemeClr val="dk1"/>
                          </a:solidFill>
                          <a:latin typeface="Calibri" panose="020F0502020204030204"/>
                        </a:defRPr>
                      </a:lvl4pPr>
                      <a:lvl5pPr marL="1828800" algn="l" defTabSz="457200" rtl="0" eaLnBrk="1" latinLnBrk="0" hangingPunct="1">
                        <a:defRPr sz="1800" kern="1200">
                          <a:solidFill>
                            <a:schemeClr val="dk1"/>
                          </a:solidFill>
                          <a:latin typeface="Calibri" panose="020F0502020204030204"/>
                        </a:defRPr>
                      </a:lvl5pPr>
                      <a:lvl6pPr marL="2286000" algn="l" defTabSz="457200" rtl="0" eaLnBrk="1" latinLnBrk="0" hangingPunct="1">
                        <a:defRPr sz="1800" kern="1200">
                          <a:solidFill>
                            <a:schemeClr val="dk1"/>
                          </a:solidFill>
                          <a:latin typeface="Calibri" panose="020F0502020204030204"/>
                        </a:defRPr>
                      </a:lvl6pPr>
                      <a:lvl7pPr marL="2743200" algn="l" defTabSz="457200" rtl="0" eaLnBrk="1" latinLnBrk="0" hangingPunct="1">
                        <a:defRPr sz="1800" kern="1200">
                          <a:solidFill>
                            <a:schemeClr val="dk1"/>
                          </a:solidFill>
                          <a:latin typeface="Calibri" panose="020F0502020204030204"/>
                        </a:defRPr>
                      </a:lvl7pPr>
                      <a:lvl8pPr marL="3200400" algn="l" defTabSz="457200" rtl="0" eaLnBrk="1" latinLnBrk="0" hangingPunct="1">
                        <a:defRPr sz="1800" kern="1200">
                          <a:solidFill>
                            <a:schemeClr val="dk1"/>
                          </a:solidFill>
                          <a:latin typeface="Calibri" panose="020F0502020204030204"/>
                        </a:defRPr>
                      </a:lvl8pPr>
                      <a:lvl9pPr marL="3657600" algn="l" defTabSz="457200" rtl="0" eaLnBrk="1" latinLnBrk="0" hangingPunct="1">
                        <a:defRPr sz="1800" kern="1200">
                          <a:solidFill>
                            <a:schemeClr val="dk1"/>
                          </a:solidFill>
                          <a:latin typeface="Calibri" panose="020F0502020204030204"/>
                        </a:defRPr>
                      </a:lvl9pPr>
                    </a:lstStyle>
                    <a:p>
                      <a:pPr algn="ctr"/>
                      <a:r>
                        <a:rPr lang="en-US" sz="1800" b="1" i="0" kern="1200" dirty="0">
                          <a:solidFill>
                            <a:srgbClr val="00B050"/>
                          </a:solidFill>
                          <a:effectLst/>
                          <a:latin typeface="+mn-lt"/>
                          <a:ea typeface="+mn-ea"/>
                          <a:cs typeface="+mn-cs"/>
                        </a:rPr>
                        <a:t>✓</a:t>
                      </a:r>
                      <a:endParaRPr lang="en-US" sz="1800" b="1" dirty="0">
                        <a:solidFill>
                          <a:srgbClr val="00B050"/>
                        </a:solidFill>
                      </a:endParaRPr>
                    </a:p>
                  </a:txBody>
                  <a:tcPr anchor="ct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ysClr val="windowText" lastClr="000000">
                        <a:tint val="40000"/>
                      </a:sysClr>
                    </a:solidFill>
                  </a:tcPr>
                </a:tc>
                <a:extLst>
                  <a:ext uri="{0D108BD9-81ED-4DB2-BD59-A6C34878D82A}">
                    <a16:rowId xmlns:a16="http://schemas.microsoft.com/office/drawing/2014/main" val="2262903171"/>
                  </a:ext>
                </a:extLst>
              </a:tr>
              <a:tr h="370840">
                <a:tc>
                  <a:txBody>
                    <a:bodyPr/>
                    <a:lstStyle>
                      <a:lvl1pPr marL="0" algn="l" defTabSz="457200" rtl="0" eaLnBrk="1" latinLnBrk="0" hangingPunct="1">
                        <a:defRPr sz="1800" kern="1200">
                          <a:solidFill>
                            <a:schemeClr val="dk1"/>
                          </a:solidFill>
                          <a:latin typeface="Calibri" panose="020F0502020204030204"/>
                        </a:defRPr>
                      </a:lvl1pPr>
                      <a:lvl2pPr marL="457200" algn="l" defTabSz="457200" rtl="0" eaLnBrk="1" latinLnBrk="0" hangingPunct="1">
                        <a:defRPr sz="1800" kern="1200">
                          <a:solidFill>
                            <a:schemeClr val="dk1"/>
                          </a:solidFill>
                          <a:latin typeface="Calibri" panose="020F0502020204030204"/>
                        </a:defRPr>
                      </a:lvl2pPr>
                      <a:lvl3pPr marL="914400" algn="l" defTabSz="457200" rtl="0" eaLnBrk="1" latinLnBrk="0" hangingPunct="1">
                        <a:defRPr sz="1800" kern="1200">
                          <a:solidFill>
                            <a:schemeClr val="dk1"/>
                          </a:solidFill>
                          <a:latin typeface="Calibri" panose="020F0502020204030204"/>
                        </a:defRPr>
                      </a:lvl3pPr>
                      <a:lvl4pPr marL="1371600" algn="l" defTabSz="457200" rtl="0" eaLnBrk="1" latinLnBrk="0" hangingPunct="1">
                        <a:defRPr sz="1800" kern="1200">
                          <a:solidFill>
                            <a:schemeClr val="dk1"/>
                          </a:solidFill>
                          <a:latin typeface="Calibri" panose="020F0502020204030204"/>
                        </a:defRPr>
                      </a:lvl4pPr>
                      <a:lvl5pPr marL="1828800" algn="l" defTabSz="457200" rtl="0" eaLnBrk="1" latinLnBrk="0" hangingPunct="1">
                        <a:defRPr sz="1800" kern="1200">
                          <a:solidFill>
                            <a:schemeClr val="dk1"/>
                          </a:solidFill>
                          <a:latin typeface="Calibri" panose="020F0502020204030204"/>
                        </a:defRPr>
                      </a:lvl5pPr>
                      <a:lvl6pPr marL="2286000" algn="l" defTabSz="457200" rtl="0" eaLnBrk="1" latinLnBrk="0" hangingPunct="1">
                        <a:defRPr sz="1800" kern="1200">
                          <a:solidFill>
                            <a:schemeClr val="dk1"/>
                          </a:solidFill>
                          <a:latin typeface="Calibri" panose="020F0502020204030204"/>
                        </a:defRPr>
                      </a:lvl6pPr>
                      <a:lvl7pPr marL="2743200" algn="l" defTabSz="457200" rtl="0" eaLnBrk="1" latinLnBrk="0" hangingPunct="1">
                        <a:defRPr sz="1800" kern="1200">
                          <a:solidFill>
                            <a:schemeClr val="dk1"/>
                          </a:solidFill>
                          <a:latin typeface="Calibri" panose="020F0502020204030204"/>
                        </a:defRPr>
                      </a:lvl7pPr>
                      <a:lvl8pPr marL="3200400" algn="l" defTabSz="457200" rtl="0" eaLnBrk="1" latinLnBrk="0" hangingPunct="1">
                        <a:defRPr sz="1800" kern="1200">
                          <a:solidFill>
                            <a:schemeClr val="dk1"/>
                          </a:solidFill>
                          <a:latin typeface="Calibri" panose="020F0502020204030204"/>
                        </a:defRPr>
                      </a:lvl8pPr>
                      <a:lvl9pPr marL="3657600" algn="l" defTabSz="457200" rtl="0" eaLnBrk="1" latinLnBrk="0" hangingPunct="1">
                        <a:defRPr sz="1800" kern="1200">
                          <a:solidFill>
                            <a:schemeClr val="dk1"/>
                          </a:solidFill>
                          <a:latin typeface="Calibri" panose="020F0502020204030204"/>
                        </a:defRPr>
                      </a:lvl9pPr>
                    </a:lstStyle>
                    <a:p>
                      <a:r>
                        <a:rPr lang="en-US" sz="1400" dirty="0"/>
                        <a:t>Multi-platform</a:t>
                      </a: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ysClr val="windowText" lastClr="000000">
                        <a:tint val="20000"/>
                      </a:sysClr>
                    </a:solidFill>
                  </a:tcPr>
                </a:tc>
                <a:tc>
                  <a:txBody>
                    <a:bodyPr/>
                    <a:lstStyle>
                      <a:lvl1pPr marL="0" algn="l" defTabSz="457200" rtl="0" eaLnBrk="1" latinLnBrk="0" hangingPunct="1">
                        <a:defRPr sz="1800" kern="1200">
                          <a:solidFill>
                            <a:schemeClr val="dk1"/>
                          </a:solidFill>
                          <a:latin typeface="Calibri" panose="020F0502020204030204"/>
                        </a:defRPr>
                      </a:lvl1pPr>
                      <a:lvl2pPr marL="457200" algn="l" defTabSz="457200" rtl="0" eaLnBrk="1" latinLnBrk="0" hangingPunct="1">
                        <a:defRPr sz="1800" kern="1200">
                          <a:solidFill>
                            <a:schemeClr val="dk1"/>
                          </a:solidFill>
                          <a:latin typeface="Calibri" panose="020F0502020204030204"/>
                        </a:defRPr>
                      </a:lvl2pPr>
                      <a:lvl3pPr marL="914400" algn="l" defTabSz="457200" rtl="0" eaLnBrk="1" latinLnBrk="0" hangingPunct="1">
                        <a:defRPr sz="1800" kern="1200">
                          <a:solidFill>
                            <a:schemeClr val="dk1"/>
                          </a:solidFill>
                          <a:latin typeface="Calibri" panose="020F0502020204030204"/>
                        </a:defRPr>
                      </a:lvl3pPr>
                      <a:lvl4pPr marL="1371600" algn="l" defTabSz="457200" rtl="0" eaLnBrk="1" latinLnBrk="0" hangingPunct="1">
                        <a:defRPr sz="1800" kern="1200">
                          <a:solidFill>
                            <a:schemeClr val="dk1"/>
                          </a:solidFill>
                          <a:latin typeface="Calibri" panose="020F0502020204030204"/>
                        </a:defRPr>
                      </a:lvl4pPr>
                      <a:lvl5pPr marL="1828800" algn="l" defTabSz="457200" rtl="0" eaLnBrk="1" latinLnBrk="0" hangingPunct="1">
                        <a:defRPr sz="1800" kern="1200">
                          <a:solidFill>
                            <a:schemeClr val="dk1"/>
                          </a:solidFill>
                          <a:latin typeface="Calibri" panose="020F0502020204030204"/>
                        </a:defRPr>
                      </a:lvl5pPr>
                      <a:lvl6pPr marL="2286000" algn="l" defTabSz="457200" rtl="0" eaLnBrk="1" latinLnBrk="0" hangingPunct="1">
                        <a:defRPr sz="1800" kern="1200">
                          <a:solidFill>
                            <a:schemeClr val="dk1"/>
                          </a:solidFill>
                          <a:latin typeface="Calibri" panose="020F0502020204030204"/>
                        </a:defRPr>
                      </a:lvl6pPr>
                      <a:lvl7pPr marL="2743200" algn="l" defTabSz="457200" rtl="0" eaLnBrk="1" latinLnBrk="0" hangingPunct="1">
                        <a:defRPr sz="1800" kern="1200">
                          <a:solidFill>
                            <a:schemeClr val="dk1"/>
                          </a:solidFill>
                          <a:latin typeface="Calibri" panose="020F0502020204030204"/>
                        </a:defRPr>
                      </a:lvl7pPr>
                      <a:lvl8pPr marL="3200400" algn="l" defTabSz="457200" rtl="0" eaLnBrk="1" latinLnBrk="0" hangingPunct="1">
                        <a:defRPr sz="1800" kern="1200">
                          <a:solidFill>
                            <a:schemeClr val="dk1"/>
                          </a:solidFill>
                          <a:latin typeface="Calibri" panose="020F0502020204030204"/>
                        </a:defRPr>
                      </a:lvl8pPr>
                      <a:lvl9pPr marL="3657600" algn="l" defTabSz="457200" rtl="0" eaLnBrk="1" latinLnBrk="0" hangingPunct="1">
                        <a:defRPr sz="1800" kern="1200">
                          <a:solidFill>
                            <a:schemeClr val="dk1"/>
                          </a:solidFill>
                          <a:latin typeface="Calibri" panose="020F0502020204030204"/>
                        </a:defRPr>
                      </a:lvl9pPr>
                    </a:lstStyle>
                    <a:p>
                      <a:pPr algn="ctr"/>
                      <a:endParaRPr lang="en-US" sz="1400" dirty="0"/>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ysClr val="windowText" lastClr="000000">
                        <a:tint val="20000"/>
                      </a:sysClr>
                    </a:solidFill>
                  </a:tcPr>
                </a:tc>
                <a:tc>
                  <a:txBody>
                    <a:bodyPr/>
                    <a:lstStyle>
                      <a:lvl1pPr marL="0" algn="l" defTabSz="457200" rtl="0" eaLnBrk="1" latinLnBrk="0" hangingPunct="1">
                        <a:defRPr sz="1800" kern="1200">
                          <a:solidFill>
                            <a:schemeClr val="dk1"/>
                          </a:solidFill>
                          <a:latin typeface="Calibri" panose="020F0502020204030204"/>
                        </a:defRPr>
                      </a:lvl1pPr>
                      <a:lvl2pPr marL="457200" algn="l" defTabSz="457200" rtl="0" eaLnBrk="1" latinLnBrk="0" hangingPunct="1">
                        <a:defRPr sz="1800" kern="1200">
                          <a:solidFill>
                            <a:schemeClr val="dk1"/>
                          </a:solidFill>
                          <a:latin typeface="Calibri" panose="020F0502020204030204"/>
                        </a:defRPr>
                      </a:lvl2pPr>
                      <a:lvl3pPr marL="914400" algn="l" defTabSz="457200" rtl="0" eaLnBrk="1" latinLnBrk="0" hangingPunct="1">
                        <a:defRPr sz="1800" kern="1200">
                          <a:solidFill>
                            <a:schemeClr val="dk1"/>
                          </a:solidFill>
                          <a:latin typeface="Calibri" panose="020F0502020204030204"/>
                        </a:defRPr>
                      </a:lvl3pPr>
                      <a:lvl4pPr marL="1371600" algn="l" defTabSz="457200" rtl="0" eaLnBrk="1" latinLnBrk="0" hangingPunct="1">
                        <a:defRPr sz="1800" kern="1200">
                          <a:solidFill>
                            <a:schemeClr val="dk1"/>
                          </a:solidFill>
                          <a:latin typeface="Calibri" panose="020F0502020204030204"/>
                        </a:defRPr>
                      </a:lvl4pPr>
                      <a:lvl5pPr marL="1828800" algn="l" defTabSz="457200" rtl="0" eaLnBrk="1" latinLnBrk="0" hangingPunct="1">
                        <a:defRPr sz="1800" kern="1200">
                          <a:solidFill>
                            <a:schemeClr val="dk1"/>
                          </a:solidFill>
                          <a:latin typeface="Calibri" panose="020F0502020204030204"/>
                        </a:defRPr>
                      </a:lvl5pPr>
                      <a:lvl6pPr marL="2286000" algn="l" defTabSz="457200" rtl="0" eaLnBrk="1" latinLnBrk="0" hangingPunct="1">
                        <a:defRPr sz="1800" kern="1200">
                          <a:solidFill>
                            <a:schemeClr val="dk1"/>
                          </a:solidFill>
                          <a:latin typeface="Calibri" panose="020F0502020204030204"/>
                        </a:defRPr>
                      </a:lvl6pPr>
                      <a:lvl7pPr marL="2743200" algn="l" defTabSz="457200" rtl="0" eaLnBrk="1" latinLnBrk="0" hangingPunct="1">
                        <a:defRPr sz="1800" kern="1200">
                          <a:solidFill>
                            <a:schemeClr val="dk1"/>
                          </a:solidFill>
                          <a:latin typeface="Calibri" panose="020F0502020204030204"/>
                        </a:defRPr>
                      </a:lvl7pPr>
                      <a:lvl8pPr marL="3200400" algn="l" defTabSz="457200" rtl="0" eaLnBrk="1" latinLnBrk="0" hangingPunct="1">
                        <a:defRPr sz="1800" kern="1200">
                          <a:solidFill>
                            <a:schemeClr val="dk1"/>
                          </a:solidFill>
                          <a:latin typeface="Calibri" panose="020F0502020204030204"/>
                        </a:defRPr>
                      </a:lvl8pPr>
                      <a:lvl9pPr marL="3657600" algn="l" defTabSz="457200" rtl="0" eaLnBrk="1" latinLnBrk="0" hangingPunct="1">
                        <a:defRPr sz="1800" kern="1200">
                          <a:solidFill>
                            <a:schemeClr val="dk1"/>
                          </a:solidFill>
                          <a:latin typeface="Calibri" panose="020F0502020204030204"/>
                        </a:defRPr>
                      </a:lvl9pPr>
                    </a:lstStyle>
                    <a:p>
                      <a:pPr algn="ctr"/>
                      <a:r>
                        <a:rPr lang="en-US" sz="1800" b="1" i="0" kern="1200" dirty="0">
                          <a:solidFill>
                            <a:srgbClr val="00B050"/>
                          </a:solidFill>
                          <a:effectLst/>
                          <a:latin typeface="+mn-lt"/>
                          <a:ea typeface="+mn-ea"/>
                          <a:cs typeface="+mn-cs"/>
                        </a:rPr>
                        <a:t>✓</a:t>
                      </a:r>
                      <a:endParaRPr lang="en-US" sz="1800" b="1" dirty="0">
                        <a:solidFill>
                          <a:srgbClr val="00B050"/>
                        </a:solidFill>
                      </a:endParaRP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ysClr val="windowText" lastClr="000000">
                        <a:tint val="20000"/>
                      </a:sysClr>
                    </a:solidFill>
                  </a:tcPr>
                </a:tc>
                <a:tc>
                  <a:txBody>
                    <a:bodyPr/>
                    <a:lstStyle>
                      <a:lvl1pPr marL="0" algn="l" defTabSz="457200" rtl="0" eaLnBrk="1" latinLnBrk="0" hangingPunct="1">
                        <a:defRPr sz="1800" kern="1200">
                          <a:solidFill>
                            <a:schemeClr val="dk1"/>
                          </a:solidFill>
                          <a:latin typeface="Calibri" panose="020F0502020204030204"/>
                        </a:defRPr>
                      </a:lvl1pPr>
                      <a:lvl2pPr marL="457200" algn="l" defTabSz="457200" rtl="0" eaLnBrk="1" latinLnBrk="0" hangingPunct="1">
                        <a:defRPr sz="1800" kern="1200">
                          <a:solidFill>
                            <a:schemeClr val="dk1"/>
                          </a:solidFill>
                          <a:latin typeface="Calibri" panose="020F0502020204030204"/>
                        </a:defRPr>
                      </a:lvl2pPr>
                      <a:lvl3pPr marL="914400" algn="l" defTabSz="457200" rtl="0" eaLnBrk="1" latinLnBrk="0" hangingPunct="1">
                        <a:defRPr sz="1800" kern="1200">
                          <a:solidFill>
                            <a:schemeClr val="dk1"/>
                          </a:solidFill>
                          <a:latin typeface="Calibri" panose="020F0502020204030204"/>
                        </a:defRPr>
                      </a:lvl3pPr>
                      <a:lvl4pPr marL="1371600" algn="l" defTabSz="457200" rtl="0" eaLnBrk="1" latinLnBrk="0" hangingPunct="1">
                        <a:defRPr sz="1800" kern="1200">
                          <a:solidFill>
                            <a:schemeClr val="dk1"/>
                          </a:solidFill>
                          <a:latin typeface="Calibri" panose="020F0502020204030204"/>
                        </a:defRPr>
                      </a:lvl4pPr>
                      <a:lvl5pPr marL="1828800" algn="l" defTabSz="457200" rtl="0" eaLnBrk="1" latinLnBrk="0" hangingPunct="1">
                        <a:defRPr sz="1800" kern="1200">
                          <a:solidFill>
                            <a:schemeClr val="dk1"/>
                          </a:solidFill>
                          <a:latin typeface="Calibri" panose="020F0502020204030204"/>
                        </a:defRPr>
                      </a:lvl5pPr>
                      <a:lvl6pPr marL="2286000" algn="l" defTabSz="457200" rtl="0" eaLnBrk="1" latinLnBrk="0" hangingPunct="1">
                        <a:defRPr sz="1800" kern="1200">
                          <a:solidFill>
                            <a:schemeClr val="dk1"/>
                          </a:solidFill>
                          <a:latin typeface="Calibri" panose="020F0502020204030204"/>
                        </a:defRPr>
                      </a:lvl6pPr>
                      <a:lvl7pPr marL="2743200" algn="l" defTabSz="457200" rtl="0" eaLnBrk="1" latinLnBrk="0" hangingPunct="1">
                        <a:defRPr sz="1800" kern="1200">
                          <a:solidFill>
                            <a:schemeClr val="dk1"/>
                          </a:solidFill>
                          <a:latin typeface="Calibri" panose="020F0502020204030204"/>
                        </a:defRPr>
                      </a:lvl7pPr>
                      <a:lvl8pPr marL="3200400" algn="l" defTabSz="457200" rtl="0" eaLnBrk="1" latinLnBrk="0" hangingPunct="1">
                        <a:defRPr sz="1800" kern="1200">
                          <a:solidFill>
                            <a:schemeClr val="dk1"/>
                          </a:solidFill>
                          <a:latin typeface="Calibri" panose="020F0502020204030204"/>
                        </a:defRPr>
                      </a:lvl8pPr>
                      <a:lvl9pPr marL="3657600" algn="l" defTabSz="457200" rtl="0" eaLnBrk="1" latinLnBrk="0" hangingPunct="1">
                        <a:defRPr sz="1800" kern="1200">
                          <a:solidFill>
                            <a:schemeClr val="dk1"/>
                          </a:solidFill>
                          <a:latin typeface="Calibri" panose="020F0502020204030204"/>
                        </a:defRPr>
                      </a:lvl9pPr>
                    </a:lstStyle>
                    <a:p>
                      <a:pPr algn="ctr"/>
                      <a:r>
                        <a:rPr lang="en-US" sz="1800" b="1" i="0" kern="1200" dirty="0">
                          <a:solidFill>
                            <a:srgbClr val="00B050"/>
                          </a:solidFill>
                          <a:effectLst/>
                          <a:latin typeface="+mn-lt"/>
                          <a:ea typeface="+mn-ea"/>
                          <a:cs typeface="+mn-cs"/>
                        </a:rPr>
                        <a:t>✓</a:t>
                      </a:r>
                      <a:endParaRPr lang="en-US" sz="1800" b="1" dirty="0">
                        <a:solidFill>
                          <a:srgbClr val="00B050"/>
                        </a:solidFill>
                      </a:endParaRP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ysClr val="windowText" lastClr="000000">
                        <a:tint val="20000"/>
                      </a:sysClr>
                    </a:solidFill>
                  </a:tcPr>
                </a:tc>
                <a:extLst>
                  <a:ext uri="{0D108BD9-81ED-4DB2-BD59-A6C34878D82A}">
                    <a16:rowId xmlns:a16="http://schemas.microsoft.com/office/drawing/2014/main" val="683153044"/>
                  </a:ext>
                </a:extLst>
              </a:tr>
              <a:tr h="370840">
                <a:tc>
                  <a:txBody>
                    <a:bodyPr/>
                    <a:lstStyle>
                      <a:lvl1pPr marL="0" algn="l" defTabSz="457200" rtl="0" eaLnBrk="1" latinLnBrk="0" hangingPunct="1">
                        <a:defRPr sz="1800" kern="1200">
                          <a:solidFill>
                            <a:schemeClr val="dk1"/>
                          </a:solidFill>
                          <a:latin typeface="Calibri" panose="020F0502020204030204"/>
                        </a:defRPr>
                      </a:lvl1pPr>
                      <a:lvl2pPr marL="457200" algn="l" defTabSz="457200" rtl="0" eaLnBrk="1" latinLnBrk="0" hangingPunct="1">
                        <a:defRPr sz="1800" kern="1200">
                          <a:solidFill>
                            <a:schemeClr val="dk1"/>
                          </a:solidFill>
                          <a:latin typeface="Calibri" panose="020F0502020204030204"/>
                        </a:defRPr>
                      </a:lvl2pPr>
                      <a:lvl3pPr marL="914400" algn="l" defTabSz="457200" rtl="0" eaLnBrk="1" latinLnBrk="0" hangingPunct="1">
                        <a:defRPr sz="1800" kern="1200">
                          <a:solidFill>
                            <a:schemeClr val="dk1"/>
                          </a:solidFill>
                          <a:latin typeface="Calibri" panose="020F0502020204030204"/>
                        </a:defRPr>
                      </a:lvl3pPr>
                      <a:lvl4pPr marL="1371600" algn="l" defTabSz="457200" rtl="0" eaLnBrk="1" latinLnBrk="0" hangingPunct="1">
                        <a:defRPr sz="1800" kern="1200">
                          <a:solidFill>
                            <a:schemeClr val="dk1"/>
                          </a:solidFill>
                          <a:latin typeface="Calibri" panose="020F0502020204030204"/>
                        </a:defRPr>
                      </a:lvl4pPr>
                      <a:lvl5pPr marL="1828800" algn="l" defTabSz="457200" rtl="0" eaLnBrk="1" latinLnBrk="0" hangingPunct="1">
                        <a:defRPr sz="1800" kern="1200">
                          <a:solidFill>
                            <a:schemeClr val="dk1"/>
                          </a:solidFill>
                          <a:latin typeface="Calibri" panose="020F0502020204030204"/>
                        </a:defRPr>
                      </a:lvl5pPr>
                      <a:lvl6pPr marL="2286000" algn="l" defTabSz="457200" rtl="0" eaLnBrk="1" latinLnBrk="0" hangingPunct="1">
                        <a:defRPr sz="1800" kern="1200">
                          <a:solidFill>
                            <a:schemeClr val="dk1"/>
                          </a:solidFill>
                          <a:latin typeface="Calibri" panose="020F0502020204030204"/>
                        </a:defRPr>
                      </a:lvl6pPr>
                      <a:lvl7pPr marL="2743200" algn="l" defTabSz="457200" rtl="0" eaLnBrk="1" latinLnBrk="0" hangingPunct="1">
                        <a:defRPr sz="1800" kern="1200">
                          <a:solidFill>
                            <a:schemeClr val="dk1"/>
                          </a:solidFill>
                          <a:latin typeface="Calibri" panose="020F0502020204030204"/>
                        </a:defRPr>
                      </a:lvl7pPr>
                      <a:lvl8pPr marL="3200400" algn="l" defTabSz="457200" rtl="0" eaLnBrk="1" latinLnBrk="0" hangingPunct="1">
                        <a:defRPr sz="1800" kern="1200">
                          <a:solidFill>
                            <a:schemeClr val="dk1"/>
                          </a:solidFill>
                          <a:latin typeface="Calibri" panose="020F0502020204030204"/>
                        </a:defRPr>
                      </a:lvl8pPr>
                      <a:lvl9pPr marL="3657600" algn="l" defTabSz="457200" rtl="0" eaLnBrk="1" latinLnBrk="0" hangingPunct="1">
                        <a:defRPr sz="1800" kern="1200">
                          <a:solidFill>
                            <a:schemeClr val="dk1"/>
                          </a:solidFill>
                          <a:latin typeface="Calibri" panose="020F0502020204030204"/>
                        </a:defRPr>
                      </a:lvl9pPr>
                    </a:lstStyle>
                    <a:p>
                      <a:r>
                        <a:rPr lang="en-US" sz="1400" dirty="0"/>
                        <a:t>Built-in network security, authentication, quality of service</a:t>
                      </a: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ysClr val="windowText" lastClr="000000">
                        <a:tint val="40000"/>
                      </a:sysClr>
                    </a:solidFill>
                  </a:tcPr>
                </a:tc>
                <a:tc>
                  <a:txBody>
                    <a:bodyPr/>
                    <a:lstStyle>
                      <a:lvl1pPr marL="0" algn="l" defTabSz="457200" rtl="0" eaLnBrk="1" latinLnBrk="0" hangingPunct="1">
                        <a:defRPr sz="1800" kern="1200">
                          <a:solidFill>
                            <a:schemeClr val="dk1"/>
                          </a:solidFill>
                          <a:latin typeface="Calibri" panose="020F0502020204030204"/>
                        </a:defRPr>
                      </a:lvl1pPr>
                      <a:lvl2pPr marL="457200" algn="l" defTabSz="457200" rtl="0" eaLnBrk="1" latinLnBrk="0" hangingPunct="1">
                        <a:defRPr sz="1800" kern="1200">
                          <a:solidFill>
                            <a:schemeClr val="dk1"/>
                          </a:solidFill>
                          <a:latin typeface="Calibri" panose="020F0502020204030204"/>
                        </a:defRPr>
                      </a:lvl2pPr>
                      <a:lvl3pPr marL="914400" algn="l" defTabSz="457200" rtl="0" eaLnBrk="1" latinLnBrk="0" hangingPunct="1">
                        <a:defRPr sz="1800" kern="1200">
                          <a:solidFill>
                            <a:schemeClr val="dk1"/>
                          </a:solidFill>
                          <a:latin typeface="Calibri" panose="020F0502020204030204"/>
                        </a:defRPr>
                      </a:lvl3pPr>
                      <a:lvl4pPr marL="1371600" algn="l" defTabSz="457200" rtl="0" eaLnBrk="1" latinLnBrk="0" hangingPunct="1">
                        <a:defRPr sz="1800" kern="1200">
                          <a:solidFill>
                            <a:schemeClr val="dk1"/>
                          </a:solidFill>
                          <a:latin typeface="Calibri" panose="020F0502020204030204"/>
                        </a:defRPr>
                      </a:lvl4pPr>
                      <a:lvl5pPr marL="1828800" algn="l" defTabSz="457200" rtl="0" eaLnBrk="1" latinLnBrk="0" hangingPunct="1">
                        <a:defRPr sz="1800" kern="1200">
                          <a:solidFill>
                            <a:schemeClr val="dk1"/>
                          </a:solidFill>
                          <a:latin typeface="Calibri" panose="020F0502020204030204"/>
                        </a:defRPr>
                      </a:lvl5pPr>
                      <a:lvl6pPr marL="2286000" algn="l" defTabSz="457200" rtl="0" eaLnBrk="1" latinLnBrk="0" hangingPunct="1">
                        <a:defRPr sz="1800" kern="1200">
                          <a:solidFill>
                            <a:schemeClr val="dk1"/>
                          </a:solidFill>
                          <a:latin typeface="Calibri" panose="020F0502020204030204"/>
                        </a:defRPr>
                      </a:lvl6pPr>
                      <a:lvl7pPr marL="2743200" algn="l" defTabSz="457200" rtl="0" eaLnBrk="1" latinLnBrk="0" hangingPunct="1">
                        <a:defRPr sz="1800" kern="1200">
                          <a:solidFill>
                            <a:schemeClr val="dk1"/>
                          </a:solidFill>
                          <a:latin typeface="Calibri" panose="020F0502020204030204"/>
                        </a:defRPr>
                      </a:lvl7pPr>
                      <a:lvl8pPr marL="3200400" algn="l" defTabSz="457200" rtl="0" eaLnBrk="1" latinLnBrk="0" hangingPunct="1">
                        <a:defRPr sz="1800" kern="1200">
                          <a:solidFill>
                            <a:schemeClr val="dk1"/>
                          </a:solidFill>
                          <a:latin typeface="Calibri" panose="020F0502020204030204"/>
                        </a:defRPr>
                      </a:lvl8pPr>
                      <a:lvl9pPr marL="3657600" algn="l" defTabSz="457200" rtl="0" eaLnBrk="1" latinLnBrk="0" hangingPunct="1">
                        <a:defRPr sz="1800" kern="1200">
                          <a:solidFill>
                            <a:schemeClr val="dk1"/>
                          </a:solidFill>
                          <a:latin typeface="Calibri" panose="020F0502020204030204"/>
                        </a:defRPr>
                      </a:lvl9pPr>
                    </a:lstStyle>
                    <a:p>
                      <a:pPr algn="ctr"/>
                      <a:endParaRPr lang="en-US" sz="1400" dirty="0"/>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ysClr val="windowText" lastClr="000000">
                        <a:tint val="40000"/>
                      </a:sysClr>
                    </a:solidFill>
                  </a:tcPr>
                </a:tc>
                <a:tc>
                  <a:txBody>
                    <a:bodyPr/>
                    <a:lstStyle>
                      <a:lvl1pPr marL="0" algn="l" defTabSz="457200" rtl="0" eaLnBrk="1" latinLnBrk="0" hangingPunct="1">
                        <a:defRPr sz="1800" kern="1200">
                          <a:solidFill>
                            <a:schemeClr val="dk1"/>
                          </a:solidFill>
                          <a:latin typeface="Calibri" panose="020F0502020204030204"/>
                        </a:defRPr>
                      </a:lvl1pPr>
                      <a:lvl2pPr marL="457200" algn="l" defTabSz="457200" rtl="0" eaLnBrk="1" latinLnBrk="0" hangingPunct="1">
                        <a:defRPr sz="1800" kern="1200">
                          <a:solidFill>
                            <a:schemeClr val="dk1"/>
                          </a:solidFill>
                          <a:latin typeface="Calibri" panose="020F0502020204030204"/>
                        </a:defRPr>
                      </a:lvl2pPr>
                      <a:lvl3pPr marL="914400" algn="l" defTabSz="457200" rtl="0" eaLnBrk="1" latinLnBrk="0" hangingPunct="1">
                        <a:defRPr sz="1800" kern="1200">
                          <a:solidFill>
                            <a:schemeClr val="dk1"/>
                          </a:solidFill>
                          <a:latin typeface="Calibri" panose="020F0502020204030204"/>
                        </a:defRPr>
                      </a:lvl3pPr>
                      <a:lvl4pPr marL="1371600" algn="l" defTabSz="457200" rtl="0" eaLnBrk="1" latinLnBrk="0" hangingPunct="1">
                        <a:defRPr sz="1800" kern="1200">
                          <a:solidFill>
                            <a:schemeClr val="dk1"/>
                          </a:solidFill>
                          <a:latin typeface="Calibri" panose="020F0502020204030204"/>
                        </a:defRPr>
                      </a:lvl4pPr>
                      <a:lvl5pPr marL="1828800" algn="l" defTabSz="457200" rtl="0" eaLnBrk="1" latinLnBrk="0" hangingPunct="1">
                        <a:defRPr sz="1800" kern="1200">
                          <a:solidFill>
                            <a:schemeClr val="dk1"/>
                          </a:solidFill>
                          <a:latin typeface="Calibri" panose="020F0502020204030204"/>
                        </a:defRPr>
                      </a:lvl5pPr>
                      <a:lvl6pPr marL="2286000" algn="l" defTabSz="457200" rtl="0" eaLnBrk="1" latinLnBrk="0" hangingPunct="1">
                        <a:defRPr sz="1800" kern="1200">
                          <a:solidFill>
                            <a:schemeClr val="dk1"/>
                          </a:solidFill>
                          <a:latin typeface="Calibri" panose="020F0502020204030204"/>
                        </a:defRPr>
                      </a:lvl6pPr>
                      <a:lvl7pPr marL="2743200" algn="l" defTabSz="457200" rtl="0" eaLnBrk="1" latinLnBrk="0" hangingPunct="1">
                        <a:defRPr sz="1800" kern="1200">
                          <a:solidFill>
                            <a:schemeClr val="dk1"/>
                          </a:solidFill>
                          <a:latin typeface="Calibri" panose="020F0502020204030204"/>
                        </a:defRPr>
                      </a:lvl7pPr>
                      <a:lvl8pPr marL="3200400" algn="l" defTabSz="457200" rtl="0" eaLnBrk="1" latinLnBrk="0" hangingPunct="1">
                        <a:defRPr sz="1800" kern="1200">
                          <a:solidFill>
                            <a:schemeClr val="dk1"/>
                          </a:solidFill>
                          <a:latin typeface="Calibri" panose="020F0502020204030204"/>
                        </a:defRPr>
                      </a:lvl8pPr>
                      <a:lvl9pPr marL="3657600" algn="l" defTabSz="457200" rtl="0" eaLnBrk="1" latinLnBrk="0" hangingPunct="1">
                        <a:defRPr sz="1800" kern="1200">
                          <a:solidFill>
                            <a:schemeClr val="dk1"/>
                          </a:solidFill>
                          <a:latin typeface="Calibri" panose="020F0502020204030204"/>
                        </a:defRPr>
                      </a:lvl9pPr>
                    </a:lstStyle>
                    <a:p>
                      <a:pPr algn="ctr"/>
                      <a:r>
                        <a:rPr lang="en-US" sz="1800" b="1" i="0" kern="1200" dirty="0">
                          <a:solidFill>
                            <a:srgbClr val="00B050"/>
                          </a:solidFill>
                          <a:effectLst/>
                          <a:latin typeface="+mn-lt"/>
                          <a:ea typeface="+mn-ea"/>
                          <a:cs typeface="+mn-cs"/>
                        </a:rPr>
                        <a:t>✓</a:t>
                      </a:r>
                      <a:endParaRPr lang="en-US" sz="1800" b="1" dirty="0">
                        <a:solidFill>
                          <a:srgbClr val="00B050"/>
                        </a:solidFill>
                      </a:endParaRP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ysClr val="windowText" lastClr="000000">
                        <a:tint val="40000"/>
                      </a:sysClr>
                    </a:solidFill>
                  </a:tcPr>
                </a:tc>
                <a:tc>
                  <a:txBody>
                    <a:bodyPr/>
                    <a:lstStyle>
                      <a:lvl1pPr marL="0" algn="l" defTabSz="457200" rtl="0" eaLnBrk="1" latinLnBrk="0" hangingPunct="1">
                        <a:defRPr sz="1800" kern="1200">
                          <a:solidFill>
                            <a:schemeClr val="dk1"/>
                          </a:solidFill>
                          <a:latin typeface="Calibri" panose="020F0502020204030204"/>
                        </a:defRPr>
                      </a:lvl1pPr>
                      <a:lvl2pPr marL="457200" algn="l" defTabSz="457200" rtl="0" eaLnBrk="1" latinLnBrk="0" hangingPunct="1">
                        <a:defRPr sz="1800" kern="1200">
                          <a:solidFill>
                            <a:schemeClr val="dk1"/>
                          </a:solidFill>
                          <a:latin typeface="Calibri" panose="020F0502020204030204"/>
                        </a:defRPr>
                      </a:lvl2pPr>
                      <a:lvl3pPr marL="914400" algn="l" defTabSz="457200" rtl="0" eaLnBrk="1" latinLnBrk="0" hangingPunct="1">
                        <a:defRPr sz="1800" kern="1200">
                          <a:solidFill>
                            <a:schemeClr val="dk1"/>
                          </a:solidFill>
                          <a:latin typeface="Calibri" panose="020F0502020204030204"/>
                        </a:defRPr>
                      </a:lvl3pPr>
                      <a:lvl4pPr marL="1371600" algn="l" defTabSz="457200" rtl="0" eaLnBrk="1" latinLnBrk="0" hangingPunct="1">
                        <a:defRPr sz="1800" kern="1200">
                          <a:solidFill>
                            <a:schemeClr val="dk1"/>
                          </a:solidFill>
                          <a:latin typeface="Calibri" panose="020F0502020204030204"/>
                        </a:defRPr>
                      </a:lvl4pPr>
                      <a:lvl5pPr marL="1828800" algn="l" defTabSz="457200" rtl="0" eaLnBrk="1" latinLnBrk="0" hangingPunct="1">
                        <a:defRPr sz="1800" kern="1200">
                          <a:solidFill>
                            <a:schemeClr val="dk1"/>
                          </a:solidFill>
                          <a:latin typeface="Calibri" panose="020F0502020204030204"/>
                        </a:defRPr>
                      </a:lvl5pPr>
                      <a:lvl6pPr marL="2286000" algn="l" defTabSz="457200" rtl="0" eaLnBrk="1" latinLnBrk="0" hangingPunct="1">
                        <a:defRPr sz="1800" kern="1200">
                          <a:solidFill>
                            <a:schemeClr val="dk1"/>
                          </a:solidFill>
                          <a:latin typeface="Calibri" panose="020F0502020204030204"/>
                        </a:defRPr>
                      </a:lvl6pPr>
                      <a:lvl7pPr marL="2743200" algn="l" defTabSz="457200" rtl="0" eaLnBrk="1" latinLnBrk="0" hangingPunct="1">
                        <a:defRPr sz="1800" kern="1200">
                          <a:solidFill>
                            <a:schemeClr val="dk1"/>
                          </a:solidFill>
                          <a:latin typeface="Calibri" panose="020F0502020204030204"/>
                        </a:defRPr>
                      </a:lvl7pPr>
                      <a:lvl8pPr marL="3200400" algn="l" defTabSz="457200" rtl="0" eaLnBrk="1" latinLnBrk="0" hangingPunct="1">
                        <a:defRPr sz="1800" kern="1200">
                          <a:solidFill>
                            <a:schemeClr val="dk1"/>
                          </a:solidFill>
                          <a:latin typeface="Calibri" panose="020F0502020204030204"/>
                        </a:defRPr>
                      </a:lvl8pPr>
                      <a:lvl9pPr marL="3657600" algn="l" defTabSz="457200" rtl="0" eaLnBrk="1" latinLnBrk="0" hangingPunct="1">
                        <a:defRPr sz="1800" kern="1200">
                          <a:solidFill>
                            <a:schemeClr val="dk1"/>
                          </a:solidFill>
                          <a:latin typeface="Calibri" panose="020F0502020204030204"/>
                        </a:defRPr>
                      </a:lvl9pPr>
                    </a:lstStyle>
                    <a:p>
                      <a:pPr algn="ctr"/>
                      <a:r>
                        <a:rPr lang="en-US" sz="1800" b="1" i="0" kern="1200" dirty="0">
                          <a:solidFill>
                            <a:srgbClr val="00B050"/>
                          </a:solidFill>
                          <a:effectLst/>
                          <a:latin typeface="+mn-lt"/>
                          <a:ea typeface="+mn-ea"/>
                          <a:cs typeface="+mn-cs"/>
                        </a:rPr>
                        <a:t>✓</a:t>
                      </a:r>
                      <a:endParaRPr lang="en-US" sz="1800" b="1" dirty="0">
                        <a:solidFill>
                          <a:srgbClr val="00B050"/>
                        </a:solidFill>
                      </a:endParaRP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ysClr val="windowText" lastClr="000000">
                        <a:tint val="40000"/>
                      </a:sysClr>
                    </a:solidFill>
                  </a:tcPr>
                </a:tc>
                <a:extLst>
                  <a:ext uri="{0D108BD9-81ED-4DB2-BD59-A6C34878D82A}">
                    <a16:rowId xmlns:a16="http://schemas.microsoft.com/office/drawing/2014/main" val="3063704842"/>
                  </a:ext>
                </a:extLst>
              </a:tr>
              <a:tr h="370840">
                <a:tc>
                  <a:txBody>
                    <a:bodyPr/>
                    <a:lstStyle>
                      <a:lvl1pPr marL="0" algn="l" defTabSz="457200" rtl="0" eaLnBrk="1" latinLnBrk="0" hangingPunct="1">
                        <a:defRPr sz="1800" kern="1200">
                          <a:solidFill>
                            <a:schemeClr val="dk1"/>
                          </a:solidFill>
                          <a:latin typeface="Calibri" panose="020F0502020204030204"/>
                        </a:defRPr>
                      </a:lvl1pPr>
                      <a:lvl2pPr marL="457200" algn="l" defTabSz="457200" rtl="0" eaLnBrk="1" latinLnBrk="0" hangingPunct="1">
                        <a:defRPr sz="1800" kern="1200">
                          <a:solidFill>
                            <a:schemeClr val="dk1"/>
                          </a:solidFill>
                          <a:latin typeface="Calibri" panose="020F0502020204030204"/>
                        </a:defRPr>
                      </a:lvl2pPr>
                      <a:lvl3pPr marL="914400" algn="l" defTabSz="457200" rtl="0" eaLnBrk="1" latinLnBrk="0" hangingPunct="1">
                        <a:defRPr sz="1800" kern="1200">
                          <a:solidFill>
                            <a:schemeClr val="dk1"/>
                          </a:solidFill>
                          <a:latin typeface="Calibri" panose="020F0502020204030204"/>
                        </a:defRPr>
                      </a:lvl3pPr>
                      <a:lvl4pPr marL="1371600" algn="l" defTabSz="457200" rtl="0" eaLnBrk="1" latinLnBrk="0" hangingPunct="1">
                        <a:defRPr sz="1800" kern="1200">
                          <a:solidFill>
                            <a:schemeClr val="dk1"/>
                          </a:solidFill>
                          <a:latin typeface="Calibri" panose="020F0502020204030204"/>
                        </a:defRPr>
                      </a:lvl4pPr>
                      <a:lvl5pPr marL="1828800" algn="l" defTabSz="457200" rtl="0" eaLnBrk="1" latinLnBrk="0" hangingPunct="1">
                        <a:defRPr sz="1800" kern="1200">
                          <a:solidFill>
                            <a:schemeClr val="dk1"/>
                          </a:solidFill>
                          <a:latin typeface="Calibri" panose="020F0502020204030204"/>
                        </a:defRPr>
                      </a:lvl5pPr>
                      <a:lvl6pPr marL="2286000" algn="l" defTabSz="457200" rtl="0" eaLnBrk="1" latinLnBrk="0" hangingPunct="1">
                        <a:defRPr sz="1800" kern="1200">
                          <a:solidFill>
                            <a:schemeClr val="dk1"/>
                          </a:solidFill>
                          <a:latin typeface="Calibri" panose="020F0502020204030204"/>
                        </a:defRPr>
                      </a:lvl6pPr>
                      <a:lvl7pPr marL="2743200" algn="l" defTabSz="457200" rtl="0" eaLnBrk="1" latinLnBrk="0" hangingPunct="1">
                        <a:defRPr sz="1800" kern="1200">
                          <a:solidFill>
                            <a:schemeClr val="dk1"/>
                          </a:solidFill>
                          <a:latin typeface="Calibri" panose="020F0502020204030204"/>
                        </a:defRPr>
                      </a:lvl7pPr>
                      <a:lvl8pPr marL="3200400" algn="l" defTabSz="457200" rtl="0" eaLnBrk="1" latinLnBrk="0" hangingPunct="1">
                        <a:defRPr sz="1800" kern="1200">
                          <a:solidFill>
                            <a:schemeClr val="dk1"/>
                          </a:solidFill>
                          <a:latin typeface="Calibri" panose="020F0502020204030204"/>
                        </a:defRPr>
                      </a:lvl8pPr>
                      <a:lvl9pPr marL="3657600" algn="l" defTabSz="457200" rtl="0" eaLnBrk="1" latinLnBrk="0" hangingPunct="1">
                        <a:defRPr sz="1800" kern="1200">
                          <a:solidFill>
                            <a:schemeClr val="dk1"/>
                          </a:solidFill>
                          <a:latin typeface="Calibri" panose="020F0502020204030204"/>
                        </a:defRPr>
                      </a:lvl9pPr>
                    </a:lstStyle>
                    <a:p>
                      <a:r>
                        <a:rPr lang="en-US" sz="1400" dirty="0"/>
                        <a:t>Additional aerospace-focused V&amp;V</a:t>
                      </a: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ysClr val="windowText" lastClr="000000">
                        <a:tint val="20000"/>
                      </a:sysClr>
                    </a:solidFill>
                  </a:tcPr>
                </a:tc>
                <a:tc>
                  <a:txBody>
                    <a:bodyPr/>
                    <a:lstStyle>
                      <a:lvl1pPr marL="0" algn="l" defTabSz="457200" rtl="0" eaLnBrk="1" latinLnBrk="0" hangingPunct="1">
                        <a:defRPr sz="1800" kern="1200">
                          <a:solidFill>
                            <a:schemeClr val="dk1"/>
                          </a:solidFill>
                          <a:latin typeface="Calibri" panose="020F0502020204030204"/>
                        </a:defRPr>
                      </a:lvl1pPr>
                      <a:lvl2pPr marL="457200" algn="l" defTabSz="457200" rtl="0" eaLnBrk="1" latinLnBrk="0" hangingPunct="1">
                        <a:defRPr sz="1800" kern="1200">
                          <a:solidFill>
                            <a:schemeClr val="dk1"/>
                          </a:solidFill>
                          <a:latin typeface="Calibri" panose="020F0502020204030204"/>
                        </a:defRPr>
                      </a:lvl2pPr>
                      <a:lvl3pPr marL="914400" algn="l" defTabSz="457200" rtl="0" eaLnBrk="1" latinLnBrk="0" hangingPunct="1">
                        <a:defRPr sz="1800" kern="1200">
                          <a:solidFill>
                            <a:schemeClr val="dk1"/>
                          </a:solidFill>
                          <a:latin typeface="Calibri" panose="020F0502020204030204"/>
                        </a:defRPr>
                      </a:lvl3pPr>
                      <a:lvl4pPr marL="1371600" algn="l" defTabSz="457200" rtl="0" eaLnBrk="1" latinLnBrk="0" hangingPunct="1">
                        <a:defRPr sz="1800" kern="1200">
                          <a:solidFill>
                            <a:schemeClr val="dk1"/>
                          </a:solidFill>
                          <a:latin typeface="Calibri" panose="020F0502020204030204"/>
                        </a:defRPr>
                      </a:lvl4pPr>
                      <a:lvl5pPr marL="1828800" algn="l" defTabSz="457200" rtl="0" eaLnBrk="1" latinLnBrk="0" hangingPunct="1">
                        <a:defRPr sz="1800" kern="1200">
                          <a:solidFill>
                            <a:schemeClr val="dk1"/>
                          </a:solidFill>
                          <a:latin typeface="Calibri" panose="020F0502020204030204"/>
                        </a:defRPr>
                      </a:lvl5pPr>
                      <a:lvl6pPr marL="2286000" algn="l" defTabSz="457200" rtl="0" eaLnBrk="1" latinLnBrk="0" hangingPunct="1">
                        <a:defRPr sz="1800" kern="1200">
                          <a:solidFill>
                            <a:schemeClr val="dk1"/>
                          </a:solidFill>
                          <a:latin typeface="Calibri" panose="020F0502020204030204"/>
                        </a:defRPr>
                      </a:lvl6pPr>
                      <a:lvl7pPr marL="2743200" algn="l" defTabSz="457200" rtl="0" eaLnBrk="1" latinLnBrk="0" hangingPunct="1">
                        <a:defRPr sz="1800" kern="1200">
                          <a:solidFill>
                            <a:schemeClr val="dk1"/>
                          </a:solidFill>
                          <a:latin typeface="Calibri" panose="020F0502020204030204"/>
                        </a:defRPr>
                      </a:lvl7pPr>
                      <a:lvl8pPr marL="3200400" algn="l" defTabSz="457200" rtl="0" eaLnBrk="1" latinLnBrk="0" hangingPunct="1">
                        <a:defRPr sz="1800" kern="1200">
                          <a:solidFill>
                            <a:schemeClr val="dk1"/>
                          </a:solidFill>
                          <a:latin typeface="Calibri" panose="020F0502020204030204"/>
                        </a:defRPr>
                      </a:lvl8pPr>
                      <a:lvl9pPr marL="3657600" algn="l" defTabSz="457200" rtl="0" eaLnBrk="1" latinLnBrk="0" hangingPunct="1">
                        <a:defRPr sz="1800" kern="1200">
                          <a:solidFill>
                            <a:schemeClr val="dk1"/>
                          </a:solidFill>
                          <a:latin typeface="Calibri" panose="020F0502020204030204"/>
                        </a:defRPr>
                      </a:lvl9pPr>
                    </a:lstStyle>
                    <a:p>
                      <a:pPr algn="ctr"/>
                      <a:endParaRPr lang="en-US" sz="1400"/>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ysClr val="windowText" lastClr="000000">
                        <a:tint val="20000"/>
                      </a:sysClr>
                    </a:solidFill>
                  </a:tcPr>
                </a:tc>
                <a:tc>
                  <a:txBody>
                    <a:bodyPr/>
                    <a:lstStyle>
                      <a:lvl1pPr marL="0" algn="l" defTabSz="457200" rtl="0" eaLnBrk="1" latinLnBrk="0" hangingPunct="1">
                        <a:defRPr sz="1800" kern="1200">
                          <a:solidFill>
                            <a:schemeClr val="dk1"/>
                          </a:solidFill>
                          <a:latin typeface="Calibri" panose="020F0502020204030204"/>
                        </a:defRPr>
                      </a:lvl1pPr>
                      <a:lvl2pPr marL="457200" algn="l" defTabSz="457200" rtl="0" eaLnBrk="1" latinLnBrk="0" hangingPunct="1">
                        <a:defRPr sz="1800" kern="1200">
                          <a:solidFill>
                            <a:schemeClr val="dk1"/>
                          </a:solidFill>
                          <a:latin typeface="Calibri" panose="020F0502020204030204"/>
                        </a:defRPr>
                      </a:lvl2pPr>
                      <a:lvl3pPr marL="914400" algn="l" defTabSz="457200" rtl="0" eaLnBrk="1" latinLnBrk="0" hangingPunct="1">
                        <a:defRPr sz="1800" kern="1200">
                          <a:solidFill>
                            <a:schemeClr val="dk1"/>
                          </a:solidFill>
                          <a:latin typeface="Calibri" panose="020F0502020204030204"/>
                        </a:defRPr>
                      </a:lvl3pPr>
                      <a:lvl4pPr marL="1371600" algn="l" defTabSz="457200" rtl="0" eaLnBrk="1" latinLnBrk="0" hangingPunct="1">
                        <a:defRPr sz="1800" kern="1200">
                          <a:solidFill>
                            <a:schemeClr val="dk1"/>
                          </a:solidFill>
                          <a:latin typeface="Calibri" panose="020F0502020204030204"/>
                        </a:defRPr>
                      </a:lvl4pPr>
                      <a:lvl5pPr marL="1828800" algn="l" defTabSz="457200" rtl="0" eaLnBrk="1" latinLnBrk="0" hangingPunct="1">
                        <a:defRPr sz="1800" kern="1200">
                          <a:solidFill>
                            <a:schemeClr val="dk1"/>
                          </a:solidFill>
                          <a:latin typeface="Calibri" panose="020F0502020204030204"/>
                        </a:defRPr>
                      </a:lvl5pPr>
                      <a:lvl6pPr marL="2286000" algn="l" defTabSz="457200" rtl="0" eaLnBrk="1" latinLnBrk="0" hangingPunct="1">
                        <a:defRPr sz="1800" kern="1200">
                          <a:solidFill>
                            <a:schemeClr val="dk1"/>
                          </a:solidFill>
                          <a:latin typeface="Calibri" panose="020F0502020204030204"/>
                        </a:defRPr>
                      </a:lvl6pPr>
                      <a:lvl7pPr marL="2743200" algn="l" defTabSz="457200" rtl="0" eaLnBrk="1" latinLnBrk="0" hangingPunct="1">
                        <a:defRPr sz="1800" kern="1200">
                          <a:solidFill>
                            <a:schemeClr val="dk1"/>
                          </a:solidFill>
                          <a:latin typeface="Calibri" panose="020F0502020204030204"/>
                        </a:defRPr>
                      </a:lvl7pPr>
                      <a:lvl8pPr marL="3200400" algn="l" defTabSz="457200" rtl="0" eaLnBrk="1" latinLnBrk="0" hangingPunct="1">
                        <a:defRPr sz="1800" kern="1200">
                          <a:solidFill>
                            <a:schemeClr val="dk1"/>
                          </a:solidFill>
                          <a:latin typeface="Calibri" panose="020F0502020204030204"/>
                        </a:defRPr>
                      </a:lvl8pPr>
                      <a:lvl9pPr marL="3657600" algn="l" defTabSz="457200" rtl="0" eaLnBrk="1" latinLnBrk="0" hangingPunct="1">
                        <a:defRPr sz="1800" kern="1200">
                          <a:solidFill>
                            <a:schemeClr val="dk1"/>
                          </a:solidFill>
                          <a:latin typeface="Calibri" panose="020F0502020204030204"/>
                        </a:defRPr>
                      </a:lvl9pPr>
                    </a:lstStyle>
                    <a:p>
                      <a:pPr algn="ctr"/>
                      <a:endParaRPr lang="en-US" sz="1800" b="1" dirty="0">
                        <a:solidFill>
                          <a:srgbClr val="00B050"/>
                        </a:solidFill>
                      </a:endParaRP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ysClr val="windowText" lastClr="000000">
                        <a:tint val="20000"/>
                      </a:sysClr>
                    </a:solidFill>
                  </a:tcPr>
                </a:tc>
                <a:tc>
                  <a:txBody>
                    <a:bodyPr/>
                    <a:lstStyle>
                      <a:lvl1pPr marL="0" algn="l" defTabSz="457200" rtl="0" eaLnBrk="1" latinLnBrk="0" hangingPunct="1">
                        <a:defRPr sz="1800" kern="1200">
                          <a:solidFill>
                            <a:schemeClr val="dk1"/>
                          </a:solidFill>
                          <a:latin typeface="Calibri" panose="020F0502020204030204"/>
                        </a:defRPr>
                      </a:lvl1pPr>
                      <a:lvl2pPr marL="457200" algn="l" defTabSz="457200" rtl="0" eaLnBrk="1" latinLnBrk="0" hangingPunct="1">
                        <a:defRPr sz="1800" kern="1200">
                          <a:solidFill>
                            <a:schemeClr val="dk1"/>
                          </a:solidFill>
                          <a:latin typeface="Calibri" panose="020F0502020204030204"/>
                        </a:defRPr>
                      </a:lvl2pPr>
                      <a:lvl3pPr marL="914400" algn="l" defTabSz="457200" rtl="0" eaLnBrk="1" latinLnBrk="0" hangingPunct="1">
                        <a:defRPr sz="1800" kern="1200">
                          <a:solidFill>
                            <a:schemeClr val="dk1"/>
                          </a:solidFill>
                          <a:latin typeface="Calibri" panose="020F0502020204030204"/>
                        </a:defRPr>
                      </a:lvl3pPr>
                      <a:lvl4pPr marL="1371600" algn="l" defTabSz="457200" rtl="0" eaLnBrk="1" latinLnBrk="0" hangingPunct="1">
                        <a:defRPr sz="1800" kern="1200">
                          <a:solidFill>
                            <a:schemeClr val="dk1"/>
                          </a:solidFill>
                          <a:latin typeface="Calibri" panose="020F0502020204030204"/>
                        </a:defRPr>
                      </a:lvl4pPr>
                      <a:lvl5pPr marL="1828800" algn="l" defTabSz="457200" rtl="0" eaLnBrk="1" latinLnBrk="0" hangingPunct="1">
                        <a:defRPr sz="1800" kern="1200">
                          <a:solidFill>
                            <a:schemeClr val="dk1"/>
                          </a:solidFill>
                          <a:latin typeface="Calibri" panose="020F0502020204030204"/>
                        </a:defRPr>
                      </a:lvl5pPr>
                      <a:lvl6pPr marL="2286000" algn="l" defTabSz="457200" rtl="0" eaLnBrk="1" latinLnBrk="0" hangingPunct="1">
                        <a:defRPr sz="1800" kern="1200">
                          <a:solidFill>
                            <a:schemeClr val="dk1"/>
                          </a:solidFill>
                          <a:latin typeface="Calibri" panose="020F0502020204030204"/>
                        </a:defRPr>
                      </a:lvl6pPr>
                      <a:lvl7pPr marL="2743200" algn="l" defTabSz="457200" rtl="0" eaLnBrk="1" latinLnBrk="0" hangingPunct="1">
                        <a:defRPr sz="1800" kern="1200">
                          <a:solidFill>
                            <a:schemeClr val="dk1"/>
                          </a:solidFill>
                          <a:latin typeface="Calibri" panose="020F0502020204030204"/>
                        </a:defRPr>
                      </a:lvl7pPr>
                      <a:lvl8pPr marL="3200400" algn="l" defTabSz="457200" rtl="0" eaLnBrk="1" latinLnBrk="0" hangingPunct="1">
                        <a:defRPr sz="1800" kern="1200">
                          <a:solidFill>
                            <a:schemeClr val="dk1"/>
                          </a:solidFill>
                          <a:latin typeface="Calibri" panose="020F0502020204030204"/>
                        </a:defRPr>
                      </a:lvl8pPr>
                      <a:lvl9pPr marL="3657600" algn="l" defTabSz="457200" rtl="0" eaLnBrk="1" latinLnBrk="0" hangingPunct="1">
                        <a:defRPr sz="1800" kern="1200">
                          <a:solidFill>
                            <a:schemeClr val="dk1"/>
                          </a:solidFill>
                          <a:latin typeface="Calibri" panose="020F0502020204030204"/>
                        </a:defRPr>
                      </a:lvl9pPr>
                    </a:lstStyle>
                    <a:p>
                      <a:pPr algn="ctr"/>
                      <a:r>
                        <a:rPr lang="en-US" sz="1800" b="1" i="0" kern="1200" dirty="0">
                          <a:solidFill>
                            <a:srgbClr val="00B050"/>
                          </a:solidFill>
                          <a:effectLst/>
                          <a:latin typeface="+mn-lt"/>
                          <a:ea typeface="+mn-ea"/>
                          <a:cs typeface="+mn-cs"/>
                        </a:rPr>
                        <a:t>✓</a:t>
                      </a:r>
                      <a:endParaRPr lang="en-US" sz="1800" b="1" dirty="0">
                        <a:solidFill>
                          <a:srgbClr val="00B050"/>
                        </a:solidFill>
                      </a:endParaRP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ysClr val="windowText" lastClr="000000">
                        <a:tint val="20000"/>
                      </a:sysClr>
                    </a:solidFill>
                  </a:tcPr>
                </a:tc>
                <a:extLst>
                  <a:ext uri="{0D108BD9-81ED-4DB2-BD59-A6C34878D82A}">
                    <a16:rowId xmlns:a16="http://schemas.microsoft.com/office/drawing/2014/main" val="2099740221"/>
                  </a:ext>
                </a:extLst>
              </a:tr>
              <a:tr h="370840">
                <a:tc>
                  <a:txBody>
                    <a:bodyPr/>
                    <a:lstStyle>
                      <a:lvl1pPr marL="0" algn="l" defTabSz="457200" rtl="0" eaLnBrk="1" latinLnBrk="0" hangingPunct="1">
                        <a:defRPr sz="1800" kern="1200">
                          <a:solidFill>
                            <a:schemeClr val="dk1"/>
                          </a:solidFill>
                          <a:latin typeface="Calibri" panose="020F0502020204030204"/>
                        </a:defRPr>
                      </a:lvl1pPr>
                      <a:lvl2pPr marL="457200" algn="l" defTabSz="457200" rtl="0" eaLnBrk="1" latinLnBrk="0" hangingPunct="1">
                        <a:defRPr sz="1800" kern="1200">
                          <a:solidFill>
                            <a:schemeClr val="dk1"/>
                          </a:solidFill>
                          <a:latin typeface="Calibri" panose="020F0502020204030204"/>
                        </a:defRPr>
                      </a:lvl2pPr>
                      <a:lvl3pPr marL="914400" algn="l" defTabSz="457200" rtl="0" eaLnBrk="1" latinLnBrk="0" hangingPunct="1">
                        <a:defRPr sz="1800" kern="1200">
                          <a:solidFill>
                            <a:schemeClr val="dk1"/>
                          </a:solidFill>
                          <a:latin typeface="Calibri" panose="020F0502020204030204"/>
                        </a:defRPr>
                      </a:lvl3pPr>
                      <a:lvl4pPr marL="1371600" algn="l" defTabSz="457200" rtl="0" eaLnBrk="1" latinLnBrk="0" hangingPunct="1">
                        <a:defRPr sz="1800" kern="1200">
                          <a:solidFill>
                            <a:schemeClr val="dk1"/>
                          </a:solidFill>
                          <a:latin typeface="Calibri" panose="020F0502020204030204"/>
                        </a:defRPr>
                      </a:lvl4pPr>
                      <a:lvl5pPr marL="1828800" algn="l" defTabSz="457200" rtl="0" eaLnBrk="1" latinLnBrk="0" hangingPunct="1">
                        <a:defRPr sz="1800" kern="1200">
                          <a:solidFill>
                            <a:schemeClr val="dk1"/>
                          </a:solidFill>
                          <a:latin typeface="Calibri" panose="020F0502020204030204"/>
                        </a:defRPr>
                      </a:lvl5pPr>
                      <a:lvl6pPr marL="2286000" algn="l" defTabSz="457200" rtl="0" eaLnBrk="1" latinLnBrk="0" hangingPunct="1">
                        <a:defRPr sz="1800" kern="1200">
                          <a:solidFill>
                            <a:schemeClr val="dk1"/>
                          </a:solidFill>
                          <a:latin typeface="Calibri" panose="020F0502020204030204"/>
                        </a:defRPr>
                      </a:lvl6pPr>
                      <a:lvl7pPr marL="2743200" algn="l" defTabSz="457200" rtl="0" eaLnBrk="1" latinLnBrk="0" hangingPunct="1">
                        <a:defRPr sz="1800" kern="1200">
                          <a:solidFill>
                            <a:schemeClr val="dk1"/>
                          </a:solidFill>
                          <a:latin typeface="Calibri" panose="020F0502020204030204"/>
                        </a:defRPr>
                      </a:lvl7pPr>
                      <a:lvl8pPr marL="3200400" algn="l" defTabSz="457200" rtl="0" eaLnBrk="1" latinLnBrk="0" hangingPunct="1">
                        <a:defRPr sz="1800" kern="1200">
                          <a:solidFill>
                            <a:schemeClr val="dk1"/>
                          </a:solidFill>
                          <a:latin typeface="Calibri" panose="020F0502020204030204"/>
                        </a:defRPr>
                      </a:lvl8pPr>
                      <a:lvl9pPr marL="3657600" algn="l" defTabSz="457200" rtl="0" eaLnBrk="1" latinLnBrk="0" hangingPunct="1">
                        <a:defRPr sz="1800" kern="1200">
                          <a:solidFill>
                            <a:schemeClr val="dk1"/>
                          </a:solidFill>
                          <a:latin typeface="Calibri" panose="020F0502020204030204"/>
                        </a:defRPr>
                      </a:lvl9pPr>
                    </a:lstStyle>
                    <a:p>
                      <a:r>
                        <a:rPr lang="en-US" sz="1400" dirty="0"/>
                        <a:t>Artifacts for NPR 7150.2 certification / analysis</a:t>
                      </a: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ysClr val="windowText" lastClr="000000">
                        <a:tint val="40000"/>
                      </a:sysClr>
                    </a:solidFill>
                  </a:tcPr>
                </a:tc>
                <a:tc>
                  <a:txBody>
                    <a:bodyPr/>
                    <a:lstStyle>
                      <a:lvl1pPr marL="0" algn="l" defTabSz="457200" rtl="0" eaLnBrk="1" latinLnBrk="0" hangingPunct="1">
                        <a:defRPr sz="1800" kern="1200">
                          <a:solidFill>
                            <a:schemeClr val="dk1"/>
                          </a:solidFill>
                          <a:latin typeface="Calibri" panose="020F0502020204030204"/>
                        </a:defRPr>
                      </a:lvl1pPr>
                      <a:lvl2pPr marL="457200" algn="l" defTabSz="457200" rtl="0" eaLnBrk="1" latinLnBrk="0" hangingPunct="1">
                        <a:defRPr sz="1800" kern="1200">
                          <a:solidFill>
                            <a:schemeClr val="dk1"/>
                          </a:solidFill>
                          <a:latin typeface="Calibri" panose="020F0502020204030204"/>
                        </a:defRPr>
                      </a:lvl2pPr>
                      <a:lvl3pPr marL="914400" algn="l" defTabSz="457200" rtl="0" eaLnBrk="1" latinLnBrk="0" hangingPunct="1">
                        <a:defRPr sz="1800" kern="1200">
                          <a:solidFill>
                            <a:schemeClr val="dk1"/>
                          </a:solidFill>
                          <a:latin typeface="Calibri" panose="020F0502020204030204"/>
                        </a:defRPr>
                      </a:lvl3pPr>
                      <a:lvl4pPr marL="1371600" algn="l" defTabSz="457200" rtl="0" eaLnBrk="1" latinLnBrk="0" hangingPunct="1">
                        <a:defRPr sz="1800" kern="1200">
                          <a:solidFill>
                            <a:schemeClr val="dk1"/>
                          </a:solidFill>
                          <a:latin typeface="Calibri" panose="020F0502020204030204"/>
                        </a:defRPr>
                      </a:lvl4pPr>
                      <a:lvl5pPr marL="1828800" algn="l" defTabSz="457200" rtl="0" eaLnBrk="1" latinLnBrk="0" hangingPunct="1">
                        <a:defRPr sz="1800" kern="1200">
                          <a:solidFill>
                            <a:schemeClr val="dk1"/>
                          </a:solidFill>
                          <a:latin typeface="Calibri" panose="020F0502020204030204"/>
                        </a:defRPr>
                      </a:lvl5pPr>
                      <a:lvl6pPr marL="2286000" algn="l" defTabSz="457200" rtl="0" eaLnBrk="1" latinLnBrk="0" hangingPunct="1">
                        <a:defRPr sz="1800" kern="1200">
                          <a:solidFill>
                            <a:schemeClr val="dk1"/>
                          </a:solidFill>
                          <a:latin typeface="Calibri" panose="020F0502020204030204"/>
                        </a:defRPr>
                      </a:lvl6pPr>
                      <a:lvl7pPr marL="2743200" algn="l" defTabSz="457200" rtl="0" eaLnBrk="1" latinLnBrk="0" hangingPunct="1">
                        <a:defRPr sz="1800" kern="1200">
                          <a:solidFill>
                            <a:schemeClr val="dk1"/>
                          </a:solidFill>
                          <a:latin typeface="Calibri" panose="020F0502020204030204"/>
                        </a:defRPr>
                      </a:lvl7pPr>
                      <a:lvl8pPr marL="3200400" algn="l" defTabSz="457200" rtl="0" eaLnBrk="1" latinLnBrk="0" hangingPunct="1">
                        <a:defRPr sz="1800" kern="1200">
                          <a:solidFill>
                            <a:schemeClr val="dk1"/>
                          </a:solidFill>
                          <a:latin typeface="Calibri" panose="020F0502020204030204"/>
                        </a:defRPr>
                      </a:lvl8pPr>
                      <a:lvl9pPr marL="3657600" algn="l" defTabSz="457200" rtl="0" eaLnBrk="1" latinLnBrk="0" hangingPunct="1">
                        <a:defRPr sz="1800" kern="1200">
                          <a:solidFill>
                            <a:schemeClr val="dk1"/>
                          </a:solidFill>
                          <a:latin typeface="Calibri" panose="020F0502020204030204"/>
                        </a:defRPr>
                      </a:lvl9pPr>
                    </a:lstStyle>
                    <a:p>
                      <a:pPr algn="ctr"/>
                      <a:endParaRPr lang="en-US" sz="1400"/>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ysClr val="windowText" lastClr="000000">
                        <a:tint val="40000"/>
                      </a:sysClr>
                    </a:solidFill>
                  </a:tcPr>
                </a:tc>
                <a:tc>
                  <a:txBody>
                    <a:bodyPr/>
                    <a:lstStyle>
                      <a:lvl1pPr marL="0" algn="l" defTabSz="457200" rtl="0" eaLnBrk="1" latinLnBrk="0" hangingPunct="1">
                        <a:defRPr sz="1800" kern="1200">
                          <a:solidFill>
                            <a:schemeClr val="dk1"/>
                          </a:solidFill>
                          <a:latin typeface="Calibri" panose="020F0502020204030204"/>
                        </a:defRPr>
                      </a:lvl1pPr>
                      <a:lvl2pPr marL="457200" algn="l" defTabSz="457200" rtl="0" eaLnBrk="1" latinLnBrk="0" hangingPunct="1">
                        <a:defRPr sz="1800" kern="1200">
                          <a:solidFill>
                            <a:schemeClr val="dk1"/>
                          </a:solidFill>
                          <a:latin typeface="Calibri" panose="020F0502020204030204"/>
                        </a:defRPr>
                      </a:lvl2pPr>
                      <a:lvl3pPr marL="914400" algn="l" defTabSz="457200" rtl="0" eaLnBrk="1" latinLnBrk="0" hangingPunct="1">
                        <a:defRPr sz="1800" kern="1200">
                          <a:solidFill>
                            <a:schemeClr val="dk1"/>
                          </a:solidFill>
                          <a:latin typeface="Calibri" panose="020F0502020204030204"/>
                        </a:defRPr>
                      </a:lvl3pPr>
                      <a:lvl4pPr marL="1371600" algn="l" defTabSz="457200" rtl="0" eaLnBrk="1" latinLnBrk="0" hangingPunct="1">
                        <a:defRPr sz="1800" kern="1200">
                          <a:solidFill>
                            <a:schemeClr val="dk1"/>
                          </a:solidFill>
                          <a:latin typeface="Calibri" panose="020F0502020204030204"/>
                        </a:defRPr>
                      </a:lvl4pPr>
                      <a:lvl5pPr marL="1828800" algn="l" defTabSz="457200" rtl="0" eaLnBrk="1" latinLnBrk="0" hangingPunct="1">
                        <a:defRPr sz="1800" kern="1200">
                          <a:solidFill>
                            <a:schemeClr val="dk1"/>
                          </a:solidFill>
                          <a:latin typeface="Calibri" panose="020F0502020204030204"/>
                        </a:defRPr>
                      </a:lvl5pPr>
                      <a:lvl6pPr marL="2286000" algn="l" defTabSz="457200" rtl="0" eaLnBrk="1" latinLnBrk="0" hangingPunct="1">
                        <a:defRPr sz="1800" kern="1200">
                          <a:solidFill>
                            <a:schemeClr val="dk1"/>
                          </a:solidFill>
                          <a:latin typeface="Calibri" panose="020F0502020204030204"/>
                        </a:defRPr>
                      </a:lvl6pPr>
                      <a:lvl7pPr marL="2743200" algn="l" defTabSz="457200" rtl="0" eaLnBrk="1" latinLnBrk="0" hangingPunct="1">
                        <a:defRPr sz="1800" kern="1200">
                          <a:solidFill>
                            <a:schemeClr val="dk1"/>
                          </a:solidFill>
                          <a:latin typeface="Calibri" panose="020F0502020204030204"/>
                        </a:defRPr>
                      </a:lvl7pPr>
                      <a:lvl8pPr marL="3200400" algn="l" defTabSz="457200" rtl="0" eaLnBrk="1" latinLnBrk="0" hangingPunct="1">
                        <a:defRPr sz="1800" kern="1200">
                          <a:solidFill>
                            <a:schemeClr val="dk1"/>
                          </a:solidFill>
                          <a:latin typeface="Calibri" panose="020F0502020204030204"/>
                        </a:defRPr>
                      </a:lvl8pPr>
                      <a:lvl9pPr marL="3657600" algn="l" defTabSz="457200" rtl="0" eaLnBrk="1" latinLnBrk="0" hangingPunct="1">
                        <a:defRPr sz="1800" kern="1200">
                          <a:solidFill>
                            <a:schemeClr val="dk1"/>
                          </a:solidFill>
                          <a:latin typeface="Calibri" panose="020F0502020204030204"/>
                        </a:defRPr>
                      </a:lvl9pPr>
                    </a:lstStyle>
                    <a:p>
                      <a:pPr algn="ctr"/>
                      <a:endParaRPr lang="en-US" sz="1800" b="1">
                        <a:solidFill>
                          <a:srgbClr val="00B050"/>
                        </a:solidFill>
                      </a:endParaRP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ysClr val="windowText" lastClr="000000">
                        <a:tint val="40000"/>
                      </a:sysClr>
                    </a:solidFill>
                  </a:tcPr>
                </a:tc>
                <a:tc>
                  <a:txBody>
                    <a:bodyPr/>
                    <a:lstStyle>
                      <a:lvl1pPr marL="0" algn="l" defTabSz="457200" rtl="0" eaLnBrk="1" latinLnBrk="0" hangingPunct="1">
                        <a:defRPr sz="1800" kern="1200">
                          <a:solidFill>
                            <a:schemeClr val="dk1"/>
                          </a:solidFill>
                          <a:latin typeface="Calibri" panose="020F0502020204030204"/>
                        </a:defRPr>
                      </a:lvl1pPr>
                      <a:lvl2pPr marL="457200" algn="l" defTabSz="457200" rtl="0" eaLnBrk="1" latinLnBrk="0" hangingPunct="1">
                        <a:defRPr sz="1800" kern="1200">
                          <a:solidFill>
                            <a:schemeClr val="dk1"/>
                          </a:solidFill>
                          <a:latin typeface="Calibri" panose="020F0502020204030204"/>
                        </a:defRPr>
                      </a:lvl2pPr>
                      <a:lvl3pPr marL="914400" algn="l" defTabSz="457200" rtl="0" eaLnBrk="1" latinLnBrk="0" hangingPunct="1">
                        <a:defRPr sz="1800" kern="1200">
                          <a:solidFill>
                            <a:schemeClr val="dk1"/>
                          </a:solidFill>
                          <a:latin typeface="Calibri" panose="020F0502020204030204"/>
                        </a:defRPr>
                      </a:lvl3pPr>
                      <a:lvl4pPr marL="1371600" algn="l" defTabSz="457200" rtl="0" eaLnBrk="1" latinLnBrk="0" hangingPunct="1">
                        <a:defRPr sz="1800" kern="1200">
                          <a:solidFill>
                            <a:schemeClr val="dk1"/>
                          </a:solidFill>
                          <a:latin typeface="Calibri" panose="020F0502020204030204"/>
                        </a:defRPr>
                      </a:lvl4pPr>
                      <a:lvl5pPr marL="1828800" algn="l" defTabSz="457200" rtl="0" eaLnBrk="1" latinLnBrk="0" hangingPunct="1">
                        <a:defRPr sz="1800" kern="1200">
                          <a:solidFill>
                            <a:schemeClr val="dk1"/>
                          </a:solidFill>
                          <a:latin typeface="Calibri" panose="020F0502020204030204"/>
                        </a:defRPr>
                      </a:lvl5pPr>
                      <a:lvl6pPr marL="2286000" algn="l" defTabSz="457200" rtl="0" eaLnBrk="1" latinLnBrk="0" hangingPunct="1">
                        <a:defRPr sz="1800" kern="1200">
                          <a:solidFill>
                            <a:schemeClr val="dk1"/>
                          </a:solidFill>
                          <a:latin typeface="Calibri" panose="020F0502020204030204"/>
                        </a:defRPr>
                      </a:lvl6pPr>
                      <a:lvl7pPr marL="2743200" algn="l" defTabSz="457200" rtl="0" eaLnBrk="1" latinLnBrk="0" hangingPunct="1">
                        <a:defRPr sz="1800" kern="1200">
                          <a:solidFill>
                            <a:schemeClr val="dk1"/>
                          </a:solidFill>
                          <a:latin typeface="Calibri" panose="020F0502020204030204"/>
                        </a:defRPr>
                      </a:lvl7pPr>
                      <a:lvl8pPr marL="3200400" algn="l" defTabSz="457200" rtl="0" eaLnBrk="1" latinLnBrk="0" hangingPunct="1">
                        <a:defRPr sz="1800" kern="1200">
                          <a:solidFill>
                            <a:schemeClr val="dk1"/>
                          </a:solidFill>
                          <a:latin typeface="Calibri" panose="020F0502020204030204"/>
                        </a:defRPr>
                      </a:lvl8pPr>
                      <a:lvl9pPr marL="3657600" algn="l" defTabSz="457200" rtl="0" eaLnBrk="1" latinLnBrk="0" hangingPunct="1">
                        <a:defRPr sz="1800" kern="1200">
                          <a:solidFill>
                            <a:schemeClr val="dk1"/>
                          </a:solidFill>
                          <a:latin typeface="Calibri" panose="020F0502020204030204"/>
                        </a:defRPr>
                      </a:lvl9pPr>
                    </a:lstStyle>
                    <a:p>
                      <a:pPr algn="ctr"/>
                      <a:r>
                        <a:rPr lang="en-US" sz="1800" b="1" i="0" kern="1200" dirty="0">
                          <a:solidFill>
                            <a:srgbClr val="00B050"/>
                          </a:solidFill>
                          <a:effectLst/>
                          <a:latin typeface="+mn-lt"/>
                          <a:ea typeface="+mn-ea"/>
                          <a:cs typeface="+mn-cs"/>
                        </a:rPr>
                        <a:t>✓</a:t>
                      </a:r>
                      <a:endParaRPr lang="en-US" sz="1800" b="1" dirty="0">
                        <a:solidFill>
                          <a:srgbClr val="00B050"/>
                        </a:solidFill>
                      </a:endParaRPr>
                    </a:p>
                  </a:txBody>
                  <a:tcPr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ysClr val="windowText" lastClr="000000">
                        <a:tint val="40000"/>
                      </a:sysClr>
                    </a:solidFill>
                  </a:tcPr>
                </a:tc>
                <a:extLst>
                  <a:ext uri="{0D108BD9-81ED-4DB2-BD59-A6C34878D82A}">
                    <a16:rowId xmlns:a16="http://schemas.microsoft.com/office/drawing/2014/main" val="1608262481"/>
                  </a:ext>
                </a:extLst>
              </a:tr>
            </a:tbl>
          </a:graphicData>
        </a:graphic>
      </p:graphicFrame>
    </p:spTree>
    <p:extLst>
      <p:ext uri="{BB962C8B-B14F-4D97-AF65-F5344CB8AC3E}">
        <p14:creationId xmlns:p14="http://schemas.microsoft.com/office/powerpoint/2010/main" val="1308224825"/>
      </p:ext>
    </p:extLst>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pPr marL="0" marR="0" lvl="0" indent="0" algn="r" defTabSz="914354" rtl="0" eaLnBrk="1" fontAlgn="auto" latinLnBrk="0" hangingPunct="1">
              <a:lnSpc>
                <a:spcPct val="100000"/>
              </a:lnSpc>
              <a:spcBef>
                <a:spcPts val="0"/>
              </a:spcBef>
              <a:spcAft>
                <a:spcPts val="0"/>
              </a:spcAft>
              <a:buClrTx/>
              <a:buSzTx/>
              <a:buFontTx/>
              <a:buNone/>
              <a:tabLst/>
              <a:defRPr/>
            </a:pPr>
            <a:fld id="{75D13D49-2B6F-174C-9E1E-1013A06E5C50}" type="slidenum">
              <a:rPr kumimoji="0" lang="uk-UA" sz="1400" b="0" i="0" u="none" strike="noStrike" kern="1200" cap="none" spc="0" normalizeH="0" baseline="0" noProof="0">
                <a:ln>
                  <a:noFill/>
                </a:ln>
                <a:solidFill>
                  <a:prstClr val="black"/>
                </a:solidFill>
                <a:effectLst/>
                <a:uLnTx/>
                <a:uFillTx/>
                <a:latin typeface="Arial" charset="0"/>
                <a:cs typeface="+mn-cs"/>
              </a:rPr>
              <a:pPr marL="0" marR="0" lvl="0" indent="0" algn="r" defTabSz="914354" rtl="0" eaLnBrk="1" fontAlgn="auto" latinLnBrk="0" hangingPunct="1">
                <a:lnSpc>
                  <a:spcPct val="100000"/>
                </a:lnSpc>
                <a:spcBef>
                  <a:spcPts val="0"/>
                </a:spcBef>
                <a:spcAft>
                  <a:spcPts val="0"/>
                </a:spcAft>
                <a:buClrTx/>
                <a:buSzTx/>
                <a:buFontTx/>
                <a:buNone/>
                <a:tabLst/>
                <a:defRPr/>
              </a:pPr>
              <a:t>13</a:t>
            </a:fld>
            <a:endParaRPr kumimoji="0" lang="uk-UA" sz="1400" b="0" i="0" u="none" strike="noStrike" kern="1200" cap="none" spc="0" normalizeH="0" baseline="0" noProof="0" dirty="0">
              <a:ln>
                <a:noFill/>
              </a:ln>
              <a:solidFill>
                <a:prstClr val="black"/>
              </a:solidFill>
              <a:effectLst/>
              <a:uLnTx/>
              <a:uFillTx/>
              <a:latin typeface="Arial" charset="0"/>
              <a:cs typeface="+mn-cs"/>
            </a:endParaRPr>
          </a:p>
        </p:txBody>
      </p:sp>
      <p:sp>
        <p:nvSpPr>
          <p:cNvPr id="5" name="Title 1"/>
          <p:cNvSpPr txBox="1">
            <a:spLocks/>
          </p:cNvSpPr>
          <p:nvPr/>
        </p:nvSpPr>
        <p:spPr>
          <a:xfrm>
            <a:off x="2667000" y="0"/>
            <a:ext cx="6858000" cy="1066800"/>
          </a:xfrm>
          <a:prstGeom prst="rect">
            <a:avLst/>
          </a:prstGeom>
        </p:spPr>
        <p:txBody>
          <a:bodyPr/>
          <a:lstStyle>
            <a:lvl1pPr marL="0" marR="0" indent="0" algn="l" defTabSz="914400" rtl="0" eaLnBrk="1" fontAlgn="auto" latinLnBrk="0" hangingPunct="1">
              <a:lnSpc>
                <a:spcPct val="100000"/>
              </a:lnSpc>
              <a:spcBef>
                <a:spcPts val="0"/>
              </a:spcBef>
              <a:spcAft>
                <a:spcPts val="0"/>
              </a:spcAft>
              <a:buClrTx/>
              <a:buSzTx/>
              <a:buFontTx/>
              <a:buNone/>
              <a:tabLst/>
              <a:defRPr sz="4400" kern="1200">
                <a:solidFill>
                  <a:schemeClr val="bg1"/>
                </a:solidFill>
                <a:latin typeface="+mj-lt"/>
                <a:ea typeface="+mj-ea"/>
                <a:cs typeface="+mj-cs"/>
              </a:defRPr>
            </a:lvl1pPr>
          </a:lstStyle>
          <a:p>
            <a:pPr marL="0" marR="0" lvl="0" indent="0" algn="ctr" defTabSz="914354"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dirty="0">
                <a:ln>
                  <a:noFill/>
                </a:ln>
                <a:solidFill>
                  <a:prstClr val="white">
                    <a:lumMod val="85000"/>
                  </a:prstClr>
                </a:solidFill>
                <a:effectLst/>
                <a:uLnTx/>
                <a:uFillTx/>
                <a:latin typeface="Arial Bold" charset="0"/>
                <a:ea typeface="ＭＳ Ｐゴシック" charset="-128"/>
                <a:cs typeface="ＭＳ Ｐゴシック" charset="-128"/>
              </a:rPr>
              <a:t> </a:t>
            </a:r>
          </a:p>
        </p:txBody>
      </p:sp>
      <p:sp>
        <p:nvSpPr>
          <p:cNvPr id="4" name="TextBox 3"/>
          <p:cNvSpPr txBox="1"/>
          <p:nvPr/>
        </p:nvSpPr>
        <p:spPr>
          <a:xfrm>
            <a:off x="548643" y="85359"/>
            <a:ext cx="9813036" cy="646331"/>
          </a:xfrm>
          <a:prstGeom prst="rect">
            <a:avLst/>
          </a:prstGeom>
          <a:noFill/>
        </p:spPr>
        <p:txBody>
          <a:bodyPr wrap="square" rtlCol="0">
            <a:spAutoFit/>
          </a:bodyPr>
          <a:lstStyle/>
          <a:p>
            <a:pPr marL="0" marR="0" lvl="0" indent="0" algn="ctr" defTabSz="914354"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a:ln>
                  <a:noFill/>
                </a:ln>
                <a:solidFill>
                  <a:prstClr val="white">
                    <a:lumMod val="85000"/>
                  </a:prstClr>
                </a:solidFill>
                <a:effectLst/>
                <a:uLnTx/>
                <a:uFillTx/>
                <a:latin typeface="Arial" panose="020B0604020202020204" pitchFamily="34" charset="0"/>
                <a:ea typeface="ＭＳ Ｐゴシック" charset="0"/>
                <a:cs typeface="Arial" panose="020B0604020202020204" pitchFamily="34" charset="0"/>
              </a:rPr>
              <a:t>Phase 3 ARC: Astrobee ISS Campaign</a:t>
            </a:r>
          </a:p>
        </p:txBody>
      </p:sp>
      <p:grpSp>
        <p:nvGrpSpPr>
          <p:cNvPr id="53" name="Group 52">
            <a:extLst>
              <a:ext uri="{FF2B5EF4-FFF2-40B4-BE49-F238E27FC236}">
                <a16:creationId xmlns:a16="http://schemas.microsoft.com/office/drawing/2014/main" id="{F6E5A41F-5ED7-6D6F-BE54-04AAD478589F}"/>
              </a:ext>
            </a:extLst>
          </p:cNvPr>
          <p:cNvGrpSpPr/>
          <p:nvPr/>
        </p:nvGrpSpPr>
        <p:grpSpPr>
          <a:xfrm>
            <a:off x="7675862" y="1595146"/>
            <a:ext cx="4215980" cy="4754893"/>
            <a:chOff x="6007698" y="1466376"/>
            <a:chExt cx="3667643" cy="4136464"/>
          </a:xfrm>
        </p:grpSpPr>
        <p:pic>
          <p:nvPicPr>
            <p:cNvPr id="8" name="Picture 7" descr="A close-up of a machine&#10;&#10;Description automatically generated with low confidence">
              <a:extLst>
                <a:ext uri="{FF2B5EF4-FFF2-40B4-BE49-F238E27FC236}">
                  <a16:creationId xmlns:a16="http://schemas.microsoft.com/office/drawing/2014/main" id="{3EE18171-4AC5-FF50-DFE7-C47853241941}"/>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6007698" y="1488035"/>
              <a:ext cx="3667643" cy="3870924"/>
            </a:xfrm>
            <a:prstGeom prst="rect">
              <a:avLst/>
            </a:prstGeom>
          </p:spPr>
        </p:pic>
        <p:sp>
          <p:nvSpPr>
            <p:cNvPr id="28" name="Rectangle 27">
              <a:extLst>
                <a:ext uri="{FF2B5EF4-FFF2-40B4-BE49-F238E27FC236}">
                  <a16:creationId xmlns:a16="http://schemas.microsoft.com/office/drawing/2014/main" id="{78084C44-BE48-6A9A-F8CB-0D89763E79BD}"/>
                </a:ext>
              </a:extLst>
            </p:cNvPr>
            <p:cNvSpPr/>
            <p:nvPr/>
          </p:nvSpPr>
          <p:spPr>
            <a:xfrm>
              <a:off x="6096000" y="1860762"/>
              <a:ext cx="1597975" cy="619004"/>
            </a:xfrm>
            <a:prstGeom prst="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9" name="Rectangle 28">
              <a:extLst>
                <a:ext uri="{FF2B5EF4-FFF2-40B4-BE49-F238E27FC236}">
                  <a16:creationId xmlns:a16="http://schemas.microsoft.com/office/drawing/2014/main" id="{ECEBC24D-1764-603A-2A63-90AE62EF273C}"/>
                </a:ext>
              </a:extLst>
            </p:cNvPr>
            <p:cNvSpPr/>
            <p:nvPr/>
          </p:nvSpPr>
          <p:spPr>
            <a:xfrm>
              <a:off x="7850233" y="1870952"/>
              <a:ext cx="646068" cy="937561"/>
            </a:xfrm>
            <a:prstGeom prst="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0" name="Rectangle 29">
              <a:extLst>
                <a:ext uri="{FF2B5EF4-FFF2-40B4-BE49-F238E27FC236}">
                  <a16:creationId xmlns:a16="http://schemas.microsoft.com/office/drawing/2014/main" id="{881F94C1-C387-A4AC-A463-DFD516FE790B}"/>
                </a:ext>
              </a:extLst>
            </p:cNvPr>
            <p:cNvSpPr/>
            <p:nvPr/>
          </p:nvSpPr>
          <p:spPr>
            <a:xfrm>
              <a:off x="8652559" y="1838991"/>
              <a:ext cx="872440" cy="619004"/>
            </a:xfrm>
            <a:prstGeom prst="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1" name="TextBox 30">
              <a:extLst>
                <a:ext uri="{FF2B5EF4-FFF2-40B4-BE49-F238E27FC236}">
                  <a16:creationId xmlns:a16="http://schemas.microsoft.com/office/drawing/2014/main" id="{7F7BC002-45E9-CD60-8516-B3FA8FF1810D}"/>
                </a:ext>
              </a:extLst>
            </p:cNvPr>
            <p:cNvSpPr txBox="1"/>
            <p:nvPr/>
          </p:nvSpPr>
          <p:spPr>
            <a:xfrm>
              <a:off x="6756452" y="1488035"/>
              <a:ext cx="461863" cy="294521"/>
            </a:xfrm>
            <a:prstGeom prst="rect">
              <a:avLst/>
            </a:prstGeom>
            <a:noFill/>
          </p:spPr>
          <p:txBody>
            <a:bodyPr wrap="none" rtlCol="0">
              <a:spAutoFit/>
            </a:bodyPr>
            <a:lstStyle/>
            <a:p>
              <a:pPr marL="0" marR="0" lvl="0" indent="0" algn="ctr" defTabSz="914354"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black"/>
                  </a:solidFill>
                  <a:effectLst/>
                  <a:uLnTx/>
                  <a:uFillTx/>
                  <a:latin typeface="Calibri" panose="020F0502020204030204"/>
                  <a:ea typeface="ＭＳ Ｐゴシック" charset="0"/>
                  <a:cs typeface="+mn-cs"/>
                </a:rPr>
                <a:t>JEM</a:t>
              </a:r>
            </a:p>
          </p:txBody>
        </p:sp>
        <p:sp>
          <p:nvSpPr>
            <p:cNvPr id="32" name="TextBox 31">
              <a:extLst>
                <a:ext uri="{FF2B5EF4-FFF2-40B4-BE49-F238E27FC236}">
                  <a16:creationId xmlns:a16="http://schemas.microsoft.com/office/drawing/2014/main" id="{50007421-C13A-3894-EB82-45AF96728B2C}"/>
                </a:ext>
              </a:extLst>
            </p:cNvPr>
            <p:cNvSpPr txBox="1"/>
            <p:nvPr/>
          </p:nvSpPr>
          <p:spPr>
            <a:xfrm>
              <a:off x="7862654" y="1476593"/>
              <a:ext cx="602709" cy="294521"/>
            </a:xfrm>
            <a:prstGeom prst="rect">
              <a:avLst/>
            </a:prstGeom>
            <a:solidFill>
              <a:schemeClr val="bg1"/>
            </a:solidFill>
          </p:spPr>
          <p:txBody>
            <a:bodyPr wrap="none" rtlCol="0">
              <a:spAutoFit/>
            </a:bodyPr>
            <a:lstStyle/>
            <a:p>
              <a:pPr marL="0" marR="0" lvl="0" indent="0" algn="ctr" defTabSz="914354"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black"/>
                  </a:solidFill>
                  <a:effectLst/>
                  <a:uLnTx/>
                  <a:uFillTx/>
                  <a:latin typeface="Calibri" panose="020F0502020204030204"/>
                  <a:ea typeface="ＭＳ Ｐゴシック" charset="0"/>
                  <a:cs typeface="+mn-cs"/>
                </a:rPr>
                <a:t>NOD2</a:t>
              </a:r>
            </a:p>
          </p:txBody>
        </p:sp>
        <p:sp>
          <p:nvSpPr>
            <p:cNvPr id="33" name="TextBox 32">
              <a:extLst>
                <a:ext uri="{FF2B5EF4-FFF2-40B4-BE49-F238E27FC236}">
                  <a16:creationId xmlns:a16="http://schemas.microsoft.com/office/drawing/2014/main" id="{DAB8CC00-80B3-AE73-FA5C-758304925DDF}"/>
                </a:ext>
              </a:extLst>
            </p:cNvPr>
            <p:cNvSpPr txBox="1"/>
            <p:nvPr/>
          </p:nvSpPr>
          <p:spPr>
            <a:xfrm>
              <a:off x="8887338" y="1466376"/>
              <a:ext cx="450819" cy="294521"/>
            </a:xfrm>
            <a:prstGeom prst="rect">
              <a:avLst/>
            </a:prstGeom>
            <a:noFill/>
          </p:spPr>
          <p:txBody>
            <a:bodyPr wrap="none" rtlCol="0">
              <a:spAutoFit/>
            </a:bodyPr>
            <a:lstStyle/>
            <a:p>
              <a:pPr marL="0" marR="0" lvl="0" indent="0" algn="ctr" defTabSz="914354"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black"/>
                  </a:solidFill>
                  <a:effectLst/>
                  <a:uLnTx/>
                  <a:uFillTx/>
                  <a:latin typeface="Calibri" panose="020F0502020204030204"/>
                  <a:ea typeface="ＭＳ Ｐゴシック" charset="0"/>
                  <a:cs typeface="+mn-cs"/>
                </a:rPr>
                <a:t>COL</a:t>
              </a:r>
            </a:p>
          </p:txBody>
        </p:sp>
        <p:sp>
          <p:nvSpPr>
            <p:cNvPr id="34" name="Rectangle 33">
              <a:extLst>
                <a:ext uri="{FF2B5EF4-FFF2-40B4-BE49-F238E27FC236}">
                  <a16:creationId xmlns:a16="http://schemas.microsoft.com/office/drawing/2014/main" id="{AE1026A1-8504-B68F-9A80-2B3C98F7F5E4}"/>
                </a:ext>
              </a:extLst>
            </p:cNvPr>
            <p:cNvSpPr/>
            <p:nvPr/>
          </p:nvSpPr>
          <p:spPr>
            <a:xfrm>
              <a:off x="7693976" y="1991390"/>
              <a:ext cx="151628" cy="359616"/>
            </a:xfrm>
            <a:prstGeom prst="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5" name="Rectangle 34">
              <a:extLst>
                <a:ext uri="{FF2B5EF4-FFF2-40B4-BE49-F238E27FC236}">
                  <a16:creationId xmlns:a16="http://schemas.microsoft.com/office/drawing/2014/main" id="{168724F0-5405-5691-34C2-3CC1CB335240}"/>
                </a:ext>
              </a:extLst>
            </p:cNvPr>
            <p:cNvSpPr/>
            <p:nvPr/>
          </p:nvSpPr>
          <p:spPr>
            <a:xfrm>
              <a:off x="8500931" y="1991390"/>
              <a:ext cx="151627" cy="359616"/>
            </a:xfrm>
            <a:prstGeom prst="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6" name="Rectangle 35">
              <a:extLst>
                <a:ext uri="{FF2B5EF4-FFF2-40B4-BE49-F238E27FC236}">
                  <a16:creationId xmlns:a16="http://schemas.microsoft.com/office/drawing/2014/main" id="{A32D99A5-1761-8C64-C70D-7373C8DC84D8}"/>
                </a:ext>
              </a:extLst>
            </p:cNvPr>
            <p:cNvSpPr/>
            <p:nvPr/>
          </p:nvSpPr>
          <p:spPr>
            <a:xfrm>
              <a:off x="7850233" y="3052400"/>
              <a:ext cx="646068" cy="1279170"/>
            </a:xfrm>
            <a:prstGeom prst="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7" name="Rectangle 36">
              <a:extLst>
                <a:ext uri="{FF2B5EF4-FFF2-40B4-BE49-F238E27FC236}">
                  <a16:creationId xmlns:a16="http://schemas.microsoft.com/office/drawing/2014/main" id="{DBBF3FA1-53F4-6864-A635-9F3D4D9ACB0E}"/>
                </a:ext>
              </a:extLst>
            </p:cNvPr>
            <p:cNvSpPr/>
            <p:nvPr/>
          </p:nvSpPr>
          <p:spPr>
            <a:xfrm>
              <a:off x="7999665" y="2812344"/>
              <a:ext cx="383177" cy="240056"/>
            </a:xfrm>
            <a:prstGeom prst="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8" name="TextBox 37">
              <a:extLst>
                <a:ext uri="{FF2B5EF4-FFF2-40B4-BE49-F238E27FC236}">
                  <a16:creationId xmlns:a16="http://schemas.microsoft.com/office/drawing/2014/main" id="{6ED76DCD-1929-95CE-D1CA-0BF00CE1FB6E}"/>
                </a:ext>
              </a:extLst>
            </p:cNvPr>
            <p:cNvSpPr txBox="1"/>
            <p:nvPr/>
          </p:nvSpPr>
          <p:spPr>
            <a:xfrm>
              <a:off x="8530277" y="3477852"/>
              <a:ext cx="438157" cy="294521"/>
            </a:xfrm>
            <a:prstGeom prst="rect">
              <a:avLst/>
            </a:prstGeom>
            <a:noFill/>
          </p:spPr>
          <p:txBody>
            <a:bodyPr wrap="none" rtlCol="0">
              <a:spAutoFit/>
            </a:bodyPr>
            <a:lstStyle/>
            <a:p>
              <a:pPr marL="0" marR="0" lvl="0" indent="0" algn="ctr" defTabSz="914354"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black"/>
                  </a:solidFill>
                  <a:effectLst/>
                  <a:uLnTx/>
                  <a:uFillTx/>
                  <a:latin typeface="Calibri" panose="020F0502020204030204"/>
                  <a:ea typeface="ＭＳ Ｐゴシック" charset="0"/>
                  <a:cs typeface="+mn-cs"/>
                </a:rPr>
                <a:t>USL</a:t>
              </a:r>
            </a:p>
          </p:txBody>
        </p:sp>
        <p:sp>
          <p:nvSpPr>
            <p:cNvPr id="39" name="Rectangle 38">
              <a:extLst>
                <a:ext uri="{FF2B5EF4-FFF2-40B4-BE49-F238E27FC236}">
                  <a16:creationId xmlns:a16="http://schemas.microsoft.com/office/drawing/2014/main" id="{96F8DE54-E412-B393-4644-B931208DAF18}"/>
                </a:ext>
              </a:extLst>
            </p:cNvPr>
            <p:cNvSpPr/>
            <p:nvPr/>
          </p:nvSpPr>
          <p:spPr>
            <a:xfrm>
              <a:off x="7868219" y="4571627"/>
              <a:ext cx="646068" cy="759210"/>
            </a:xfrm>
            <a:prstGeom prst="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0" name="Rectangle 39">
              <a:extLst>
                <a:ext uri="{FF2B5EF4-FFF2-40B4-BE49-F238E27FC236}">
                  <a16:creationId xmlns:a16="http://schemas.microsoft.com/office/drawing/2014/main" id="{2FAE2B34-39A2-7D00-2075-02888BDA4ED1}"/>
                </a:ext>
              </a:extLst>
            </p:cNvPr>
            <p:cNvSpPr/>
            <p:nvPr/>
          </p:nvSpPr>
          <p:spPr>
            <a:xfrm>
              <a:off x="8006765" y="4331087"/>
              <a:ext cx="383177" cy="240056"/>
            </a:xfrm>
            <a:prstGeom prst="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1" name="TextBox 40">
              <a:extLst>
                <a:ext uri="{FF2B5EF4-FFF2-40B4-BE49-F238E27FC236}">
                  <a16:creationId xmlns:a16="http://schemas.microsoft.com/office/drawing/2014/main" id="{FA418273-AA66-3D0A-C8AA-12BB2655ED81}"/>
                </a:ext>
              </a:extLst>
            </p:cNvPr>
            <p:cNvSpPr txBox="1"/>
            <p:nvPr/>
          </p:nvSpPr>
          <p:spPr>
            <a:xfrm>
              <a:off x="7900208" y="5308319"/>
              <a:ext cx="602709" cy="294521"/>
            </a:xfrm>
            <a:prstGeom prst="rect">
              <a:avLst/>
            </a:prstGeom>
            <a:noFill/>
          </p:spPr>
          <p:txBody>
            <a:bodyPr wrap="none" rtlCol="0">
              <a:spAutoFit/>
            </a:bodyPr>
            <a:lstStyle/>
            <a:p>
              <a:pPr marL="0" marR="0" lvl="0" indent="0" algn="ctr" defTabSz="914354"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black"/>
                  </a:solidFill>
                  <a:effectLst/>
                  <a:uLnTx/>
                  <a:uFillTx/>
                  <a:latin typeface="Calibri" panose="020F0502020204030204"/>
                  <a:ea typeface="ＭＳ Ｐゴシック" charset="0"/>
                  <a:cs typeface="+mn-cs"/>
                </a:rPr>
                <a:t>NOD1</a:t>
              </a:r>
            </a:p>
          </p:txBody>
        </p:sp>
        <p:sp>
          <p:nvSpPr>
            <p:cNvPr id="42" name="TextBox 41">
              <a:extLst>
                <a:ext uri="{FF2B5EF4-FFF2-40B4-BE49-F238E27FC236}">
                  <a16:creationId xmlns:a16="http://schemas.microsoft.com/office/drawing/2014/main" id="{B97ABA24-7A0C-FDE4-2608-DF5BA34CA9A1}"/>
                </a:ext>
              </a:extLst>
            </p:cNvPr>
            <p:cNvSpPr txBox="1"/>
            <p:nvPr/>
          </p:nvSpPr>
          <p:spPr>
            <a:xfrm>
              <a:off x="6941199" y="5189404"/>
              <a:ext cx="602709" cy="294521"/>
            </a:xfrm>
            <a:prstGeom prst="rect">
              <a:avLst/>
            </a:prstGeom>
            <a:noFill/>
          </p:spPr>
          <p:txBody>
            <a:bodyPr wrap="none" rtlCol="0">
              <a:spAutoFit/>
            </a:bodyPr>
            <a:lstStyle/>
            <a:p>
              <a:pPr marL="0" marR="0" lvl="0" indent="0" algn="ctr" defTabSz="914354"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black"/>
                  </a:solidFill>
                  <a:effectLst/>
                  <a:uLnTx/>
                  <a:uFillTx/>
                  <a:latin typeface="Calibri" panose="020F0502020204030204"/>
                  <a:ea typeface="ＭＳ Ｐゴシック" charset="0"/>
                  <a:cs typeface="+mn-cs"/>
                </a:rPr>
                <a:t>NOD3</a:t>
              </a:r>
            </a:p>
          </p:txBody>
        </p:sp>
        <p:sp>
          <p:nvSpPr>
            <p:cNvPr id="43" name="TextBox 42">
              <a:extLst>
                <a:ext uri="{FF2B5EF4-FFF2-40B4-BE49-F238E27FC236}">
                  <a16:creationId xmlns:a16="http://schemas.microsoft.com/office/drawing/2014/main" id="{BDE3DD9E-5EEE-8CF9-FCE1-C22F979DCCF5}"/>
                </a:ext>
              </a:extLst>
            </p:cNvPr>
            <p:cNvSpPr txBox="1"/>
            <p:nvPr/>
          </p:nvSpPr>
          <p:spPr>
            <a:xfrm>
              <a:off x="6689082" y="3090224"/>
              <a:ext cx="567846" cy="294521"/>
            </a:xfrm>
            <a:prstGeom prst="rect">
              <a:avLst/>
            </a:prstGeom>
            <a:noFill/>
          </p:spPr>
          <p:txBody>
            <a:bodyPr wrap="none" rtlCol="0">
              <a:spAutoFit/>
            </a:bodyPr>
            <a:lstStyle/>
            <a:p>
              <a:pPr marL="0" marR="0" lvl="0" indent="0" algn="ctr" defTabSz="914354"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black"/>
                  </a:solidFill>
                  <a:effectLst/>
                  <a:uLnTx/>
                  <a:uFillTx/>
                  <a:latin typeface="Calibri" panose="020F0502020204030204"/>
                  <a:ea typeface="ＭＳ Ｐゴシック" charset="0"/>
                  <a:cs typeface="+mn-cs"/>
                </a:rPr>
                <a:t>PMM</a:t>
              </a:r>
            </a:p>
          </p:txBody>
        </p:sp>
        <p:sp>
          <p:nvSpPr>
            <p:cNvPr id="44" name="Rectangle 43">
              <a:extLst>
                <a:ext uri="{FF2B5EF4-FFF2-40B4-BE49-F238E27FC236}">
                  <a16:creationId xmlns:a16="http://schemas.microsoft.com/office/drawing/2014/main" id="{4C835C0B-BEB9-0A0F-352F-98E458B9DCEF}"/>
                </a:ext>
              </a:extLst>
            </p:cNvPr>
            <p:cNvSpPr/>
            <p:nvPr/>
          </p:nvSpPr>
          <p:spPr>
            <a:xfrm>
              <a:off x="6737346" y="4512850"/>
              <a:ext cx="949453" cy="651149"/>
            </a:xfrm>
            <a:prstGeom prst="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5" name="Rectangle 44">
              <a:extLst>
                <a:ext uri="{FF2B5EF4-FFF2-40B4-BE49-F238E27FC236}">
                  <a16:creationId xmlns:a16="http://schemas.microsoft.com/office/drawing/2014/main" id="{AFABA82D-DB4D-385B-FBCD-3A73B80C9A6F}"/>
                </a:ext>
              </a:extLst>
            </p:cNvPr>
            <p:cNvSpPr/>
            <p:nvPr/>
          </p:nvSpPr>
          <p:spPr>
            <a:xfrm rot="5400000">
              <a:off x="7586282" y="4776845"/>
              <a:ext cx="383177" cy="180696"/>
            </a:xfrm>
            <a:prstGeom prst="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6" name="Rectangle 45">
              <a:extLst>
                <a:ext uri="{FF2B5EF4-FFF2-40B4-BE49-F238E27FC236}">
                  <a16:creationId xmlns:a16="http://schemas.microsoft.com/office/drawing/2014/main" id="{B0437404-09E2-005A-54AC-946EC194F2FC}"/>
                </a:ext>
              </a:extLst>
            </p:cNvPr>
            <p:cNvSpPr/>
            <p:nvPr/>
          </p:nvSpPr>
          <p:spPr>
            <a:xfrm>
              <a:off x="6660440" y="3522525"/>
              <a:ext cx="625137" cy="790548"/>
            </a:xfrm>
            <a:prstGeom prst="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7" name="Rectangle 46">
              <a:extLst>
                <a:ext uri="{FF2B5EF4-FFF2-40B4-BE49-F238E27FC236}">
                  <a16:creationId xmlns:a16="http://schemas.microsoft.com/office/drawing/2014/main" id="{F7AA8B7A-5688-2AD2-69C3-311A458D812F}"/>
                </a:ext>
              </a:extLst>
            </p:cNvPr>
            <p:cNvSpPr/>
            <p:nvPr/>
          </p:nvSpPr>
          <p:spPr>
            <a:xfrm>
              <a:off x="6795797" y="4309763"/>
              <a:ext cx="383177" cy="184590"/>
            </a:xfrm>
            <a:prstGeom prst="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0" name="Rectangle 49">
              <a:extLst>
                <a:ext uri="{FF2B5EF4-FFF2-40B4-BE49-F238E27FC236}">
                  <a16:creationId xmlns:a16="http://schemas.microsoft.com/office/drawing/2014/main" id="{D3562C57-45F9-FA63-34A5-74A97CD19C22}"/>
                </a:ext>
              </a:extLst>
            </p:cNvPr>
            <p:cNvSpPr/>
            <p:nvPr/>
          </p:nvSpPr>
          <p:spPr>
            <a:xfrm>
              <a:off x="6105265" y="1951973"/>
              <a:ext cx="209038" cy="411390"/>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1" name="5-Point Star 50">
              <a:extLst>
                <a:ext uri="{FF2B5EF4-FFF2-40B4-BE49-F238E27FC236}">
                  <a16:creationId xmlns:a16="http://schemas.microsoft.com/office/drawing/2014/main" id="{A188663D-6C0A-DE75-06B6-5BE1E5035C7B}"/>
                </a:ext>
              </a:extLst>
            </p:cNvPr>
            <p:cNvSpPr/>
            <p:nvPr/>
          </p:nvSpPr>
          <p:spPr>
            <a:xfrm>
              <a:off x="6388444" y="2198430"/>
              <a:ext cx="221456" cy="221456"/>
            </a:xfrm>
            <a:prstGeom prst="star5">
              <a:avLst/>
            </a:prstGeom>
            <a:solidFill>
              <a:srgbClr val="FFFF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71" name="Oval 70">
            <a:extLst>
              <a:ext uri="{FF2B5EF4-FFF2-40B4-BE49-F238E27FC236}">
                <a16:creationId xmlns:a16="http://schemas.microsoft.com/office/drawing/2014/main" id="{650C6EFE-6292-42AE-AED0-6215A90CCDE6}"/>
              </a:ext>
            </a:extLst>
          </p:cNvPr>
          <p:cNvSpPr/>
          <p:nvPr/>
        </p:nvSpPr>
        <p:spPr>
          <a:xfrm>
            <a:off x="9861841" y="3492046"/>
            <a:ext cx="268075" cy="268075"/>
          </a:xfrm>
          <a:prstGeom prst="ellipse">
            <a:avLst/>
          </a:prstGeom>
          <a:solidFill>
            <a:srgbClr val="FF88B7"/>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en-US" sz="600" b="0" i="0" u="none" strike="noStrike" kern="1200" cap="none" spc="0" normalizeH="0" baseline="0" noProof="0" dirty="0">
              <a:ln>
                <a:noFill/>
              </a:ln>
              <a:solidFill>
                <a:sysClr val="windowText" lastClr="000000"/>
              </a:solidFill>
              <a:effectLst/>
              <a:uLnTx/>
              <a:uFillTx/>
              <a:latin typeface="Calibri" panose="020F0502020204030204"/>
              <a:ea typeface="+mn-ea"/>
              <a:cs typeface="+mn-cs"/>
            </a:endParaRPr>
          </a:p>
        </p:txBody>
      </p:sp>
      <p:sp>
        <p:nvSpPr>
          <p:cNvPr id="72" name="TextBox 71">
            <a:extLst>
              <a:ext uri="{FF2B5EF4-FFF2-40B4-BE49-F238E27FC236}">
                <a16:creationId xmlns:a16="http://schemas.microsoft.com/office/drawing/2014/main" id="{FC0FE13E-DFBA-1D82-A6AD-37026D7CFAB3}"/>
              </a:ext>
            </a:extLst>
          </p:cNvPr>
          <p:cNvSpPr txBox="1"/>
          <p:nvPr/>
        </p:nvSpPr>
        <p:spPr>
          <a:xfrm>
            <a:off x="9711558" y="3472196"/>
            <a:ext cx="568643" cy="307777"/>
          </a:xfrm>
          <a:prstGeom prst="rect">
            <a:avLst/>
          </a:prstGeom>
          <a:noFill/>
        </p:spPr>
        <p:txBody>
          <a:bodyPr wrap="square">
            <a:spAutoFit/>
          </a:bodyPr>
          <a:lstStyle/>
          <a:p>
            <a:pPr marL="0" marR="0" lvl="0" indent="0" algn="ctr" defTabSz="914354"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ysClr val="windowText" lastClr="000000"/>
                </a:solidFill>
                <a:effectLst/>
                <a:uLnTx/>
                <a:uFillTx/>
                <a:latin typeface="Calibri" panose="020F0502020204030204"/>
                <a:ea typeface="ＭＳ Ｐゴシック" charset="0"/>
                <a:cs typeface="+mn-cs"/>
              </a:rPr>
              <a:t>13</a:t>
            </a:r>
            <a:endParaRPr kumimoji="0" lang="en-US" sz="1400" b="0" i="0" u="none" strike="noStrike" kern="1200" cap="none" spc="0" normalizeH="0" baseline="0" noProof="0" dirty="0">
              <a:ln>
                <a:noFill/>
              </a:ln>
              <a:solidFill>
                <a:prstClr val="black"/>
              </a:solidFill>
              <a:effectLst/>
              <a:uLnTx/>
              <a:uFillTx/>
              <a:latin typeface="Calibri" panose="020F0502020204030204"/>
              <a:ea typeface="ＭＳ Ｐゴシック" charset="0"/>
              <a:cs typeface="+mn-cs"/>
            </a:endParaRPr>
          </a:p>
        </p:txBody>
      </p:sp>
      <p:sp>
        <p:nvSpPr>
          <p:cNvPr id="49" name="Oval 48">
            <a:extLst>
              <a:ext uri="{FF2B5EF4-FFF2-40B4-BE49-F238E27FC236}">
                <a16:creationId xmlns:a16="http://schemas.microsoft.com/office/drawing/2014/main" id="{865417A6-137C-7CCE-B02C-023E695B5EA8}"/>
              </a:ext>
            </a:extLst>
          </p:cNvPr>
          <p:cNvSpPr/>
          <p:nvPr/>
        </p:nvSpPr>
        <p:spPr>
          <a:xfrm>
            <a:off x="10194389" y="3497860"/>
            <a:ext cx="268074" cy="268074"/>
          </a:xfrm>
          <a:prstGeom prst="ellipse">
            <a:avLst/>
          </a:prstGeom>
          <a:solidFill>
            <a:srgbClr val="A9D18E"/>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en-US" sz="600" b="0" i="0" u="none" strike="noStrike" kern="1200" cap="none" spc="0" normalizeH="0" baseline="0" noProof="0" dirty="0">
              <a:ln>
                <a:noFill/>
              </a:ln>
              <a:solidFill>
                <a:sysClr val="windowText" lastClr="000000"/>
              </a:solidFill>
              <a:effectLst/>
              <a:uLnTx/>
              <a:uFillTx/>
              <a:latin typeface="Calibri" panose="020F0502020204030204"/>
              <a:ea typeface="+mn-ea"/>
              <a:cs typeface="+mn-cs"/>
            </a:endParaRPr>
          </a:p>
        </p:txBody>
      </p:sp>
      <p:sp>
        <p:nvSpPr>
          <p:cNvPr id="56" name="TextBox 55">
            <a:extLst>
              <a:ext uri="{FF2B5EF4-FFF2-40B4-BE49-F238E27FC236}">
                <a16:creationId xmlns:a16="http://schemas.microsoft.com/office/drawing/2014/main" id="{C6A584C5-C713-1BF2-375E-61E1CDB4011C}"/>
              </a:ext>
            </a:extLst>
          </p:cNvPr>
          <p:cNvSpPr txBox="1"/>
          <p:nvPr/>
        </p:nvSpPr>
        <p:spPr>
          <a:xfrm>
            <a:off x="10047039" y="3465916"/>
            <a:ext cx="568643" cy="307777"/>
          </a:xfrm>
          <a:prstGeom prst="rect">
            <a:avLst/>
          </a:prstGeom>
          <a:noFill/>
        </p:spPr>
        <p:txBody>
          <a:bodyPr wrap="square">
            <a:spAutoFit/>
          </a:bodyPr>
          <a:lstStyle/>
          <a:p>
            <a:pPr marL="0" marR="0" lvl="0" indent="0" algn="ctr" defTabSz="914354"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ysClr val="windowText" lastClr="000000"/>
                </a:solidFill>
                <a:effectLst/>
                <a:uLnTx/>
                <a:uFillTx/>
                <a:latin typeface="Calibri" panose="020F0502020204030204"/>
                <a:ea typeface="ＭＳ Ｐゴシック" charset="0"/>
                <a:cs typeface="+mn-cs"/>
              </a:rPr>
              <a:t>14</a:t>
            </a:r>
            <a:endParaRPr kumimoji="0" lang="en-US" sz="1400" b="0" i="0" u="none" strike="noStrike" kern="1200" cap="none" spc="0" normalizeH="0" baseline="0" noProof="0" dirty="0">
              <a:ln>
                <a:noFill/>
              </a:ln>
              <a:solidFill>
                <a:prstClr val="black"/>
              </a:solidFill>
              <a:effectLst/>
              <a:uLnTx/>
              <a:uFillTx/>
              <a:latin typeface="Calibri" panose="020F0502020204030204"/>
              <a:ea typeface="ＭＳ Ｐゴシック" charset="0"/>
              <a:cs typeface="+mn-cs"/>
            </a:endParaRPr>
          </a:p>
        </p:txBody>
      </p:sp>
      <p:grpSp>
        <p:nvGrpSpPr>
          <p:cNvPr id="67" name="Group 66">
            <a:extLst>
              <a:ext uri="{FF2B5EF4-FFF2-40B4-BE49-F238E27FC236}">
                <a16:creationId xmlns:a16="http://schemas.microsoft.com/office/drawing/2014/main" id="{4FCBA7BA-F326-4A24-8030-BDF3DECC48DA}"/>
              </a:ext>
            </a:extLst>
          </p:cNvPr>
          <p:cNvGrpSpPr/>
          <p:nvPr/>
        </p:nvGrpSpPr>
        <p:grpSpPr>
          <a:xfrm>
            <a:off x="9720326" y="3773273"/>
            <a:ext cx="568643" cy="307777"/>
            <a:chOff x="9717503" y="3787746"/>
            <a:chExt cx="568642" cy="307777"/>
          </a:xfrm>
        </p:grpSpPr>
        <p:sp>
          <p:nvSpPr>
            <p:cNvPr id="70" name="Oval 69">
              <a:extLst>
                <a:ext uri="{FF2B5EF4-FFF2-40B4-BE49-F238E27FC236}">
                  <a16:creationId xmlns:a16="http://schemas.microsoft.com/office/drawing/2014/main" id="{B580C503-7209-44FA-9A8A-362D1A6734A0}"/>
                </a:ext>
              </a:extLst>
            </p:cNvPr>
            <p:cNvSpPr/>
            <p:nvPr/>
          </p:nvSpPr>
          <p:spPr>
            <a:xfrm>
              <a:off x="9864853" y="3819690"/>
              <a:ext cx="268074" cy="268074"/>
            </a:xfrm>
            <a:prstGeom prst="ellipse">
              <a:avLst/>
            </a:prstGeom>
            <a:solidFill>
              <a:srgbClr val="FF88B8"/>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en-US" sz="600" b="0" i="0" u="none" strike="noStrike" kern="1200" cap="none" spc="0" normalizeH="0" baseline="0" noProof="0" dirty="0">
                <a:ln>
                  <a:noFill/>
                </a:ln>
                <a:solidFill>
                  <a:sysClr val="windowText" lastClr="000000"/>
                </a:solidFill>
                <a:effectLst/>
                <a:uLnTx/>
                <a:uFillTx/>
                <a:latin typeface="Calibri" panose="020F0502020204030204"/>
                <a:ea typeface="+mn-ea"/>
                <a:cs typeface="+mn-cs"/>
              </a:endParaRPr>
            </a:p>
          </p:txBody>
        </p:sp>
        <p:sp>
          <p:nvSpPr>
            <p:cNvPr id="73" name="TextBox 72">
              <a:extLst>
                <a:ext uri="{FF2B5EF4-FFF2-40B4-BE49-F238E27FC236}">
                  <a16:creationId xmlns:a16="http://schemas.microsoft.com/office/drawing/2014/main" id="{66251F45-CEE5-46EA-899B-5B877CC1947C}"/>
                </a:ext>
              </a:extLst>
            </p:cNvPr>
            <p:cNvSpPr txBox="1"/>
            <p:nvPr/>
          </p:nvSpPr>
          <p:spPr>
            <a:xfrm>
              <a:off x="9717503" y="3787746"/>
              <a:ext cx="568642" cy="307777"/>
            </a:xfrm>
            <a:prstGeom prst="rect">
              <a:avLst/>
            </a:prstGeom>
            <a:noFill/>
          </p:spPr>
          <p:txBody>
            <a:bodyPr wrap="square">
              <a:spAutoFit/>
            </a:bodyPr>
            <a:lstStyle/>
            <a:p>
              <a:pPr marL="0" marR="0" lvl="0" indent="0" algn="ctr" defTabSz="914354"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ysClr val="windowText" lastClr="000000"/>
                  </a:solidFill>
                  <a:effectLst/>
                  <a:uLnTx/>
                  <a:uFillTx/>
                  <a:latin typeface="Calibri" panose="020F0502020204030204"/>
                  <a:ea typeface="ＭＳ Ｐゴシック" charset="0"/>
                  <a:cs typeface="+mn-cs"/>
                </a:rPr>
                <a:t>15</a:t>
              </a:r>
              <a:endParaRPr kumimoji="0" lang="en-US" sz="1400" b="0" i="0" u="none" strike="noStrike" kern="1200" cap="none" spc="0" normalizeH="0" baseline="0" noProof="0" dirty="0">
                <a:ln>
                  <a:noFill/>
                </a:ln>
                <a:solidFill>
                  <a:prstClr val="black"/>
                </a:solidFill>
                <a:effectLst/>
                <a:uLnTx/>
                <a:uFillTx/>
                <a:latin typeface="Calibri" panose="020F0502020204030204"/>
                <a:ea typeface="ＭＳ Ｐゴシック" charset="0"/>
                <a:cs typeface="+mn-cs"/>
              </a:endParaRPr>
            </a:p>
          </p:txBody>
        </p:sp>
      </p:grpSp>
      <p:grpSp>
        <p:nvGrpSpPr>
          <p:cNvPr id="74" name="Group 73">
            <a:extLst>
              <a:ext uri="{FF2B5EF4-FFF2-40B4-BE49-F238E27FC236}">
                <a16:creationId xmlns:a16="http://schemas.microsoft.com/office/drawing/2014/main" id="{2F18F44A-4A1E-4CC6-AB81-9B81E04C8BF3}"/>
              </a:ext>
            </a:extLst>
          </p:cNvPr>
          <p:cNvGrpSpPr/>
          <p:nvPr/>
        </p:nvGrpSpPr>
        <p:grpSpPr>
          <a:xfrm>
            <a:off x="10047039" y="3769393"/>
            <a:ext cx="568643" cy="307777"/>
            <a:chOff x="9717503" y="3787746"/>
            <a:chExt cx="568642" cy="307777"/>
          </a:xfrm>
        </p:grpSpPr>
        <p:sp>
          <p:nvSpPr>
            <p:cNvPr id="75" name="Oval 74">
              <a:extLst>
                <a:ext uri="{FF2B5EF4-FFF2-40B4-BE49-F238E27FC236}">
                  <a16:creationId xmlns:a16="http://schemas.microsoft.com/office/drawing/2014/main" id="{D0890AD3-2E4C-4E2C-9B24-8676BFA2DF80}"/>
                </a:ext>
              </a:extLst>
            </p:cNvPr>
            <p:cNvSpPr/>
            <p:nvPr/>
          </p:nvSpPr>
          <p:spPr>
            <a:xfrm>
              <a:off x="9864853" y="3819690"/>
              <a:ext cx="268074" cy="268074"/>
            </a:xfrm>
            <a:prstGeom prst="ellipse">
              <a:avLst/>
            </a:prstGeom>
            <a:solidFill>
              <a:srgbClr val="FF88B8"/>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en-US" sz="600" b="0" i="0" u="none" strike="noStrike" kern="1200" cap="none" spc="0" normalizeH="0" baseline="0" noProof="0" dirty="0">
                <a:ln>
                  <a:noFill/>
                </a:ln>
                <a:solidFill>
                  <a:sysClr val="windowText" lastClr="000000"/>
                </a:solidFill>
                <a:effectLst/>
                <a:uLnTx/>
                <a:uFillTx/>
                <a:latin typeface="Calibri" panose="020F0502020204030204"/>
                <a:ea typeface="+mn-ea"/>
                <a:cs typeface="+mn-cs"/>
              </a:endParaRPr>
            </a:p>
          </p:txBody>
        </p:sp>
        <p:sp>
          <p:nvSpPr>
            <p:cNvPr id="76" name="TextBox 75">
              <a:extLst>
                <a:ext uri="{FF2B5EF4-FFF2-40B4-BE49-F238E27FC236}">
                  <a16:creationId xmlns:a16="http://schemas.microsoft.com/office/drawing/2014/main" id="{743BCB8E-5401-4AB2-870F-4F8BD78D9D6D}"/>
                </a:ext>
              </a:extLst>
            </p:cNvPr>
            <p:cNvSpPr txBox="1"/>
            <p:nvPr/>
          </p:nvSpPr>
          <p:spPr>
            <a:xfrm>
              <a:off x="9717503" y="3787746"/>
              <a:ext cx="568642" cy="307777"/>
            </a:xfrm>
            <a:prstGeom prst="rect">
              <a:avLst/>
            </a:prstGeom>
            <a:noFill/>
          </p:spPr>
          <p:txBody>
            <a:bodyPr wrap="square">
              <a:spAutoFit/>
            </a:bodyPr>
            <a:lstStyle/>
            <a:p>
              <a:pPr marL="0" marR="0" lvl="0" indent="0" algn="ctr" defTabSz="914354"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ysClr val="windowText" lastClr="000000"/>
                  </a:solidFill>
                  <a:effectLst/>
                  <a:uLnTx/>
                  <a:uFillTx/>
                  <a:latin typeface="Calibri" panose="020F0502020204030204"/>
                  <a:ea typeface="ＭＳ Ｐゴシック" charset="0"/>
                  <a:cs typeface="+mn-cs"/>
                </a:rPr>
                <a:t>16</a:t>
              </a:r>
              <a:endParaRPr kumimoji="0" lang="en-US" sz="1400" b="0" i="0" u="none" strike="noStrike" kern="1200" cap="none" spc="0" normalizeH="0" baseline="0" noProof="0" dirty="0">
                <a:ln>
                  <a:noFill/>
                </a:ln>
                <a:solidFill>
                  <a:prstClr val="black"/>
                </a:solidFill>
                <a:effectLst/>
                <a:uLnTx/>
                <a:uFillTx/>
                <a:latin typeface="Calibri" panose="020F0502020204030204"/>
                <a:ea typeface="ＭＳ Ｐゴシック" charset="0"/>
                <a:cs typeface="+mn-cs"/>
              </a:endParaRPr>
            </a:p>
          </p:txBody>
        </p:sp>
      </p:grpSp>
      <p:grpSp>
        <p:nvGrpSpPr>
          <p:cNvPr id="79" name="Group 78">
            <a:extLst>
              <a:ext uri="{FF2B5EF4-FFF2-40B4-BE49-F238E27FC236}">
                <a16:creationId xmlns:a16="http://schemas.microsoft.com/office/drawing/2014/main" id="{B140AF4F-25D2-4A8E-AC9A-0B7F25BF8719}"/>
              </a:ext>
            </a:extLst>
          </p:cNvPr>
          <p:cNvGrpSpPr/>
          <p:nvPr/>
        </p:nvGrpSpPr>
        <p:grpSpPr>
          <a:xfrm>
            <a:off x="8240814" y="2081433"/>
            <a:ext cx="568643" cy="307777"/>
            <a:chOff x="9720720" y="3799838"/>
            <a:chExt cx="568642" cy="307777"/>
          </a:xfrm>
        </p:grpSpPr>
        <p:sp>
          <p:nvSpPr>
            <p:cNvPr id="80" name="Oval 79">
              <a:extLst>
                <a:ext uri="{FF2B5EF4-FFF2-40B4-BE49-F238E27FC236}">
                  <a16:creationId xmlns:a16="http://schemas.microsoft.com/office/drawing/2014/main" id="{13CBD3B5-8248-44F5-A52D-294675AD6869}"/>
                </a:ext>
              </a:extLst>
            </p:cNvPr>
            <p:cNvSpPr/>
            <p:nvPr/>
          </p:nvSpPr>
          <p:spPr>
            <a:xfrm>
              <a:off x="9864853" y="3819690"/>
              <a:ext cx="268074" cy="268074"/>
            </a:xfrm>
            <a:prstGeom prst="ellipse">
              <a:avLst/>
            </a:prstGeom>
            <a:solidFill>
              <a:srgbClr val="A9D18E"/>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en-US" sz="600" b="0" i="0" u="none" strike="noStrike" kern="1200" cap="none" spc="0" normalizeH="0" baseline="0" noProof="0" dirty="0">
                <a:ln>
                  <a:noFill/>
                </a:ln>
                <a:solidFill>
                  <a:sysClr val="windowText" lastClr="000000"/>
                </a:solidFill>
                <a:effectLst/>
                <a:uLnTx/>
                <a:uFillTx/>
                <a:latin typeface="Calibri" panose="020F0502020204030204"/>
                <a:ea typeface="+mn-ea"/>
                <a:cs typeface="+mn-cs"/>
              </a:endParaRPr>
            </a:p>
          </p:txBody>
        </p:sp>
        <p:sp>
          <p:nvSpPr>
            <p:cNvPr id="81" name="TextBox 80">
              <a:extLst>
                <a:ext uri="{FF2B5EF4-FFF2-40B4-BE49-F238E27FC236}">
                  <a16:creationId xmlns:a16="http://schemas.microsoft.com/office/drawing/2014/main" id="{84881D6C-E805-4D7E-A5D6-999DEE2D0F35}"/>
                </a:ext>
              </a:extLst>
            </p:cNvPr>
            <p:cNvSpPr txBox="1"/>
            <p:nvPr/>
          </p:nvSpPr>
          <p:spPr>
            <a:xfrm>
              <a:off x="9720720" y="3799838"/>
              <a:ext cx="568642" cy="307777"/>
            </a:xfrm>
            <a:prstGeom prst="rect">
              <a:avLst/>
            </a:prstGeom>
            <a:noFill/>
          </p:spPr>
          <p:txBody>
            <a:bodyPr wrap="square">
              <a:spAutoFit/>
            </a:bodyPr>
            <a:lstStyle/>
            <a:p>
              <a:pPr marL="0" marR="0" lvl="0" indent="0" algn="ctr" defTabSz="914354"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ysClr val="windowText" lastClr="000000"/>
                  </a:solidFill>
                  <a:effectLst/>
                  <a:uLnTx/>
                  <a:uFillTx/>
                  <a:latin typeface="Calibri" panose="020F0502020204030204"/>
                  <a:ea typeface="ＭＳ Ｐゴシック" charset="0"/>
                  <a:cs typeface="+mn-cs"/>
                </a:rPr>
                <a:t>12</a:t>
              </a:r>
              <a:endParaRPr kumimoji="0" lang="en-US" sz="1400" b="0" i="0" u="none" strike="noStrike" kern="1200" cap="none" spc="0" normalizeH="0" baseline="0" noProof="0" dirty="0">
                <a:ln>
                  <a:noFill/>
                </a:ln>
                <a:solidFill>
                  <a:prstClr val="black"/>
                </a:solidFill>
                <a:effectLst/>
                <a:uLnTx/>
                <a:uFillTx/>
                <a:latin typeface="Calibri" panose="020F0502020204030204"/>
                <a:ea typeface="ＭＳ Ｐゴシック" charset="0"/>
                <a:cs typeface="+mn-cs"/>
              </a:endParaRPr>
            </a:p>
          </p:txBody>
        </p:sp>
      </p:grpSp>
      <p:sp>
        <p:nvSpPr>
          <p:cNvPr id="2" name="TextBox 1">
            <a:extLst>
              <a:ext uri="{FF2B5EF4-FFF2-40B4-BE49-F238E27FC236}">
                <a16:creationId xmlns:a16="http://schemas.microsoft.com/office/drawing/2014/main" id="{41D01303-3AF2-43A7-8942-C7B5382037C0}"/>
              </a:ext>
            </a:extLst>
          </p:cNvPr>
          <p:cNvSpPr txBox="1"/>
          <p:nvPr/>
        </p:nvSpPr>
        <p:spPr>
          <a:xfrm>
            <a:off x="686448" y="1097675"/>
            <a:ext cx="6989414" cy="461665"/>
          </a:xfrm>
          <a:prstGeom prst="rect">
            <a:avLst/>
          </a:prstGeom>
          <a:noFill/>
        </p:spPr>
        <p:txBody>
          <a:bodyPr wrap="non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2400" b="1" i="0" u="none" strike="noStrike" kern="1200" cap="none" spc="0" normalizeH="0" baseline="0" noProof="0" dirty="0">
                <a:ln>
                  <a:noFill/>
                </a:ln>
                <a:solidFill>
                  <a:srgbClr val="C00000"/>
                </a:solidFill>
                <a:effectLst/>
                <a:uLnTx/>
                <a:uFillTx/>
                <a:latin typeface="Arial" charset="0"/>
                <a:ea typeface="MS PGothic" charset="-128"/>
                <a:cs typeface="+mn-cs"/>
              </a:rPr>
              <a:t>2 of 5 requested activities allocated to Phase 3</a:t>
            </a:r>
          </a:p>
        </p:txBody>
      </p:sp>
      <p:graphicFrame>
        <p:nvGraphicFramePr>
          <p:cNvPr id="48" name="Table 52">
            <a:extLst>
              <a:ext uri="{FF2B5EF4-FFF2-40B4-BE49-F238E27FC236}">
                <a16:creationId xmlns:a16="http://schemas.microsoft.com/office/drawing/2014/main" id="{437FDC82-977C-4408-A137-F6FD55F3114C}"/>
              </a:ext>
            </a:extLst>
          </p:cNvPr>
          <p:cNvGraphicFramePr>
            <a:graphicFrameLocks noGrp="1"/>
          </p:cNvGraphicFramePr>
          <p:nvPr>
            <p:extLst>
              <p:ext uri="{D42A27DB-BD31-4B8C-83A1-F6EECF244321}">
                <p14:modId xmlns:p14="http://schemas.microsoft.com/office/powerpoint/2010/main" val="336221356"/>
              </p:ext>
            </p:extLst>
          </p:nvPr>
        </p:nvGraphicFramePr>
        <p:xfrm>
          <a:off x="356734" y="2101285"/>
          <a:ext cx="6768179" cy="2655484"/>
        </p:xfrm>
        <a:graphic>
          <a:graphicData uri="http://schemas.openxmlformats.org/drawingml/2006/table">
            <a:tbl>
              <a:tblPr firstRow="1" bandRow="1">
                <a:tableStyleId>{073A0DAA-6AF3-43AB-8588-CEC1D06C72B9}</a:tableStyleId>
              </a:tblPr>
              <a:tblGrid>
                <a:gridCol w="650395">
                  <a:extLst>
                    <a:ext uri="{9D8B030D-6E8A-4147-A177-3AD203B41FA5}">
                      <a16:colId xmlns:a16="http://schemas.microsoft.com/office/drawing/2014/main" val="1106230427"/>
                    </a:ext>
                  </a:extLst>
                </a:gridCol>
                <a:gridCol w="538480">
                  <a:extLst>
                    <a:ext uri="{9D8B030D-6E8A-4147-A177-3AD203B41FA5}">
                      <a16:colId xmlns:a16="http://schemas.microsoft.com/office/drawing/2014/main" val="1513722361"/>
                    </a:ext>
                  </a:extLst>
                </a:gridCol>
                <a:gridCol w="3018935">
                  <a:extLst>
                    <a:ext uri="{9D8B030D-6E8A-4147-A177-3AD203B41FA5}">
                      <a16:colId xmlns:a16="http://schemas.microsoft.com/office/drawing/2014/main" val="3467367795"/>
                    </a:ext>
                  </a:extLst>
                </a:gridCol>
                <a:gridCol w="1151401">
                  <a:extLst>
                    <a:ext uri="{9D8B030D-6E8A-4147-A177-3AD203B41FA5}">
                      <a16:colId xmlns:a16="http://schemas.microsoft.com/office/drawing/2014/main" val="2496284230"/>
                    </a:ext>
                  </a:extLst>
                </a:gridCol>
                <a:gridCol w="1408968">
                  <a:extLst>
                    <a:ext uri="{9D8B030D-6E8A-4147-A177-3AD203B41FA5}">
                      <a16:colId xmlns:a16="http://schemas.microsoft.com/office/drawing/2014/main" val="66777137"/>
                    </a:ext>
                  </a:extLst>
                </a:gridCol>
              </a:tblGrid>
              <a:tr h="384724">
                <a:tc>
                  <a:txBody>
                    <a:bodyPr/>
                    <a:lstStyle/>
                    <a:p>
                      <a:pPr algn="r"/>
                      <a:r>
                        <a:rPr lang="en-US" sz="1500" dirty="0"/>
                        <a:t>Act #</a:t>
                      </a:r>
                    </a:p>
                  </a:txBody>
                  <a:tcPr/>
                </a:tc>
                <a:tc>
                  <a:txBody>
                    <a:bodyPr/>
                    <a:lstStyle/>
                    <a:p>
                      <a:r>
                        <a:rPr lang="en-US" sz="1600" dirty="0"/>
                        <a:t>Ph.</a:t>
                      </a:r>
                    </a:p>
                  </a:txBody>
                  <a:tcPr/>
                </a:tc>
                <a:tc>
                  <a:txBody>
                    <a:bodyPr/>
                    <a:lstStyle/>
                    <a:p>
                      <a:r>
                        <a:rPr lang="en-US" sz="1600" dirty="0"/>
                        <a:t>Objective</a:t>
                      </a:r>
                    </a:p>
                  </a:txBody>
                  <a:tcPr/>
                </a:tc>
                <a:tc>
                  <a:txBody>
                    <a:bodyPr/>
                    <a:lstStyle/>
                    <a:p>
                      <a:r>
                        <a:rPr lang="en-US" sz="1600" dirty="0"/>
                        <a:t>Module</a:t>
                      </a:r>
                    </a:p>
                  </a:txBody>
                  <a:tcPr/>
                </a:tc>
                <a:tc>
                  <a:txBody>
                    <a:bodyPr/>
                    <a:lstStyle/>
                    <a:p>
                      <a:r>
                        <a:rPr lang="en-US" sz="1600" dirty="0"/>
                        <a:t>Date *</a:t>
                      </a:r>
                    </a:p>
                  </a:txBody>
                  <a:tcPr/>
                </a:tc>
                <a:extLst>
                  <a:ext uri="{0D108BD9-81ED-4DB2-BD59-A6C34878D82A}">
                    <a16:rowId xmlns:a16="http://schemas.microsoft.com/office/drawing/2014/main" val="1137246741"/>
                  </a:ext>
                </a:extLst>
              </a:tr>
              <a:tr h="370840">
                <a:tc>
                  <a:txBody>
                    <a:bodyPr/>
                    <a:lstStyle/>
                    <a:p>
                      <a:pPr algn="r"/>
                      <a:r>
                        <a:rPr lang="en-US" sz="1600" dirty="0"/>
                        <a:t>12</a:t>
                      </a:r>
                    </a:p>
                  </a:txBody>
                  <a:tcPr>
                    <a:solidFill>
                      <a:srgbClr val="A9D18E"/>
                    </a:solidFill>
                  </a:tcPr>
                </a:tc>
                <a:tc>
                  <a:txBody>
                    <a:bodyPr/>
                    <a:lstStyle/>
                    <a:p>
                      <a:pPr algn="r"/>
                      <a:r>
                        <a:rPr lang="en-US" sz="1600" dirty="0"/>
                        <a:t>3</a:t>
                      </a:r>
                    </a:p>
                  </a:txBody>
                  <a:tcPr/>
                </a:tc>
                <a:tc>
                  <a:txBody>
                    <a:bodyPr/>
                    <a:lstStyle/>
                    <a:p>
                      <a:r>
                        <a:rPr lang="en-US" sz="1600" dirty="0"/>
                        <a:t>Multi-sensor mapping coordinated execution</a:t>
                      </a:r>
                    </a:p>
                  </a:txBody>
                  <a:tcPr/>
                </a:tc>
                <a:tc>
                  <a:txBody>
                    <a:bodyPr/>
                    <a:lstStyle/>
                    <a:p>
                      <a:r>
                        <a:rPr lang="en-US" sz="1600" dirty="0"/>
                        <a:t>JEM</a:t>
                      </a:r>
                    </a:p>
                  </a:txBody>
                  <a:tcPr/>
                </a:tc>
                <a:tc>
                  <a:txBody>
                    <a:bodyPr/>
                    <a:lstStyle/>
                    <a:p>
                      <a:r>
                        <a:rPr lang="en-US" sz="1600" b="0" dirty="0"/>
                        <a:t>2023/12/06</a:t>
                      </a:r>
                    </a:p>
                  </a:txBody>
                  <a:tcPr/>
                </a:tc>
                <a:extLst>
                  <a:ext uri="{0D108BD9-81ED-4DB2-BD59-A6C34878D82A}">
                    <a16:rowId xmlns:a16="http://schemas.microsoft.com/office/drawing/2014/main" val="3391138861"/>
                  </a:ext>
                </a:extLst>
              </a:tr>
              <a:tr h="370840">
                <a:tc>
                  <a:txBody>
                    <a:bodyPr/>
                    <a:lstStyle/>
                    <a:p>
                      <a:pPr algn="r"/>
                      <a:r>
                        <a:rPr lang="en-US" sz="1600" dirty="0"/>
                        <a:t>13</a:t>
                      </a:r>
                    </a:p>
                  </a:txBody>
                  <a:tcPr>
                    <a:solidFill>
                      <a:srgbClr val="FF88B7"/>
                    </a:solidFill>
                  </a:tcPr>
                </a:tc>
                <a:tc>
                  <a:txBody>
                    <a:bodyPr/>
                    <a:lstStyle/>
                    <a:p>
                      <a:pPr algn="r"/>
                      <a:r>
                        <a:rPr lang="en-US" sz="1600" dirty="0"/>
                        <a:t>1XX</a:t>
                      </a:r>
                    </a:p>
                  </a:txBody>
                  <a:tcPr/>
                </a:tc>
                <a:tc>
                  <a:txBody>
                    <a:bodyPr/>
                    <a:lstStyle/>
                    <a:p>
                      <a:r>
                        <a:rPr lang="en-US" sz="1600" dirty="0"/>
                        <a:t>Targeted inspection</a:t>
                      </a:r>
                    </a:p>
                  </a:txBody>
                  <a:tcPr/>
                </a:tc>
                <a:tc>
                  <a:txBody>
                    <a:bodyPr/>
                    <a:lstStyle/>
                    <a:p>
                      <a:r>
                        <a:rPr lang="en-US" sz="1600" dirty="0"/>
                        <a:t>USL</a:t>
                      </a:r>
                    </a:p>
                  </a:txBody>
                  <a:tcPr/>
                </a:tc>
                <a:tc>
                  <a:txBody>
                    <a:bodyPr/>
                    <a:lstStyle/>
                    <a:p>
                      <a:r>
                        <a:rPr lang="en-US" sz="1600" b="0" dirty="0"/>
                        <a:t>2024/01/03</a:t>
                      </a:r>
                    </a:p>
                  </a:txBody>
                  <a:tcPr/>
                </a:tc>
                <a:extLst>
                  <a:ext uri="{0D108BD9-81ED-4DB2-BD59-A6C34878D82A}">
                    <a16:rowId xmlns:a16="http://schemas.microsoft.com/office/drawing/2014/main" val="2541468185"/>
                  </a:ext>
                </a:extLst>
              </a:tr>
              <a:tr h="370840">
                <a:tc>
                  <a:txBody>
                    <a:bodyPr/>
                    <a:lstStyle/>
                    <a:p>
                      <a:pPr algn="r"/>
                      <a:r>
                        <a:rPr lang="en-US" sz="1600" dirty="0"/>
                        <a:t>14</a:t>
                      </a:r>
                    </a:p>
                  </a:txBody>
                  <a:tcPr>
                    <a:solidFill>
                      <a:srgbClr val="A9D18E"/>
                    </a:solidFill>
                  </a:tcPr>
                </a:tc>
                <a:tc>
                  <a:txBody>
                    <a:bodyPr/>
                    <a:lstStyle/>
                    <a:p>
                      <a:pPr algn="r"/>
                      <a:r>
                        <a:rPr kumimoji="0" lang="en-US" sz="1600" b="0" i="0" u="none" strike="noStrike" kern="1200" cap="none" spc="0" normalizeH="0" baseline="0" noProof="0" dirty="0">
                          <a:ln>
                            <a:noFill/>
                          </a:ln>
                          <a:solidFill>
                            <a:prstClr val="black"/>
                          </a:solidFill>
                          <a:effectLst/>
                          <a:uLnTx/>
                          <a:uFillTx/>
                          <a:latin typeface="Calibri" panose="020F0502020204030204"/>
                          <a:ea typeface="+mn-ea"/>
                          <a:cs typeface="+mn-cs"/>
                        </a:rPr>
                        <a:t>3</a:t>
                      </a:r>
                      <a:endParaRPr lang="en-US" sz="16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dirty="0"/>
                        <a:t>Multi-sensor mapping coordinated execution</a:t>
                      </a:r>
                    </a:p>
                  </a:txBody>
                  <a:tcPr/>
                </a:tc>
                <a:tc>
                  <a:txBody>
                    <a:bodyPr/>
                    <a:lstStyle/>
                    <a:p>
                      <a:r>
                        <a:rPr lang="en-US" sz="1600" dirty="0"/>
                        <a:t>USL</a:t>
                      </a:r>
                    </a:p>
                  </a:txBody>
                  <a:tcPr/>
                </a:tc>
                <a:tc>
                  <a:txBody>
                    <a:bodyPr/>
                    <a:lstStyle/>
                    <a:p>
                      <a:r>
                        <a:rPr lang="en-US" sz="1600" b="0" dirty="0"/>
                        <a:t>2024/01/31</a:t>
                      </a:r>
                    </a:p>
                  </a:txBody>
                  <a:tcPr/>
                </a:tc>
                <a:extLst>
                  <a:ext uri="{0D108BD9-81ED-4DB2-BD59-A6C34878D82A}">
                    <a16:rowId xmlns:a16="http://schemas.microsoft.com/office/drawing/2014/main" val="3013034409"/>
                  </a:ext>
                </a:extLst>
              </a:tr>
              <a:tr h="370840">
                <a:tc>
                  <a:txBody>
                    <a:bodyPr/>
                    <a:lstStyle/>
                    <a:p>
                      <a:pPr algn="r"/>
                      <a:r>
                        <a:rPr lang="en-US" sz="1600" dirty="0"/>
                        <a:t>15</a:t>
                      </a:r>
                    </a:p>
                  </a:txBody>
                  <a:tcPr>
                    <a:solidFill>
                      <a:srgbClr val="FF88B7"/>
                    </a:solidFill>
                  </a:tcPr>
                </a:tc>
                <a:tc>
                  <a:txBody>
                    <a:bodyPr/>
                    <a:lstStyle/>
                    <a:p>
                      <a:pPr algn="r"/>
                      <a:r>
                        <a:rPr kumimoji="0" lang="en-US" sz="1600" b="0" i="0" u="none" strike="noStrike" kern="1200" cap="none" spc="0" normalizeH="0" baseline="0" noProof="0" dirty="0">
                          <a:ln>
                            <a:noFill/>
                          </a:ln>
                          <a:solidFill>
                            <a:prstClr val="black"/>
                          </a:solidFill>
                          <a:effectLst/>
                          <a:uLnTx/>
                          <a:uFillTx/>
                          <a:latin typeface="Calibri" panose="020F0502020204030204"/>
                          <a:ea typeface="+mn-ea"/>
                          <a:cs typeface="+mn-cs"/>
                        </a:rPr>
                        <a:t>1XX</a:t>
                      </a:r>
                      <a:endParaRPr lang="en-US" sz="16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dirty="0"/>
                        <a:t>Targeted inspection</a:t>
                      </a:r>
                    </a:p>
                  </a:txBody>
                  <a:tcPr/>
                </a:tc>
                <a:tc>
                  <a:txBody>
                    <a:bodyPr/>
                    <a:lstStyle/>
                    <a:p>
                      <a:r>
                        <a:rPr lang="en-US" sz="1600" dirty="0"/>
                        <a:t>USL</a:t>
                      </a:r>
                    </a:p>
                  </a:txBody>
                  <a:tcPr/>
                </a:tc>
                <a:tc>
                  <a:txBody>
                    <a:bodyPr/>
                    <a:lstStyle/>
                    <a:p>
                      <a:r>
                        <a:rPr lang="en-US" sz="1600" dirty="0"/>
                        <a:t>2024/02/21</a:t>
                      </a:r>
                    </a:p>
                  </a:txBody>
                  <a:tcPr/>
                </a:tc>
                <a:extLst>
                  <a:ext uri="{0D108BD9-81ED-4DB2-BD59-A6C34878D82A}">
                    <a16:rowId xmlns:a16="http://schemas.microsoft.com/office/drawing/2014/main" val="3159453140"/>
                  </a:ext>
                </a:extLst>
              </a:tr>
              <a:tr h="370840">
                <a:tc>
                  <a:txBody>
                    <a:bodyPr/>
                    <a:lstStyle/>
                    <a:p>
                      <a:pPr algn="r"/>
                      <a:r>
                        <a:rPr lang="en-US" sz="1600" dirty="0"/>
                        <a:t>16</a:t>
                      </a:r>
                    </a:p>
                  </a:txBody>
                  <a:tcPr>
                    <a:solidFill>
                      <a:srgbClr val="FF88B7"/>
                    </a:solidFill>
                  </a:tcPr>
                </a:tc>
                <a:tc>
                  <a:txBody>
                    <a:bodyPr/>
                    <a:lstStyle/>
                    <a:p>
                      <a:pPr algn="r"/>
                      <a:r>
                        <a:rPr kumimoji="0" lang="en-US" sz="1600" b="0" i="0" u="none" strike="noStrike" kern="1200" cap="none" spc="0" normalizeH="0" baseline="0" noProof="0" dirty="0">
                          <a:ln>
                            <a:noFill/>
                          </a:ln>
                          <a:solidFill>
                            <a:prstClr val="black"/>
                          </a:solidFill>
                          <a:effectLst/>
                          <a:uLnTx/>
                          <a:uFillTx/>
                          <a:latin typeface="Calibri" panose="020F0502020204030204"/>
                          <a:ea typeface="+mn-ea"/>
                          <a:cs typeface="+mn-cs"/>
                        </a:rPr>
                        <a:t>1XX</a:t>
                      </a:r>
                      <a:endParaRPr lang="en-US" sz="16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dirty="0"/>
                        <a:t>Targeted inspection</a:t>
                      </a:r>
                    </a:p>
                  </a:txBody>
                  <a:tcPr/>
                </a:tc>
                <a:tc>
                  <a:txBody>
                    <a:bodyPr/>
                    <a:lstStyle/>
                    <a:p>
                      <a:r>
                        <a:rPr lang="en-US" sz="1600" dirty="0"/>
                        <a:t>USL</a:t>
                      </a:r>
                    </a:p>
                  </a:txBody>
                  <a:tcPr/>
                </a:tc>
                <a:tc>
                  <a:txBody>
                    <a:bodyPr/>
                    <a:lstStyle/>
                    <a:p>
                      <a:r>
                        <a:rPr lang="en-US" sz="1600" dirty="0"/>
                        <a:t>2024/03/13</a:t>
                      </a:r>
                    </a:p>
                  </a:txBody>
                  <a:tcPr/>
                </a:tc>
                <a:extLst>
                  <a:ext uri="{0D108BD9-81ED-4DB2-BD59-A6C34878D82A}">
                    <a16:rowId xmlns:a16="http://schemas.microsoft.com/office/drawing/2014/main" val="2275874812"/>
                  </a:ext>
                </a:extLst>
              </a:tr>
            </a:tbl>
          </a:graphicData>
        </a:graphic>
      </p:graphicFrame>
      <p:sp>
        <p:nvSpPr>
          <p:cNvPr id="55" name="TextBox 54">
            <a:extLst>
              <a:ext uri="{FF2B5EF4-FFF2-40B4-BE49-F238E27FC236}">
                <a16:creationId xmlns:a16="http://schemas.microsoft.com/office/drawing/2014/main" id="{5D48C352-0D0A-4370-B089-6276050C269D}"/>
              </a:ext>
            </a:extLst>
          </p:cNvPr>
          <p:cNvSpPr txBox="1"/>
          <p:nvPr/>
        </p:nvSpPr>
        <p:spPr>
          <a:xfrm>
            <a:off x="279356" y="4817472"/>
            <a:ext cx="7571303" cy="369332"/>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Arial" charset="0"/>
                <a:ea typeface="MS PGothic" charset="-128"/>
                <a:cs typeface="+mn-cs"/>
              </a:rPr>
              <a:t>* Dates approximate, requested in Inc70 1-pager</a:t>
            </a:r>
          </a:p>
        </p:txBody>
      </p:sp>
      <p:sp>
        <p:nvSpPr>
          <p:cNvPr id="9" name="Rectangle 8">
            <a:extLst>
              <a:ext uri="{FF2B5EF4-FFF2-40B4-BE49-F238E27FC236}">
                <a16:creationId xmlns:a16="http://schemas.microsoft.com/office/drawing/2014/main" id="{671405ED-0768-413A-B299-6C17F9E3444F}"/>
              </a:ext>
            </a:extLst>
          </p:cNvPr>
          <p:cNvSpPr/>
          <p:nvPr/>
        </p:nvSpPr>
        <p:spPr>
          <a:xfrm>
            <a:off x="203200" y="2479040"/>
            <a:ext cx="7051040" cy="601284"/>
          </a:xfrm>
          <a:prstGeom prst="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4" name="Rectangle 53">
            <a:extLst>
              <a:ext uri="{FF2B5EF4-FFF2-40B4-BE49-F238E27FC236}">
                <a16:creationId xmlns:a16="http://schemas.microsoft.com/office/drawing/2014/main" id="{D0F82711-1BB5-46E1-89DC-CC64E16E1B09}"/>
              </a:ext>
            </a:extLst>
          </p:cNvPr>
          <p:cNvSpPr/>
          <p:nvPr/>
        </p:nvSpPr>
        <p:spPr>
          <a:xfrm>
            <a:off x="191436" y="3458079"/>
            <a:ext cx="7051040" cy="601284"/>
          </a:xfrm>
          <a:prstGeom prst="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13528818"/>
      </p:ext>
    </p:extLst>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Chart, timeline&#10;&#10;Description automatically generated">
            <a:extLst>
              <a:ext uri="{FF2B5EF4-FFF2-40B4-BE49-F238E27FC236}">
                <a16:creationId xmlns:a16="http://schemas.microsoft.com/office/drawing/2014/main" id="{5A5F3464-3BBA-4918-8B76-90851CE74BA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5846" y="2072071"/>
            <a:ext cx="10047864" cy="3290677"/>
          </a:xfrm>
          <a:prstGeom prst="rect">
            <a:avLst/>
          </a:prstGeom>
        </p:spPr>
      </p:pic>
      <p:sp>
        <p:nvSpPr>
          <p:cNvPr id="6" name="Slide Number Placeholder 5"/>
          <p:cNvSpPr>
            <a:spLocks noGrp="1"/>
          </p:cNvSpPr>
          <p:nvPr>
            <p:ph type="sldNum" sz="quarter" idx="10"/>
          </p:nvPr>
        </p:nvSpPr>
        <p:spPr>
          <a:xfrm>
            <a:off x="8610600" y="6356350"/>
            <a:ext cx="2743200" cy="365125"/>
          </a:xfrm>
        </p:spPr>
        <p:txBody>
          <a:bodyPr vert="horz" lIns="91440" tIns="45720" rIns="91440" bIns="45720" rtlCol="0" anchor="ctr">
            <a:normAutofit/>
          </a:bodyPr>
          <a:lstStyle/>
          <a:p>
            <a:pPr>
              <a:spcAft>
                <a:spcPts val="600"/>
              </a:spcAft>
              <a:defRPr/>
            </a:pPr>
            <a:fld id="{75D13D49-2B6F-174C-9E1E-1013A06E5C50}" type="slidenum">
              <a:rPr lang="en-US" sz="1200" smtClean="0">
                <a:solidFill>
                  <a:schemeClr val="tx1">
                    <a:tint val="75000"/>
                  </a:schemeClr>
                </a:solidFill>
                <a:latin typeface="+mn-lt"/>
                <a:ea typeface="+mn-ea"/>
              </a:rPr>
              <a:pPr>
                <a:spcAft>
                  <a:spcPts val="600"/>
                </a:spcAft>
                <a:defRPr/>
              </a:pPr>
              <a:t>14</a:t>
            </a:fld>
            <a:endParaRPr lang="en-US" sz="1200">
              <a:solidFill>
                <a:schemeClr val="tx1">
                  <a:tint val="75000"/>
                </a:schemeClr>
              </a:solidFill>
              <a:latin typeface="+mn-lt"/>
              <a:ea typeface="+mn-ea"/>
            </a:endParaRPr>
          </a:p>
        </p:txBody>
      </p:sp>
      <p:sp>
        <p:nvSpPr>
          <p:cNvPr id="11" name="TextBox 10">
            <a:extLst>
              <a:ext uri="{FF2B5EF4-FFF2-40B4-BE49-F238E27FC236}">
                <a16:creationId xmlns:a16="http://schemas.microsoft.com/office/drawing/2014/main" id="{9208A848-9B59-4C50-8BAB-5E8D0CC6E236}"/>
              </a:ext>
            </a:extLst>
          </p:cNvPr>
          <p:cNvSpPr txBox="1"/>
          <p:nvPr/>
        </p:nvSpPr>
        <p:spPr>
          <a:xfrm>
            <a:off x="8134788" y="5769619"/>
            <a:ext cx="2501582" cy="584775"/>
          </a:xfrm>
          <a:prstGeom prst="rect">
            <a:avLst/>
          </a:prstGeom>
          <a:noFill/>
        </p:spPr>
        <p:txBody>
          <a:bodyPr wrap="none" rtlCol="0">
            <a:spAutoFit/>
          </a:bodyPr>
          <a:lstStyle/>
          <a:p>
            <a:pPr algn="ctr"/>
            <a:r>
              <a:rPr lang="en-US" sz="3200" b="1" dirty="0">
                <a:solidFill>
                  <a:srgbClr val="C00000"/>
                </a:solidFill>
              </a:rPr>
              <a:t>We are here</a:t>
            </a:r>
          </a:p>
        </p:txBody>
      </p:sp>
      <p:sp>
        <p:nvSpPr>
          <p:cNvPr id="14" name="Title 13">
            <a:extLst>
              <a:ext uri="{FF2B5EF4-FFF2-40B4-BE49-F238E27FC236}">
                <a16:creationId xmlns:a16="http://schemas.microsoft.com/office/drawing/2014/main" id="{CE3518C0-6D81-4465-9E34-E6F2F75BE181}"/>
              </a:ext>
            </a:extLst>
          </p:cNvPr>
          <p:cNvSpPr>
            <a:spLocks noGrp="1"/>
          </p:cNvSpPr>
          <p:nvPr>
            <p:ph type="title"/>
          </p:nvPr>
        </p:nvSpPr>
        <p:spPr/>
        <p:txBody>
          <a:bodyPr/>
          <a:lstStyle/>
          <a:p>
            <a:pPr algn="ctr"/>
            <a:r>
              <a:rPr lang="en-US" sz="4000" dirty="0">
                <a:solidFill>
                  <a:schemeClr val="bg1">
                    <a:lumMod val="85000"/>
                  </a:schemeClr>
                </a:solidFill>
                <a:latin typeface="Arial Bold"/>
                <a:ea typeface="ＭＳ Ｐゴシック"/>
              </a:rPr>
              <a:t>Project Schedule</a:t>
            </a:r>
            <a:endParaRPr lang="en-US" sz="4000" dirty="0"/>
          </a:p>
        </p:txBody>
      </p:sp>
      <p:sp>
        <p:nvSpPr>
          <p:cNvPr id="15" name="Title 1">
            <a:extLst>
              <a:ext uri="{FF2B5EF4-FFF2-40B4-BE49-F238E27FC236}">
                <a16:creationId xmlns:a16="http://schemas.microsoft.com/office/drawing/2014/main" id="{90F687C3-E1D8-4F54-BF88-D85D2BBD7580}"/>
              </a:ext>
            </a:extLst>
          </p:cNvPr>
          <p:cNvSpPr txBox="1">
            <a:spLocks/>
          </p:cNvSpPr>
          <p:nvPr/>
        </p:nvSpPr>
        <p:spPr>
          <a:xfrm>
            <a:off x="1861037" y="121312"/>
            <a:ext cx="8250115" cy="1066800"/>
          </a:xfrm>
          <a:prstGeom prst="rect">
            <a:avLst/>
          </a:prstGeom>
        </p:spPr>
        <p:txBody>
          <a:bodyPr lIns="91440" tIns="45720" rIns="91440" bIns="45720" anchor="ctr"/>
          <a:lstStyle>
            <a:lvl1pPr algn="ctr" defTabSz="457200" rtl="0" eaLnBrk="0" fontAlgn="base" hangingPunct="0">
              <a:spcBef>
                <a:spcPct val="0"/>
              </a:spcBef>
              <a:spcAft>
                <a:spcPct val="0"/>
              </a:spcAft>
              <a:defRPr lang="en-US" sz="2400" kern="1200" baseline="0">
                <a:solidFill>
                  <a:schemeClr val="bg1"/>
                </a:solidFill>
                <a:latin typeface="Arial Bold" charset="0"/>
                <a:ea typeface="ＭＳ Ｐゴシック" charset="-128"/>
                <a:cs typeface="ＭＳ Ｐゴシック" charset="-128"/>
              </a:defRPr>
            </a:lvl1pPr>
            <a:lvl2pPr algn="ctr" defTabSz="457200" rtl="0" eaLnBrk="0" fontAlgn="base" hangingPunct="0">
              <a:spcBef>
                <a:spcPct val="0"/>
              </a:spcBef>
              <a:spcAft>
                <a:spcPct val="0"/>
              </a:spcAft>
              <a:defRPr sz="4400">
                <a:solidFill>
                  <a:schemeClr val="tx1"/>
                </a:solidFill>
                <a:latin typeface="Calibri" pitchFamily="34" charset="0"/>
                <a:ea typeface="ＭＳ Ｐゴシック" charset="-128"/>
                <a:cs typeface="ＭＳ Ｐゴシック" charset="-128"/>
              </a:defRPr>
            </a:lvl2pPr>
            <a:lvl3pPr algn="ctr" defTabSz="457200" rtl="0" eaLnBrk="0" fontAlgn="base" hangingPunct="0">
              <a:spcBef>
                <a:spcPct val="0"/>
              </a:spcBef>
              <a:spcAft>
                <a:spcPct val="0"/>
              </a:spcAft>
              <a:defRPr sz="4400">
                <a:solidFill>
                  <a:schemeClr val="tx1"/>
                </a:solidFill>
                <a:latin typeface="Calibri" pitchFamily="34" charset="0"/>
                <a:ea typeface="ＭＳ Ｐゴシック" charset="-128"/>
                <a:cs typeface="ＭＳ Ｐゴシック" charset="-128"/>
              </a:defRPr>
            </a:lvl3pPr>
            <a:lvl4pPr algn="ctr" defTabSz="457200" rtl="0" eaLnBrk="0" fontAlgn="base" hangingPunct="0">
              <a:spcBef>
                <a:spcPct val="0"/>
              </a:spcBef>
              <a:spcAft>
                <a:spcPct val="0"/>
              </a:spcAft>
              <a:defRPr sz="4400">
                <a:solidFill>
                  <a:schemeClr val="tx1"/>
                </a:solidFill>
                <a:latin typeface="Calibri" pitchFamily="34" charset="0"/>
                <a:ea typeface="ＭＳ Ｐゴシック" charset="-128"/>
                <a:cs typeface="ＭＳ Ｐゴシック" charset="-128"/>
              </a:defRPr>
            </a:lvl4pPr>
            <a:lvl5pPr algn="ctr" defTabSz="457200" rtl="0" eaLnBrk="0" fontAlgn="base" hangingPunct="0">
              <a:spcBef>
                <a:spcPct val="0"/>
              </a:spcBef>
              <a:spcAft>
                <a:spcPct val="0"/>
              </a:spcAft>
              <a:defRPr sz="4400">
                <a:solidFill>
                  <a:schemeClr val="tx1"/>
                </a:solidFill>
                <a:latin typeface="Calibri" pitchFamily="34" charset="0"/>
                <a:ea typeface="ＭＳ Ｐゴシック" charset="-128"/>
                <a:cs typeface="ＭＳ Ｐゴシック" charset="-128"/>
              </a:defRPr>
            </a:lvl5pPr>
            <a:lvl6pPr marL="457200" algn="ctr" defTabSz="457200" rtl="0" fontAlgn="base">
              <a:spcBef>
                <a:spcPct val="0"/>
              </a:spcBef>
              <a:spcAft>
                <a:spcPct val="0"/>
              </a:spcAft>
              <a:defRPr sz="4400">
                <a:solidFill>
                  <a:schemeClr val="tx1"/>
                </a:solidFill>
                <a:latin typeface="Calibri" pitchFamily="34" charset="0"/>
                <a:ea typeface="ＭＳ Ｐゴシック" charset="-128"/>
                <a:cs typeface="ＭＳ Ｐゴシック" charset="-128"/>
              </a:defRPr>
            </a:lvl6pPr>
            <a:lvl7pPr marL="914400" algn="ctr" defTabSz="457200" rtl="0" fontAlgn="base">
              <a:spcBef>
                <a:spcPct val="0"/>
              </a:spcBef>
              <a:spcAft>
                <a:spcPct val="0"/>
              </a:spcAft>
              <a:defRPr sz="4400">
                <a:solidFill>
                  <a:schemeClr val="tx1"/>
                </a:solidFill>
                <a:latin typeface="Calibri" pitchFamily="34" charset="0"/>
                <a:ea typeface="ＭＳ Ｐゴシック" charset="-128"/>
                <a:cs typeface="ＭＳ Ｐゴシック" charset="-128"/>
              </a:defRPr>
            </a:lvl7pPr>
            <a:lvl8pPr marL="1371600" algn="ctr" defTabSz="457200" rtl="0" fontAlgn="base">
              <a:spcBef>
                <a:spcPct val="0"/>
              </a:spcBef>
              <a:spcAft>
                <a:spcPct val="0"/>
              </a:spcAft>
              <a:defRPr sz="4400">
                <a:solidFill>
                  <a:schemeClr val="tx1"/>
                </a:solidFill>
                <a:latin typeface="Calibri" pitchFamily="34" charset="0"/>
                <a:ea typeface="ＭＳ Ｐゴシック" charset="-128"/>
                <a:cs typeface="ＭＳ Ｐゴシック" charset="-128"/>
              </a:defRPr>
            </a:lvl8pPr>
            <a:lvl9pPr marL="1828800" algn="ctr" defTabSz="457200" rtl="0" fontAlgn="base">
              <a:spcBef>
                <a:spcPct val="0"/>
              </a:spcBef>
              <a:spcAft>
                <a:spcPct val="0"/>
              </a:spcAft>
              <a:defRPr sz="4400">
                <a:solidFill>
                  <a:schemeClr val="tx1"/>
                </a:solidFill>
                <a:latin typeface="Calibri" pitchFamily="34" charset="0"/>
                <a:ea typeface="ＭＳ Ｐゴシック" charset="-128"/>
                <a:cs typeface="ＭＳ Ｐゴシック" charset="-128"/>
              </a:defRPr>
            </a:lvl9pPr>
          </a:lstStyle>
          <a:p>
            <a:endParaRPr lang="en-US" dirty="0">
              <a:solidFill>
                <a:schemeClr val="bg1">
                  <a:lumMod val="85000"/>
                </a:schemeClr>
              </a:solidFill>
            </a:endParaRPr>
          </a:p>
        </p:txBody>
      </p:sp>
      <p:pic>
        <p:nvPicPr>
          <p:cNvPr id="9" name="Picture 8" descr="Chart, timeline&#10;&#10;Description automatically generated">
            <a:extLst>
              <a:ext uri="{FF2B5EF4-FFF2-40B4-BE49-F238E27FC236}">
                <a16:creationId xmlns:a16="http://schemas.microsoft.com/office/drawing/2014/main" id="{A234BE16-CF61-49E2-8F06-2E1E3030DDD7}"/>
              </a:ext>
            </a:extLst>
          </p:cNvPr>
          <p:cNvPicPr>
            <a:picLocks noChangeAspect="1"/>
          </p:cNvPicPr>
          <p:nvPr/>
        </p:nvPicPr>
        <p:blipFill rotWithShape="1">
          <a:blip r:embed="rId3">
            <a:extLst>
              <a:ext uri="{28A0092B-C50C-407E-A947-70E740481C1C}">
                <a14:useLocalDpi xmlns:a14="http://schemas.microsoft.com/office/drawing/2010/main" val="0"/>
              </a:ext>
            </a:extLst>
          </a:blip>
          <a:srcRect l="75103" r="2129" b="82229"/>
          <a:stretch/>
        </p:blipFill>
        <p:spPr>
          <a:xfrm>
            <a:off x="9726291" y="2072071"/>
            <a:ext cx="2254865" cy="584775"/>
          </a:xfrm>
          <a:prstGeom prst="rect">
            <a:avLst/>
          </a:prstGeom>
        </p:spPr>
      </p:pic>
      <p:sp>
        <p:nvSpPr>
          <p:cNvPr id="3" name="Rectangle 2">
            <a:extLst>
              <a:ext uri="{FF2B5EF4-FFF2-40B4-BE49-F238E27FC236}">
                <a16:creationId xmlns:a16="http://schemas.microsoft.com/office/drawing/2014/main" id="{0C3A5AD8-22DD-429D-BEED-B3CEC43D0D29}"/>
              </a:ext>
            </a:extLst>
          </p:cNvPr>
          <p:cNvSpPr/>
          <p:nvPr/>
        </p:nvSpPr>
        <p:spPr>
          <a:xfrm>
            <a:off x="10599938" y="2183907"/>
            <a:ext cx="487634" cy="16867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a:extLst>
              <a:ext uri="{FF2B5EF4-FFF2-40B4-BE49-F238E27FC236}">
                <a16:creationId xmlns:a16="http://schemas.microsoft.com/office/drawing/2014/main" id="{9D7A7B89-B556-4678-995A-6A63E329E67C}"/>
              </a:ext>
            </a:extLst>
          </p:cNvPr>
          <p:cNvSpPr txBox="1"/>
          <p:nvPr/>
        </p:nvSpPr>
        <p:spPr>
          <a:xfrm>
            <a:off x="10582182" y="2120867"/>
            <a:ext cx="537327" cy="307777"/>
          </a:xfrm>
          <a:prstGeom prst="rect">
            <a:avLst/>
          </a:prstGeom>
          <a:noFill/>
        </p:spPr>
        <p:txBody>
          <a:bodyPr wrap="none" rtlCol="0">
            <a:spAutoFit/>
          </a:bodyPr>
          <a:lstStyle/>
          <a:p>
            <a:r>
              <a:rPr lang="en-US" sz="1400" dirty="0"/>
              <a:t>FY24</a:t>
            </a:r>
          </a:p>
        </p:txBody>
      </p:sp>
      <p:pic>
        <p:nvPicPr>
          <p:cNvPr id="12" name="Picture 11" descr="Chart, timeline&#10;&#10;Description automatically generated">
            <a:extLst>
              <a:ext uri="{FF2B5EF4-FFF2-40B4-BE49-F238E27FC236}">
                <a16:creationId xmlns:a16="http://schemas.microsoft.com/office/drawing/2014/main" id="{57746F22-9F89-49E9-9A95-FAFE737FF850}"/>
              </a:ext>
            </a:extLst>
          </p:cNvPr>
          <p:cNvPicPr>
            <a:picLocks noChangeAspect="1"/>
          </p:cNvPicPr>
          <p:nvPr/>
        </p:nvPicPr>
        <p:blipFill rotWithShape="1">
          <a:blip r:embed="rId3">
            <a:extLst>
              <a:ext uri="{28A0092B-C50C-407E-A947-70E740481C1C}">
                <a14:useLocalDpi xmlns:a14="http://schemas.microsoft.com/office/drawing/2010/main" val="0"/>
              </a:ext>
            </a:extLst>
          </a:blip>
          <a:srcRect l="78470" t="18125" r="613" b="-61"/>
          <a:stretch/>
        </p:blipFill>
        <p:spPr>
          <a:xfrm>
            <a:off x="9549080" y="2656846"/>
            <a:ext cx="2101715" cy="2696253"/>
          </a:xfrm>
          <a:prstGeom prst="rect">
            <a:avLst/>
          </a:prstGeom>
        </p:spPr>
      </p:pic>
      <p:sp>
        <p:nvSpPr>
          <p:cNvPr id="4" name="Rectangle 3">
            <a:extLst>
              <a:ext uri="{FF2B5EF4-FFF2-40B4-BE49-F238E27FC236}">
                <a16:creationId xmlns:a16="http://schemas.microsoft.com/office/drawing/2014/main" id="{E26DA00F-72F5-4409-8E96-23189DC0EE61}"/>
              </a:ext>
            </a:extLst>
          </p:cNvPr>
          <p:cNvSpPr/>
          <p:nvPr/>
        </p:nvSpPr>
        <p:spPr>
          <a:xfrm>
            <a:off x="8899191" y="2656846"/>
            <a:ext cx="972776" cy="226138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9E681A4D-3C7B-478F-B333-8CCF62B1E3E0}"/>
              </a:ext>
            </a:extLst>
          </p:cNvPr>
          <p:cNvSpPr txBox="1"/>
          <p:nvPr/>
        </p:nvSpPr>
        <p:spPr>
          <a:xfrm>
            <a:off x="2194221" y="5590770"/>
            <a:ext cx="5036122" cy="369332"/>
          </a:xfrm>
          <a:prstGeom prst="rect">
            <a:avLst/>
          </a:prstGeom>
          <a:noFill/>
        </p:spPr>
        <p:txBody>
          <a:bodyPr wrap="none" rtlCol="0">
            <a:spAutoFit/>
          </a:bodyPr>
          <a:lstStyle/>
          <a:p>
            <a:r>
              <a:rPr lang="en-US" dirty="0"/>
              <a:t>* Timeline edits rough, don’t try to read exact dates</a:t>
            </a:r>
          </a:p>
        </p:txBody>
      </p:sp>
      <p:sp>
        <p:nvSpPr>
          <p:cNvPr id="16" name="Explosion: 8 Points 15">
            <a:extLst>
              <a:ext uri="{FF2B5EF4-FFF2-40B4-BE49-F238E27FC236}">
                <a16:creationId xmlns:a16="http://schemas.microsoft.com/office/drawing/2014/main" id="{8FF364C8-0FD8-45F7-84BF-09410FFE4437}"/>
              </a:ext>
            </a:extLst>
          </p:cNvPr>
          <p:cNvSpPr/>
          <p:nvPr/>
        </p:nvSpPr>
        <p:spPr>
          <a:xfrm>
            <a:off x="8862349" y="3063717"/>
            <a:ext cx="1388069" cy="1221943"/>
          </a:xfrm>
          <a:prstGeom prst="irregularSeal1">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solidFill>
              </a:rPr>
              <a:t>VIPER</a:t>
            </a:r>
          </a:p>
        </p:txBody>
      </p:sp>
      <p:cxnSp>
        <p:nvCxnSpPr>
          <p:cNvPr id="10" name="Straight Connector 9">
            <a:extLst>
              <a:ext uri="{FF2B5EF4-FFF2-40B4-BE49-F238E27FC236}">
                <a16:creationId xmlns:a16="http://schemas.microsoft.com/office/drawing/2014/main" id="{743254BF-2AD3-4285-B580-E57639C3CDC1}"/>
              </a:ext>
            </a:extLst>
          </p:cNvPr>
          <p:cNvCxnSpPr>
            <a:cxnSpLocks/>
          </p:cNvCxnSpPr>
          <p:nvPr/>
        </p:nvCxnSpPr>
        <p:spPr>
          <a:xfrm>
            <a:off x="9218718" y="2666476"/>
            <a:ext cx="0" cy="3108960"/>
          </a:xfrm>
          <a:prstGeom prst="line">
            <a:avLst/>
          </a:prstGeom>
          <a:ln w="76200">
            <a:solidFill>
              <a:srgbClr val="C00000"/>
            </a:solidFill>
            <a:prstDash val="sysDot"/>
          </a:ln>
        </p:spPr>
        <p:style>
          <a:lnRef idx="2">
            <a:schemeClr val="accent1"/>
          </a:lnRef>
          <a:fillRef idx="0">
            <a:schemeClr val="accent1"/>
          </a:fillRef>
          <a:effectRef idx="1">
            <a:schemeClr val="accent1"/>
          </a:effectRef>
          <a:fontRef idx="minor">
            <a:schemeClr val="tx1"/>
          </a:fontRef>
        </p:style>
      </p:cxnSp>
      <p:sp>
        <p:nvSpPr>
          <p:cNvPr id="17" name="TextBox 16">
            <a:extLst>
              <a:ext uri="{FF2B5EF4-FFF2-40B4-BE49-F238E27FC236}">
                <a16:creationId xmlns:a16="http://schemas.microsoft.com/office/drawing/2014/main" id="{DF1FA019-1E3B-4BF3-B418-6E8119D9F308}"/>
              </a:ext>
            </a:extLst>
          </p:cNvPr>
          <p:cNvSpPr txBox="1"/>
          <p:nvPr/>
        </p:nvSpPr>
        <p:spPr>
          <a:xfrm>
            <a:off x="4712282" y="1304428"/>
            <a:ext cx="7016651" cy="646331"/>
          </a:xfrm>
          <a:prstGeom prst="rect">
            <a:avLst/>
          </a:prstGeom>
          <a:noFill/>
        </p:spPr>
        <p:txBody>
          <a:bodyPr wrap="square" rtlCol="0">
            <a:spAutoFit/>
          </a:bodyPr>
          <a:lstStyle/>
          <a:p>
            <a:pPr algn="ctr"/>
            <a:r>
              <a:rPr lang="en-US" dirty="0"/>
              <a:t>Almost the entire ISAAC team is currently on a 6-month hiatus, working to help the VIPER mission software development get back on schedule</a:t>
            </a:r>
          </a:p>
        </p:txBody>
      </p:sp>
    </p:spTree>
    <p:extLst>
      <p:ext uri="{BB962C8B-B14F-4D97-AF65-F5344CB8AC3E}">
        <p14:creationId xmlns:p14="http://schemas.microsoft.com/office/powerpoint/2010/main" val="57388489"/>
      </p:ext>
    </p:extLst>
  </p:cSld>
  <p:clrMapOvr>
    <a:masterClrMapping/>
  </p:clrMapOvr>
  <p:transition advTm="1000"/>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7649" y="-87788"/>
            <a:ext cx="8250115" cy="1066800"/>
          </a:xfrm>
        </p:spPr>
        <p:txBody>
          <a:bodyPr/>
          <a:lstStyle/>
          <a:p>
            <a:pPr algn="ctr"/>
            <a:r>
              <a:rPr lang="en-US" sz="4000" dirty="0">
                <a:solidFill>
                  <a:schemeClr val="bg1">
                    <a:lumMod val="85000"/>
                  </a:schemeClr>
                </a:solidFill>
              </a:rPr>
              <a:t>Project Summary</a:t>
            </a:r>
          </a:p>
        </p:txBody>
      </p:sp>
      <p:sp>
        <p:nvSpPr>
          <p:cNvPr id="6" name="Slide Number Placeholder 5"/>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5D13D49-2B6F-174C-9E1E-1013A06E5C50}" type="slidenum">
              <a:rPr kumimoji="0" lang="uk-UA" sz="800" b="0" i="0" u="none" strike="noStrike" kern="1200" cap="none" spc="0" normalizeH="0" baseline="0" noProof="0" smtClean="0">
                <a:ln>
                  <a:noFill/>
                </a:ln>
                <a:solidFill>
                  <a:prstClr val="black"/>
                </a:solidFill>
                <a:effectLst/>
                <a:uLnTx/>
                <a:uFillTx/>
                <a:latin typeface="Arial" charset="0"/>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uk-UA" sz="800" b="0" i="0" u="none" strike="noStrike" kern="1200" cap="none" spc="0" normalizeH="0" baseline="0" noProof="0">
              <a:ln>
                <a:noFill/>
              </a:ln>
              <a:solidFill>
                <a:prstClr val="black"/>
              </a:solidFill>
              <a:effectLst/>
              <a:uLnTx/>
              <a:uFillTx/>
              <a:latin typeface="Arial" charset="0"/>
              <a:cs typeface="+mn-cs"/>
            </a:endParaRPr>
          </a:p>
        </p:txBody>
      </p:sp>
      <p:sp>
        <p:nvSpPr>
          <p:cNvPr id="51" name="TextBox 50">
            <a:extLst>
              <a:ext uri="{FF2B5EF4-FFF2-40B4-BE49-F238E27FC236}">
                <a16:creationId xmlns:a16="http://schemas.microsoft.com/office/drawing/2014/main" id="{24D03726-F1F8-4256-AAE0-764EEAE9335D}"/>
              </a:ext>
            </a:extLst>
          </p:cNvPr>
          <p:cNvSpPr txBox="1"/>
          <p:nvPr/>
        </p:nvSpPr>
        <p:spPr>
          <a:xfrm>
            <a:off x="427869" y="4584559"/>
            <a:ext cx="5988045" cy="2308324"/>
          </a:xfrm>
          <a:prstGeom prst="rect">
            <a:avLst/>
          </a:prstGeom>
          <a:noFill/>
        </p:spPr>
        <p:txBody>
          <a:bodyPr wrap="square" rtlCol="0">
            <a:spAutoFit/>
          </a:bodyPr>
          <a:lstStyle/>
          <a:p>
            <a:pPr marL="0" marR="0" lvl="0" indent="0" defTabSz="914400" rtl="0" eaLnBrk="0" fontAlgn="base" latinLnBrk="0" hangingPunct="0">
              <a:lnSpc>
                <a:spcPct val="100000"/>
              </a:lnSpc>
              <a:spcBef>
                <a:spcPct val="0"/>
              </a:spcBef>
              <a:spcAft>
                <a:spcPct val="0"/>
              </a:spcAft>
              <a:buClrTx/>
              <a:buSzTx/>
              <a:buFontTx/>
              <a:buNone/>
              <a:tabLst/>
              <a:defRPr/>
            </a:pPr>
            <a:r>
              <a:rPr kumimoji="0" lang="en-US" b="1" i="0" u="none" strike="noStrike" kern="1200" cap="none" spc="0" normalizeH="0" baseline="0" noProof="0" dirty="0">
                <a:ln>
                  <a:noFill/>
                </a:ln>
                <a:solidFill>
                  <a:prstClr val="black"/>
                </a:solidFill>
                <a:effectLst/>
                <a:uLnTx/>
                <a:uFillTx/>
                <a:latin typeface="Arial" charset="0"/>
                <a:ea typeface="MS PGothic" charset="-128"/>
                <a:cs typeface="+mn-cs"/>
              </a:rPr>
              <a:t>Phase 1XX</a:t>
            </a:r>
          </a:p>
          <a:p>
            <a:pPr marL="285750" marR="0" lvl="0" indent="-285750"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0" lang="en-US" sz="1400" b="0" i="0" u="none" strike="noStrike" kern="1200" cap="none" spc="0" normalizeH="0" baseline="0" noProof="0" dirty="0">
                <a:ln>
                  <a:noFill/>
                </a:ln>
                <a:solidFill>
                  <a:prstClr val="black"/>
                </a:solidFill>
                <a:effectLst/>
                <a:uLnTx/>
                <a:uFillTx/>
                <a:latin typeface="Arial" charset="0"/>
                <a:ea typeface="MS PGothic" charset="-128"/>
                <a:cs typeface="+mn-cs"/>
              </a:rPr>
              <a:t>ARC: ISS demo: Astrobee close-up targeted inspection of hatch seals</a:t>
            </a:r>
          </a:p>
          <a:p>
            <a:pPr marL="285750" marR="0" lvl="0" indent="-285750"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0" lang="en-US" sz="1400" b="0" i="0" u="none" strike="noStrike" kern="1200" cap="none" spc="0" normalizeH="0" baseline="0" noProof="0" dirty="0">
                <a:ln>
                  <a:noFill/>
                </a:ln>
                <a:solidFill>
                  <a:prstClr val="black"/>
                </a:solidFill>
                <a:effectLst/>
                <a:uLnTx/>
                <a:uFillTx/>
                <a:latin typeface="Arial" charset="0"/>
                <a:ea typeface="MS PGothic" charset="-128"/>
                <a:cs typeface="+mn-cs"/>
              </a:rPr>
              <a:t>JSC: Ground lab demo: Mobile manipulator inspection of freezer seals</a:t>
            </a:r>
          </a:p>
          <a:p>
            <a:pPr marR="0" lvl="0" defTabSz="914400" rtl="0" eaLnBrk="0" fontAlgn="base" latinLnBrk="0" hangingPunct="0">
              <a:lnSpc>
                <a:spcPct val="100000"/>
              </a:lnSpc>
              <a:spcBef>
                <a:spcPct val="0"/>
              </a:spcBef>
              <a:spcAft>
                <a:spcPct val="0"/>
              </a:spcAft>
              <a:buClrTx/>
              <a:buSzTx/>
              <a:tabLst/>
              <a:defRPr/>
            </a:pPr>
            <a:endParaRPr lang="en-US" sz="1400" b="1" dirty="0">
              <a:solidFill>
                <a:prstClr val="black"/>
              </a:solidFill>
            </a:endParaRPr>
          </a:p>
          <a:p>
            <a:pPr marR="0" lvl="0" defTabSz="914400" rtl="0" eaLnBrk="0" fontAlgn="base" latinLnBrk="0" hangingPunct="0">
              <a:lnSpc>
                <a:spcPct val="100000"/>
              </a:lnSpc>
              <a:spcBef>
                <a:spcPct val="0"/>
              </a:spcBef>
              <a:spcAft>
                <a:spcPct val="0"/>
              </a:spcAft>
              <a:buClrTx/>
              <a:buSzTx/>
              <a:tabLst/>
              <a:defRPr/>
            </a:pPr>
            <a:r>
              <a:rPr lang="en-US" sz="1400" b="1" dirty="0">
                <a:solidFill>
                  <a:prstClr val="black"/>
                </a:solidFill>
              </a:rPr>
              <a:t>Technology</a:t>
            </a:r>
          </a:p>
          <a:p>
            <a:pPr marL="285750" marR="0" lvl="0" indent="-285750"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0" lang="en-US" sz="1400" b="0" i="0" u="none" strike="noStrike" kern="1200" cap="none" spc="0" normalizeH="0" baseline="0" noProof="0" dirty="0">
                <a:ln>
                  <a:noFill/>
                </a:ln>
                <a:solidFill>
                  <a:prstClr val="black"/>
                </a:solidFill>
                <a:effectLst/>
                <a:uLnTx/>
                <a:uFillTx/>
                <a:latin typeface="Arial" charset="0"/>
                <a:ea typeface="MS PGothic" charset="-128"/>
                <a:cs typeface="+mn-cs"/>
              </a:rPr>
              <a:t>Close-up targeted inspection</a:t>
            </a:r>
          </a:p>
          <a:p>
            <a:pPr marL="285750" marR="0" lvl="0" indent="-285750"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lang="en-US" sz="1400" dirty="0">
                <a:solidFill>
                  <a:prstClr val="black"/>
                </a:solidFill>
              </a:rPr>
              <a:t>Change &amp; anomaly detection</a:t>
            </a:r>
          </a:p>
          <a:p>
            <a:pPr marL="285750" marR="0" lvl="0" indent="-285750"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0" lang="en-US" sz="1400" b="0" i="0" u="none" strike="noStrike" kern="1200" cap="none" spc="0" normalizeH="0" baseline="0" noProof="0" dirty="0">
                <a:ln>
                  <a:noFill/>
                </a:ln>
                <a:solidFill>
                  <a:prstClr val="black"/>
                </a:solidFill>
                <a:effectLst/>
                <a:uLnTx/>
                <a:uFillTx/>
                <a:latin typeface="Arial" charset="0"/>
                <a:ea typeface="MS PGothic" charset="-128"/>
                <a:cs typeface="+mn-cs"/>
              </a:rPr>
              <a:t>Mobile manipulator</a:t>
            </a:r>
          </a:p>
          <a:p>
            <a:pPr marL="285750" marR="0" lvl="0" indent="-285750"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lang="en-US" sz="1400" dirty="0">
                <a:solidFill>
                  <a:prstClr val="black"/>
                </a:solidFill>
              </a:rPr>
              <a:t>Compliance/admittance control</a:t>
            </a:r>
            <a:endParaRPr kumimoji="0" lang="en-US" sz="1400" b="0" i="0" u="none" strike="noStrike" kern="1200" cap="none" spc="0" normalizeH="0" baseline="0" noProof="0" dirty="0">
              <a:ln>
                <a:noFill/>
              </a:ln>
              <a:solidFill>
                <a:prstClr val="black"/>
              </a:solidFill>
              <a:effectLst/>
              <a:uLnTx/>
              <a:uFillTx/>
              <a:latin typeface="Arial" charset="0"/>
              <a:ea typeface="MS PGothic" charset="-128"/>
              <a:cs typeface="+mn-cs"/>
            </a:endParaRPr>
          </a:p>
          <a:p>
            <a:pPr marL="285750" marR="0" lvl="0" indent="-285750"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endParaRPr kumimoji="0" lang="en-US" sz="1400" b="0" i="0" u="none" strike="noStrike" kern="1200" cap="none" spc="0" normalizeH="0" baseline="0" noProof="0" dirty="0">
              <a:ln>
                <a:noFill/>
              </a:ln>
              <a:solidFill>
                <a:prstClr val="black"/>
              </a:solidFill>
              <a:effectLst/>
              <a:uLnTx/>
              <a:uFillTx/>
              <a:latin typeface="Arial" charset="0"/>
              <a:ea typeface="MS PGothic" charset="-128"/>
              <a:cs typeface="+mn-cs"/>
            </a:endParaRPr>
          </a:p>
        </p:txBody>
      </p:sp>
      <p:pic>
        <p:nvPicPr>
          <p:cNvPr id="52" name="Picture 51">
            <a:extLst>
              <a:ext uri="{FF2B5EF4-FFF2-40B4-BE49-F238E27FC236}">
                <a16:creationId xmlns:a16="http://schemas.microsoft.com/office/drawing/2014/main" id="{1EE6BCFE-19A0-4CEC-B950-8525C996E3C5}"/>
              </a:ext>
            </a:extLst>
          </p:cNvPr>
          <p:cNvPicPr>
            <a:picLocks noChangeAspect="1"/>
          </p:cNvPicPr>
          <p:nvPr/>
        </p:nvPicPr>
        <p:blipFill>
          <a:blip r:embed="rId3"/>
          <a:stretch>
            <a:fillRect/>
          </a:stretch>
        </p:blipFill>
        <p:spPr>
          <a:xfrm>
            <a:off x="2609113" y="2373266"/>
            <a:ext cx="3396834" cy="2174488"/>
          </a:xfrm>
          <a:prstGeom prst="rect">
            <a:avLst/>
          </a:prstGeom>
        </p:spPr>
      </p:pic>
      <p:pic>
        <p:nvPicPr>
          <p:cNvPr id="8" name="Picture 7">
            <a:extLst>
              <a:ext uri="{FF2B5EF4-FFF2-40B4-BE49-F238E27FC236}">
                <a16:creationId xmlns:a16="http://schemas.microsoft.com/office/drawing/2014/main" id="{4E03455A-C5E9-4CDC-9C62-1DF0B8F8279B}"/>
              </a:ext>
            </a:extLst>
          </p:cNvPr>
          <p:cNvPicPr>
            <a:picLocks noChangeAspect="1"/>
          </p:cNvPicPr>
          <p:nvPr/>
        </p:nvPicPr>
        <p:blipFill rotWithShape="1">
          <a:blip r:embed="rId4">
            <a:extLst>
              <a:ext uri="{28A0092B-C50C-407E-A947-70E740481C1C}">
                <a14:useLocalDpi xmlns:a14="http://schemas.microsoft.com/office/drawing/2010/main" val="0"/>
              </a:ext>
            </a:extLst>
          </a:blip>
          <a:srcRect l="15488" t="674" r="19158" b="13113"/>
          <a:stretch/>
        </p:blipFill>
        <p:spPr>
          <a:xfrm>
            <a:off x="634591" y="1534949"/>
            <a:ext cx="2269392" cy="1995812"/>
          </a:xfrm>
          <a:prstGeom prst="rect">
            <a:avLst/>
          </a:prstGeom>
        </p:spPr>
      </p:pic>
      <p:sp>
        <p:nvSpPr>
          <p:cNvPr id="12" name="TextBox 11">
            <a:extLst>
              <a:ext uri="{FF2B5EF4-FFF2-40B4-BE49-F238E27FC236}">
                <a16:creationId xmlns:a16="http://schemas.microsoft.com/office/drawing/2014/main" id="{5F09C4A5-3CD8-444E-9150-5073C862628D}"/>
              </a:ext>
            </a:extLst>
          </p:cNvPr>
          <p:cNvSpPr txBox="1"/>
          <p:nvPr/>
        </p:nvSpPr>
        <p:spPr>
          <a:xfrm>
            <a:off x="6516472" y="4585068"/>
            <a:ext cx="5988045" cy="2523768"/>
          </a:xfrm>
          <a:prstGeom prst="rect">
            <a:avLst/>
          </a:prstGeom>
          <a:noFill/>
        </p:spPr>
        <p:txBody>
          <a:bodyPr wrap="square" rtlCol="0">
            <a:spAutoFit/>
          </a:bodyPr>
          <a:lstStyle/>
          <a:p>
            <a:pPr marL="0" marR="0" lvl="0" indent="0" defTabSz="914400" rtl="0" eaLnBrk="0" fontAlgn="base" latinLnBrk="0" hangingPunct="0">
              <a:lnSpc>
                <a:spcPct val="100000"/>
              </a:lnSpc>
              <a:spcBef>
                <a:spcPct val="0"/>
              </a:spcBef>
              <a:spcAft>
                <a:spcPct val="0"/>
              </a:spcAft>
              <a:buClrTx/>
              <a:buSzTx/>
              <a:buFontTx/>
              <a:buNone/>
              <a:tabLst/>
              <a:defRPr/>
            </a:pPr>
            <a:r>
              <a:rPr kumimoji="0" lang="en-US" b="1" i="0" u="none" strike="noStrike" kern="1200" cap="none" spc="0" normalizeH="0" baseline="0" noProof="0" dirty="0">
                <a:ln>
                  <a:noFill/>
                </a:ln>
                <a:solidFill>
                  <a:prstClr val="black"/>
                </a:solidFill>
                <a:effectLst/>
                <a:uLnTx/>
                <a:uFillTx/>
                <a:latin typeface="Arial" charset="0"/>
                <a:ea typeface="MS PGothic" charset="-128"/>
                <a:cs typeface="+mn-cs"/>
              </a:rPr>
              <a:t>Phase 3</a:t>
            </a:r>
          </a:p>
          <a:p>
            <a:pPr marL="285750" marR="0" lvl="0" indent="-285750"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0" lang="en-US" sz="1400" b="0" i="0" u="none" strike="noStrike" kern="1200" cap="none" spc="0" normalizeH="0" baseline="0" noProof="0" dirty="0">
                <a:ln>
                  <a:noFill/>
                </a:ln>
                <a:solidFill>
                  <a:prstClr val="black"/>
                </a:solidFill>
                <a:effectLst/>
                <a:uLnTx/>
                <a:uFillTx/>
                <a:latin typeface="Arial" charset="0"/>
                <a:ea typeface="MS PGothic" charset="-128"/>
                <a:cs typeface="+mn-cs"/>
              </a:rPr>
              <a:t>ARC: ISS demo: Coordinated ISS interior survey with multiple Astrobees</a:t>
            </a:r>
          </a:p>
          <a:p>
            <a:pPr marR="0" lvl="0" defTabSz="914400" rtl="0" eaLnBrk="0" fontAlgn="base" latinLnBrk="0" hangingPunct="0">
              <a:lnSpc>
                <a:spcPct val="100000"/>
              </a:lnSpc>
              <a:spcBef>
                <a:spcPct val="0"/>
              </a:spcBef>
              <a:spcAft>
                <a:spcPct val="0"/>
              </a:spcAft>
              <a:buClrTx/>
              <a:buSzTx/>
              <a:tabLst/>
              <a:defRPr/>
            </a:pPr>
            <a:endParaRPr lang="en-US" sz="1400" dirty="0">
              <a:solidFill>
                <a:prstClr val="black"/>
              </a:solidFill>
            </a:endParaRPr>
          </a:p>
          <a:p>
            <a:pPr marR="0" lvl="0" defTabSz="914400" rtl="0" eaLnBrk="0" fontAlgn="base" latinLnBrk="0" hangingPunct="0">
              <a:lnSpc>
                <a:spcPct val="100000"/>
              </a:lnSpc>
              <a:spcBef>
                <a:spcPct val="0"/>
              </a:spcBef>
              <a:spcAft>
                <a:spcPct val="0"/>
              </a:spcAft>
              <a:buClrTx/>
              <a:buSzTx/>
              <a:tabLst/>
              <a:defRPr/>
            </a:pPr>
            <a:r>
              <a:rPr kumimoji="0" lang="en-US" sz="1400" b="1" i="0" u="none" strike="noStrike" kern="1200" cap="none" spc="0" normalizeH="0" baseline="0" noProof="0" dirty="0">
                <a:ln>
                  <a:noFill/>
                </a:ln>
                <a:solidFill>
                  <a:prstClr val="black"/>
                </a:solidFill>
                <a:effectLst/>
                <a:uLnTx/>
                <a:uFillTx/>
                <a:latin typeface="Arial" charset="0"/>
                <a:ea typeface="MS PGothic" charset="-128"/>
                <a:cs typeface="+mn-cs"/>
              </a:rPr>
              <a:t>Technology</a:t>
            </a:r>
          </a:p>
          <a:p>
            <a:pPr marL="285750" marR="0" lvl="0" indent="-285750"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lang="en-US" sz="1400" dirty="0">
                <a:solidFill>
                  <a:prstClr val="black"/>
                </a:solidFill>
              </a:rPr>
              <a:t>Multi-robot coordination</a:t>
            </a:r>
          </a:p>
          <a:p>
            <a:pPr marL="285750" marR="0" lvl="0" indent="-285750"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lang="en-US" sz="1400" dirty="0">
                <a:solidFill>
                  <a:prstClr val="black"/>
                </a:solidFill>
              </a:rPr>
              <a:t>Begin migrating to </a:t>
            </a:r>
            <a:r>
              <a:rPr kumimoji="0" lang="en-US" sz="1400" b="0" i="0" u="none" strike="noStrike" kern="1200" cap="none" spc="0" normalizeH="0" baseline="0" noProof="0" dirty="0">
                <a:ln>
                  <a:noFill/>
                </a:ln>
                <a:solidFill>
                  <a:prstClr val="black"/>
                </a:solidFill>
                <a:effectLst/>
                <a:uLnTx/>
                <a:uFillTx/>
                <a:latin typeface="Arial" charset="0"/>
                <a:ea typeface="MS PGothic" charset="-128"/>
                <a:cs typeface="+mn-cs"/>
              </a:rPr>
              <a:t>ROS 2</a:t>
            </a:r>
          </a:p>
          <a:p>
            <a:pPr marL="285750" marR="0" lvl="0" indent="-285750"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lang="en-US" sz="1400" dirty="0">
                <a:solidFill>
                  <a:prstClr val="black"/>
                </a:solidFill>
              </a:rPr>
              <a:t>Map-building and navigation</a:t>
            </a:r>
            <a:endParaRPr kumimoji="0" lang="en-US" sz="1400" b="0" i="0" u="none" strike="noStrike" kern="1200" cap="none" spc="0" normalizeH="0" baseline="0" noProof="0" dirty="0">
              <a:ln>
                <a:noFill/>
              </a:ln>
              <a:solidFill>
                <a:prstClr val="black"/>
              </a:solidFill>
              <a:effectLst/>
              <a:uLnTx/>
              <a:uFillTx/>
              <a:latin typeface="Arial" charset="0"/>
              <a:ea typeface="MS PGothic" charset="-128"/>
              <a:cs typeface="+mn-cs"/>
            </a:endParaRPr>
          </a:p>
          <a:p>
            <a:pPr marL="285750" marR="0" lvl="0" indent="-285750"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endParaRPr kumimoji="0" lang="en-US" sz="1400" b="0" i="0" u="none" strike="noStrike" kern="1200" cap="none" spc="0" normalizeH="0" baseline="0" noProof="0" dirty="0">
              <a:ln>
                <a:noFill/>
              </a:ln>
              <a:solidFill>
                <a:prstClr val="black"/>
              </a:solidFill>
              <a:effectLst/>
              <a:uLnTx/>
              <a:uFillTx/>
              <a:latin typeface="Arial" charset="0"/>
              <a:ea typeface="MS PGothic" charset="-128"/>
              <a:cs typeface="+mn-cs"/>
            </a:endParaRPr>
          </a:p>
          <a:p>
            <a:pPr marL="285750" marR="0" lvl="0" indent="-285750"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endParaRPr kumimoji="0" lang="en-US" sz="1400" b="0" i="0" u="none" strike="noStrike" kern="1200" cap="none" spc="0" normalizeH="0" baseline="0" noProof="0" dirty="0">
              <a:ln>
                <a:noFill/>
              </a:ln>
              <a:solidFill>
                <a:prstClr val="black"/>
              </a:solidFill>
              <a:effectLst/>
              <a:uLnTx/>
              <a:uFillTx/>
              <a:latin typeface="Arial" charset="0"/>
              <a:ea typeface="MS PGothic" charset="-128"/>
              <a:cs typeface="+mn-cs"/>
            </a:endParaRPr>
          </a:p>
          <a:p>
            <a:pPr marL="285750" marR="0" lvl="0" indent="-285750"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endParaRPr kumimoji="0" lang="en-US" sz="1400" b="0" i="0" u="none" strike="noStrike" kern="1200" cap="none" spc="0" normalizeH="0" baseline="0" noProof="0" dirty="0">
              <a:ln>
                <a:noFill/>
              </a:ln>
              <a:solidFill>
                <a:prstClr val="black"/>
              </a:solidFill>
              <a:effectLst/>
              <a:uLnTx/>
              <a:uFillTx/>
              <a:latin typeface="Arial" charset="0"/>
              <a:ea typeface="MS PGothic" charset="-128"/>
              <a:cs typeface="+mn-cs"/>
            </a:endParaRPr>
          </a:p>
        </p:txBody>
      </p:sp>
      <p:pic>
        <p:nvPicPr>
          <p:cNvPr id="10" name="Picture 9">
            <a:extLst>
              <a:ext uri="{FF2B5EF4-FFF2-40B4-BE49-F238E27FC236}">
                <a16:creationId xmlns:a16="http://schemas.microsoft.com/office/drawing/2014/main" id="{CDCB5EFF-F80B-4975-98D9-70B99D40D070}"/>
              </a:ext>
            </a:extLst>
          </p:cNvPr>
          <p:cNvPicPr>
            <a:picLocks noChangeAspect="1"/>
          </p:cNvPicPr>
          <p:nvPr/>
        </p:nvPicPr>
        <p:blipFill rotWithShape="1">
          <a:blip r:embed="rId5">
            <a:extLst>
              <a:ext uri="{28A0092B-C50C-407E-A947-70E740481C1C}">
                <a14:useLocalDpi xmlns:a14="http://schemas.microsoft.com/office/drawing/2010/main" val="0"/>
              </a:ext>
            </a:extLst>
          </a:blip>
          <a:srcRect l="14906" t="31392" r="23860"/>
          <a:stretch/>
        </p:blipFill>
        <p:spPr>
          <a:xfrm>
            <a:off x="6601109" y="1534949"/>
            <a:ext cx="4797387" cy="3023469"/>
          </a:xfrm>
          <a:prstGeom prst="rect">
            <a:avLst/>
          </a:prstGeom>
        </p:spPr>
      </p:pic>
    </p:spTree>
    <p:extLst>
      <p:ext uri="{BB962C8B-B14F-4D97-AF65-F5344CB8AC3E}">
        <p14:creationId xmlns:p14="http://schemas.microsoft.com/office/powerpoint/2010/main" val="2693574062"/>
      </p:ext>
    </p:extLst>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1"/>
          <p:cNvSpPr>
            <a:spLocks noGrp="1"/>
          </p:cNvSpPr>
          <p:nvPr>
            <p:ph idx="1"/>
          </p:nvPr>
        </p:nvSpPr>
        <p:spPr>
          <a:xfrm>
            <a:off x="347958" y="1003412"/>
            <a:ext cx="11612070" cy="5625988"/>
          </a:xfrm>
        </p:spPr>
        <p:txBody>
          <a:bodyPr>
            <a:normAutofit/>
          </a:bodyPr>
          <a:lstStyle/>
          <a:p>
            <a:r>
              <a:rPr lang="en-US" sz="2200" dirty="0">
                <a:latin typeface="Calibri" panose="020F0502020204030204" pitchFamily="34" charset="0"/>
                <a:cs typeface="Calibri" panose="020F0502020204030204" pitchFamily="34" charset="0"/>
              </a:rPr>
              <a:t>ISAAC update</a:t>
            </a:r>
          </a:p>
          <a:p>
            <a:r>
              <a:rPr lang="en-US" sz="2200" b="1" dirty="0">
                <a:solidFill>
                  <a:srgbClr val="C00000"/>
                </a:solidFill>
                <a:latin typeface="Calibri" panose="020F0502020204030204" pitchFamily="34" charset="0"/>
                <a:cs typeface="Calibri" panose="020F0502020204030204" pitchFamily="34" charset="0"/>
              </a:rPr>
              <a:t>Florida Atlantic University senior design projects</a:t>
            </a:r>
            <a:endParaRPr lang="en-US" sz="1500" b="1" dirty="0">
              <a:solidFill>
                <a:srgbClr val="C00000"/>
              </a:solidFill>
              <a:latin typeface="Calibri" panose="020F0502020204030204" pitchFamily="34" charset="0"/>
              <a:cs typeface="Calibri" panose="020F0502020204030204" pitchFamily="34" charset="0"/>
            </a:endParaRPr>
          </a:p>
        </p:txBody>
      </p:sp>
      <p:sp>
        <p:nvSpPr>
          <p:cNvPr id="3" name="Slide Number Placeholder 2"/>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5D13D49-2B6F-174C-9E1E-1013A06E5C50}" type="slidenum">
              <a:rPr kumimoji="0" lang="uk-UA" sz="1400" b="0" i="0" u="none" strike="noStrike" kern="1200" cap="none" spc="0" normalizeH="0" baseline="0" noProof="0" smtClean="0">
                <a:ln>
                  <a:noFill/>
                </a:ln>
                <a:solidFill>
                  <a:prstClr val="black"/>
                </a:solidFill>
                <a:effectLst/>
                <a:uLnTx/>
                <a:uFillTx/>
                <a:latin typeface="Arial" charset="0"/>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uk-UA" sz="1400" b="0" i="0" u="none" strike="noStrike" kern="1200" cap="none" spc="0" normalizeH="0" baseline="0" noProof="0" dirty="0">
              <a:ln>
                <a:noFill/>
              </a:ln>
              <a:solidFill>
                <a:prstClr val="black"/>
              </a:solidFill>
              <a:effectLst/>
              <a:uLnTx/>
              <a:uFillTx/>
              <a:latin typeface="Arial" charset="0"/>
              <a:cs typeface="+mn-cs"/>
            </a:endParaRPr>
          </a:p>
        </p:txBody>
      </p:sp>
      <p:sp>
        <p:nvSpPr>
          <p:cNvPr id="5" name="Title 1"/>
          <p:cNvSpPr txBox="1">
            <a:spLocks/>
          </p:cNvSpPr>
          <p:nvPr/>
        </p:nvSpPr>
        <p:spPr>
          <a:xfrm>
            <a:off x="2667000" y="0"/>
            <a:ext cx="6858000" cy="1066800"/>
          </a:xfrm>
          <a:prstGeom prst="rect">
            <a:avLst/>
          </a:prstGeom>
        </p:spPr>
        <p:txBody>
          <a:bodyPr/>
          <a:lstStyle>
            <a:lvl1pPr marL="0" marR="0" indent="0" algn="l" defTabSz="914400" rtl="0" eaLnBrk="1" fontAlgn="auto" latinLnBrk="0" hangingPunct="1">
              <a:lnSpc>
                <a:spcPct val="100000"/>
              </a:lnSpc>
              <a:spcBef>
                <a:spcPts val="0"/>
              </a:spcBef>
              <a:spcAft>
                <a:spcPts val="0"/>
              </a:spcAft>
              <a:buClrTx/>
              <a:buSzTx/>
              <a:buFontTx/>
              <a:buNone/>
              <a:tabLst/>
              <a:defRPr sz="4400" kern="1200">
                <a:solidFill>
                  <a:schemeClr val="bg1"/>
                </a:solidFill>
                <a:latin typeface="+mj-lt"/>
                <a:ea typeface="+mj-ea"/>
                <a:cs typeface="+mj-cs"/>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dirty="0">
                <a:ln>
                  <a:noFill/>
                </a:ln>
                <a:solidFill>
                  <a:prstClr val="white">
                    <a:lumMod val="85000"/>
                  </a:prstClr>
                </a:solidFill>
                <a:effectLst/>
                <a:uLnTx/>
                <a:uFillTx/>
                <a:latin typeface="Arial Bold" charset="0"/>
                <a:ea typeface="ＭＳ Ｐゴシック" charset="-128"/>
                <a:cs typeface="ＭＳ Ｐゴシック" charset="-128"/>
              </a:rPr>
              <a:t> </a:t>
            </a:r>
          </a:p>
        </p:txBody>
      </p:sp>
      <p:sp>
        <p:nvSpPr>
          <p:cNvPr id="4" name="TextBox 3"/>
          <p:cNvSpPr txBox="1"/>
          <p:nvPr/>
        </p:nvSpPr>
        <p:spPr>
          <a:xfrm>
            <a:off x="548641" y="85356"/>
            <a:ext cx="9813036"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a:ln>
                  <a:noFill/>
                </a:ln>
                <a:solidFill>
                  <a:schemeClr val="bg1">
                    <a:lumMod val="85000"/>
                  </a:schemeClr>
                </a:solidFill>
                <a:effectLst/>
                <a:uLnTx/>
                <a:uFillTx/>
                <a:latin typeface="Arial" panose="020B0604020202020204" pitchFamily="34" charset="0"/>
                <a:ea typeface="+mn-ea"/>
                <a:cs typeface="Arial" panose="020B0604020202020204" pitchFamily="34" charset="0"/>
              </a:rPr>
              <a:t>Agenda</a:t>
            </a:r>
          </a:p>
        </p:txBody>
      </p:sp>
    </p:spTree>
    <p:extLst>
      <p:ext uri="{BB962C8B-B14F-4D97-AF65-F5344CB8AC3E}">
        <p14:creationId xmlns:p14="http://schemas.microsoft.com/office/powerpoint/2010/main" val="471907055"/>
      </p:ext>
    </p:extLst>
  </p:cSld>
  <p:clrMapOvr>
    <a:masterClrMapping/>
  </p:clrMapOvr>
  <p:transition advTm="1000"/>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3E899E-2BE3-1547-88E4-E46E45D4904C}"/>
              </a:ext>
            </a:extLst>
          </p:cNvPr>
          <p:cNvSpPr>
            <a:spLocks noGrp="1"/>
          </p:cNvSpPr>
          <p:nvPr>
            <p:ph type="title"/>
          </p:nvPr>
        </p:nvSpPr>
        <p:spPr>
          <a:xfrm>
            <a:off x="1165697" y="76200"/>
            <a:ext cx="9259747" cy="914400"/>
          </a:xfrm>
        </p:spPr>
        <p:txBody>
          <a:bodyPr/>
          <a:lstStyle/>
          <a:p>
            <a:r>
              <a:rPr lang="en-US" sz="3200" b="1" dirty="0">
                <a:solidFill>
                  <a:schemeClr val="bg1">
                    <a:lumMod val="85000"/>
                  </a:schemeClr>
                </a:solidFill>
              </a:rPr>
              <a:t>FAU Design Course</a:t>
            </a:r>
          </a:p>
        </p:txBody>
      </p:sp>
      <p:sp>
        <p:nvSpPr>
          <p:cNvPr id="4" name="Slide Number Placeholder 3">
            <a:extLst>
              <a:ext uri="{FF2B5EF4-FFF2-40B4-BE49-F238E27FC236}">
                <a16:creationId xmlns:a16="http://schemas.microsoft.com/office/drawing/2014/main" id="{E0661F71-9A9F-3E40-AAA4-54D85E804D4C}"/>
              </a:ext>
            </a:extLst>
          </p:cNvPr>
          <p:cNvSpPr>
            <a:spLocks noGrp="1"/>
          </p:cNvSpPr>
          <p:nvPr>
            <p:ph type="sldNum" sz="quarter" idx="4"/>
          </p:nvPr>
        </p:nvSpPr>
        <p:spPr/>
        <p:txBody>
          <a:bodyPr/>
          <a:lstStyle/>
          <a:p>
            <a:pPr marL="0" marR="0" lvl="0" indent="0" algn="r" defTabSz="457146" rtl="0" eaLnBrk="1" fontAlgn="base" latinLnBrk="0" hangingPunct="1">
              <a:lnSpc>
                <a:spcPct val="100000"/>
              </a:lnSpc>
              <a:spcBef>
                <a:spcPct val="0"/>
              </a:spcBef>
              <a:spcAft>
                <a:spcPct val="0"/>
              </a:spcAft>
              <a:buClrTx/>
              <a:buSzTx/>
              <a:buFontTx/>
              <a:buNone/>
              <a:tabLst/>
              <a:defRPr/>
            </a:pPr>
            <a:fld id="{4336D8BB-1FBA-4ECE-B83B-DC345E7EB0EF}" type="slidenum">
              <a:rPr kumimoji="0" lang="en-US" sz="1400" b="0" i="0" u="none" strike="noStrike" kern="1200" cap="none" spc="0" normalizeH="0" baseline="0" noProof="0">
                <a:ln>
                  <a:noFill/>
                </a:ln>
                <a:solidFill>
                  <a:prstClr val="black"/>
                </a:solidFill>
                <a:effectLst/>
                <a:uLnTx/>
                <a:uFillTx/>
                <a:latin typeface="Arial" charset="0"/>
                <a:ea typeface="ＭＳ Ｐゴシック" charset="-128"/>
                <a:cs typeface="+mn-cs"/>
              </a:rPr>
              <a:pPr marL="0" marR="0" lvl="0" indent="0" algn="r" defTabSz="457146" rtl="0" eaLnBrk="1" fontAlgn="base" latinLnBrk="0" hangingPunct="1">
                <a:lnSpc>
                  <a:spcPct val="100000"/>
                </a:lnSpc>
                <a:spcBef>
                  <a:spcPct val="0"/>
                </a:spcBef>
                <a:spcAft>
                  <a:spcPct val="0"/>
                </a:spcAft>
                <a:buClrTx/>
                <a:buSzTx/>
                <a:buFontTx/>
                <a:buNone/>
                <a:tabLst/>
                <a:defRPr/>
              </a:pPr>
              <a:t>17</a:t>
            </a:fld>
            <a:endParaRPr kumimoji="0" lang="en-US" sz="1400" b="0" i="0" u="none" strike="noStrike" kern="1200" cap="none" spc="0" normalizeH="0" baseline="0" noProof="0">
              <a:ln>
                <a:noFill/>
              </a:ln>
              <a:solidFill>
                <a:prstClr val="black"/>
              </a:solidFill>
              <a:effectLst/>
              <a:uLnTx/>
              <a:uFillTx/>
              <a:latin typeface="Arial" charset="0"/>
              <a:ea typeface="ＭＳ Ｐゴシック" charset="-128"/>
              <a:cs typeface="+mn-cs"/>
            </a:endParaRPr>
          </a:p>
        </p:txBody>
      </p:sp>
      <p:sp>
        <p:nvSpPr>
          <p:cNvPr id="10" name="Content Placeholder 4">
            <a:extLst>
              <a:ext uri="{FF2B5EF4-FFF2-40B4-BE49-F238E27FC236}">
                <a16:creationId xmlns:a16="http://schemas.microsoft.com/office/drawing/2014/main" id="{345ED976-0D7A-C948-A082-70FF1BDAD622}"/>
              </a:ext>
            </a:extLst>
          </p:cNvPr>
          <p:cNvSpPr>
            <a:spLocks noGrp="1"/>
          </p:cNvSpPr>
          <p:nvPr>
            <p:ph idx="1"/>
          </p:nvPr>
        </p:nvSpPr>
        <p:spPr>
          <a:xfrm>
            <a:off x="579781" y="1252302"/>
            <a:ext cx="11068427" cy="5377097"/>
          </a:xfrm>
        </p:spPr>
        <p:txBody>
          <a:bodyPr>
            <a:normAutofit fontScale="92500" lnSpcReduction="20000"/>
          </a:bodyPr>
          <a:lstStyle/>
          <a:p>
            <a:pPr>
              <a:buFont typeface="Wingdings" panose="05000000000000000000" pitchFamily="2" charset="2"/>
              <a:buChar char="Ø"/>
            </a:pPr>
            <a:r>
              <a:rPr lang="en-US" dirty="0"/>
              <a:t>NASA’s Astrobee/ISAAC projects are acting as a “client” for a year-long senior design course at Florida Atlantic University</a:t>
            </a:r>
          </a:p>
          <a:p>
            <a:pPr lvl="1">
              <a:buFont typeface="Wingdings" panose="05000000000000000000" pitchFamily="2" charset="2"/>
              <a:buChar char="Ø"/>
            </a:pPr>
            <a:r>
              <a:rPr lang="en-US" dirty="0"/>
              <a:t>Brian Coltin is the lead POC from the NASA side, with support from Marina Moreira and Trey Smith</a:t>
            </a:r>
          </a:p>
          <a:p>
            <a:pPr lvl="1">
              <a:buFont typeface="Wingdings" panose="05000000000000000000" pitchFamily="2" charset="2"/>
              <a:buChar char="Ø"/>
            </a:pPr>
            <a:r>
              <a:rPr lang="en-US" dirty="0"/>
              <a:t>Prof. Zhen Ni at FAU is the course instructor</a:t>
            </a:r>
          </a:p>
          <a:p>
            <a:pPr>
              <a:buFont typeface="Wingdings" panose="05000000000000000000" pitchFamily="2" charset="2"/>
              <a:buChar char="Ø"/>
            </a:pPr>
            <a:r>
              <a:rPr lang="en-US" dirty="0"/>
              <a:t>The course covers two academic terms (Fall 2022 + Spring 2023)</a:t>
            </a:r>
          </a:p>
          <a:p>
            <a:pPr lvl="1">
              <a:buFont typeface="Wingdings" panose="05000000000000000000" pitchFamily="2" charset="2"/>
              <a:buChar char="Ø"/>
            </a:pPr>
            <a:r>
              <a:rPr lang="en-US" dirty="0"/>
              <a:t>The baseline expectation is that each multi-disciplinary student design team of 4-5 undergrad seniors will produce a design during the first semester and some prototype hardware during the second semester</a:t>
            </a:r>
          </a:p>
          <a:p>
            <a:pPr>
              <a:buFont typeface="Wingdings" panose="05000000000000000000" pitchFamily="2" charset="2"/>
              <a:buChar char="Ø"/>
            </a:pPr>
            <a:r>
              <a:rPr lang="en-US" dirty="0"/>
              <a:t>As the NASA/Astrobee topic was popular with the students, two student teams were assigned to work with us. The selected project objectives are:</a:t>
            </a:r>
          </a:p>
          <a:p>
            <a:pPr lvl="1">
              <a:buFont typeface="Wingdings" panose="05000000000000000000" pitchFamily="2" charset="2"/>
              <a:buChar char="Ø"/>
            </a:pPr>
            <a:r>
              <a:rPr lang="en-US" dirty="0"/>
              <a:t>Team 1: Design a </a:t>
            </a:r>
            <a:r>
              <a:rPr lang="en-US" b="1" dirty="0">
                <a:solidFill>
                  <a:srgbClr val="C00000"/>
                </a:solidFill>
              </a:rPr>
              <a:t>thermal infrared camera payload </a:t>
            </a:r>
            <a:r>
              <a:rPr lang="en-US" dirty="0"/>
              <a:t>for Astrobee.</a:t>
            </a:r>
          </a:p>
          <a:p>
            <a:pPr lvl="2"/>
            <a:r>
              <a:rPr lang="en-US" dirty="0"/>
              <a:t>Because the Astrobee robots can autonomously survey the ISS interior without requiring significant astronaut time, deploying an Astrobee thermal camera could potentially enable regular thermal mapping of much of the ISS, as well as targeted thermal inspection on demand.</a:t>
            </a:r>
          </a:p>
          <a:p>
            <a:pPr lvl="1"/>
            <a:r>
              <a:rPr lang="en-US" dirty="0"/>
              <a:t>Team 2: Design a </a:t>
            </a:r>
            <a:r>
              <a:rPr lang="en-US" b="1" dirty="0">
                <a:solidFill>
                  <a:srgbClr val="C00000"/>
                </a:solidFill>
              </a:rPr>
              <a:t>cargo berth fixture </a:t>
            </a:r>
            <a:r>
              <a:rPr lang="en-US" dirty="0"/>
              <a:t>for temporarily parking cargo bags during transfer ops</a:t>
            </a:r>
          </a:p>
          <a:p>
            <a:pPr lvl="2"/>
            <a:r>
              <a:rPr lang="en-US" dirty="0"/>
              <a:t>Astrobee can transfer cargo bags, but doesn’t have the dexterity to manage typical restraint harnesses, bungees, etc. The cargo berth fixture would mount to a wall and provide a place for Astrobee to temp stow and retrieve bags using visual guidance for mating and a bag retention system that Astrobee can release remotely.</a:t>
            </a:r>
          </a:p>
          <a:p>
            <a:r>
              <a:rPr lang="en-US" dirty="0"/>
              <a:t>Future:</a:t>
            </a:r>
          </a:p>
          <a:p>
            <a:pPr lvl="1"/>
            <a:r>
              <a:rPr lang="en-US" dirty="0"/>
              <a:t>At present, this is an exploratory side-project</a:t>
            </a:r>
          </a:p>
          <a:p>
            <a:pPr lvl="1"/>
            <a:r>
              <a:rPr lang="en-US" dirty="0"/>
              <a:t>There is no funded effort to mature and launch these payloads</a:t>
            </a:r>
          </a:p>
          <a:p>
            <a:pPr lvl="1"/>
            <a:r>
              <a:rPr lang="en-US" dirty="0"/>
              <a:t>If the prototyping effort goes well, it might be worth performing integrated payload testing with an Astrobee ground unit and seeking funding for further work.</a:t>
            </a:r>
          </a:p>
          <a:p>
            <a:pPr lvl="1"/>
            <a:endParaRPr lang="en-US" dirty="0"/>
          </a:p>
          <a:p>
            <a:pPr lvl="1"/>
            <a:endParaRPr lang="en-US" dirty="0"/>
          </a:p>
          <a:p>
            <a:pPr lvl="1"/>
            <a:endParaRPr lang="en-US" dirty="0"/>
          </a:p>
        </p:txBody>
      </p:sp>
    </p:spTree>
    <p:extLst>
      <p:ext uri="{BB962C8B-B14F-4D97-AF65-F5344CB8AC3E}">
        <p14:creationId xmlns:p14="http://schemas.microsoft.com/office/powerpoint/2010/main" val="4224286848"/>
      </p:ext>
    </p:extLst>
  </p:cSld>
  <p:clrMapOvr>
    <a:masterClrMapping/>
  </p:clrMapOvr>
  <p:transition advTm="1000"/>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050D54-1C9C-4711-8A69-45C97B1D2A7F}"/>
              </a:ext>
            </a:extLst>
          </p:cNvPr>
          <p:cNvSpPr>
            <a:spLocks noGrp="1"/>
          </p:cNvSpPr>
          <p:nvPr>
            <p:ph type="title"/>
          </p:nvPr>
        </p:nvSpPr>
        <p:spPr/>
        <p:txBody>
          <a:bodyPr/>
          <a:lstStyle/>
          <a:p>
            <a:r>
              <a:rPr lang="en-US" dirty="0"/>
              <a:t>Thermal Infrared Camera Project - Ocelli</a:t>
            </a:r>
          </a:p>
        </p:txBody>
      </p:sp>
      <p:sp>
        <p:nvSpPr>
          <p:cNvPr id="3" name="Content Placeholder 2">
            <a:extLst>
              <a:ext uri="{FF2B5EF4-FFF2-40B4-BE49-F238E27FC236}">
                <a16:creationId xmlns:a16="http://schemas.microsoft.com/office/drawing/2014/main" id="{BA54B8F1-62F3-4453-BBCF-616165D150B1}"/>
              </a:ext>
            </a:extLst>
          </p:cNvPr>
          <p:cNvSpPr>
            <a:spLocks noGrp="1"/>
          </p:cNvSpPr>
          <p:nvPr>
            <p:ph idx="1"/>
          </p:nvPr>
        </p:nvSpPr>
        <p:spPr>
          <a:xfrm>
            <a:off x="362764" y="2475465"/>
            <a:ext cx="4440808" cy="4072294"/>
          </a:xfrm>
        </p:spPr>
        <p:txBody>
          <a:bodyPr/>
          <a:lstStyle/>
          <a:p>
            <a:r>
              <a:rPr lang="en-US" sz="1600" dirty="0"/>
              <a:t>Context:</a:t>
            </a:r>
            <a:r>
              <a:rPr lang="en-US" sz="1600" b="0" dirty="0"/>
              <a:t> ISAAC/Astrobee tech already enables ISS interior survey.</a:t>
            </a:r>
          </a:p>
          <a:p>
            <a:r>
              <a:rPr lang="en-US" sz="1600" dirty="0"/>
              <a:t>Vision:</a:t>
            </a:r>
            <a:r>
              <a:rPr lang="en-US" sz="1600" b="0" dirty="0"/>
              <a:t> Capture additional thermal imagery during the survey and register the data with other map layers.</a:t>
            </a:r>
          </a:p>
          <a:p>
            <a:r>
              <a:rPr lang="en-US" sz="1600" dirty="0"/>
              <a:t>Potential applications:</a:t>
            </a:r>
            <a:r>
              <a:rPr lang="en-US" sz="1600" b="0" dirty="0"/>
              <a:t> Find hot spots (component overcurrent, ventilation underperforming) and cold spots (cabin air leak, freezer not sealed properly)</a:t>
            </a:r>
          </a:p>
          <a:p>
            <a:r>
              <a:rPr lang="en-US" sz="1600" dirty="0"/>
              <a:t>Prototype risk reduction: </a:t>
            </a:r>
            <a:r>
              <a:rPr lang="en-US" sz="1600" b="0" dirty="0"/>
              <a:t>Figured out geometric and thermal calibration of the thermal camera, demonstrated registration with a depth sensor analogous to the Astrobee HazCam.</a:t>
            </a:r>
          </a:p>
          <a:p>
            <a:endParaRPr lang="en-US" sz="1600" b="0" dirty="0"/>
          </a:p>
        </p:txBody>
      </p:sp>
      <p:sp>
        <p:nvSpPr>
          <p:cNvPr id="4" name="Slide Number Placeholder 3">
            <a:extLst>
              <a:ext uri="{FF2B5EF4-FFF2-40B4-BE49-F238E27FC236}">
                <a16:creationId xmlns:a16="http://schemas.microsoft.com/office/drawing/2014/main" id="{31B881F3-5307-4C7B-85FA-6CE4BB247FCB}"/>
              </a:ext>
            </a:extLst>
          </p:cNvPr>
          <p:cNvSpPr>
            <a:spLocks noGrp="1"/>
          </p:cNvSpPr>
          <p:nvPr>
            <p:ph type="sldNum" sz="quarter" idx="4"/>
          </p:nvPr>
        </p:nvSpPr>
        <p:spPr/>
        <p:txBody>
          <a:bodyPr/>
          <a:lstStyle/>
          <a:p>
            <a:fld id="{4336D8BB-1FBA-4ECE-B83B-DC345E7EB0EF}" type="slidenum">
              <a:rPr lang="en-US" smtClean="0"/>
              <a:pPr/>
              <a:t>18</a:t>
            </a:fld>
            <a:endParaRPr lang="en-US"/>
          </a:p>
        </p:txBody>
      </p:sp>
      <p:pic>
        <p:nvPicPr>
          <p:cNvPr id="1028" name="Picture 4">
            <a:extLst>
              <a:ext uri="{FF2B5EF4-FFF2-40B4-BE49-F238E27FC236}">
                <a16:creationId xmlns:a16="http://schemas.microsoft.com/office/drawing/2014/main" id="{3F4317E2-5B7C-449F-9059-6BE7EF9557D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69038" y="913267"/>
            <a:ext cx="1537992" cy="1179919"/>
          </a:xfrm>
          <a:prstGeom prst="rect">
            <a:avLst/>
          </a:prstGeom>
          <a:noFill/>
          <a:extLst>
            <a:ext uri="{909E8E84-426E-40DD-AFC4-6F175D3DCCD1}">
              <a14:hiddenFill xmlns:a14="http://schemas.microsoft.com/office/drawing/2010/main">
                <a:solidFill>
                  <a:srgbClr val="FFFFFF"/>
                </a:solidFill>
              </a14:hiddenFill>
            </a:ext>
          </a:extLst>
        </p:spPr>
      </p:pic>
      <p:sp>
        <p:nvSpPr>
          <p:cNvPr id="18" name="TextBox 17">
            <a:extLst>
              <a:ext uri="{FF2B5EF4-FFF2-40B4-BE49-F238E27FC236}">
                <a16:creationId xmlns:a16="http://schemas.microsoft.com/office/drawing/2014/main" id="{FEFC3E15-3A87-4906-AF15-BBBA10B52F1A}"/>
              </a:ext>
            </a:extLst>
          </p:cNvPr>
          <p:cNvSpPr txBox="1"/>
          <p:nvPr/>
        </p:nvSpPr>
        <p:spPr>
          <a:xfrm>
            <a:off x="363320" y="1277967"/>
            <a:ext cx="1500021" cy="584775"/>
          </a:xfrm>
          <a:prstGeom prst="rect">
            <a:avLst/>
          </a:prstGeom>
          <a:noFill/>
        </p:spPr>
        <p:txBody>
          <a:bodyPr wrap="square">
            <a:spAutoFit/>
          </a:bodyPr>
          <a:lstStyle/>
          <a:p>
            <a:pPr algn="ctr"/>
            <a:r>
              <a:rPr lang="en-US" sz="3200" b="1" i="1" u="none" strike="noStrike" dirty="0">
                <a:solidFill>
                  <a:srgbClr val="090909"/>
                </a:solidFill>
                <a:effectLst/>
                <a:latin typeface="Playfair Display" panose="00000500000000000000" pitchFamily="2" charset="0"/>
              </a:rPr>
              <a:t>Oc</a:t>
            </a:r>
            <a:r>
              <a:rPr lang="en-US" sz="3200" b="1" i="1" u="none" strike="noStrike" dirty="0">
                <a:solidFill>
                  <a:srgbClr val="9F5900"/>
                </a:solidFill>
                <a:effectLst/>
                <a:latin typeface="Playfair Display" panose="00000500000000000000" pitchFamily="2" charset="0"/>
              </a:rPr>
              <a:t>ell</a:t>
            </a:r>
            <a:r>
              <a:rPr lang="en-US" sz="3200" b="1" i="1" u="none" strike="noStrike" dirty="0">
                <a:solidFill>
                  <a:srgbClr val="090909"/>
                </a:solidFill>
                <a:effectLst/>
                <a:latin typeface="Playfair Display" panose="00000500000000000000" pitchFamily="2" charset="0"/>
              </a:rPr>
              <a:t>i</a:t>
            </a:r>
            <a:r>
              <a:rPr lang="en-US" b="0" i="0" dirty="0">
                <a:solidFill>
                  <a:srgbClr val="090909"/>
                </a:solidFill>
                <a:effectLst/>
                <a:latin typeface="Playfair Display" panose="00000500000000000000" pitchFamily="2" charset="0"/>
              </a:rPr>
              <a:t>​</a:t>
            </a:r>
            <a:endParaRPr lang="en-US" dirty="0"/>
          </a:p>
        </p:txBody>
      </p:sp>
      <p:grpSp>
        <p:nvGrpSpPr>
          <p:cNvPr id="15" name="Group 14">
            <a:extLst>
              <a:ext uri="{FF2B5EF4-FFF2-40B4-BE49-F238E27FC236}">
                <a16:creationId xmlns:a16="http://schemas.microsoft.com/office/drawing/2014/main" id="{8605079D-78CF-47AE-B8A0-BC05A4C26600}"/>
              </a:ext>
            </a:extLst>
          </p:cNvPr>
          <p:cNvGrpSpPr/>
          <p:nvPr/>
        </p:nvGrpSpPr>
        <p:grpSpPr>
          <a:xfrm>
            <a:off x="5962674" y="1005740"/>
            <a:ext cx="5680521" cy="3400886"/>
            <a:chOff x="5350399" y="1453911"/>
            <a:chExt cx="7833273" cy="4689723"/>
          </a:xfrm>
        </p:grpSpPr>
        <p:pic>
          <p:nvPicPr>
            <p:cNvPr id="1026" name="Picture 2">
              <a:extLst>
                <a:ext uri="{FF2B5EF4-FFF2-40B4-BE49-F238E27FC236}">
                  <a16:creationId xmlns:a16="http://schemas.microsoft.com/office/drawing/2014/main" id="{DBDA2827-C761-46F0-9987-B382C72AEDAE}"/>
                </a:ext>
              </a:extLst>
            </p:cNvPr>
            <p:cNvPicPr>
              <a:picLocks noChangeAspect="1" noChangeArrowheads="1"/>
            </p:cNvPicPr>
            <p:nvPr/>
          </p:nvPicPr>
          <p:blipFill>
            <a:blip r:embed="rId3">
              <a:extLst>
                <a:ext uri="{BEBA8EAE-BF5A-486C-A8C5-ECC9F3942E4B}">
                  <a14:imgProps xmlns:a14="http://schemas.microsoft.com/office/drawing/2010/main">
                    <a14:imgLayer r:embed="rId4">
                      <a14:imgEffect>
                        <a14:brightnessContrast bright="20000" contrast="-20000"/>
                      </a14:imgEffect>
                    </a14:imgLayer>
                  </a14:imgProps>
                </a:ext>
                <a:ext uri="{28A0092B-C50C-407E-A947-70E740481C1C}">
                  <a14:useLocalDpi xmlns:a14="http://schemas.microsoft.com/office/drawing/2010/main" val="0"/>
                </a:ext>
              </a:extLst>
            </a:blip>
            <a:srcRect/>
            <a:stretch>
              <a:fillRect/>
            </a:stretch>
          </p:blipFill>
          <p:spPr bwMode="auto">
            <a:xfrm>
              <a:off x="5350399" y="2286555"/>
              <a:ext cx="6515100" cy="3314700"/>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F8323CF6-54C9-48B0-B1E0-EE867678EA78}"/>
                </a:ext>
              </a:extLst>
            </p:cNvPr>
            <p:cNvSpPr txBox="1"/>
            <p:nvPr/>
          </p:nvSpPr>
          <p:spPr>
            <a:xfrm>
              <a:off x="7084379" y="1453911"/>
              <a:ext cx="3511062" cy="424416"/>
            </a:xfrm>
            <a:prstGeom prst="rect">
              <a:avLst/>
            </a:prstGeom>
            <a:noFill/>
          </p:spPr>
          <p:txBody>
            <a:bodyPr wrap="none" rtlCol="0">
              <a:spAutoFit/>
            </a:bodyPr>
            <a:lstStyle/>
            <a:p>
              <a:r>
                <a:rPr lang="en-US" sz="1400" dirty="0"/>
                <a:t>FLIR Lepton 3.5 Thermal Camera</a:t>
              </a:r>
            </a:p>
          </p:txBody>
        </p:sp>
        <p:sp>
          <p:nvSpPr>
            <p:cNvPr id="8" name="TextBox 7">
              <a:extLst>
                <a:ext uri="{FF2B5EF4-FFF2-40B4-BE49-F238E27FC236}">
                  <a16:creationId xmlns:a16="http://schemas.microsoft.com/office/drawing/2014/main" id="{7584B5B9-6632-45DB-BF0F-846CD80142CB}"/>
                </a:ext>
              </a:extLst>
            </p:cNvPr>
            <p:cNvSpPr txBox="1"/>
            <p:nvPr/>
          </p:nvSpPr>
          <p:spPr>
            <a:xfrm>
              <a:off x="7472369" y="1799933"/>
              <a:ext cx="5711303" cy="424416"/>
            </a:xfrm>
            <a:prstGeom prst="rect">
              <a:avLst/>
            </a:prstGeom>
            <a:noFill/>
          </p:spPr>
          <p:txBody>
            <a:bodyPr wrap="none" rtlCol="0">
              <a:spAutoFit/>
            </a:bodyPr>
            <a:lstStyle/>
            <a:p>
              <a:r>
                <a:rPr lang="en-US" sz="1400" dirty="0"/>
                <a:t>Raspberry Pi 3B+ </a:t>
              </a:r>
              <a:r>
                <a:rPr lang="en-US" sz="1400" dirty="0" err="1">
                  <a:latin typeface="Symbol" panose="05050102010706020507" pitchFamily="18" charset="2"/>
                </a:rPr>
                <a:t>m</a:t>
              </a:r>
              <a:r>
                <a:rPr lang="en-US" sz="1400" dirty="0" err="1"/>
                <a:t>processor</a:t>
              </a:r>
              <a:r>
                <a:rPr lang="en-US" sz="1400" dirty="0"/>
                <a:t> inside 3D printed housing</a:t>
              </a:r>
            </a:p>
          </p:txBody>
        </p:sp>
        <p:sp>
          <p:nvSpPr>
            <p:cNvPr id="10" name="Arrow: Down 9">
              <a:extLst>
                <a:ext uri="{FF2B5EF4-FFF2-40B4-BE49-F238E27FC236}">
                  <a16:creationId xmlns:a16="http://schemas.microsoft.com/office/drawing/2014/main" id="{F3B35422-A934-4BCD-A7A4-33E55CF40B78}"/>
                </a:ext>
              </a:extLst>
            </p:cNvPr>
            <p:cNvSpPr/>
            <p:nvPr/>
          </p:nvSpPr>
          <p:spPr>
            <a:xfrm rot="1436099">
              <a:off x="7638387" y="2179833"/>
              <a:ext cx="212839" cy="917465"/>
            </a:xfrm>
            <a:prstGeom prst="downArrow">
              <a:avLst>
                <a:gd name="adj1" fmla="val 35826"/>
                <a:gd name="adj2" fmla="val 101508"/>
              </a:avLst>
            </a:prstGeom>
            <a:solidFill>
              <a:schemeClr val="bg1"/>
            </a:solidFill>
            <a:ln w="28575">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a:p>
          </p:txBody>
        </p:sp>
        <p:sp>
          <p:nvSpPr>
            <p:cNvPr id="11" name="TextBox 10">
              <a:extLst>
                <a:ext uri="{FF2B5EF4-FFF2-40B4-BE49-F238E27FC236}">
                  <a16:creationId xmlns:a16="http://schemas.microsoft.com/office/drawing/2014/main" id="{64C02546-D951-454A-BFBA-7868CC358434}"/>
                </a:ext>
              </a:extLst>
            </p:cNvPr>
            <p:cNvSpPr txBox="1"/>
            <p:nvPr/>
          </p:nvSpPr>
          <p:spPr>
            <a:xfrm>
              <a:off x="6127098" y="5719218"/>
              <a:ext cx="5568325" cy="424416"/>
            </a:xfrm>
            <a:prstGeom prst="rect">
              <a:avLst/>
            </a:prstGeom>
            <a:noFill/>
          </p:spPr>
          <p:txBody>
            <a:bodyPr wrap="none" rtlCol="0">
              <a:spAutoFit/>
            </a:bodyPr>
            <a:lstStyle/>
            <a:p>
              <a:r>
                <a:rPr lang="en-US" sz="1400" dirty="0"/>
                <a:t>KinectV2 RGB-D sensor (analog to Astrobee HazCam)</a:t>
              </a:r>
            </a:p>
          </p:txBody>
        </p:sp>
        <p:sp>
          <p:nvSpPr>
            <p:cNvPr id="19" name="Arrow: Down 18">
              <a:extLst>
                <a:ext uri="{FF2B5EF4-FFF2-40B4-BE49-F238E27FC236}">
                  <a16:creationId xmlns:a16="http://schemas.microsoft.com/office/drawing/2014/main" id="{746CE206-186A-4467-A251-DD055D92E6EC}"/>
                </a:ext>
              </a:extLst>
            </p:cNvPr>
            <p:cNvSpPr/>
            <p:nvPr/>
          </p:nvSpPr>
          <p:spPr>
            <a:xfrm rot="2499270">
              <a:off x="6700612" y="1695800"/>
              <a:ext cx="212839" cy="1088492"/>
            </a:xfrm>
            <a:prstGeom prst="downArrow">
              <a:avLst>
                <a:gd name="adj1" fmla="val 35826"/>
                <a:gd name="adj2" fmla="val 101508"/>
              </a:avLst>
            </a:prstGeom>
            <a:solidFill>
              <a:schemeClr val="bg1"/>
            </a:solidFill>
            <a:ln w="28575">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a:p>
          </p:txBody>
        </p:sp>
        <p:sp>
          <p:nvSpPr>
            <p:cNvPr id="20" name="Arrow: Down 19">
              <a:extLst>
                <a:ext uri="{FF2B5EF4-FFF2-40B4-BE49-F238E27FC236}">
                  <a16:creationId xmlns:a16="http://schemas.microsoft.com/office/drawing/2014/main" id="{3E9EB3A6-C2C7-4AFE-85A8-11C012F4B799}"/>
                </a:ext>
              </a:extLst>
            </p:cNvPr>
            <p:cNvSpPr/>
            <p:nvPr/>
          </p:nvSpPr>
          <p:spPr>
            <a:xfrm rot="9371921">
              <a:off x="6499536" y="4880845"/>
              <a:ext cx="212839" cy="850094"/>
            </a:xfrm>
            <a:prstGeom prst="downArrow">
              <a:avLst>
                <a:gd name="adj1" fmla="val 35826"/>
                <a:gd name="adj2" fmla="val 101508"/>
              </a:avLst>
            </a:prstGeom>
            <a:solidFill>
              <a:schemeClr val="bg1"/>
            </a:solidFill>
            <a:ln w="28575">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a:p>
          </p:txBody>
        </p:sp>
      </p:grpSp>
      <p:grpSp>
        <p:nvGrpSpPr>
          <p:cNvPr id="23" name="Group 22">
            <a:extLst>
              <a:ext uri="{FF2B5EF4-FFF2-40B4-BE49-F238E27FC236}">
                <a16:creationId xmlns:a16="http://schemas.microsoft.com/office/drawing/2014/main" id="{83B90E09-75D8-4CAB-B6ED-A88A411A14AE}"/>
              </a:ext>
            </a:extLst>
          </p:cNvPr>
          <p:cNvGrpSpPr/>
          <p:nvPr/>
        </p:nvGrpSpPr>
        <p:grpSpPr>
          <a:xfrm>
            <a:off x="5383731" y="4799994"/>
            <a:ext cx="6069129" cy="1448406"/>
            <a:chOff x="4438851" y="4674347"/>
            <a:chExt cx="7135929" cy="1702999"/>
          </a:xfrm>
        </p:grpSpPr>
        <p:pic>
          <p:nvPicPr>
            <p:cNvPr id="1035" name="Picture 11">
              <a:extLst>
                <a:ext uri="{FF2B5EF4-FFF2-40B4-BE49-F238E27FC236}">
                  <a16:creationId xmlns:a16="http://schemas.microsoft.com/office/drawing/2014/main" id="{672A1E1C-6749-452A-B10E-C947D0788BD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438851" y="4693033"/>
              <a:ext cx="1900618" cy="1322437"/>
            </a:xfrm>
            <a:prstGeom prst="rect">
              <a:avLst/>
            </a:prstGeom>
            <a:noFill/>
            <a:extLst>
              <a:ext uri="{909E8E84-426E-40DD-AFC4-6F175D3DCCD1}">
                <a14:hiddenFill xmlns:a14="http://schemas.microsoft.com/office/drawing/2010/main">
                  <a:solidFill>
                    <a:srgbClr val="FFFFFF"/>
                  </a:solidFill>
                </a14:hiddenFill>
              </a:ext>
            </a:extLst>
          </p:spPr>
        </p:pic>
        <p:pic>
          <p:nvPicPr>
            <p:cNvPr id="1036" name="Picture 12">
              <a:extLst>
                <a:ext uri="{FF2B5EF4-FFF2-40B4-BE49-F238E27FC236}">
                  <a16:creationId xmlns:a16="http://schemas.microsoft.com/office/drawing/2014/main" id="{DF70D3A3-8BEB-4609-BCEC-BB9978CF1BA6}"/>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895802" y="4692799"/>
              <a:ext cx="2017484" cy="1303984"/>
            </a:xfrm>
            <a:prstGeom prst="rect">
              <a:avLst/>
            </a:prstGeom>
            <a:noFill/>
            <a:extLst>
              <a:ext uri="{909E8E84-426E-40DD-AFC4-6F175D3DCCD1}">
                <a14:hiddenFill xmlns:a14="http://schemas.microsoft.com/office/drawing/2010/main">
                  <a:solidFill>
                    <a:srgbClr val="FFFFFF"/>
                  </a:solidFill>
                </a14:hiddenFill>
              </a:ext>
            </a:extLst>
          </p:spPr>
        </p:pic>
        <p:pic>
          <p:nvPicPr>
            <p:cNvPr id="1037" name="Picture 13">
              <a:extLst>
                <a:ext uri="{FF2B5EF4-FFF2-40B4-BE49-F238E27FC236}">
                  <a16:creationId xmlns:a16="http://schemas.microsoft.com/office/drawing/2014/main" id="{2C189A3E-CD1E-4C29-910C-648A80394469}"/>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9407109" y="4674347"/>
              <a:ext cx="2167671" cy="1332154"/>
            </a:xfrm>
            <a:prstGeom prst="rect">
              <a:avLst/>
            </a:prstGeom>
            <a:noFill/>
            <a:extLst>
              <a:ext uri="{909E8E84-426E-40DD-AFC4-6F175D3DCCD1}">
                <a14:hiddenFill xmlns:a14="http://schemas.microsoft.com/office/drawing/2010/main">
                  <a:solidFill>
                    <a:srgbClr val="FFFFFF"/>
                  </a:solidFill>
                </a14:hiddenFill>
              </a:ext>
            </a:extLst>
          </p:spPr>
        </p:pic>
        <p:sp>
          <p:nvSpPr>
            <p:cNvPr id="21" name="TextBox 20">
              <a:extLst>
                <a:ext uri="{FF2B5EF4-FFF2-40B4-BE49-F238E27FC236}">
                  <a16:creationId xmlns:a16="http://schemas.microsoft.com/office/drawing/2014/main" id="{06E9206D-076C-4C90-8A95-15C2FA4F3AD5}"/>
                </a:ext>
              </a:extLst>
            </p:cNvPr>
            <p:cNvSpPr txBox="1"/>
            <p:nvPr/>
          </p:nvSpPr>
          <p:spPr>
            <a:xfrm>
              <a:off x="6397863" y="5063876"/>
              <a:ext cx="458376" cy="687564"/>
            </a:xfrm>
            <a:prstGeom prst="rect">
              <a:avLst/>
            </a:prstGeom>
            <a:noFill/>
          </p:spPr>
          <p:txBody>
            <a:bodyPr wrap="none" rtlCol="0">
              <a:spAutoFit/>
            </a:bodyPr>
            <a:lstStyle/>
            <a:p>
              <a:r>
                <a:rPr lang="en-US" sz="3200" b="1" dirty="0"/>
                <a:t>+</a:t>
              </a:r>
            </a:p>
          </p:txBody>
        </p:sp>
        <p:sp>
          <p:nvSpPr>
            <p:cNvPr id="30" name="TextBox 29">
              <a:extLst>
                <a:ext uri="{FF2B5EF4-FFF2-40B4-BE49-F238E27FC236}">
                  <a16:creationId xmlns:a16="http://schemas.microsoft.com/office/drawing/2014/main" id="{D14EA8AC-AE5A-442F-B3E4-6B8046AE55D7}"/>
                </a:ext>
              </a:extLst>
            </p:cNvPr>
            <p:cNvSpPr txBox="1"/>
            <p:nvPr/>
          </p:nvSpPr>
          <p:spPr>
            <a:xfrm>
              <a:off x="8965552" y="5063876"/>
              <a:ext cx="458376" cy="687564"/>
            </a:xfrm>
            <a:prstGeom prst="rect">
              <a:avLst/>
            </a:prstGeom>
            <a:noFill/>
          </p:spPr>
          <p:txBody>
            <a:bodyPr wrap="none" rtlCol="0">
              <a:spAutoFit/>
            </a:bodyPr>
            <a:lstStyle/>
            <a:p>
              <a:r>
                <a:rPr lang="en-US" sz="3200" b="1" dirty="0"/>
                <a:t>=</a:t>
              </a:r>
            </a:p>
          </p:txBody>
        </p:sp>
        <p:sp>
          <p:nvSpPr>
            <p:cNvPr id="22" name="TextBox 21">
              <a:extLst>
                <a:ext uri="{FF2B5EF4-FFF2-40B4-BE49-F238E27FC236}">
                  <a16:creationId xmlns:a16="http://schemas.microsoft.com/office/drawing/2014/main" id="{CC87C402-1C8A-476F-A8E9-9607E4AAE73B}"/>
                </a:ext>
              </a:extLst>
            </p:cNvPr>
            <p:cNvSpPr txBox="1"/>
            <p:nvPr/>
          </p:nvSpPr>
          <p:spPr>
            <a:xfrm>
              <a:off x="4653596" y="6015470"/>
              <a:ext cx="1502690" cy="361876"/>
            </a:xfrm>
            <a:prstGeom prst="rect">
              <a:avLst/>
            </a:prstGeom>
            <a:noFill/>
          </p:spPr>
          <p:txBody>
            <a:bodyPr wrap="none" rtlCol="0">
              <a:spAutoFit/>
            </a:bodyPr>
            <a:lstStyle/>
            <a:p>
              <a:pPr algn="ctr"/>
              <a:r>
                <a:rPr lang="en-US" sz="1400" dirty="0"/>
                <a:t>Thermal Image</a:t>
              </a:r>
            </a:p>
          </p:txBody>
        </p:sp>
        <p:sp>
          <p:nvSpPr>
            <p:cNvPr id="32" name="TextBox 31">
              <a:extLst>
                <a:ext uri="{FF2B5EF4-FFF2-40B4-BE49-F238E27FC236}">
                  <a16:creationId xmlns:a16="http://schemas.microsoft.com/office/drawing/2014/main" id="{93AB4EC5-3F19-40A3-94B2-7A142D8EF120}"/>
                </a:ext>
              </a:extLst>
            </p:cNvPr>
            <p:cNvSpPr txBox="1"/>
            <p:nvPr/>
          </p:nvSpPr>
          <p:spPr>
            <a:xfrm>
              <a:off x="7257817" y="6006501"/>
              <a:ext cx="1206103" cy="361876"/>
            </a:xfrm>
            <a:prstGeom prst="rect">
              <a:avLst/>
            </a:prstGeom>
            <a:noFill/>
          </p:spPr>
          <p:txBody>
            <a:bodyPr wrap="none" rtlCol="0">
              <a:spAutoFit/>
            </a:bodyPr>
            <a:lstStyle/>
            <a:p>
              <a:pPr algn="ctr"/>
              <a:r>
                <a:rPr lang="en-US" sz="1400" dirty="0"/>
                <a:t>Point Cloud</a:t>
              </a:r>
            </a:p>
          </p:txBody>
        </p:sp>
        <p:sp>
          <p:nvSpPr>
            <p:cNvPr id="33" name="TextBox 32">
              <a:extLst>
                <a:ext uri="{FF2B5EF4-FFF2-40B4-BE49-F238E27FC236}">
                  <a16:creationId xmlns:a16="http://schemas.microsoft.com/office/drawing/2014/main" id="{97FE953F-54CA-404E-87A8-18422521F847}"/>
                </a:ext>
              </a:extLst>
            </p:cNvPr>
            <p:cNvSpPr txBox="1"/>
            <p:nvPr/>
          </p:nvSpPr>
          <p:spPr>
            <a:xfrm>
              <a:off x="9520705" y="6015470"/>
              <a:ext cx="1916887" cy="361876"/>
            </a:xfrm>
            <a:prstGeom prst="rect">
              <a:avLst/>
            </a:prstGeom>
            <a:noFill/>
          </p:spPr>
          <p:txBody>
            <a:bodyPr wrap="none" rtlCol="0">
              <a:spAutoFit/>
            </a:bodyPr>
            <a:lstStyle/>
            <a:p>
              <a:pPr algn="ctr"/>
              <a:r>
                <a:rPr lang="en-US" sz="1400" dirty="0"/>
                <a:t>3D Thermal Overlay</a:t>
              </a:r>
            </a:p>
          </p:txBody>
        </p:sp>
      </p:grpSp>
      <p:sp>
        <p:nvSpPr>
          <p:cNvPr id="36" name="TextBox 35">
            <a:extLst>
              <a:ext uri="{FF2B5EF4-FFF2-40B4-BE49-F238E27FC236}">
                <a16:creationId xmlns:a16="http://schemas.microsoft.com/office/drawing/2014/main" id="{36C08D04-268C-4F56-8F52-C6A0D37BA58A}"/>
              </a:ext>
            </a:extLst>
          </p:cNvPr>
          <p:cNvSpPr txBox="1"/>
          <p:nvPr/>
        </p:nvSpPr>
        <p:spPr>
          <a:xfrm>
            <a:off x="2894418" y="1165539"/>
            <a:ext cx="2462018" cy="938719"/>
          </a:xfrm>
          <a:prstGeom prst="rect">
            <a:avLst/>
          </a:prstGeom>
          <a:noFill/>
        </p:spPr>
        <p:txBody>
          <a:bodyPr wrap="square">
            <a:spAutoFit/>
          </a:bodyPr>
          <a:lstStyle/>
          <a:p>
            <a:pPr algn="ctr" rtl="0" fontAlgn="base"/>
            <a:r>
              <a:rPr lang="en-US" sz="1100" b="0" i="0" u="none" strike="noStrike" dirty="0">
                <a:solidFill>
                  <a:srgbClr val="080808"/>
                </a:solidFill>
                <a:effectLst/>
                <a:latin typeface="Playfair Display" panose="00000500000000000000" pitchFamily="2" charset="0"/>
              </a:rPr>
              <a:t>Alex </a:t>
            </a:r>
            <a:r>
              <a:rPr lang="en-US" sz="1100" b="0" i="0" u="none" strike="noStrike" dirty="0" err="1">
                <a:solidFill>
                  <a:srgbClr val="080808"/>
                </a:solidFill>
                <a:effectLst/>
                <a:latin typeface="Playfair Display" panose="00000500000000000000" pitchFamily="2" charset="0"/>
              </a:rPr>
              <a:t>Zambony</a:t>
            </a:r>
            <a:r>
              <a:rPr lang="en-US" sz="1100" b="0" i="0" u="none" strike="noStrike" dirty="0">
                <a:solidFill>
                  <a:srgbClr val="080808"/>
                </a:solidFill>
                <a:effectLst/>
                <a:latin typeface="Playfair Display" panose="00000500000000000000" pitchFamily="2" charset="0"/>
              </a:rPr>
              <a:t>-Mehta</a:t>
            </a:r>
            <a:r>
              <a:rPr lang="en-US" sz="1100" b="0" i="0" dirty="0">
                <a:solidFill>
                  <a:srgbClr val="080808"/>
                </a:solidFill>
                <a:effectLst/>
                <a:latin typeface="Playfair Display" panose="00000500000000000000" pitchFamily="2" charset="0"/>
              </a:rPr>
              <a:t>​</a:t>
            </a:r>
            <a:endParaRPr lang="en-US" sz="1100" b="0" i="0" dirty="0">
              <a:solidFill>
                <a:srgbClr val="000000"/>
              </a:solidFill>
              <a:effectLst/>
              <a:latin typeface="Segoe UI" panose="020B0502040204020203" pitchFamily="34" charset="0"/>
            </a:endParaRPr>
          </a:p>
          <a:p>
            <a:pPr algn="ctr" rtl="0" fontAlgn="base"/>
            <a:r>
              <a:rPr lang="en-US" sz="1100" b="0" i="0" u="none" strike="noStrike" dirty="0">
                <a:solidFill>
                  <a:srgbClr val="080808"/>
                </a:solidFill>
                <a:effectLst/>
                <a:latin typeface="Playfair Display" panose="00000500000000000000" pitchFamily="2" charset="0"/>
              </a:rPr>
              <a:t>Roger Reyes</a:t>
            </a:r>
            <a:r>
              <a:rPr lang="en-US" sz="1100" b="0" i="0" dirty="0">
                <a:solidFill>
                  <a:srgbClr val="080808"/>
                </a:solidFill>
                <a:effectLst/>
                <a:latin typeface="Playfair Display" panose="00000500000000000000" pitchFamily="2" charset="0"/>
              </a:rPr>
              <a:t>​</a:t>
            </a:r>
            <a:endParaRPr lang="en-US" sz="1100" b="0" i="0" dirty="0">
              <a:solidFill>
                <a:srgbClr val="000000"/>
              </a:solidFill>
              <a:effectLst/>
              <a:latin typeface="Segoe UI" panose="020B0502040204020203" pitchFamily="34" charset="0"/>
            </a:endParaRPr>
          </a:p>
          <a:p>
            <a:pPr algn="ctr" rtl="0" fontAlgn="base"/>
            <a:r>
              <a:rPr lang="en-US" sz="1100" b="0" i="0" u="none" strike="noStrike" dirty="0">
                <a:solidFill>
                  <a:srgbClr val="080808"/>
                </a:solidFill>
                <a:effectLst/>
                <a:latin typeface="Playfair Display" panose="00000500000000000000" pitchFamily="2" charset="0"/>
              </a:rPr>
              <a:t>Matheus R. Melo</a:t>
            </a:r>
            <a:r>
              <a:rPr lang="en-US" sz="1100" b="0" i="0" dirty="0">
                <a:solidFill>
                  <a:srgbClr val="080808"/>
                </a:solidFill>
                <a:effectLst/>
                <a:latin typeface="Playfair Display" panose="00000500000000000000" pitchFamily="2" charset="0"/>
              </a:rPr>
              <a:t>​</a:t>
            </a:r>
            <a:endParaRPr lang="en-US" sz="1100" b="0" i="0" dirty="0">
              <a:solidFill>
                <a:srgbClr val="000000"/>
              </a:solidFill>
              <a:effectLst/>
              <a:latin typeface="Segoe UI" panose="020B0502040204020203" pitchFamily="34" charset="0"/>
            </a:endParaRPr>
          </a:p>
          <a:p>
            <a:pPr algn="ctr" rtl="0" fontAlgn="base"/>
            <a:r>
              <a:rPr lang="en-US" sz="1100" b="0" i="0" u="none" strike="noStrike" dirty="0">
                <a:solidFill>
                  <a:srgbClr val="080808"/>
                </a:solidFill>
                <a:effectLst/>
                <a:latin typeface="Playfair Display" panose="00000500000000000000" pitchFamily="2" charset="0"/>
              </a:rPr>
              <a:t>Gianni </a:t>
            </a:r>
            <a:r>
              <a:rPr lang="en-US" sz="1100" b="0" i="0" u="none" strike="noStrike" dirty="0" err="1">
                <a:solidFill>
                  <a:srgbClr val="080808"/>
                </a:solidFill>
                <a:effectLst/>
                <a:latin typeface="Playfair Display" panose="00000500000000000000" pitchFamily="2" charset="0"/>
              </a:rPr>
              <a:t>Difede</a:t>
            </a:r>
            <a:r>
              <a:rPr lang="en-US" sz="1100" b="0" i="0" dirty="0">
                <a:solidFill>
                  <a:srgbClr val="080808"/>
                </a:solidFill>
                <a:effectLst/>
                <a:latin typeface="Playfair Display" panose="00000500000000000000" pitchFamily="2" charset="0"/>
              </a:rPr>
              <a:t>​</a:t>
            </a:r>
            <a:endParaRPr lang="en-US" sz="1100" b="0" i="0" dirty="0">
              <a:solidFill>
                <a:srgbClr val="000000"/>
              </a:solidFill>
              <a:effectLst/>
              <a:latin typeface="Segoe UI" panose="020B0502040204020203" pitchFamily="34" charset="0"/>
            </a:endParaRPr>
          </a:p>
          <a:p>
            <a:pPr algn="ctr" rtl="0" fontAlgn="base"/>
            <a:r>
              <a:rPr lang="en-US" sz="1100" b="0" i="0" u="none" strike="noStrike" dirty="0">
                <a:solidFill>
                  <a:srgbClr val="080808"/>
                </a:solidFill>
                <a:effectLst/>
                <a:latin typeface="Playfair Display" panose="00000500000000000000" pitchFamily="2" charset="0"/>
              </a:rPr>
              <a:t>Jordan Diaz</a:t>
            </a:r>
            <a:endParaRPr lang="en-US" sz="1100" b="0" i="0" dirty="0">
              <a:solidFill>
                <a:srgbClr val="000000"/>
              </a:solidFill>
              <a:effectLst/>
              <a:latin typeface="Segoe UI" panose="020B0502040204020203" pitchFamily="34" charset="0"/>
            </a:endParaRPr>
          </a:p>
        </p:txBody>
      </p:sp>
    </p:spTree>
    <p:extLst>
      <p:ext uri="{BB962C8B-B14F-4D97-AF65-F5344CB8AC3E}">
        <p14:creationId xmlns:p14="http://schemas.microsoft.com/office/powerpoint/2010/main" val="411490103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73A1E98F-C0A8-48BE-8D72-71CE64486C57}"/>
              </a:ext>
            </a:extLst>
          </p:cNvPr>
          <p:cNvSpPr/>
          <p:nvPr/>
        </p:nvSpPr>
        <p:spPr>
          <a:xfrm>
            <a:off x="381739" y="1005740"/>
            <a:ext cx="5633937" cy="1451401"/>
          </a:xfrm>
          <a:prstGeom prst="rect">
            <a:avLst/>
          </a:prstGeom>
          <a:solidFill>
            <a:schemeClr val="tx1"/>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93050D54-1C9C-4711-8A69-45C97B1D2A7F}"/>
              </a:ext>
            </a:extLst>
          </p:cNvPr>
          <p:cNvSpPr>
            <a:spLocks noGrp="1"/>
          </p:cNvSpPr>
          <p:nvPr>
            <p:ph type="title"/>
          </p:nvPr>
        </p:nvSpPr>
        <p:spPr/>
        <p:txBody>
          <a:bodyPr/>
          <a:lstStyle/>
          <a:p>
            <a:r>
              <a:rPr lang="en-US" dirty="0"/>
              <a:t>Cargo Berth Fixture Project – Astro-Berth</a:t>
            </a:r>
          </a:p>
        </p:txBody>
      </p:sp>
      <p:sp>
        <p:nvSpPr>
          <p:cNvPr id="3" name="Content Placeholder 2">
            <a:extLst>
              <a:ext uri="{FF2B5EF4-FFF2-40B4-BE49-F238E27FC236}">
                <a16:creationId xmlns:a16="http://schemas.microsoft.com/office/drawing/2014/main" id="{BA54B8F1-62F3-4453-BBCF-616165D150B1}"/>
              </a:ext>
            </a:extLst>
          </p:cNvPr>
          <p:cNvSpPr>
            <a:spLocks noGrp="1"/>
          </p:cNvSpPr>
          <p:nvPr>
            <p:ph idx="1"/>
          </p:nvPr>
        </p:nvSpPr>
        <p:spPr>
          <a:xfrm>
            <a:off x="300617" y="2743357"/>
            <a:ext cx="5537503" cy="3804402"/>
          </a:xfrm>
        </p:spPr>
        <p:txBody>
          <a:bodyPr/>
          <a:lstStyle/>
          <a:p>
            <a:r>
              <a:rPr lang="en-US" sz="1600" dirty="0"/>
              <a:t>Context:</a:t>
            </a:r>
            <a:r>
              <a:rPr lang="en-US" sz="1600" b="0" dirty="0"/>
              <a:t> Astrobee can move cargo bags but can’t temp stow and retrieve them.</a:t>
            </a:r>
          </a:p>
          <a:p>
            <a:r>
              <a:rPr lang="en-US" sz="1600" dirty="0"/>
              <a:t>Vision:</a:t>
            </a:r>
            <a:r>
              <a:rPr lang="en-US" sz="1600" b="0" dirty="0"/>
              <a:t> Low-profile berth fixture for cargo bag provides passive magnetic retention with remotely controllable release, and optional visual guidance to assist bag mating.</a:t>
            </a:r>
          </a:p>
          <a:p>
            <a:r>
              <a:rPr lang="en-US" sz="1600" dirty="0"/>
              <a:t>Potential applications: </a:t>
            </a:r>
            <a:r>
              <a:rPr lang="en-US" sz="1600" b="0" dirty="0"/>
              <a:t>Enables free-flyer to assist with cargo transfer between Gateway and visiting cargo vehicles during uncrewed phases (manipulator robot still needed to unbuckle bags, but free-flyer can fly the bags across the vehicle)</a:t>
            </a:r>
          </a:p>
          <a:p>
            <a:r>
              <a:rPr lang="en-US" sz="1600" dirty="0"/>
              <a:t>Prototype risk reduction: </a:t>
            </a:r>
            <a:r>
              <a:rPr lang="en-US" sz="1600" b="0" dirty="0"/>
              <a:t>Got through many integration challenges to yield a working demo of guided blind mate operation with releasable magnetic retention</a:t>
            </a:r>
          </a:p>
          <a:p>
            <a:endParaRPr lang="en-US" sz="1600" b="0" dirty="0"/>
          </a:p>
        </p:txBody>
      </p:sp>
      <p:sp>
        <p:nvSpPr>
          <p:cNvPr id="4" name="Slide Number Placeholder 3">
            <a:extLst>
              <a:ext uri="{FF2B5EF4-FFF2-40B4-BE49-F238E27FC236}">
                <a16:creationId xmlns:a16="http://schemas.microsoft.com/office/drawing/2014/main" id="{31B881F3-5307-4C7B-85FA-6CE4BB247FCB}"/>
              </a:ext>
            </a:extLst>
          </p:cNvPr>
          <p:cNvSpPr>
            <a:spLocks noGrp="1"/>
          </p:cNvSpPr>
          <p:nvPr>
            <p:ph type="sldNum" sz="quarter" idx="4"/>
          </p:nvPr>
        </p:nvSpPr>
        <p:spPr/>
        <p:txBody>
          <a:bodyPr/>
          <a:lstStyle/>
          <a:p>
            <a:fld id="{4336D8BB-1FBA-4ECE-B83B-DC345E7EB0EF}" type="slidenum">
              <a:rPr lang="en-US" smtClean="0"/>
              <a:pPr/>
              <a:t>19</a:t>
            </a:fld>
            <a:endParaRPr lang="en-US"/>
          </a:p>
        </p:txBody>
      </p:sp>
      <p:sp>
        <p:nvSpPr>
          <p:cNvPr id="26" name="TextBox 25">
            <a:extLst>
              <a:ext uri="{FF2B5EF4-FFF2-40B4-BE49-F238E27FC236}">
                <a16:creationId xmlns:a16="http://schemas.microsoft.com/office/drawing/2014/main" id="{2D43234D-F3B9-41EF-A34A-0E196DD665D2}"/>
              </a:ext>
            </a:extLst>
          </p:cNvPr>
          <p:cNvSpPr txBox="1"/>
          <p:nvPr/>
        </p:nvSpPr>
        <p:spPr>
          <a:xfrm>
            <a:off x="3501004" y="1101283"/>
            <a:ext cx="2514673" cy="1169551"/>
          </a:xfrm>
          <a:prstGeom prst="rect">
            <a:avLst/>
          </a:prstGeom>
          <a:noFill/>
        </p:spPr>
        <p:txBody>
          <a:bodyPr wrap="square">
            <a:spAutoFit/>
          </a:bodyPr>
          <a:lstStyle/>
          <a:p>
            <a:pPr marL="0" indent="0" algn="ctr">
              <a:buClr>
                <a:schemeClr val="dk1"/>
              </a:buClr>
              <a:buSzPts val="1100"/>
            </a:pPr>
            <a:r>
              <a:rPr lang="en-US" sz="1400" b="1" dirty="0">
                <a:solidFill>
                  <a:schemeClr val="bg1"/>
                </a:solidFill>
                <a:latin typeface="+mj-lt"/>
                <a:ea typeface="Source Code Pro ExtraLight"/>
                <a:cs typeface="Source Code Pro ExtraLight"/>
                <a:sym typeface="Source Code Pro ExtraLight"/>
              </a:rPr>
              <a:t>Febert Pierre Louis</a:t>
            </a:r>
            <a:endParaRPr lang="en-US" sz="1400" b="1" dirty="0">
              <a:solidFill>
                <a:schemeClr val="bg1"/>
              </a:solidFill>
              <a:latin typeface="+mj-lt"/>
              <a:ea typeface="Source Code Pro ExtraLight"/>
              <a:cs typeface="Source Code Pro ExtraLight"/>
            </a:endParaRPr>
          </a:p>
          <a:p>
            <a:pPr marL="0" indent="0" algn="ctr">
              <a:buClr>
                <a:schemeClr val="dk1"/>
              </a:buClr>
              <a:buSzPts val="1100"/>
            </a:pPr>
            <a:r>
              <a:rPr lang="en-US" sz="1400" b="1" dirty="0">
                <a:solidFill>
                  <a:schemeClr val="bg1"/>
                </a:solidFill>
                <a:latin typeface="+mj-lt"/>
                <a:ea typeface="Source Code Pro ExtraLight"/>
                <a:cs typeface="Source Code Pro ExtraLight"/>
                <a:sym typeface="Source Code Pro ExtraLight"/>
              </a:rPr>
              <a:t>Tyler Davis</a:t>
            </a:r>
            <a:endParaRPr lang="en-US" sz="1400" b="1" dirty="0">
              <a:solidFill>
                <a:schemeClr val="bg1"/>
              </a:solidFill>
              <a:latin typeface="+mj-lt"/>
              <a:ea typeface="Source Code Pro ExtraLight"/>
              <a:cs typeface="Source Code Pro ExtraLight"/>
            </a:endParaRPr>
          </a:p>
          <a:p>
            <a:pPr marL="0" indent="0" algn="ctr">
              <a:buClr>
                <a:schemeClr val="dk1"/>
              </a:buClr>
              <a:buSzPts val="1100"/>
            </a:pPr>
            <a:r>
              <a:rPr lang="en-US" sz="1400" b="1" dirty="0">
                <a:solidFill>
                  <a:schemeClr val="bg1"/>
                </a:solidFill>
                <a:latin typeface="+mj-lt"/>
                <a:ea typeface="Source Code Pro ExtraLight"/>
                <a:cs typeface="Source Code Pro ExtraLight"/>
                <a:sym typeface="Source Code Pro ExtraLight"/>
              </a:rPr>
              <a:t>Kory Parris</a:t>
            </a:r>
            <a:endParaRPr lang="en-US" sz="1400" b="1" dirty="0">
              <a:solidFill>
                <a:schemeClr val="bg1"/>
              </a:solidFill>
              <a:latin typeface="+mj-lt"/>
              <a:ea typeface="Source Code Pro ExtraLight"/>
              <a:cs typeface="Source Code Pro ExtraLight"/>
            </a:endParaRPr>
          </a:p>
          <a:p>
            <a:pPr marL="0" indent="0" algn="ctr">
              <a:buClr>
                <a:schemeClr val="dk1"/>
              </a:buClr>
              <a:buSzPts val="1100"/>
            </a:pPr>
            <a:r>
              <a:rPr lang="en-US" sz="1400" b="1" dirty="0">
                <a:solidFill>
                  <a:schemeClr val="bg1"/>
                </a:solidFill>
                <a:latin typeface="+mj-lt"/>
                <a:ea typeface="Source Code Pro ExtraLight"/>
                <a:cs typeface="Source Code Pro ExtraLight"/>
                <a:sym typeface="Source Code Pro ExtraLight"/>
              </a:rPr>
              <a:t>Levi Throop</a:t>
            </a:r>
            <a:endParaRPr lang="en-US" sz="1400" b="1" dirty="0">
              <a:solidFill>
                <a:schemeClr val="bg1"/>
              </a:solidFill>
              <a:latin typeface="+mj-lt"/>
              <a:ea typeface="Source Code Pro ExtraLight"/>
              <a:cs typeface="Source Code Pro ExtraLight"/>
            </a:endParaRPr>
          </a:p>
          <a:p>
            <a:pPr marL="0" indent="0" algn="ctr">
              <a:buClr>
                <a:schemeClr val="dk1"/>
              </a:buClr>
              <a:buSzPts val="1100"/>
            </a:pPr>
            <a:r>
              <a:rPr lang="en-US" sz="1400" b="1" dirty="0">
                <a:solidFill>
                  <a:schemeClr val="bg1"/>
                </a:solidFill>
                <a:latin typeface="+mj-lt"/>
                <a:ea typeface="Source Code Pro ExtraLight"/>
                <a:cs typeface="Source Code Pro ExtraLight"/>
                <a:sym typeface="Source Code Pro ExtraLight"/>
              </a:rPr>
              <a:t>Ryan Font </a:t>
            </a:r>
            <a:endParaRPr lang="en-US" sz="1400" b="1" dirty="0">
              <a:solidFill>
                <a:schemeClr val="bg1"/>
              </a:solidFill>
              <a:latin typeface="+mj-lt"/>
              <a:ea typeface="Source Code Pro ExtraLight"/>
              <a:cs typeface="Source Code Pro ExtraLight"/>
            </a:endParaRPr>
          </a:p>
        </p:txBody>
      </p:sp>
      <p:grpSp>
        <p:nvGrpSpPr>
          <p:cNvPr id="7" name="Group 6">
            <a:extLst>
              <a:ext uri="{FF2B5EF4-FFF2-40B4-BE49-F238E27FC236}">
                <a16:creationId xmlns:a16="http://schemas.microsoft.com/office/drawing/2014/main" id="{FB1844B3-35CE-49BB-BEC5-238D72EE0B0C}"/>
              </a:ext>
            </a:extLst>
          </p:cNvPr>
          <p:cNvGrpSpPr/>
          <p:nvPr/>
        </p:nvGrpSpPr>
        <p:grpSpPr>
          <a:xfrm>
            <a:off x="2222423" y="1041650"/>
            <a:ext cx="1467224" cy="1356861"/>
            <a:chOff x="4213412" y="1688018"/>
            <a:chExt cx="3765175" cy="3481964"/>
          </a:xfrm>
        </p:grpSpPr>
        <p:pic>
          <p:nvPicPr>
            <p:cNvPr id="27" name="Picture 26" descr="A picture containing aircraft, transport, balloon&#10;&#10;Description automatically generated">
              <a:extLst>
                <a:ext uri="{FF2B5EF4-FFF2-40B4-BE49-F238E27FC236}">
                  <a16:creationId xmlns:a16="http://schemas.microsoft.com/office/drawing/2014/main" id="{5C16C2F9-C0D7-D9B8-C7B8-CE4FBB150AFE}"/>
                </a:ext>
              </a:extLst>
            </p:cNvPr>
            <p:cNvPicPr>
              <a:picLocks noChangeAspect="1"/>
            </p:cNvPicPr>
            <p:nvPr/>
          </p:nvPicPr>
          <p:blipFill>
            <a:blip r:embed="rId2"/>
            <a:stretch>
              <a:fillRect/>
            </a:stretch>
          </p:blipFill>
          <p:spPr>
            <a:xfrm>
              <a:off x="4213412" y="1688018"/>
              <a:ext cx="3765175" cy="3481964"/>
            </a:xfrm>
            <a:prstGeom prst="rect">
              <a:avLst/>
            </a:prstGeom>
          </p:spPr>
        </p:pic>
        <p:pic>
          <p:nvPicPr>
            <p:cNvPr id="28" name="Picture 27" descr="Logo&#10;&#10;Description automatically generated">
              <a:extLst>
                <a:ext uri="{FF2B5EF4-FFF2-40B4-BE49-F238E27FC236}">
                  <a16:creationId xmlns:a16="http://schemas.microsoft.com/office/drawing/2014/main" id="{46DEC552-7810-06BF-C8E2-8BF0FBDFDA1A}"/>
                </a:ext>
              </a:extLst>
            </p:cNvPr>
            <p:cNvPicPr>
              <a:picLocks noChangeAspect="1"/>
            </p:cNvPicPr>
            <p:nvPr/>
          </p:nvPicPr>
          <p:blipFill>
            <a:blip r:embed="rId3"/>
            <a:stretch>
              <a:fillRect/>
            </a:stretch>
          </p:blipFill>
          <p:spPr>
            <a:xfrm>
              <a:off x="4589928" y="2725988"/>
              <a:ext cx="2904564" cy="1890116"/>
            </a:xfrm>
            <a:prstGeom prst="rect">
              <a:avLst/>
            </a:prstGeom>
          </p:spPr>
        </p:pic>
      </p:grpSp>
      <p:sp>
        <p:nvSpPr>
          <p:cNvPr id="35" name="TextBox 34">
            <a:extLst>
              <a:ext uri="{FF2B5EF4-FFF2-40B4-BE49-F238E27FC236}">
                <a16:creationId xmlns:a16="http://schemas.microsoft.com/office/drawing/2014/main" id="{EA9D5157-75B2-42D6-BA90-D0B0411231B4}"/>
              </a:ext>
            </a:extLst>
          </p:cNvPr>
          <p:cNvSpPr txBox="1"/>
          <p:nvPr/>
        </p:nvSpPr>
        <p:spPr>
          <a:xfrm>
            <a:off x="431934" y="1460344"/>
            <a:ext cx="1705577" cy="461665"/>
          </a:xfrm>
          <a:prstGeom prst="rect">
            <a:avLst/>
          </a:prstGeom>
          <a:noFill/>
        </p:spPr>
        <p:txBody>
          <a:bodyPr wrap="square">
            <a:spAutoFit/>
          </a:bodyPr>
          <a:lstStyle/>
          <a:p>
            <a:pPr algn="ctr"/>
            <a:r>
              <a:rPr kumimoji="0" lang="en-US" sz="2400" b="0" i="0" u="none" strike="noStrike" kern="0" cap="none" spc="0" normalizeH="0" baseline="0" noProof="0" dirty="0">
                <a:ln>
                  <a:noFill/>
                </a:ln>
                <a:solidFill>
                  <a:srgbClr val="F1C232"/>
                </a:solidFill>
                <a:effectLst/>
                <a:uLnTx/>
                <a:uFillTx/>
                <a:latin typeface="Teko Medium"/>
                <a:ea typeface="Teko Medium"/>
                <a:cs typeface="Teko Medium"/>
                <a:sym typeface="Teko Medium"/>
              </a:rPr>
              <a:t>Astro-Berth</a:t>
            </a:r>
            <a:endParaRPr lang="en-US" sz="2400" dirty="0"/>
          </a:p>
        </p:txBody>
      </p:sp>
      <p:grpSp>
        <p:nvGrpSpPr>
          <p:cNvPr id="24" name="Group 23">
            <a:extLst>
              <a:ext uri="{FF2B5EF4-FFF2-40B4-BE49-F238E27FC236}">
                <a16:creationId xmlns:a16="http://schemas.microsoft.com/office/drawing/2014/main" id="{6527B881-B61C-4F59-A709-02B3A1C48948}"/>
              </a:ext>
            </a:extLst>
          </p:cNvPr>
          <p:cNvGrpSpPr/>
          <p:nvPr/>
        </p:nvGrpSpPr>
        <p:grpSpPr>
          <a:xfrm>
            <a:off x="7740951" y="898926"/>
            <a:ext cx="3545273" cy="2777965"/>
            <a:chOff x="6340691" y="1714716"/>
            <a:chExt cx="4964726" cy="3890204"/>
          </a:xfrm>
        </p:grpSpPr>
        <p:pic>
          <p:nvPicPr>
            <p:cNvPr id="37" name="Picture 36" descr="A picture containing engineering drawing&#10;&#10;Description automatically generated">
              <a:extLst>
                <a:ext uri="{FF2B5EF4-FFF2-40B4-BE49-F238E27FC236}">
                  <a16:creationId xmlns:a16="http://schemas.microsoft.com/office/drawing/2014/main" id="{56036D0A-F405-7A99-A4BF-C417CFC048B7}"/>
                </a:ext>
              </a:extLst>
            </p:cNvPr>
            <p:cNvPicPr>
              <a:picLocks noChangeAspect="1"/>
            </p:cNvPicPr>
            <p:nvPr/>
          </p:nvPicPr>
          <p:blipFill>
            <a:blip r:embed="rId4"/>
            <a:stretch>
              <a:fillRect/>
            </a:stretch>
          </p:blipFill>
          <p:spPr>
            <a:xfrm>
              <a:off x="6340691" y="1714716"/>
              <a:ext cx="4025152" cy="3890204"/>
            </a:xfrm>
            <a:prstGeom prst="rect">
              <a:avLst/>
            </a:prstGeom>
          </p:spPr>
        </p:pic>
        <p:sp>
          <p:nvSpPr>
            <p:cNvPr id="38" name="TextBox 37">
              <a:extLst>
                <a:ext uri="{FF2B5EF4-FFF2-40B4-BE49-F238E27FC236}">
                  <a16:creationId xmlns:a16="http://schemas.microsoft.com/office/drawing/2014/main" id="{E58FC12D-8B6D-43E3-8B55-36E8BC628A8C}"/>
                </a:ext>
              </a:extLst>
            </p:cNvPr>
            <p:cNvSpPr txBox="1"/>
            <p:nvPr/>
          </p:nvSpPr>
          <p:spPr>
            <a:xfrm>
              <a:off x="8611205" y="3115634"/>
              <a:ext cx="2694212" cy="603405"/>
            </a:xfrm>
            <a:prstGeom prst="rect">
              <a:avLst/>
            </a:prstGeom>
            <a:noFill/>
          </p:spPr>
          <p:txBody>
            <a:bodyPr wrap="square" rtlCol="0">
              <a:spAutoFit/>
            </a:bodyPr>
            <a:lstStyle/>
            <a:p>
              <a:pPr algn="ctr"/>
              <a:r>
                <a:rPr lang="en-US" sz="1100" dirty="0"/>
                <a:t>Magnetic retention with remotely controllable release</a:t>
              </a:r>
            </a:p>
          </p:txBody>
        </p:sp>
        <p:sp>
          <p:nvSpPr>
            <p:cNvPr id="39" name="Arrow: Down 38">
              <a:extLst>
                <a:ext uri="{FF2B5EF4-FFF2-40B4-BE49-F238E27FC236}">
                  <a16:creationId xmlns:a16="http://schemas.microsoft.com/office/drawing/2014/main" id="{999F5ECB-09A9-4DCF-A301-5D73E6318399}"/>
                </a:ext>
              </a:extLst>
            </p:cNvPr>
            <p:cNvSpPr/>
            <p:nvPr/>
          </p:nvSpPr>
          <p:spPr>
            <a:xfrm rot="2629249">
              <a:off x="8605951" y="3725527"/>
              <a:ext cx="154346" cy="665326"/>
            </a:xfrm>
            <a:prstGeom prst="downArrow">
              <a:avLst>
                <a:gd name="adj1" fmla="val 35826"/>
                <a:gd name="adj2" fmla="val 101508"/>
              </a:avLst>
            </a:prstGeom>
            <a:solidFill>
              <a:schemeClr val="bg1"/>
            </a:solidFill>
            <a:ln w="28575">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100"/>
            </a:p>
          </p:txBody>
        </p:sp>
        <p:sp>
          <p:nvSpPr>
            <p:cNvPr id="40" name="TextBox 39">
              <a:extLst>
                <a:ext uri="{FF2B5EF4-FFF2-40B4-BE49-F238E27FC236}">
                  <a16:creationId xmlns:a16="http://schemas.microsoft.com/office/drawing/2014/main" id="{190CA32D-0F90-4488-B29F-5D62452825AF}"/>
                </a:ext>
              </a:extLst>
            </p:cNvPr>
            <p:cNvSpPr txBox="1"/>
            <p:nvPr/>
          </p:nvSpPr>
          <p:spPr>
            <a:xfrm>
              <a:off x="6539605" y="2386401"/>
              <a:ext cx="1506214" cy="603405"/>
            </a:xfrm>
            <a:prstGeom prst="rect">
              <a:avLst/>
            </a:prstGeom>
            <a:noFill/>
          </p:spPr>
          <p:txBody>
            <a:bodyPr wrap="square" rtlCol="0">
              <a:spAutoFit/>
            </a:bodyPr>
            <a:lstStyle/>
            <a:p>
              <a:pPr algn="ctr"/>
              <a:r>
                <a:rPr lang="en-US" sz="1100" dirty="0"/>
                <a:t>Camera for visual guidance</a:t>
              </a:r>
            </a:p>
          </p:txBody>
        </p:sp>
        <p:sp>
          <p:nvSpPr>
            <p:cNvPr id="41" name="Arrow: Down 40">
              <a:extLst>
                <a:ext uri="{FF2B5EF4-FFF2-40B4-BE49-F238E27FC236}">
                  <a16:creationId xmlns:a16="http://schemas.microsoft.com/office/drawing/2014/main" id="{5E902CCC-BACE-4170-84F5-E1AB2DCD7435}"/>
                </a:ext>
              </a:extLst>
            </p:cNvPr>
            <p:cNvSpPr/>
            <p:nvPr/>
          </p:nvSpPr>
          <p:spPr>
            <a:xfrm rot="18995294">
              <a:off x="7630736" y="2900116"/>
              <a:ext cx="154346" cy="502495"/>
            </a:xfrm>
            <a:prstGeom prst="downArrow">
              <a:avLst>
                <a:gd name="adj1" fmla="val 35826"/>
                <a:gd name="adj2" fmla="val 101508"/>
              </a:avLst>
            </a:prstGeom>
            <a:solidFill>
              <a:schemeClr val="bg1"/>
            </a:solidFill>
            <a:ln w="28575">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100"/>
            </a:p>
          </p:txBody>
        </p:sp>
      </p:grpSp>
      <p:pic>
        <p:nvPicPr>
          <p:cNvPr id="17" name="Picture 16">
            <a:extLst>
              <a:ext uri="{FF2B5EF4-FFF2-40B4-BE49-F238E27FC236}">
                <a16:creationId xmlns:a16="http://schemas.microsoft.com/office/drawing/2014/main" id="{E76F7EC6-A429-4CC4-B8D6-7BD596EBD117}"/>
              </a:ext>
            </a:extLst>
          </p:cNvPr>
          <p:cNvPicPr>
            <a:picLocks noChangeAspect="1"/>
          </p:cNvPicPr>
          <p:nvPr/>
        </p:nvPicPr>
        <p:blipFill>
          <a:blip r:embed="rId5"/>
          <a:stretch>
            <a:fillRect/>
          </a:stretch>
        </p:blipFill>
        <p:spPr>
          <a:xfrm>
            <a:off x="8127188" y="3881078"/>
            <a:ext cx="2164461" cy="2415044"/>
          </a:xfrm>
          <a:prstGeom prst="rect">
            <a:avLst/>
          </a:prstGeom>
        </p:spPr>
      </p:pic>
      <p:sp>
        <p:nvSpPr>
          <p:cNvPr id="45" name="TextBox 44">
            <a:extLst>
              <a:ext uri="{FF2B5EF4-FFF2-40B4-BE49-F238E27FC236}">
                <a16:creationId xmlns:a16="http://schemas.microsoft.com/office/drawing/2014/main" id="{7D5A808B-6DF2-4600-A17F-206141184820}"/>
              </a:ext>
            </a:extLst>
          </p:cNvPr>
          <p:cNvSpPr txBox="1"/>
          <p:nvPr/>
        </p:nvSpPr>
        <p:spPr>
          <a:xfrm>
            <a:off x="9683616" y="979333"/>
            <a:ext cx="1710058" cy="430887"/>
          </a:xfrm>
          <a:prstGeom prst="rect">
            <a:avLst/>
          </a:prstGeom>
          <a:noFill/>
        </p:spPr>
        <p:txBody>
          <a:bodyPr wrap="square" rtlCol="0">
            <a:spAutoFit/>
          </a:bodyPr>
          <a:lstStyle/>
          <a:p>
            <a:pPr algn="ctr"/>
            <a:r>
              <a:rPr lang="en-US" sz="1100" dirty="0"/>
              <a:t>Wake-from-hibernate on modulated light signal</a:t>
            </a:r>
          </a:p>
        </p:txBody>
      </p:sp>
      <p:sp>
        <p:nvSpPr>
          <p:cNvPr id="46" name="Arrow: Down 45">
            <a:extLst>
              <a:ext uri="{FF2B5EF4-FFF2-40B4-BE49-F238E27FC236}">
                <a16:creationId xmlns:a16="http://schemas.microsoft.com/office/drawing/2014/main" id="{D05DF462-1C9F-4299-91ED-F386720F5C51}"/>
              </a:ext>
            </a:extLst>
          </p:cNvPr>
          <p:cNvSpPr/>
          <p:nvPr/>
        </p:nvSpPr>
        <p:spPr>
          <a:xfrm rot="4500000">
            <a:off x="9453482" y="1005172"/>
            <a:ext cx="110217" cy="358828"/>
          </a:xfrm>
          <a:prstGeom prst="downArrow">
            <a:avLst>
              <a:gd name="adj1" fmla="val 35826"/>
              <a:gd name="adj2" fmla="val 101508"/>
            </a:avLst>
          </a:prstGeom>
          <a:solidFill>
            <a:schemeClr val="bg1"/>
          </a:solidFill>
          <a:ln w="28575">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100"/>
          </a:p>
        </p:txBody>
      </p:sp>
      <p:sp>
        <p:nvSpPr>
          <p:cNvPr id="47" name="TextBox 46">
            <a:extLst>
              <a:ext uri="{FF2B5EF4-FFF2-40B4-BE49-F238E27FC236}">
                <a16:creationId xmlns:a16="http://schemas.microsoft.com/office/drawing/2014/main" id="{9A23B153-AF88-4140-9C37-D6A324086A0E}"/>
              </a:ext>
            </a:extLst>
          </p:cNvPr>
          <p:cNvSpPr txBox="1"/>
          <p:nvPr/>
        </p:nvSpPr>
        <p:spPr>
          <a:xfrm>
            <a:off x="8437062" y="6319042"/>
            <a:ext cx="1544713" cy="261610"/>
          </a:xfrm>
          <a:prstGeom prst="rect">
            <a:avLst/>
          </a:prstGeom>
          <a:noFill/>
        </p:spPr>
        <p:txBody>
          <a:bodyPr wrap="square" rtlCol="0">
            <a:spAutoFit/>
          </a:bodyPr>
          <a:lstStyle/>
          <a:p>
            <a:pPr algn="ctr"/>
            <a:r>
              <a:rPr lang="en-US" sz="1100" dirty="0"/>
              <a:t>Prototype hardware</a:t>
            </a:r>
          </a:p>
        </p:txBody>
      </p:sp>
    </p:spTree>
    <p:extLst>
      <p:ext uri="{BB962C8B-B14F-4D97-AF65-F5344CB8AC3E}">
        <p14:creationId xmlns:p14="http://schemas.microsoft.com/office/powerpoint/2010/main" val="136988741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1"/>
          <p:cNvSpPr>
            <a:spLocks noGrp="1"/>
          </p:cNvSpPr>
          <p:nvPr>
            <p:ph idx="1"/>
          </p:nvPr>
        </p:nvSpPr>
        <p:spPr>
          <a:xfrm>
            <a:off x="347958" y="1003412"/>
            <a:ext cx="11612070" cy="5625988"/>
          </a:xfrm>
        </p:spPr>
        <p:txBody>
          <a:bodyPr>
            <a:normAutofit/>
          </a:bodyPr>
          <a:lstStyle/>
          <a:p>
            <a:r>
              <a:rPr lang="en-US" sz="2200" dirty="0">
                <a:latin typeface="Calibri" panose="020F0502020204030204" pitchFamily="34" charset="0"/>
                <a:cs typeface="Calibri" panose="020F0502020204030204" pitchFamily="34" charset="0"/>
              </a:rPr>
              <a:t>ISAAC update</a:t>
            </a:r>
          </a:p>
          <a:p>
            <a:r>
              <a:rPr lang="en-US" sz="2200" dirty="0">
                <a:latin typeface="Calibri" panose="020F0502020204030204" pitchFamily="34" charset="0"/>
                <a:cs typeface="Calibri" panose="020F0502020204030204" pitchFamily="34" charset="0"/>
              </a:rPr>
              <a:t>Florida Atlantic University senior design projects</a:t>
            </a:r>
            <a:endParaRPr lang="en-US" sz="1500" dirty="0">
              <a:latin typeface="Calibri" panose="020F0502020204030204" pitchFamily="34" charset="0"/>
              <a:cs typeface="Calibri" panose="020F0502020204030204" pitchFamily="34" charset="0"/>
            </a:endParaRPr>
          </a:p>
        </p:txBody>
      </p:sp>
      <p:sp>
        <p:nvSpPr>
          <p:cNvPr id="3" name="Slide Number Placeholder 2"/>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5D13D49-2B6F-174C-9E1E-1013A06E5C50}" type="slidenum">
              <a:rPr kumimoji="0" lang="uk-UA" sz="1400" b="0" i="0" u="none" strike="noStrike" kern="1200" cap="none" spc="0" normalizeH="0" baseline="0" noProof="0" smtClean="0">
                <a:ln>
                  <a:noFill/>
                </a:ln>
                <a:solidFill>
                  <a:prstClr val="black"/>
                </a:solidFill>
                <a:effectLst/>
                <a:uLnTx/>
                <a:uFillTx/>
                <a:latin typeface="Arial" charset="0"/>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uk-UA" sz="1400" b="0" i="0" u="none" strike="noStrike" kern="1200" cap="none" spc="0" normalizeH="0" baseline="0" noProof="0" dirty="0">
              <a:ln>
                <a:noFill/>
              </a:ln>
              <a:solidFill>
                <a:prstClr val="black"/>
              </a:solidFill>
              <a:effectLst/>
              <a:uLnTx/>
              <a:uFillTx/>
              <a:latin typeface="Arial" charset="0"/>
              <a:cs typeface="+mn-cs"/>
            </a:endParaRPr>
          </a:p>
        </p:txBody>
      </p:sp>
      <p:sp>
        <p:nvSpPr>
          <p:cNvPr id="5" name="Title 1"/>
          <p:cNvSpPr txBox="1">
            <a:spLocks/>
          </p:cNvSpPr>
          <p:nvPr/>
        </p:nvSpPr>
        <p:spPr>
          <a:xfrm>
            <a:off x="2667000" y="0"/>
            <a:ext cx="6858000" cy="1066800"/>
          </a:xfrm>
          <a:prstGeom prst="rect">
            <a:avLst/>
          </a:prstGeom>
        </p:spPr>
        <p:txBody>
          <a:bodyPr/>
          <a:lstStyle>
            <a:lvl1pPr marL="0" marR="0" indent="0" algn="l" defTabSz="914400" rtl="0" eaLnBrk="1" fontAlgn="auto" latinLnBrk="0" hangingPunct="1">
              <a:lnSpc>
                <a:spcPct val="100000"/>
              </a:lnSpc>
              <a:spcBef>
                <a:spcPts val="0"/>
              </a:spcBef>
              <a:spcAft>
                <a:spcPts val="0"/>
              </a:spcAft>
              <a:buClrTx/>
              <a:buSzTx/>
              <a:buFontTx/>
              <a:buNone/>
              <a:tabLst/>
              <a:defRPr sz="4400" kern="1200">
                <a:solidFill>
                  <a:schemeClr val="bg1"/>
                </a:solidFill>
                <a:latin typeface="+mj-lt"/>
                <a:ea typeface="+mj-ea"/>
                <a:cs typeface="+mj-cs"/>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dirty="0">
                <a:ln>
                  <a:noFill/>
                </a:ln>
                <a:solidFill>
                  <a:prstClr val="white">
                    <a:lumMod val="85000"/>
                  </a:prstClr>
                </a:solidFill>
                <a:effectLst/>
                <a:uLnTx/>
                <a:uFillTx/>
                <a:latin typeface="Arial Bold" charset="0"/>
                <a:ea typeface="ＭＳ Ｐゴシック" charset="-128"/>
                <a:cs typeface="ＭＳ Ｐゴシック" charset="-128"/>
              </a:rPr>
              <a:t> </a:t>
            </a:r>
          </a:p>
        </p:txBody>
      </p:sp>
      <p:sp>
        <p:nvSpPr>
          <p:cNvPr id="4" name="TextBox 3"/>
          <p:cNvSpPr txBox="1"/>
          <p:nvPr/>
        </p:nvSpPr>
        <p:spPr>
          <a:xfrm>
            <a:off x="548641" y="85356"/>
            <a:ext cx="9813036"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a:ln>
                  <a:noFill/>
                </a:ln>
                <a:solidFill>
                  <a:schemeClr val="bg1">
                    <a:lumMod val="85000"/>
                  </a:schemeClr>
                </a:solidFill>
                <a:effectLst/>
                <a:uLnTx/>
                <a:uFillTx/>
                <a:latin typeface="Arial" panose="020B0604020202020204" pitchFamily="34" charset="0"/>
                <a:ea typeface="+mn-ea"/>
                <a:cs typeface="Arial" panose="020B0604020202020204" pitchFamily="34" charset="0"/>
              </a:rPr>
              <a:t>Agenda</a:t>
            </a:r>
          </a:p>
        </p:txBody>
      </p:sp>
    </p:spTree>
    <p:extLst>
      <p:ext uri="{BB962C8B-B14F-4D97-AF65-F5344CB8AC3E}">
        <p14:creationId xmlns:p14="http://schemas.microsoft.com/office/powerpoint/2010/main" val="2896466807"/>
      </p:ext>
    </p:extLst>
  </p:cSld>
  <p:clrMapOvr>
    <a:masterClrMapping/>
  </p:clrMapOvr>
  <mc:AlternateContent xmlns:mc="http://schemas.openxmlformats.org/markup-compatibility/2006" xmlns:p14="http://schemas.microsoft.com/office/powerpoint/2010/main">
    <mc:Choice Requires="p14">
      <p:transition spd="slow" p14:dur="2000" advTm="1000"/>
    </mc:Choice>
    <mc:Fallback xmlns="">
      <p:transition spd="slow" advTm="1000"/>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86B51781-D9C6-C540-B742-D5F49AFA092B}"/>
              </a:ext>
            </a:extLst>
          </p:cNvPr>
          <p:cNvPicPr>
            <a:picLocks noChangeAspect="1"/>
          </p:cNvPicPr>
          <p:nvPr/>
        </p:nvPicPr>
        <p:blipFill>
          <a:blip r:embed="rId2"/>
          <a:stretch>
            <a:fillRect/>
          </a:stretch>
        </p:blipFill>
        <p:spPr>
          <a:xfrm>
            <a:off x="0" y="0"/>
            <a:ext cx="12192000" cy="6858000"/>
          </a:xfrm>
          <a:prstGeom prst="rect">
            <a:avLst/>
          </a:prstGeom>
        </p:spPr>
      </p:pic>
      <p:sp>
        <p:nvSpPr>
          <p:cNvPr id="4" name="Slide Number Placeholder 3">
            <a:extLst>
              <a:ext uri="{FF2B5EF4-FFF2-40B4-BE49-F238E27FC236}">
                <a16:creationId xmlns:a16="http://schemas.microsoft.com/office/drawing/2014/main" id="{9B939719-2D00-EE44-9BC5-515778865D41}"/>
              </a:ext>
            </a:extLst>
          </p:cNvPr>
          <p:cNvSpPr>
            <a:spLocks noGrp="1"/>
          </p:cNvSpPr>
          <p:nvPr>
            <p:ph type="sldNum" sz="quarter" idx="4"/>
          </p:nvPr>
        </p:nvSpPr>
        <p:spPr>
          <a:xfrm>
            <a:off x="11244942" y="6547759"/>
            <a:ext cx="947057" cy="310243"/>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336D8BB-1FBA-4ECE-B83B-DC345E7EB0EF}" type="slidenum">
              <a:rPr kumimoji="0" lang="en-US" sz="1400" b="0" i="0" u="none" strike="noStrike" kern="1200" cap="none" spc="0" normalizeH="0" baseline="0" noProof="0" smtClean="0">
                <a:ln>
                  <a:noFill/>
                </a:ln>
                <a:solidFill>
                  <a:prstClr val="black"/>
                </a:solidFill>
                <a:effectLst/>
                <a:uLnTx/>
                <a:uFillTx/>
                <a:latin typeface="Arial" charset="0"/>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US" sz="1400" b="0" i="0" u="none" strike="noStrike" kern="1200" cap="none" spc="0" normalizeH="0" baseline="0" noProof="0">
              <a:ln>
                <a:noFill/>
              </a:ln>
              <a:solidFill>
                <a:prstClr val="black"/>
              </a:solidFill>
              <a:effectLst/>
              <a:uLnTx/>
              <a:uFillTx/>
              <a:latin typeface="Arial" charset="0"/>
              <a:cs typeface="+mn-cs"/>
            </a:endParaRPr>
          </a:p>
        </p:txBody>
      </p:sp>
      <p:sp>
        <p:nvSpPr>
          <p:cNvPr id="6" name="TextBox 5">
            <a:extLst>
              <a:ext uri="{FF2B5EF4-FFF2-40B4-BE49-F238E27FC236}">
                <a16:creationId xmlns:a16="http://schemas.microsoft.com/office/drawing/2014/main" id="{849922BC-574A-1D46-B190-90C3410D7D74}"/>
              </a:ext>
            </a:extLst>
          </p:cNvPr>
          <p:cNvSpPr txBox="1"/>
          <p:nvPr/>
        </p:nvSpPr>
        <p:spPr>
          <a:xfrm>
            <a:off x="6411192" y="3262747"/>
            <a:ext cx="5392881" cy="1200329"/>
          </a:xfrm>
          <a:prstGeom prst="rect">
            <a:avLst/>
          </a:prstGeom>
          <a:solidFill>
            <a:schemeClr val="bg1">
              <a:alpha val="50000"/>
            </a:schemeClr>
          </a:solidFill>
        </p:spPr>
        <p:txBody>
          <a:bodyPr wrap="square" rtlCol="0">
            <a:spAutoFit/>
          </a:bodyPr>
          <a:lstStyle/>
          <a:p>
            <a:pPr algn="ctr"/>
            <a:r>
              <a:rPr lang="en-US" sz="7200" b="1" dirty="0"/>
              <a:t>QUESTIONS?</a:t>
            </a:r>
          </a:p>
        </p:txBody>
      </p:sp>
    </p:spTree>
    <p:extLst>
      <p:ext uri="{BB962C8B-B14F-4D97-AF65-F5344CB8AC3E}">
        <p14:creationId xmlns:p14="http://schemas.microsoft.com/office/powerpoint/2010/main" val="384431893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1"/>
          <p:cNvSpPr>
            <a:spLocks noGrp="1"/>
          </p:cNvSpPr>
          <p:nvPr>
            <p:ph idx="1"/>
          </p:nvPr>
        </p:nvSpPr>
        <p:spPr>
          <a:xfrm>
            <a:off x="347958" y="1003412"/>
            <a:ext cx="11612070" cy="5625988"/>
          </a:xfrm>
        </p:spPr>
        <p:txBody>
          <a:bodyPr>
            <a:normAutofit/>
          </a:bodyPr>
          <a:lstStyle/>
          <a:p>
            <a:r>
              <a:rPr lang="en-US" sz="2200" b="1" dirty="0">
                <a:solidFill>
                  <a:srgbClr val="C00000"/>
                </a:solidFill>
                <a:latin typeface="Calibri" panose="020F0502020204030204" pitchFamily="34" charset="0"/>
                <a:cs typeface="Calibri" panose="020F0502020204030204" pitchFamily="34" charset="0"/>
              </a:rPr>
              <a:t>ISAAC update</a:t>
            </a:r>
          </a:p>
          <a:p>
            <a:r>
              <a:rPr lang="en-US" sz="2200" dirty="0">
                <a:latin typeface="Calibri" panose="020F0502020204030204" pitchFamily="34" charset="0"/>
                <a:cs typeface="Calibri" panose="020F0502020204030204" pitchFamily="34" charset="0"/>
              </a:rPr>
              <a:t>Florida Atlantic University senior design projects</a:t>
            </a:r>
            <a:endParaRPr lang="en-US" sz="1500" dirty="0">
              <a:latin typeface="Calibri" panose="020F0502020204030204" pitchFamily="34" charset="0"/>
              <a:cs typeface="Calibri" panose="020F0502020204030204" pitchFamily="34" charset="0"/>
            </a:endParaRPr>
          </a:p>
        </p:txBody>
      </p:sp>
      <p:sp>
        <p:nvSpPr>
          <p:cNvPr id="3" name="Slide Number Placeholder 2"/>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5D13D49-2B6F-174C-9E1E-1013A06E5C50}" type="slidenum">
              <a:rPr kumimoji="0" lang="uk-UA" sz="1400" b="0" i="0" u="none" strike="noStrike" kern="1200" cap="none" spc="0" normalizeH="0" baseline="0" noProof="0" smtClean="0">
                <a:ln>
                  <a:noFill/>
                </a:ln>
                <a:solidFill>
                  <a:prstClr val="black"/>
                </a:solidFill>
                <a:effectLst/>
                <a:uLnTx/>
                <a:uFillTx/>
                <a:latin typeface="Arial" charset="0"/>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uk-UA" sz="1400" b="0" i="0" u="none" strike="noStrike" kern="1200" cap="none" spc="0" normalizeH="0" baseline="0" noProof="0" dirty="0">
              <a:ln>
                <a:noFill/>
              </a:ln>
              <a:solidFill>
                <a:prstClr val="black"/>
              </a:solidFill>
              <a:effectLst/>
              <a:uLnTx/>
              <a:uFillTx/>
              <a:latin typeface="Arial" charset="0"/>
              <a:cs typeface="+mn-cs"/>
            </a:endParaRPr>
          </a:p>
        </p:txBody>
      </p:sp>
      <p:sp>
        <p:nvSpPr>
          <p:cNvPr id="5" name="Title 1"/>
          <p:cNvSpPr txBox="1">
            <a:spLocks/>
          </p:cNvSpPr>
          <p:nvPr/>
        </p:nvSpPr>
        <p:spPr>
          <a:xfrm>
            <a:off x="2667000" y="0"/>
            <a:ext cx="6858000" cy="1066800"/>
          </a:xfrm>
          <a:prstGeom prst="rect">
            <a:avLst/>
          </a:prstGeom>
        </p:spPr>
        <p:txBody>
          <a:bodyPr/>
          <a:lstStyle>
            <a:lvl1pPr marL="0" marR="0" indent="0" algn="l" defTabSz="914400" rtl="0" eaLnBrk="1" fontAlgn="auto" latinLnBrk="0" hangingPunct="1">
              <a:lnSpc>
                <a:spcPct val="100000"/>
              </a:lnSpc>
              <a:spcBef>
                <a:spcPts val="0"/>
              </a:spcBef>
              <a:spcAft>
                <a:spcPts val="0"/>
              </a:spcAft>
              <a:buClrTx/>
              <a:buSzTx/>
              <a:buFontTx/>
              <a:buNone/>
              <a:tabLst/>
              <a:defRPr sz="4400" kern="1200">
                <a:solidFill>
                  <a:schemeClr val="bg1"/>
                </a:solidFill>
                <a:latin typeface="+mj-lt"/>
                <a:ea typeface="+mj-ea"/>
                <a:cs typeface="+mj-cs"/>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dirty="0">
                <a:ln>
                  <a:noFill/>
                </a:ln>
                <a:solidFill>
                  <a:prstClr val="white">
                    <a:lumMod val="85000"/>
                  </a:prstClr>
                </a:solidFill>
                <a:effectLst/>
                <a:uLnTx/>
                <a:uFillTx/>
                <a:latin typeface="Arial Bold" charset="0"/>
                <a:ea typeface="ＭＳ Ｐゴシック" charset="-128"/>
                <a:cs typeface="ＭＳ Ｐゴシック" charset="-128"/>
              </a:rPr>
              <a:t> </a:t>
            </a:r>
          </a:p>
        </p:txBody>
      </p:sp>
      <p:sp>
        <p:nvSpPr>
          <p:cNvPr id="4" name="TextBox 3"/>
          <p:cNvSpPr txBox="1"/>
          <p:nvPr/>
        </p:nvSpPr>
        <p:spPr>
          <a:xfrm>
            <a:off x="548641" y="85356"/>
            <a:ext cx="9813036"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a:ln>
                  <a:noFill/>
                </a:ln>
                <a:solidFill>
                  <a:schemeClr val="bg1">
                    <a:lumMod val="85000"/>
                  </a:schemeClr>
                </a:solidFill>
                <a:effectLst/>
                <a:uLnTx/>
                <a:uFillTx/>
                <a:latin typeface="Arial" panose="020B0604020202020204" pitchFamily="34" charset="0"/>
                <a:ea typeface="+mn-ea"/>
                <a:cs typeface="Arial" panose="020B0604020202020204" pitchFamily="34" charset="0"/>
              </a:rPr>
              <a:t>Agenda</a:t>
            </a:r>
          </a:p>
        </p:txBody>
      </p:sp>
    </p:spTree>
    <p:extLst>
      <p:ext uri="{BB962C8B-B14F-4D97-AF65-F5344CB8AC3E}">
        <p14:creationId xmlns:p14="http://schemas.microsoft.com/office/powerpoint/2010/main" val="3051587493"/>
      </p:ext>
    </p:extLst>
  </p:cSld>
  <p:clrMapOvr>
    <a:masterClrMapping/>
  </p:clrMapOvr>
  <mc:AlternateContent xmlns:mc="http://schemas.openxmlformats.org/markup-compatibility/2006" xmlns:p14="http://schemas.microsoft.com/office/powerpoint/2010/main">
    <mc:Choice Requires="p14">
      <p:transition spd="slow" p14:dur="2000" advTm="1000"/>
    </mc:Choice>
    <mc:Fallback xmlns="">
      <p:transition spd="slow" advTm="1000"/>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b="1" dirty="0">
                <a:latin typeface="Calibri" panose="020F0502020204030204" pitchFamily="34" charset="0"/>
                <a:cs typeface="Calibri" panose="020F0502020204030204" pitchFamily="34" charset="0"/>
              </a:rPr>
              <a:t>ISAAC Overview</a:t>
            </a:r>
          </a:p>
        </p:txBody>
      </p:sp>
      <p:sp>
        <p:nvSpPr>
          <p:cNvPr id="3" name="Content Placeholder 2"/>
          <p:cNvSpPr>
            <a:spLocks noGrp="1"/>
          </p:cNvSpPr>
          <p:nvPr>
            <p:ph idx="1"/>
          </p:nvPr>
        </p:nvSpPr>
        <p:spPr>
          <a:xfrm>
            <a:off x="298174" y="1355035"/>
            <a:ext cx="7643191" cy="4953000"/>
          </a:xfrm>
        </p:spPr>
        <p:txBody>
          <a:bodyPr/>
          <a:lstStyle/>
          <a:p>
            <a:pPr defTabSz="457200" eaLnBrk="1" fontAlgn="auto" hangingPunct="1">
              <a:spcBef>
                <a:spcPts val="0"/>
              </a:spcBef>
              <a:spcAft>
                <a:spcPts val="0"/>
              </a:spcAft>
              <a:defRPr/>
            </a:pPr>
            <a:r>
              <a:rPr lang="en-US" b="0" dirty="0">
                <a:latin typeface="Arial"/>
                <a:ea typeface="Times New Roman"/>
                <a:cs typeface="Arial"/>
              </a:rPr>
              <a:t>Research project to develop technology for </a:t>
            </a:r>
            <a:r>
              <a:rPr lang="en-US" dirty="0">
                <a:solidFill>
                  <a:srgbClr val="AE0010"/>
                </a:solidFill>
                <a:latin typeface="Arial"/>
                <a:ea typeface="Times New Roman"/>
                <a:cs typeface="Arial"/>
              </a:rPr>
              <a:t>autonomous caretaking</a:t>
            </a:r>
            <a:r>
              <a:rPr lang="en-US" dirty="0">
                <a:latin typeface="Arial"/>
                <a:ea typeface="Times New Roman"/>
                <a:cs typeface="Arial"/>
              </a:rPr>
              <a:t> </a:t>
            </a:r>
            <a:r>
              <a:rPr lang="en-US" b="0" dirty="0">
                <a:latin typeface="Arial"/>
                <a:ea typeface="Times New Roman"/>
                <a:cs typeface="Arial"/>
              </a:rPr>
              <a:t>of spacecraft primarily during </a:t>
            </a:r>
            <a:r>
              <a:rPr lang="en-US" dirty="0">
                <a:solidFill>
                  <a:srgbClr val="AE0010"/>
                </a:solidFill>
                <a:latin typeface="Arial"/>
                <a:ea typeface="Times New Roman"/>
                <a:cs typeface="Arial"/>
              </a:rPr>
              <a:t>uncrewed</a:t>
            </a:r>
            <a:r>
              <a:rPr lang="en-US" b="0" dirty="0">
                <a:latin typeface="Arial"/>
                <a:ea typeface="Times New Roman"/>
                <a:cs typeface="Arial"/>
              </a:rPr>
              <a:t> mission phases</a:t>
            </a:r>
          </a:p>
          <a:p>
            <a:pPr defTabSz="457200" eaLnBrk="1" fontAlgn="auto" hangingPunct="1">
              <a:spcBef>
                <a:spcPts val="0"/>
              </a:spcBef>
              <a:spcAft>
                <a:spcPts val="0"/>
              </a:spcAft>
              <a:defRPr/>
            </a:pPr>
            <a:r>
              <a:rPr lang="en-US" b="0" dirty="0">
                <a:latin typeface="Arial"/>
                <a:ea typeface="Times New Roman"/>
                <a:cs typeface="Arial"/>
              </a:rPr>
              <a:t>Led by NASA Ames Research Center with collaboration from Johnson Space Center</a:t>
            </a:r>
          </a:p>
          <a:p>
            <a:pPr defTabSz="457200" eaLnBrk="1" fontAlgn="auto" hangingPunct="1">
              <a:spcBef>
                <a:spcPts val="0"/>
              </a:spcBef>
              <a:spcAft>
                <a:spcPts val="0"/>
              </a:spcAft>
              <a:defRPr/>
            </a:pPr>
            <a:r>
              <a:rPr lang="en-US" b="0" dirty="0">
                <a:latin typeface="Arial"/>
                <a:ea typeface="Times New Roman"/>
                <a:cs typeface="Arial"/>
              </a:rPr>
              <a:t>Integrate </a:t>
            </a:r>
            <a:r>
              <a:rPr lang="en-US" dirty="0">
                <a:solidFill>
                  <a:srgbClr val="AE0010"/>
                </a:solidFill>
                <a:latin typeface="Arial"/>
                <a:ea typeface="Times New Roman"/>
                <a:cs typeface="Arial"/>
              </a:rPr>
              <a:t>autonomous intra-vehicular robots</a:t>
            </a:r>
            <a:r>
              <a:rPr lang="en-US" b="0" dirty="0">
                <a:latin typeface="Arial"/>
                <a:ea typeface="Times New Roman"/>
                <a:cs typeface="Arial"/>
              </a:rPr>
              <a:t> (IVR) with </a:t>
            </a:r>
            <a:r>
              <a:rPr lang="en-US" dirty="0">
                <a:solidFill>
                  <a:srgbClr val="AE0010"/>
                </a:solidFill>
                <a:latin typeface="Arial"/>
                <a:ea typeface="Times New Roman"/>
                <a:cs typeface="Arial"/>
              </a:rPr>
              <a:t>spacecraft infrastructure</a:t>
            </a:r>
            <a:r>
              <a:rPr lang="en-US" b="0" dirty="0">
                <a:latin typeface="Arial"/>
                <a:ea typeface="Times New Roman"/>
                <a:cs typeface="Arial"/>
              </a:rPr>
              <a:t> (power, life support, etc.) and </a:t>
            </a:r>
            <a:r>
              <a:rPr lang="en-US" dirty="0">
                <a:solidFill>
                  <a:srgbClr val="AE0010"/>
                </a:solidFill>
                <a:latin typeface="Arial"/>
                <a:ea typeface="Times New Roman"/>
                <a:cs typeface="Arial"/>
              </a:rPr>
              <a:t>ground control</a:t>
            </a:r>
          </a:p>
          <a:p>
            <a:pPr defTabSz="457200" eaLnBrk="1" fontAlgn="auto" hangingPunct="1">
              <a:spcBef>
                <a:spcPts val="0"/>
              </a:spcBef>
              <a:spcAft>
                <a:spcPts val="0"/>
              </a:spcAft>
              <a:defRPr/>
            </a:pPr>
            <a:r>
              <a:rPr lang="en-US" b="0" dirty="0">
                <a:latin typeface="Arial"/>
                <a:ea typeface="Times New Roman"/>
                <a:cs typeface="Arial"/>
              </a:rPr>
              <a:t>Focus on capabilities required for the </a:t>
            </a:r>
            <a:r>
              <a:rPr lang="en-US" dirty="0">
                <a:solidFill>
                  <a:srgbClr val="AE0010"/>
                </a:solidFill>
                <a:latin typeface="Arial"/>
                <a:ea typeface="Times New Roman"/>
                <a:cs typeface="Arial"/>
              </a:rPr>
              <a:t>Gateway</a:t>
            </a:r>
            <a:r>
              <a:rPr lang="en-US" dirty="0">
                <a:latin typeface="Arial"/>
                <a:ea typeface="Times New Roman"/>
                <a:cs typeface="Arial"/>
              </a:rPr>
              <a:t> </a:t>
            </a:r>
            <a:r>
              <a:rPr lang="en-US" b="0" dirty="0">
                <a:latin typeface="Arial"/>
                <a:ea typeface="Times New Roman"/>
                <a:cs typeface="Arial"/>
              </a:rPr>
              <a:t>that also apply to human missions to Mars and beyond</a:t>
            </a:r>
          </a:p>
          <a:p>
            <a:pPr defTabSz="457200" eaLnBrk="1" fontAlgn="auto" hangingPunct="1">
              <a:spcBef>
                <a:spcPts val="0"/>
              </a:spcBef>
              <a:spcAft>
                <a:spcPts val="0"/>
              </a:spcAft>
              <a:defRPr/>
            </a:pPr>
            <a:r>
              <a:rPr lang="en-US" b="0" dirty="0">
                <a:latin typeface="Arial"/>
                <a:ea typeface="Times New Roman"/>
                <a:cs typeface="Arial"/>
              </a:rPr>
              <a:t>Test with </a:t>
            </a:r>
            <a:r>
              <a:rPr lang="en-US" dirty="0">
                <a:solidFill>
                  <a:srgbClr val="AE0010"/>
                </a:solidFill>
                <a:latin typeface="Arial"/>
                <a:ea typeface="Times New Roman"/>
                <a:cs typeface="Arial"/>
              </a:rPr>
              <a:t>existing IVR on the ISS </a:t>
            </a:r>
            <a:r>
              <a:rPr lang="en-US" b="0" dirty="0">
                <a:latin typeface="Arial"/>
                <a:ea typeface="Times New Roman"/>
                <a:cs typeface="Arial"/>
              </a:rPr>
              <a:t>(Astrobee, Robonaut) as an analog for </a:t>
            </a:r>
            <a:r>
              <a:rPr lang="en-US" dirty="0">
                <a:solidFill>
                  <a:srgbClr val="AE0010"/>
                </a:solidFill>
                <a:latin typeface="Arial"/>
                <a:ea typeface="Times New Roman"/>
                <a:cs typeface="Arial"/>
              </a:rPr>
              <a:t>future IVR on Gateway</a:t>
            </a:r>
          </a:p>
          <a:p>
            <a:pPr defTabSz="457200" eaLnBrk="1" fontAlgn="auto" hangingPunct="1">
              <a:spcBef>
                <a:spcPts val="0"/>
              </a:spcBef>
              <a:spcAft>
                <a:spcPts val="0"/>
              </a:spcAft>
              <a:defRPr/>
            </a:pPr>
            <a:r>
              <a:rPr lang="en-US" b="0" dirty="0">
                <a:latin typeface="Arial"/>
                <a:ea typeface="Times New Roman"/>
                <a:cs typeface="Arial"/>
              </a:rPr>
              <a:t>Do not:</a:t>
            </a:r>
          </a:p>
          <a:p>
            <a:pPr lvl="1" defTabSz="457200" eaLnBrk="1" fontAlgn="auto" hangingPunct="1">
              <a:spcBef>
                <a:spcPts val="0"/>
              </a:spcBef>
              <a:spcAft>
                <a:spcPts val="0"/>
              </a:spcAft>
              <a:defRPr/>
            </a:pPr>
            <a:r>
              <a:rPr lang="en-US" dirty="0">
                <a:latin typeface="Arial"/>
                <a:ea typeface="Times New Roman"/>
                <a:cs typeface="Arial"/>
              </a:rPr>
              <a:t>Develop the IVR needed for Gateway</a:t>
            </a:r>
          </a:p>
          <a:p>
            <a:pPr lvl="1" defTabSz="457200" eaLnBrk="1" fontAlgn="auto" hangingPunct="1">
              <a:spcBef>
                <a:spcPts val="0"/>
              </a:spcBef>
              <a:spcAft>
                <a:spcPts val="0"/>
              </a:spcAft>
              <a:defRPr/>
            </a:pPr>
            <a:r>
              <a:rPr lang="en-US" dirty="0">
                <a:latin typeface="Arial"/>
                <a:ea typeface="Times New Roman"/>
                <a:cs typeface="Arial"/>
              </a:rPr>
              <a:t>Develop Gateway flight software</a:t>
            </a:r>
          </a:p>
          <a:p>
            <a:pPr lvl="1" defTabSz="457200" eaLnBrk="1" fontAlgn="auto" hangingPunct="1">
              <a:spcBef>
                <a:spcPts val="0"/>
              </a:spcBef>
              <a:spcAft>
                <a:spcPts val="0"/>
              </a:spcAft>
              <a:defRPr/>
            </a:pPr>
            <a:r>
              <a:rPr lang="en-US" dirty="0">
                <a:latin typeface="Arial"/>
                <a:ea typeface="Times New Roman"/>
                <a:cs typeface="Arial"/>
              </a:rPr>
              <a:t>(These tasks are vital but not part of ISAAC.)</a:t>
            </a:r>
          </a:p>
          <a:p>
            <a:pPr defTabSz="457200" eaLnBrk="1" fontAlgn="auto" hangingPunct="1">
              <a:spcBef>
                <a:spcPts val="0"/>
              </a:spcBef>
              <a:spcAft>
                <a:spcPts val="0"/>
              </a:spcAft>
              <a:defRPr/>
            </a:pPr>
            <a:endParaRPr lang="en-US" b="0" dirty="0">
              <a:latin typeface="Arial"/>
              <a:ea typeface="Times New Roman"/>
              <a:cs typeface="Arial"/>
            </a:endParaRPr>
          </a:p>
          <a:p>
            <a:pPr defTabSz="457200" eaLnBrk="1" fontAlgn="auto" hangingPunct="1">
              <a:spcBef>
                <a:spcPts val="0"/>
              </a:spcBef>
              <a:spcAft>
                <a:spcPts val="0"/>
              </a:spcAft>
              <a:defRPr/>
            </a:pPr>
            <a:endParaRPr lang="en-US" b="0" dirty="0">
              <a:latin typeface="Arial"/>
              <a:ea typeface="Times New Roman"/>
              <a:cs typeface="Arial"/>
            </a:endParaRPr>
          </a:p>
        </p:txBody>
      </p:sp>
      <p:sp>
        <p:nvSpPr>
          <p:cNvPr id="4" name="Slide Number Placeholder 3"/>
          <p:cNvSpPr>
            <a:spLocks noGrp="1"/>
          </p:cNvSpPr>
          <p:nvPr>
            <p:ph type="sldNum" sz="quarter" idx="4"/>
          </p:nvPr>
        </p:nvSpPr>
        <p:spPr/>
        <p:txBody>
          <a:bodyPr/>
          <a:lstStyle/>
          <a:p>
            <a:pPr defTabSz="457146" fontAlgn="base">
              <a:spcBef>
                <a:spcPct val="0"/>
              </a:spcBef>
              <a:spcAft>
                <a:spcPct val="0"/>
              </a:spcAft>
            </a:pPr>
            <a:fld id="{4336D8BB-1FBA-4ECE-B83B-DC345E7EB0EF}" type="slidenum">
              <a:rPr lang="en-US">
                <a:solidFill>
                  <a:prstClr val="black"/>
                </a:solidFill>
                <a:latin typeface="Arial" charset="0"/>
                <a:ea typeface="ＭＳ Ｐゴシック" charset="-128"/>
              </a:rPr>
              <a:pPr defTabSz="457146" fontAlgn="base">
                <a:spcBef>
                  <a:spcPct val="0"/>
                </a:spcBef>
                <a:spcAft>
                  <a:spcPct val="0"/>
                </a:spcAft>
              </a:pPr>
              <a:t>4</a:t>
            </a:fld>
            <a:endParaRPr lang="en-US">
              <a:solidFill>
                <a:prstClr val="black"/>
              </a:solidFill>
              <a:latin typeface="Arial" charset="0"/>
              <a:ea typeface="ＭＳ Ｐゴシック" charset="-128"/>
            </a:endParaRPr>
          </a:p>
        </p:txBody>
      </p:sp>
      <p:pic>
        <p:nvPicPr>
          <p:cNvPr id="5" name="Picture 4">
            <a:extLst>
              <a:ext uri="{FF2B5EF4-FFF2-40B4-BE49-F238E27FC236}">
                <a16:creationId xmlns:a16="http://schemas.microsoft.com/office/drawing/2014/main" id="{FD88AD0D-B2F1-EE43-8746-EBECDB22EE6B}"/>
              </a:ext>
            </a:extLst>
          </p:cNvPr>
          <p:cNvPicPr>
            <a:picLocks noChangeAspect="1"/>
          </p:cNvPicPr>
          <p:nvPr/>
        </p:nvPicPr>
        <p:blipFill>
          <a:blip r:embed="rId3"/>
          <a:stretch>
            <a:fillRect/>
          </a:stretch>
        </p:blipFill>
        <p:spPr>
          <a:xfrm>
            <a:off x="8238508" y="4154980"/>
            <a:ext cx="3569989" cy="2024591"/>
          </a:xfrm>
          <a:prstGeom prst="rect">
            <a:avLst/>
          </a:prstGeom>
        </p:spPr>
      </p:pic>
      <p:pic>
        <p:nvPicPr>
          <p:cNvPr id="6" name="Picture 5" descr="Gateway-Orion.png">
            <a:extLst>
              <a:ext uri="{FF2B5EF4-FFF2-40B4-BE49-F238E27FC236}">
                <a16:creationId xmlns:a16="http://schemas.microsoft.com/office/drawing/2014/main" id="{B565452B-58B8-9544-9EC4-0AEC9080CB3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223436" y="1355035"/>
            <a:ext cx="3588258" cy="2637205"/>
          </a:xfrm>
          <a:prstGeom prst="rect">
            <a:avLst/>
          </a:prstGeom>
        </p:spPr>
      </p:pic>
    </p:spTree>
    <p:extLst>
      <p:ext uri="{BB962C8B-B14F-4D97-AF65-F5344CB8AC3E}">
        <p14:creationId xmlns:p14="http://schemas.microsoft.com/office/powerpoint/2010/main" val="272694383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7649" y="36904"/>
            <a:ext cx="8250115" cy="1066800"/>
          </a:xfrm>
        </p:spPr>
        <p:txBody>
          <a:bodyPr/>
          <a:lstStyle/>
          <a:p>
            <a:r>
              <a:rPr lang="en-US" sz="4000" dirty="0">
                <a:solidFill>
                  <a:schemeClr val="bg1">
                    <a:lumMod val="85000"/>
                  </a:schemeClr>
                </a:solidFill>
              </a:rPr>
              <a:t>ISAAC FY23 Focus Areas</a:t>
            </a:r>
          </a:p>
        </p:txBody>
      </p:sp>
      <p:pic>
        <p:nvPicPr>
          <p:cNvPr id="5" name="Picture 4"/>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1197239" y="121312"/>
            <a:ext cx="990306" cy="824176"/>
          </a:xfrm>
          <a:prstGeom prst="rect">
            <a:avLst/>
          </a:prstGeom>
        </p:spPr>
      </p:pic>
      <p:sp>
        <p:nvSpPr>
          <p:cNvPr id="6" name="Slide Number Placeholder 5"/>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5D13D49-2B6F-174C-9E1E-1013A06E5C50}" type="slidenum">
              <a:rPr kumimoji="0" lang="uk-UA" sz="800" b="0" i="0" u="none" strike="noStrike" kern="1200" cap="none" spc="0" normalizeH="0" baseline="0" noProof="0" smtClean="0">
                <a:ln>
                  <a:noFill/>
                </a:ln>
                <a:solidFill>
                  <a:prstClr val="black"/>
                </a:solidFill>
                <a:effectLst/>
                <a:uLnTx/>
                <a:uFillTx/>
                <a:latin typeface="Arial" charset="0"/>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uk-UA" sz="800" b="0" i="0" u="none" strike="noStrike" kern="1200" cap="none" spc="0" normalizeH="0" baseline="0" noProof="0">
              <a:ln>
                <a:noFill/>
              </a:ln>
              <a:solidFill>
                <a:prstClr val="black"/>
              </a:solidFill>
              <a:effectLst/>
              <a:uLnTx/>
              <a:uFillTx/>
              <a:latin typeface="Arial" charset="0"/>
              <a:cs typeface="+mn-cs"/>
            </a:endParaRPr>
          </a:p>
        </p:txBody>
      </p:sp>
      <p:sp>
        <p:nvSpPr>
          <p:cNvPr id="51" name="TextBox 50">
            <a:extLst>
              <a:ext uri="{FF2B5EF4-FFF2-40B4-BE49-F238E27FC236}">
                <a16:creationId xmlns:a16="http://schemas.microsoft.com/office/drawing/2014/main" id="{24D03726-F1F8-4256-AAE0-764EEAE9335D}"/>
              </a:ext>
            </a:extLst>
          </p:cNvPr>
          <p:cNvSpPr txBox="1"/>
          <p:nvPr/>
        </p:nvSpPr>
        <p:spPr>
          <a:xfrm>
            <a:off x="427869" y="4688256"/>
            <a:ext cx="5988045" cy="1538883"/>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Arial" charset="0"/>
                <a:ea typeface="MS PGothic" charset="-128"/>
                <a:cs typeface="+mn-cs"/>
              </a:rPr>
              <a:t>Phase 1XX</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600" b="0" i="0" u="none" strike="noStrike" kern="1200" cap="none" spc="0" normalizeH="0" baseline="0" noProof="0" dirty="0">
                <a:ln>
                  <a:noFill/>
                </a:ln>
                <a:solidFill>
                  <a:prstClr val="black"/>
                </a:solidFill>
                <a:effectLst/>
                <a:uLnTx/>
                <a:uFillTx/>
                <a:latin typeface="Arial" charset="0"/>
                <a:ea typeface="MS PGothic" charset="-128"/>
                <a:cs typeface="+mn-cs"/>
              </a:rPr>
              <a:t>Technical thrust: Integrated Data</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600" b="0" i="0" u="none" strike="noStrike" kern="1200" cap="none" spc="0" normalizeH="0" baseline="0" noProof="0" dirty="0">
                <a:ln>
                  <a:noFill/>
                </a:ln>
                <a:solidFill>
                  <a:prstClr val="black"/>
                </a:solidFill>
                <a:effectLst/>
                <a:uLnTx/>
                <a:uFillTx/>
                <a:latin typeface="Arial" charset="0"/>
                <a:ea typeface="MS PGothic" charset="-128"/>
                <a:cs typeface="+mn-cs"/>
              </a:rPr>
              <a:t>Capability area: Autonomous State Assessment</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600" b="0" i="0" u="none" strike="noStrike" kern="1200" cap="none" spc="0" normalizeH="0" baseline="0" noProof="0" dirty="0" err="1">
                <a:ln>
                  <a:noFill/>
                </a:ln>
                <a:solidFill>
                  <a:prstClr val="black"/>
                </a:solidFill>
                <a:effectLst/>
                <a:uLnTx/>
                <a:uFillTx/>
                <a:latin typeface="Arial" charset="0"/>
                <a:ea typeface="MS PGothic" charset="-128"/>
                <a:cs typeface="+mn-cs"/>
              </a:rPr>
              <a:t>Hifi</a:t>
            </a:r>
            <a:r>
              <a:rPr kumimoji="0" lang="en-US" sz="1600" b="0" i="0" u="none" strike="noStrike" kern="1200" cap="none" spc="0" normalizeH="0" baseline="0" noProof="0" dirty="0">
                <a:ln>
                  <a:noFill/>
                </a:ln>
                <a:solidFill>
                  <a:prstClr val="black"/>
                </a:solidFill>
                <a:effectLst/>
                <a:uLnTx/>
                <a:uFillTx/>
                <a:latin typeface="Arial" charset="0"/>
                <a:ea typeface="MS PGothic" charset="-128"/>
                <a:cs typeface="+mn-cs"/>
              </a:rPr>
              <a:t> demo scenarios:</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0" lang="en-US" sz="1400" b="0" i="0" u="none" strike="noStrike" kern="1200" cap="none" spc="0" normalizeH="0" baseline="0" noProof="0" dirty="0">
                <a:ln>
                  <a:noFill/>
                </a:ln>
                <a:solidFill>
                  <a:prstClr val="black"/>
                </a:solidFill>
                <a:effectLst/>
                <a:uLnTx/>
                <a:uFillTx/>
                <a:latin typeface="Arial" charset="0"/>
                <a:ea typeface="MS PGothic" charset="-128"/>
                <a:cs typeface="+mn-cs"/>
              </a:rPr>
              <a:t>ARC: ISS demo: Astrobee close-up targeted inspection of hatch seals</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0" lang="en-US" sz="1400" b="0" i="0" u="none" strike="noStrike" kern="1200" cap="none" spc="0" normalizeH="0" baseline="0" noProof="0" dirty="0">
                <a:ln>
                  <a:noFill/>
                </a:ln>
                <a:solidFill>
                  <a:prstClr val="black"/>
                </a:solidFill>
                <a:effectLst/>
                <a:uLnTx/>
                <a:uFillTx/>
                <a:latin typeface="Arial" charset="0"/>
                <a:ea typeface="MS PGothic" charset="-128"/>
                <a:cs typeface="+mn-cs"/>
              </a:rPr>
              <a:t>JSC: Ground lab demo: Mobile manipulator inspection of freezer seals</a:t>
            </a:r>
          </a:p>
        </p:txBody>
      </p:sp>
      <p:pic>
        <p:nvPicPr>
          <p:cNvPr id="52" name="Picture 51">
            <a:extLst>
              <a:ext uri="{FF2B5EF4-FFF2-40B4-BE49-F238E27FC236}">
                <a16:creationId xmlns:a16="http://schemas.microsoft.com/office/drawing/2014/main" id="{1EE6BCFE-19A0-4CEC-B950-8525C996E3C5}"/>
              </a:ext>
            </a:extLst>
          </p:cNvPr>
          <p:cNvPicPr>
            <a:picLocks noChangeAspect="1"/>
          </p:cNvPicPr>
          <p:nvPr/>
        </p:nvPicPr>
        <p:blipFill>
          <a:blip r:embed="rId4"/>
          <a:stretch>
            <a:fillRect/>
          </a:stretch>
        </p:blipFill>
        <p:spPr>
          <a:xfrm>
            <a:off x="2609113" y="2373266"/>
            <a:ext cx="3396834" cy="2174488"/>
          </a:xfrm>
          <a:prstGeom prst="rect">
            <a:avLst/>
          </a:prstGeom>
        </p:spPr>
      </p:pic>
      <p:pic>
        <p:nvPicPr>
          <p:cNvPr id="8" name="Picture 7">
            <a:extLst>
              <a:ext uri="{FF2B5EF4-FFF2-40B4-BE49-F238E27FC236}">
                <a16:creationId xmlns:a16="http://schemas.microsoft.com/office/drawing/2014/main" id="{4E03455A-C5E9-4CDC-9C62-1DF0B8F8279B}"/>
              </a:ext>
            </a:extLst>
          </p:cNvPr>
          <p:cNvPicPr>
            <a:picLocks noChangeAspect="1"/>
          </p:cNvPicPr>
          <p:nvPr/>
        </p:nvPicPr>
        <p:blipFill rotWithShape="1">
          <a:blip r:embed="rId5">
            <a:extLst>
              <a:ext uri="{28A0092B-C50C-407E-A947-70E740481C1C}">
                <a14:useLocalDpi xmlns:a14="http://schemas.microsoft.com/office/drawing/2010/main" val="0"/>
              </a:ext>
            </a:extLst>
          </a:blip>
          <a:srcRect l="15488" t="674" r="19158" b="13113"/>
          <a:stretch/>
        </p:blipFill>
        <p:spPr>
          <a:xfrm>
            <a:off x="634591" y="1534949"/>
            <a:ext cx="2269392" cy="1995812"/>
          </a:xfrm>
          <a:prstGeom prst="rect">
            <a:avLst/>
          </a:prstGeom>
        </p:spPr>
      </p:pic>
      <p:sp>
        <p:nvSpPr>
          <p:cNvPr id="12" name="TextBox 11">
            <a:extLst>
              <a:ext uri="{FF2B5EF4-FFF2-40B4-BE49-F238E27FC236}">
                <a16:creationId xmlns:a16="http://schemas.microsoft.com/office/drawing/2014/main" id="{5F09C4A5-3CD8-444E-9150-5073C862628D}"/>
              </a:ext>
            </a:extLst>
          </p:cNvPr>
          <p:cNvSpPr txBox="1"/>
          <p:nvPr/>
        </p:nvSpPr>
        <p:spPr>
          <a:xfrm>
            <a:off x="6516472" y="4688765"/>
            <a:ext cx="5988045" cy="1538883"/>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Arial" charset="0"/>
                <a:ea typeface="MS PGothic" charset="-128"/>
                <a:cs typeface="+mn-cs"/>
              </a:rPr>
              <a:t>Phase 3</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600" b="0" i="0" u="none" strike="noStrike" kern="1200" cap="none" spc="0" normalizeH="0" baseline="0" noProof="0" dirty="0">
                <a:ln>
                  <a:noFill/>
                </a:ln>
                <a:solidFill>
                  <a:prstClr val="black"/>
                </a:solidFill>
                <a:effectLst/>
                <a:uLnTx/>
                <a:uFillTx/>
                <a:latin typeface="Arial" charset="0"/>
                <a:ea typeface="MS PGothic" charset="-128"/>
                <a:cs typeface="+mn-cs"/>
              </a:rPr>
              <a:t>Technical thrust: Coordinated Execution</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600" b="0" i="0" u="none" strike="noStrike" kern="1200" cap="none" spc="0" normalizeH="0" baseline="0" noProof="0" dirty="0">
                <a:ln>
                  <a:noFill/>
                </a:ln>
                <a:solidFill>
                  <a:prstClr val="black"/>
                </a:solidFill>
                <a:effectLst/>
                <a:uLnTx/>
                <a:uFillTx/>
                <a:latin typeface="Arial" charset="0"/>
                <a:ea typeface="MS PGothic" charset="-128"/>
                <a:cs typeface="+mn-cs"/>
              </a:rPr>
              <a:t>Capability area: Integrated Fault Management</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600" b="0" i="0" u="none" strike="noStrike" kern="1200" cap="none" spc="0" normalizeH="0" baseline="0" noProof="0" dirty="0" err="1">
                <a:ln>
                  <a:noFill/>
                </a:ln>
                <a:solidFill>
                  <a:prstClr val="black"/>
                </a:solidFill>
                <a:effectLst/>
                <a:uLnTx/>
                <a:uFillTx/>
                <a:latin typeface="Arial" charset="0"/>
                <a:ea typeface="MS PGothic" charset="-128"/>
                <a:cs typeface="+mn-cs"/>
              </a:rPr>
              <a:t>Hifi</a:t>
            </a:r>
            <a:r>
              <a:rPr kumimoji="0" lang="en-US" sz="1600" b="0" i="0" u="none" strike="noStrike" kern="1200" cap="none" spc="0" normalizeH="0" baseline="0" noProof="0" dirty="0">
                <a:ln>
                  <a:noFill/>
                </a:ln>
                <a:solidFill>
                  <a:prstClr val="black"/>
                </a:solidFill>
                <a:effectLst/>
                <a:uLnTx/>
                <a:uFillTx/>
                <a:latin typeface="Arial" charset="0"/>
                <a:ea typeface="MS PGothic" charset="-128"/>
                <a:cs typeface="+mn-cs"/>
              </a:rPr>
              <a:t> demo scenarios:</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0" lang="en-US" sz="1400" b="0" i="0" u="none" strike="noStrike" kern="1200" cap="none" spc="0" normalizeH="0" baseline="0" noProof="0" dirty="0">
                <a:ln>
                  <a:noFill/>
                </a:ln>
                <a:solidFill>
                  <a:prstClr val="black"/>
                </a:solidFill>
                <a:effectLst/>
                <a:uLnTx/>
                <a:uFillTx/>
                <a:latin typeface="Arial" charset="0"/>
                <a:ea typeface="MS PGothic" charset="-128"/>
                <a:cs typeface="+mn-cs"/>
              </a:rPr>
              <a:t>ARC: ISS demo: Coordinated ISS interior survey with multiple Astrobees</a:t>
            </a:r>
          </a:p>
        </p:txBody>
      </p:sp>
      <p:pic>
        <p:nvPicPr>
          <p:cNvPr id="10" name="Picture 9">
            <a:extLst>
              <a:ext uri="{FF2B5EF4-FFF2-40B4-BE49-F238E27FC236}">
                <a16:creationId xmlns:a16="http://schemas.microsoft.com/office/drawing/2014/main" id="{CDCB5EFF-F80B-4975-98D9-70B99D40D070}"/>
              </a:ext>
            </a:extLst>
          </p:cNvPr>
          <p:cNvPicPr>
            <a:picLocks noChangeAspect="1"/>
          </p:cNvPicPr>
          <p:nvPr/>
        </p:nvPicPr>
        <p:blipFill rotWithShape="1">
          <a:blip r:embed="rId6">
            <a:extLst>
              <a:ext uri="{28A0092B-C50C-407E-A947-70E740481C1C}">
                <a14:useLocalDpi xmlns:a14="http://schemas.microsoft.com/office/drawing/2010/main" val="0"/>
              </a:ext>
            </a:extLst>
          </a:blip>
          <a:srcRect l="14906" t="31392" r="23860"/>
          <a:stretch/>
        </p:blipFill>
        <p:spPr>
          <a:xfrm>
            <a:off x="6601109" y="1534949"/>
            <a:ext cx="4797387" cy="3023469"/>
          </a:xfrm>
          <a:prstGeom prst="rect">
            <a:avLst/>
          </a:prstGeom>
        </p:spPr>
      </p:pic>
    </p:spTree>
    <p:extLst>
      <p:ext uri="{BB962C8B-B14F-4D97-AF65-F5344CB8AC3E}">
        <p14:creationId xmlns:p14="http://schemas.microsoft.com/office/powerpoint/2010/main" val="386925790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5D13D49-2B6F-174C-9E1E-1013A06E5C50}" type="slidenum">
              <a:rPr kumimoji="0" lang="uk-UA" sz="1400" b="0" i="0" u="none" strike="noStrike" kern="1200" cap="none" spc="0" normalizeH="0" baseline="0" noProof="0" smtClean="0">
                <a:ln>
                  <a:noFill/>
                </a:ln>
                <a:solidFill>
                  <a:prstClr val="black"/>
                </a:solidFill>
                <a:effectLst/>
                <a:uLnTx/>
                <a:uFillTx/>
                <a:latin typeface="Arial" charset="0"/>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uk-UA" sz="1400" b="0" i="0" u="none" strike="noStrike" kern="1200" cap="none" spc="0" normalizeH="0" baseline="0" noProof="0" dirty="0">
              <a:ln>
                <a:noFill/>
              </a:ln>
              <a:solidFill>
                <a:prstClr val="black"/>
              </a:solidFill>
              <a:effectLst/>
              <a:uLnTx/>
              <a:uFillTx/>
              <a:latin typeface="Arial" charset="0"/>
              <a:cs typeface="+mn-cs"/>
            </a:endParaRPr>
          </a:p>
        </p:txBody>
      </p:sp>
      <p:sp>
        <p:nvSpPr>
          <p:cNvPr id="5" name="Title 1"/>
          <p:cNvSpPr txBox="1">
            <a:spLocks/>
          </p:cNvSpPr>
          <p:nvPr/>
        </p:nvSpPr>
        <p:spPr>
          <a:xfrm>
            <a:off x="2667000" y="0"/>
            <a:ext cx="6858000" cy="1066800"/>
          </a:xfrm>
          <a:prstGeom prst="rect">
            <a:avLst/>
          </a:prstGeom>
        </p:spPr>
        <p:txBody>
          <a:bodyPr/>
          <a:lstStyle>
            <a:lvl1pPr marL="0" marR="0" indent="0" algn="l" defTabSz="914400" rtl="0" eaLnBrk="1" fontAlgn="auto" latinLnBrk="0" hangingPunct="1">
              <a:lnSpc>
                <a:spcPct val="100000"/>
              </a:lnSpc>
              <a:spcBef>
                <a:spcPts val="0"/>
              </a:spcBef>
              <a:spcAft>
                <a:spcPts val="0"/>
              </a:spcAft>
              <a:buClrTx/>
              <a:buSzTx/>
              <a:buFontTx/>
              <a:buNone/>
              <a:tabLst/>
              <a:defRPr sz="4400" kern="1200">
                <a:solidFill>
                  <a:schemeClr val="bg1"/>
                </a:solidFill>
                <a:latin typeface="+mj-lt"/>
                <a:ea typeface="+mj-ea"/>
                <a:cs typeface="+mj-cs"/>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dirty="0">
                <a:ln>
                  <a:noFill/>
                </a:ln>
                <a:solidFill>
                  <a:prstClr val="white">
                    <a:lumMod val="85000"/>
                  </a:prstClr>
                </a:solidFill>
                <a:effectLst/>
                <a:uLnTx/>
                <a:uFillTx/>
                <a:latin typeface="Arial Bold" charset="0"/>
                <a:ea typeface="ＭＳ Ｐゴシック" charset="-128"/>
                <a:cs typeface="ＭＳ Ｐゴシック" charset="-128"/>
              </a:rPr>
              <a:t> </a:t>
            </a:r>
          </a:p>
        </p:txBody>
      </p:sp>
      <p:sp>
        <p:nvSpPr>
          <p:cNvPr id="4" name="TextBox 3"/>
          <p:cNvSpPr txBox="1"/>
          <p:nvPr/>
        </p:nvSpPr>
        <p:spPr>
          <a:xfrm>
            <a:off x="548641" y="146316"/>
            <a:ext cx="9813036" cy="52322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prstClr val="white">
                    <a:lumMod val="85000"/>
                  </a:prstClr>
                </a:solidFill>
                <a:effectLst/>
                <a:uLnTx/>
                <a:uFillTx/>
                <a:latin typeface="Arial" panose="020B0604020202020204" pitchFamily="34" charset="0"/>
                <a:ea typeface="MS PGothic" charset="-128"/>
                <a:cs typeface="Arial" panose="020B0604020202020204" pitchFamily="34" charset="0"/>
              </a:rPr>
              <a:t>Phase 1XX ARC: Close-Up Targeted Inspection Scenario</a:t>
            </a:r>
          </a:p>
        </p:txBody>
      </p:sp>
      <p:sp>
        <p:nvSpPr>
          <p:cNvPr id="9" name="Content Placeholder 2">
            <a:extLst>
              <a:ext uri="{FF2B5EF4-FFF2-40B4-BE49-F238E27FC236}">
                <a16:creationId xmlns:a16="http://schemas.microsoft.com/office/drawing/2014/main" id="{1FA1EEE3-A126-4386-A455-EB036B0C7042}"/>
              </a:ext>
            </a:extLst>
          </p:cNvPr>
          <p:cNvSpPr txBox="1">
            <a:spLocks/>
          </p:cNvSpPr>
          <p:nvPr/>
        </p:nvSpPr>
        <p:spPr>
          <a:xfrm>
            <a:off x="406399" y="1066800"/>
            <a:ext cx="8721125" cy="5608320"/>
          </a:xfrm>
          <a:prstGeom prst="rect">
            <a:avLst/>
          </a:prstGeom>
        </p:spPr>
        <p:txBody>
          <a:bodyPr vert="horz" lIns="91440" tIns="45720" rIns="91440" bIns="45720" rtlCol="0">
            <a:normAutofit fontScale="85000" lnSpcReduction="10000"/>
          </a:bodyPr>
          <a:lstStyle>
            <a:lvl1pPr marL="339725" indent="-339725" algn="l" defTabSz="914400" rtl="0" eaLnBrk="1" latinLnBrk="0" hangingPunct="1">
              <a:lnSpc>
                <a:spcPct val="90000"/>
              </a:lnSpc>
              <a:spcBef>
                <a:spcPts val="1000"/>
              </a:spcBef>
              <a:buFont typeface="Wingdings" panose="05000000000000000000" pitchFamily="2" charset="2"/>
              <a:buChar char="Ø"/>
              <a:defRPr sz="2800" kern="1200">
                <a:solidFill>
                  <a:schemeClr val="tx1"/>
                </a:solidFill>
                <a:latin typeface="Arial" panose="020B0604020202020204" pitchFamily="34" charset="0"/>
                <a:ea typeface="+mn-ea"/>
                <a:cs typeface="Arial" panose="020B0604020202020204" pitchFamily="34" charset="0"/>
              </a:defRPr>
            </a:lvl1pPr>
            <a:lvl2pPr marL="800100" indent="-342900" algn="l" defTabSz="914400" rtl="0" eaLnBrk="1" latinLnBrk="0" hangingPunct="1">
              <a:lnSpc>
                <a:spcPct val="90000"/>
              </a:lnSpc>
              <a:spcBef>
                <a:spcPts val="500"/>
              </a:spcBef>
              <a:buFont typeface="Wingdings" panose="05000000000000000000" pitchFamily="2" charset="2"/>
              <a:buChar char="§"/>
              <a:defRPr sz="2400" kern="1200">
                <a:solidFill>
                  <a:schemeClr val="tx1"/>
                </a:solidFill>
                <a:latin typeface="Arial" panose="020B0604020202020204" pitchFamily="34" charset="0"/>
                <a:ea typeface="+mn-ea"/>
                <a:cs typeface="Arial" panose="020B0604020202020204" pitchFamily="34" charset="0"/>
              </a:defRPr>
            </a:lvl2pPr>
            <a:lvl3pPr marL="1257300" indent="-3429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57350" indent="-285750" algn="l" defTabSz="914400" rtl="0" eaLnBrk="1" latinLnBrk="0" hangingPunct="1">
              <a:lnSpc>
                <a:spcPct val="90000"/>
              </a:lnSpc>
              <a:spcBef>
                <a:spcPts val="500"/>
              </a:spcBef>
              <a:buFont typeface="Courier New" panose="02070309020205020404" pitchFamily="49" charset="0"/>
              <a:buChar char="o"/>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39725" marR="0" lvl="0" indent="-339725" algn="l" defTabSz="914400" rtl="0" eaLnBrk="1" fontAlgn="auto" latinLnBrk="0" hangingPunct="1">
              <a:lnSpc>
                <a:spcPct val="90000"/>
              </a:lnSpc>
              <a:spcBef>
                <a:spcPts val="1000"/>
              </a:spcBef>
              <a:spcAft>
                <a:spcPts val="0"/>
              </a:spcAft>
              <a:buClrTx/>
              <a:buSzTx/>
              <a:buFont typeface="Wingdings" panose="05000000000000000000" pitchFamily="2" charset="2"/>
              <a:buChar char="Ø"/>
              <a:tabLst/>
              <a:defRPr/>
            </a:pPr>
            <a:r>
              <a:rPr kumimoji="0" lang="en-US" sz="2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Close-up targeted inspection capability</a:t>
            </a:r>
          </a:p>
          <a:p>
            <a:pPr marL="800100" marR="0" lvl="1" indent="-342900"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a:pPr>
            <a:r>
              <a:rPr kumimoji="0" lang="en-US" sz="16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Designate a specific target site (e.g., in imagery from a previous survey)</a:t>
            </a:r>
          </a:p>
          <a:p>
            <a:pPr marL="800100" marR="0" lvl="1" indent="-342900"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a:pPr>
            <a:r>
              <a:rPr kumimoji="0" lang="en-US" sz="16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Astrobee autonomously maneuvers its SciCam as close as possible with the target centered</a:t>
            </a:r>
          </a:p>
          <a:p>
            <a:pPr marL="800100" marR="0" lvl="1" indent="-342900"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a:pPr>
            <a:r>
              <a:rPr kumimoji="0" lang="en-US" sz="16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Astrobee fine-tunes the standoff distance (~20-25 cm) to properly focus and maximize effective image resolution on the target</a:t>
            </a:r>
          </a:p>
          <a:p>
            <a:pPr marL="339725" marR="0" lvl="0" indent="-339725" algn="l" defTabSz="914400" rtl="0" eaLnBrk="1" fontAlgn="auto" latinLnBrk="0" hangingPunct="1">
              <a:lnSpc>
                <a:spcPct val="90000"/>
              </a:lnSpc>
              <a:spcBef>
                <a:spcPts val="1000"/>
              </a:spcBef>
              <a:spcAft>
                <a:spcPts val="0"/>
              </a:spcAft>
              <a:buClrTx/>
              <a:buSzTx/>
              <a:buFont typeface="Wingdings" panose="05000000000000000000" pitchFamily="2" charset="2"/>
              <a:buChar char="Ø"/>
              <a:tabLst/>
              <a:defRPr/>
            </a:pPr>
            <a:r>
              <a:rPr kumimoji="0" lang="en-US" sz="2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Broad applicability</a:t>
            </a:r>
          </a:p>
          <a:p>
            <a:pPr marL="800100" marR="0" lvl="1" indent="-342900"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a:pPr>
            <a:r>
              <a:rPr kumimoji="0" lang="en-US" sz="16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This capability is relevant for any task where maximum image resolution is important</a:t>
            </a:r>
          </a:p>
          <a:p>
            <a:pPr marL="800100" marR="0" lvl="1" indent="-342900"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a:pPr>
            <a:r>
              <a:rPr kumimoji="0" lang="en-US" sz="16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An obvious example would be inspection related to ISAAC’s original motivating scenario of a micrometeoroid-induced cabin air leak. (The leak site would likely be quite small.)</a:t>
            </a:r>
          </a:p>
          <a:p>
            <a:pPr marL="339725" marR="0" lvl="0" indent="-339725" algn="l" defTabSz="914400" rtl="0" eaLnBrk="1" fontAlgn="auto" latinLnBrk="0" hangingPunct="1">
              <a:lnSpc>
                <a:spcPct val="90000"/>
              </a:lnSpc>
              <a:spcBef>
                <a:spcPts val="1000"/>
              </a:spcBef>
              <a:spcAft>
                <a:spcPts val="0"/>
              </a:spcAft>
              <a:buClrTx/>
              <a:buSzTx/>
              <a:buFont typeface="Wingdings" panose="05000000000000000000" pitchFamily="2" charset="2"/>
              <a:buChar char="Ø"/>
              <a:tabLst/>
              <a:defRPr/>
            </a:pPr>
            <a:r>
              <a:rPr kumimoji="0" lang="en-US" sz="2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Specific application for production ISS operations:</a:t>
            </a:r>
          </a:p>
          <a:p>
            <a:pPr marL="800100" marR="0" lvl="1" indent="-342900"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a:pPr>
            <a:r>
              <a:rPr kumimoji="0" lang="en-US" sz="16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The ISS OSO console team reached out to the Astrobee Facility to ask whether Astrobee could perform hatch seal inspections to save crew time.</a:t>
            </a:r>
          </a:p>
          <a:p>
            <a:pPr marL="800100" marR="0" lvl="1" indent="-342900"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a:pPr>
            <a:r>
              <a:rPr kumimoji="0" lang="en-US" sz="16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The hatch seals are exposed to the crew cabin and could be damaged whenever the hatches are open (as they usually are)</a:t>
            </a:r>
          </a:p>
          <a:p>
            <a:pPr marL="800100" marR="0" lvl="1" indent="-342900"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a:pPr>
            <a:r>
              <a:rPr kumimoji="0" lang="en-US" sz="16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Since hatch closure would be used as an emergency hazard mitigation for some catastrophic hazards, hatch seal damage significant enough to cause a leak would be taken very seriously</a:t>
            </a:r>
          </a:p>
          <a:p>
            <a:pPr marL="800100" marR="0" lvl="1" indent="-342900"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a:pPr>
            <a:r>
              <a:rPr kumimoji="0" lang="en-US" sz="16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Hatch seals are presently inspected by crew about twice a year</a:t>
            </a:r>
          </a:p>
          <a:p>
            <a:pPr marL="339725" marR="0" lvl="0" indent="-339725" algn="l" defTabSz="914400" rtl="0" eaLnBrk="1" fontAlgn="auto" latinLnBrk="0" hangingPunct="1">
              <a:lnSpc>
                <a:spcPct val="90000"/>
              </a:lnSpc>
              <a:spcBef>
                <a:spcPts val="1000"/>
              </a:spcBef>
              <a:spcAft>
                <a:spcPts val="0"/>
              </a:spcAft>
              <a:buClrTx/>
              <a:buSzTx/>
              <a:buFont typeface="Wingdings" panose="05000000000000000000" pitchFamily="2" charset="2"/>
              <a:buChar char="Ø"/>
              <a:tabLst/>
              <a:defRPr/>
            </a:pPr>
            <a:r>
              <a:rPr kumimoji="0" lang="en-US" sz="2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Activity to date</a:t>
            </a:r>
          </a:p>
          <a:p>
            <a:pPr marL="800100" marR="0" lvl="1" indent="-342900"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a:pPr>
            <a:r>
              <a:rPr kumimoji="0" lang="en-US" sz="16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As a late-breaking change to ISAAC Phase 1X, secondary hatch seal inspection tasks were added to mapping activities ISAAC9, 10, and 11. ISAAC/Astrobee worked with OSO to iterate, improving targeting and image quality.</a:t>
            </a:r>
          </a:p>
          <a:p>
            <a:pPr marL="800100" marR="0" lvl="1" indent="-342900"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a:pPr>
            <a:r>
              <a:rPr kumimoji="0" lang="en-US" sz="16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OSO’s most recent evaluation is that the Astrobee hatch seal inspection demonstrated to date is not yet ready to be deployed for production use, but they are interested in further evaluation if the inspection process can be improved (potential improvements to image quality and analyst user interface for image review)</a:t>
            </a:r>
          </a:p>
        </p:txBody>
      </p:sp>
      <p:pic>
        <p:nvPicPr>
          <p:cNvPr id="10" name="Picture 9">
            <a:extLst>
              <a:ext uri="{FF2B5EF4-FFF2-40B4-BE49-F238E27FC236}">
                <a16:creationId xmlns:a16="http://schemas.microsoft.com/office/drawing/2014/main" id="{51D02BCD-7FCC-4B28-94F9-67E97F8B220A}"/>
              </a:ext>
            </a:extLst>
          </p:cNvPr>
          <p:cNvPicPr>
            <a:picLocks noChangeAspect="1"/>
          </p:cNvPicPr>
          <p:nvPr/>
        </p:nvPicPr>
        <p:blipFill>
          <a:blip r:embed="rId3">
            <a:extLst>
              <a:ext uri="{BEBA8EAE-BF5A-486C-A8C5-ECC9F3942E4B}">
                <a14:imgProps xmlns:a14="http://schemas.microsoft.com/office/drawing/2010/main">
                  <a14:imgLayer r:embed="rId4">
                    <a14:imgEffect>
                      <a14:brightnessContrast bright="20000" contrast="40000"/>
                    </a14:imgEffect>
                  </a14:imgLayer>
                </a14:imgProps>
              </a:ext>
            </a:extLst>
          </a:blip>
          <a:stretch>
            <a:fillRect/>
          </a:stretch>
        </p:blipFill>
        <p:spPr>
          <a:xfrm>
            <a:off x="9489831" y="1651782"/>
            <a:ext cx="1909360" cy="1686601"/>
          </a:xfrm>
          <a:prstGeom prst="rect">
            <a:avLst/>
          </a:prstGeom>
        </p:spPr>
      </p:pic>
      <p:sp>
        <p:nvSpPr>
          <p:cNvPr id="11" name="Oval 10">
            <a:extLst>
              <a:ext uri="{FF2B5EF4-FFF2-40B4-BE49-F238E27FC236}">
                <a16:creationId xmlns:a16="http://schemas.microsoft.com/office/drawing/2014/main" id="{B829C919-E613-4D2F-BEA8-A972BC62666A}"/>
              </a:ext>
            </a:extLst>
          </p:cNvPr>
          <p:cNvSpPr/>
          <p:nvPr/>
        </p:nvSpPr>
        <p:spPr>
          <a:xfrm>
            <a:off x="10137147" y="2072723"/>
            <a:ext cx="689087" cy="689087"/>
          </a:xfrm>
          <a:prstGeom prst="ellipse">
            <a:avLst/>
          </a:prstGeom>
          <a:noFill/>
          <a:ln w="38100">
            <a:solidFill>
              <a:srgbClr val="0DF11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TextBox 11">
            <a:extLst>
              <a:ext uri="{FF2B5EF4-FFF2-40B4-BE49-F238E27FC236}">
                <a16:creationId xmlns:a16="http://schemas.microsoft.com/office/drawing/2014/main" id="{CD8112DB-5D79-4494-B9FF-CE52EB2669C8}"/>
              </a:ext>
            </a:extLst>
          </p:cNvPr>
          <p:cNvSpPr txBox="1"/>
          <p:nvPr/>
        </p:nvSpPr>
        <p:spPr>
          <a:xfrm>
            <a:off x="9859303" y="2005305"/>
            <a:ext cx="354847" cy="46272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0DF111"/>
                </a:solidFill>
                <a:effectLst/>
                <a:uLnTx/>
                <a:uFillTx/>
                <a:latin typeface="Calibri" panose="020F0502020204030204"/>
                <a:ea typeface="MS PGothic" charset="-128"/>
                <a:cs typeface="+mn-cs"/>
              </a:rPr>
              <a:t>F</a:t>
            </a:r>
          </a:p>
        </p:txBody>
      </p:sp>
      <p:sp>
        <p:nvSpPr>
          <p:cNvPr id="13" name="TextBox 12">
            <a:extLst>
              <a:ext uri="{FF2B5EF4-FFF2-40B4-BE49-F238E27FC236}">
                <a16:creationId xmlns:a16="http://schemas.microsoft.com/office/drawing/2014/main" id="{6B8AAF64-DB75-4776-B39F-5C4CD996C2D1}"/>
              </a:ext>
            </a:extLst>
          </p:cNvPr>
          <p:cNvSpPr txBox="1"/>
          <p:nvPr/>
        </p:nvSpPr>
        <p:spPr>
          <a:xfrm>
            <a:off x="9855844" y="2964331"/>
            <a:ext cx="1164294" cy="461665"/>
          </a:xfrm>
          <a:prstGeom prst="rect">
            <a:avLst/>
          </a:prstGeom>
          <a:solidFill>
            <a:schemeClr val="bg1"/>
          </a:solid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Calibri" panose="020F0502020204030204"/>
                <a:ea typeface="MS PGothic" charset="-128"/>
                <a:cs typeface="+mn-cs"/>
              </a:rPr>
              <a:t>F: Divot and cut</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black"/>
                </a:solidFill>
                <a:effectLst/>
                <a:uLnTx/>
                <a:uFillTx/>
                <a:latin typeface="Calibri" panose="020F0502020204030204"/>
                <a:ea typeface="MS PGothic" charset="-128"/>
                <a:cs typeface="+mn-cs"/>
              </a:rPr>
              <a:t>~1.8 x 1.5 mm</a:t>
            </a:r>
          </a:p>
        </p:txBody>
      </p:sp>
      <p:pic>
        <p:nvPicPr>
          <p:cNvPr id="14" name="Picture 13">
            <a:extLst>
              <a:ext uri="{FF2B5EF4-FFF2-40B4-BE49-F238E27FC236}">
                <a16:creationId xmlns:a16="http://schemas.microsoft.com/office/drawing/2014/main" id="{8B51A445-92A9-4EA7-AD18-67342968B72F}"/>
              </a:ext>
            </a:extLst>
          </p:cNvPr>
          <p:cNvPicPr>
            <a:picLocks noChangeAspect="1"/>
          </p:cNvPicPr>
          <p:nvPr/>
        </p:nvPicPr>
        <p:blipFill>
          <a:blip r:embed="rId5">
            <a:extLst>
              <a:ext uri="{BEBA8EAE-BF5A-486C-A8C5-ECC9F3942E4B}">
                <a14:imgProps xmlns:a14="http://schemas.microsoft.com/office/drawing/2010/main">
                  <a14:imgLayer r:embed="rId6">
                    <a14:imgEffect>
                      <a14:brightnessContrast bright="20000" contrast="40000"/>
                    </a14:imgEffect>
                  </a14:imgLayer>
                </a14:imgProps>
              </a:ext>
            </a:extLst>
          </a:blip>
          <a:stretch>
            <a:fillRect/>
          </a:stretch>
        </p:blipFill>
        <p:spPr>
          <a:xfrm>
            <a:off x="9580649" y="3463006"/>
            <a:ext cx="1727200" cy="1689100"/>
          </a:xfrm>
          <a:prstGeom prst="rect">
            <a:avLst/>
          </a:prstGeom>
        </p:spPr>
      </p:pic>
      <p:sp>
        <p:nvSpPr>
          <p:cNvPr id="15" name="Oval 14">
            <a:extLst>
              <a:ext uri="{FF2B5EF4-FFF2-40B4-BE49-F238E27FC236}">
                <a16:creationId xmlns:a16="http://schemas.microsoft.com/office/drawing/2014/main" id="{28E585AA-0066-4E96-AB1D-462799B60213}"/>
              </a:ext>
            </a:extLst>
          </p:cNvPr>
          <p:cNvSpPr/>
          <p:nvPr/>
        </p:nvSpPr>
        <p:spPr>
          <a:xfrm>
            <a:off x="10058223" y="3883947"/>
            <a:ext cx="689087" cy="689087"/>
          </a:xfrm>
          <a:prstGeom prst="ellipse">
            <a:avLst/>
          </a:prstGeom>
          <a:noFill/>
          <a:ln w="38100">
            <a:solidFill>
              <a:srgbClr val="0DF11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TextBox 15">
            <a:extLst>
              <a:ext uri="{FF2B5EF4-FFF2-40B4-BE49-F238E27FC236}">
                <a16:creationId xmlns:a16="http://schemas.microsoft.com/office/drawing/2014/main" id="{944574A7-2738-4988-9E64-FD4C8D9A3916}"/>
              </a:ext>
            </a:extLst>
          </p:cNvPr>
          <p:cNvSpPr txBox="1"/>
          <p:nvPr/>
        </p:nvSpPr>
        <p:spPr>
          <a:xfrm>
            <a:off x="9761129" y="3960907"/>
            <a:ext cx="354847"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0DF111"/>
                </a:solidFill>
                <a:effectLst/>
                <a:uLnTx/>
                <a:uFillTx/>
                <a:latin typeface="Calibri" panose="020F0502020204030204"/>
                <a:ea typeface="MS PGothic" charset="-128"/>
                <a:cs typeface="+mn-cs"/>
              </a:rPr>
              <a:t>G</a:t>
            </a:r>
          </a:p>
        </p:txBody>
      </p:sp>
      <p:sp>
        <p:nvSpPr>
          <p:cNvPr id="17" name="TextBox 16">
            <a:extLst>
              <a:ext uri="{FF2B5EF4-FFF2-40B4-BE49-F238E27FC236}">
                <a16:creationId xmlns:a16="http://schemas.microsoft.com/office/drawing/2014/main" id="{61481DD7-AAA3-48F3-A080-A5EB3AC5ECCA}"/>
              </a:ext>
            </a:extLst>
          </p:cNvPr>
          <p:cNvSpPr txBox="1"/>
          <p:nvPr/>
        </p:nvSpPr>
        <p:spPr>
          <a:xfrm>
            <a:off x="9859989" y="4813593"/>
            <a:ext cx="1085554" cy="461665"/>
          </a:xfrm>
          <a:prstGeom prst="rect">
            <a:avLst/>
          </a:prstGeom>
          <a:solidFill>
            <a:schemeClr val="bg1"/>
          </a:solid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Calibri" panose="020F0502020204030204"/>
                <a:ea typeface="MS PGothic" charset="-128"/>
                <a:cs typeface="+mn-cs"/>
              </a:rPr>
              <a:t>G: Divot</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black"/>
                </a:solidFill>
                <a:effectLst/>
                <a:uLnTx/>
                <a:uFillTx/>
                <a:latin typeface="Calibri" panose="020F0502020204030204"/>
                <a:ea typeface="MS PGothic" charset="-128"/>
                <a:cs typeface="+mn-cs"/>
              </a:rPr>
              <a:t>~0.7 x 0.3 mm</a:t>
            </a:r>
          </a:p>
        </p:txBody>
      </p:sp>
      <p:sp>
        <p:nvSpPr>
          <p:cNvPr id="18" name="TextBox 17">
            <a:extLst>
              <a:ext uri="{FF2B5EF4-FFF2-40B4-BE49-F238E27FC236}">
                <a16:creationId xmlns:a16="http://schemas.microsoft.com/office/drawing/2014/main" id="{73FBCADC-0A91-4850-B7AF-943D885EFF0D}"/>
              </a:ext>
            </a:extLst>
          </p:cNvPr>
          <p:cNvSpPr txBox="1"/>
          <p:nvPr/>
        </p:nvSpPr>
        <p:spPr>
          <a:xfrm>
            <a:off x="9040405" y="5396584"/>
            <a:ext cx="3042104" cy="120032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Calibri" panose="020F0502020204030204"/>
                <a:ea typeface="MS PGothic" charset="-128"/>
                <a:cs typeface="+mn-cs"/>
              </a:rPr>
              <a:t>These Astrobee photos confirmed previously known hatch seal damage sites (ISAAC11, 2022/06/16).  A new “focus stack” ops approach was used to get improved focus on the targets, yielding Astrobee’s highest-resolution ISS images to date (~0.1-0.2 mm).</a:t>
            </a:r>
          </a:p>
        </p:txBody>
      </p:sp>
    </p:spTree>
    <p:extLst>
      <p:ext uri="{BB962C8B-B14F-4D97-AF65-F5344CB8AC3E}">
        <p14:creationId xmlns:p14="http://schemas.microsoft.com/office/powerpoint/2010/main" val="383215459"/>
      </p:ext>
    </p:ext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5D13D49-2B6F-174C-9E1E-1013A06E5C50}" type="slidenum">
              <a:rPr kumimoji="0" lang="uk-UA" sz="1400" b="0" i="0" u="none" strike="noStrike" kern="1200" cap="none" spc="0" normalizeH="0" baseline="0" noProof="0" smtClean="0">
                <a:ln>
                  <a:noFill/>
                </a:ln>
                <a:solidFill>
                  <a:prstClr val="black"/>
                </a:solidFill>
                <a:effectLst/>
                <a:uLnTx/>
                <a:uFillTx/>
                <a:latin typeface="Arial" charset="0"/>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uk-UA" sz="1400" b="0" i="0" u="none" strike="noStrike" kern="1200" cap="none" spc="0" normalizeH="0" baseline="0" noProof="0" dirty="0">
              <a:ln>
                <a:noFill/>
              </a:ln>
              <a:solidFill>
                <a:prstClr val="black"/>
              </a:solidFill>
              <a:effectLst/>
              <a:uLnTx/>
              <a:uFillTx/>
              <a:latin typeface="Arial" charset="0"/>
              <a:cs typeface="+mn-cs"/>
            </a:endParaRPr>
          </a:p>
        </p:txBody>
      </p:sp>
      <p:sp>
        <p:nvSpPr>
          <p:cNvPr id="5" name="Title 1"/>
          <p:cNvSpPr txBox="1">
            <a:spLocks/>
          </p:cNvSpPr>
          <p:nvPr/>
        </p:nvSpPr>
        <p:spPr>
          <a:xfrm>
            <a:off x="2667000" y="0"/>
            <a:ext cx="6858000" cy="1066800"/>
          </a:xfrm>
          <a:prstGeom prst="rect">
            <a:avLst/>
          </a:prstGeom>
        </p:spPr>
        <p:txBody>
          <a:bodyPr/>
          <a:lstStyle>
            <a:lvl1pPr marL="0" marR="0" indent="0" algn="l" defTabSz="914400" rtl="0" eaLnBrk="1" fontAlgn="auto" latinLnBrk="0" hangingPunct="1">
              <a:lnSpc>
                <a:spcPct val="100000"/>
              </a:lnSpc>
              <a:spcBef>
                <a:spcPts val="0"/>
              </a:spcBef>
              <a:spcAft>
                <a:spcPts val="0"/>
              </a:spcAft>
              <a:buClrTx/>
              <a:buSzTx/>
              <a:buFontTx/>
              <a:buNone/>
              <a:tabLst/>
              <a:defRPr sz="4400" kern="1200">
                <a:solidFill>
                  <a:schemeClr val="bg1"/>
                </a:solidFill>
                <a:latin typeface="+mj-lt"/>
                <a:ea typeface="+mj-ea"/>
                <a:cs typeface="+mj-cs"/>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dirty="0">
                <a:ln>
                  <a:noFill/>
                </a:ln>
                <a:solidFill>
                  <a:prstClr val="white">
                    <a:lumMod val="85000"/>
                  </a:prstClr>
                </a:solidFill>
                <a:effectLst/>
                <a:uLnTx/>
                <a:uFillTx/>
                <a:latin typeface="Arial Bold" charset="0"/>
                <a:ea typeface="ＭＳ Ｐゴシック" charset="-128"/>
                <a:cs typeface="ＭＳ Ｐゴシック" charset="-128"/>
              </a:rPr>
              <a:t> </a:t>
            </a:r>
          </a:p>
        </p:txBody>
      </p:sp>
      <p:sp>
        <p:nvSpPr>
          <p:cNvPr id="4" name="TextBox 3"/>
          <p:cNvSpPr txBox="1"/>
          <p:nvPr/>
        </p:nvSpPr>
        <p:spPr>
          <a:xfrm>
            <a:off x="548641" y="146316"/>
            <a:ext cx="9813036" cy="52322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prstClr val="white">
                    <a:lumMod val="85000"/>
                  </a:prstClr>
                </a:solidFill>
                <a:effectLst/>
                <a:uLnTx/>
                <a:uFillTx/>
                <a:latin typeface="Arial" panose="020B0604020202020204" pitchFamily="34" charset="0"/>
                <a:ea typeface="MS PGothic" charset="-128"/>
                <a:cs typeface="Arial" panose="020B0604020202020204" pitchFamily="34" charset="0"/>
              </a:rPr>
              <a:t>Phase 1XX ARC: Technical Development</a:t>
            </a:r>
          </a:p>
        </p:txBody>
      </p:sp>
      <p:pic>
        <p:nvPicPr>
          <p:cNvPr id="19" name="Picture 18">
            <a:extLst>
              <a:ext uri="{FF2B5EF4-FFF2-40B4-BE49-F238E27FC236}">
                <a16:creationId xmlns:a16="http://schemas.microsoft.com/office/drawing/2014/main" id="{DCC93C5F-298A-41D8-B902-B30EC9CE26B8}"/>
              </a:ext>
            </a:extLst>
          </p:cNvPr>
          <p:cNvPicPr>
            <a:picLocks noChangeAspect="1"/>
          </p:cNvPicPr>
          <p:nvPr/>
        </p:nvPicPr>
        <p:blipFill rotWithShape="1">
          <a:blip r:embed="rId3">
            <a:extLst>
              <a:ext uri="{28A0092B-C50C-407E-A947-70E740481C1C}">
                <a14:useLocalDpi xmlns:a14="http://schemas.microsoft.com/office/drawing/2010/main" val="0"/>
              </a:ext>
            </a:extLst>
          </a:blip>
          <a:srcRect l="15488" t="674" r="19158" b="13113"/>
          <a:stretch/>
        </p:blipFill>
        <p:spPr>
          <a:xfrm>
            <a:off x="8470376" y="1895150"/>
            <a:ext cx="3520456" cy="3096058"/>
          </a:xfrm>
          <a:prstGeom prst="rect">
            <a:avLst/>
          </a:prstGeom>
        </p:spPr>
      </p:pic>
      <p:sp>
        <p:nvSpPr>
          <p:cNvPr id="20" name="TextBox 19">
            <a:extLst>
              <a:ext uri="{FF2B5EF4-FFF2-40B4-BE49-F238E27FC236}">
                <a16:creationId xmlns:a16="http://schemas.microsoft.com/office/drawing/2014/main" id="{370786A6-44D2-4DF3-9CEC-38F8C879C8EE}"/>
              </a:ext>
            </a:extLst>
          </p:cNvPr>
          <p:cNvSpPr txBox="1"/>
          <p:nvPr/>
        </p:nvSpPr>
        <p:spPr>
          <a:xfrm>
            <a:off x="8511016" y="4991208"/>
            <a:ext cx="3412353"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Calibri" panose="020F0502020204030204"/>
                <a:ea typeface="MS PGothic" charset="-128"/>
                <a:cs typeface="+mn-cs"/>
              </a:rPr>
              <a:t>Bumble performing a close-up inspection of a hatch seal in USL during ISAAC-11 (2022/07/11)</a:t>
            </a:r>
          </a:p>
        </p:txBody>
      </p:sp>
      <p:graphicFrame>
        <p:nvGraphicFramePr>
          <p:cNvPr id="2" name="Table 5">
            <a:extLst>
              <a:ext uri="{FF2B5EF4-FFF2-40B4-BE49-F238E27FC236}">
                <a16:creationId xmlns:a16="http://schemas.microsoft.com/office/drawing/2014/main" id="{7A53B2E9-79D6-43D1-9920-30978B818DC3}"/>
              </a:ext>
            </a:extLst>
          </p:cNvPr>
          <p:cNvGraphicFramePr>
            <a:graphicFrameLocks noGrp="1"/>
          </p:cNvGraphicFramePr>
          <p:nvPr>
            <p:extLst>
              <p:ext uri="{D42A27DB-BD31-4B8C-83A1-F6EECF244321}">
                <p14:modId xmlns:p14="http://schemas.microsoft.com/office/powerpoint/2010/main" val="4155956115"/>
              </p:ext>
            </p:extLst>
          </p:nvPr>
        </p:nvGraphicFramePr>
        <p:xfrm>
          <a:off x="131880" y="1145034"/>
          <a:ext cx="8128000" cy="4754880"/>
        </p:xfrm>
        <a:graphic>
          <a:graphicData uri="http://schemas.openxmlformats.org/drawingml/2006/table">
            <a:tbl>
              <a:tblPr firstRow="1" bandRow="1">
                <a:tableStyleId>{073A0DAA-6AF3-43AB-8588-CEC1D06C72B9}</a:tableStyleId>
              </a:tblPr>
              <a:tblGrid>
                <a:gridCol w="5307386">
                  <a:extLst>
                    <a:ext uri="{9D8B030D-6E8A-4147-A177-3AD203B41FA5}">
                      <a16:colId xmlns:a16="http://schemas.microsoft.com/office/drawing/2014/main" val="1329996840"/>
                    </a:ext>
                  </a:extLst>
                </a:gridCol>
                <a:gridCol w="2820614">
                  <a:extLst>
                    <a:ext uri="{9D8B030D-6E8A-4147-A177-3AD203B41FA5}">
                      <a16:colId xmlns:a16="http://schemas.microsoft.com/office/drawing/2014/main" val="737238323"/>
                    </a:ext>
                  </a:extLst>
                </a:gridCol>
              </a:tblGrid>
              <a:tr h="239086">
                <a:tc>
                  <a:txBody>
                    <a:bodyPr/>
                    <a:lstStyle/>
                    <a:p>
                      <a:r>
                        <a:rPr lang="en-US" sz="1600" b="1" dirty="0"/>
                        <a:t>Task</a:t>
                      </a:r>
                    </a:p>
                  </a:txBody>
                  <a:tcPr/>
                </a:tc>
                <a:tc>
                  <a:txBody>
                    <a:bodyPr/>
                    <a:lstStyle/>
                    <a:p>
                      <a:r>
                        <a:rPr lang="en-US" sz="1600" dirty="0"/>
                        <a:t>Status</a:t>
                      </a:r>
                    </a:p>
                  </a:txBody>
                  <a:tcPr/>
                </a:tc>
                <a:extLst>
                  <a:ext uri="{0D108BD9-81ED-4DB2-BD59-A6C34878D82A}">
                    <a16:rowId xmlns:a16="http://schemas.microsoft.com/office/drawing/2014/main" val="2873978088"/>
                  </a:ext>
                </a:extLst>
              </a:tr>
              <a:tr h="239086">
                <a:tc gridSpan="2">
                  <a:txBody>
                    <a:bodyPr/>
                    <a:lstStyle/>
                    <a:p>
                      <a:r>
                        <a:rPr lang="en-US" sz="1600" b="1" dirty="0"/>
                        <a:t>Close-up targeted inspection</a:t>
                      </a:r>
                    </a:p>
                  </a:txBody>
                  <a:tcPr/>
                </a:tc>
                <a:tc hMerge="1">
                  <a:txBody>
                    <a:bodyPr/>
                    <a:lstStyle/>
                    <a:p>
                      <a:endParaRPr lang="en-US" sz="1200" dirty="0"/>
                    </a:p>
                  </a:txBody>
                  <a:tcPr/>
                </a:tc>
                <a:extLst>
                  <a:ext uri="{0D108BD9-81ED-4DB2-BD59-A6C34878D82A}">
                    <a16:rowId xmlns:a16="http://schemas.microsoft.com/office/drawing/2014/main" val="1847757111"/>
                  </a:ext>
                </a:extLst>
              </a:tr>
              <a:tr h="456438">
                <a:tc>
                  <a:txBody>
                    <a:bodyPr/>
                    <a:lstStyle/>
                    <a:p>
                      <a:pPr marL="457200" marR="0" lvl="1"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black"/>
                          </a:solidFill>
                          <a:effectLst/>
                          <a:uLnTx/>
                          <a:uFillTx/>
                          <a:latin typeface="+mn-lt"/>
                          <a:ea typeface="+mn-ea"/>
                          <a:cs typeface="Arial" panose="020B0604020202020204" pitchFamily="34" charset="0"/>
                        </a:rPr>
                        <a:t>Target selection: </a:t>
                      </a:r>
                      <a:r>
                        <a:rPr kumimoji="0" lang="en-US" sz="1200" b="0" i="0" u="none" strike="noStrike" kern="1200" cap="none" spc="0" normalizeH="0" baseline="0" noProof="0" dirty="0">
                          <a:ln>
                            <a:noFill/>
                          </a:ln>
                          <a:solidFill>
                            <a:prstClr val="black"/>
                          </a:solidFill>
                          <a:effectLst/>
                          <a:uLnTx/>
                          <a:uFillTx/>
                          <a:latin typeface="+mn-lt"/>
                          <a:ea typeface="+mn-ea"/>
                          <a:cs typeface="Arial" panose="020B0604020202020204" pitchFamily="34" charset="0"/>
                        </a:rPr>
                        <a:t>Develop an interface for ISS ops staff to select targets for close-up inspection using panoramic imagery from a previous ISAAC-style Astrobee survey</a:t>
                      </a:r>
                    </a:p>
                  </a:txBody>
                  <a:tcPr/>
                </a:tc>
                <a:tc>
                  <a:txBody>
                    <a:bodyPr/>
                    <a:lstStyle/>
                    <a:p>
                      <a:r>
                        <a:rPr lang="en-US" sz="1200" dirty="0"/>
                        <a:t>In work, see next slide</a:t>
                      </a:r>
                    </a:p>
                  </a:txBody>
                  <a:tcPr/>
                </a:tc>
                <a:extLst>
                  <a:ext uri="{0D108BD9-81ED-4DB2-BD59-A6C34878D82A}">
                    <a16:rowId xmlns:a16="http://schemas.microsoft.com/office/drawing/2014/main" val="993882912"/>
                  </a:ext>
                </a:extLst>
              </a:tr>
              <a:tr h="717259">
                <a:tc>
                  <a:txBody>
                    <a:bodyPr/>
                    <a:lstStyle/>
                    <a:p>
                      <a:pPr marL="457200" marR="0" lvl="1"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black"/>
                          </a:solidFill>
                          <a:effectLst/>
                          <a:uLnTx/>
                          <a:uFillTx/>
                          <a:latin typeface="+mn-lt"/>
                          <a:ea typeface="+mn-ea"/>
                          <a:cs typeface="Arial" panose="020B0604020202020204" pitchFamily="34" charset="0"/>
                        </a:rPr>
                        <a:t>Precision targeting: </a:t>
                      </a:r>
                      <a:r>
                        <a:rPr kumimoji="0" lang="en-US" sz="1200" b="0" i="0" u="none" strike="noStrike" kern="1200" cap="none" spc="0" normalizeH="0" baseline="0" noProof="0" dirty="0">
                          <a:ln>
                            <a:noFill/>
                          </a:ln>
                          <a:solidFill>
                            <a:prstClr val="black"/>
                          </a:solidFill>
                          <a:effectLst/>
                          <a:uLnTx/>
                          <a:uFillTx/>
                          <a:latin typeface="+mn-lt"/>
                          <a:ea typeface="+mn-ea"/>
                          <a:cs typeface="Arial" panose="020B0604020202020204" pitchFamily="34" charset="0"/>
                        </a:rPr>
                        <a:t>Improve Astrobee’s capability to image a precise target location, potentially making use of prior imagery of the target to center it in the camera field of view.</a:t>
                      </a:r>
                    </a:p>
                  </a:txBody>
                  <a:tcPr/>
                </a:tc>
                <a:tc>
                  <a:txBody>
                    <a:bodyPr/>
                    <a:lstStyle/>
                    <a:p>
                      <a:r>
                        <a:rPr lang="en-US" sz="1200" dirty="0"/>
                        <a:t>Initial software version developed. Currently planning to rely on Astrobee general-purpose localization. Inspection algorithm optimizes viewing direction considering obstacle constraints.</a:t>
                      </a:r>
                    </a:p>
                  </a:txBody>
                  <a:tcPr/>
                </a:tc>
                <a:extLst>
                  <a:ext uri="{0D108BD9-81ED-4DB2-BD59-A6C34878D82A}">
                    <a16:rowId xmlns:a16="http://schemas.microsoft.com/office/drawing/2014/main" val="1357079238"/>
                  </a:ext>
                </a:extLst>
              </a:tr>
              <a:tr h="586848">
                <a:tc>
                  <a:txBody>
                    <a:bodyPr/>
                    <a:lstStyle/>
                    <a:p>
                      <a:pPr lvl="1"/>
                      <a:r>
                        <a:rPr kumimoji="0" lang="en-US" sz="1200" b="1" i="0" u="none" strike="noStrike" kern="1200" cap="none" spc="0" normalizeH="0" baseline="0" noProof="0" dirty="0">
                          <a:ln>
                            <a:noFill/>
                          </a:ln>
                          <a:solidFill>
                            <a:prstClr val="black"/>
                          </a:solidFill>
                          <a:effectLst/>
                          <a:uLnTx/>
                          <a:uFillTx/>
                          <a:latin typeface="+mn-lt"/>
                          <a:ea typeface="+mn-ea"/>
                          <a:cs typeface="Arial" panose="020B0604020202020204" pitchFamily="34" charset="0"/>
                        </a:rPr>
                        <a:t>Precision focus:</a:t>
                      </a:r>
                      <a:r>
                        <a:rPr kumimoji="0" lang="en-US" sz="1200" b="0" i="0" u="none" strike="noStrike" kern="1200" cap="none" spc="0" normalizeH="0" baseline="0" noProof="0" dirty="0">
                          <a:ln>
                            <a:noFill/>
                          </a:ln>
                          <a:solidFill>
                            <a:prstClr val="black"/>
                          </a:solidFill>
                          <a:effectLst/>
                          <a:uLnTx/>
                          <a:uFillTx/>
                          <a:latin typeface="+mn-lt"/>
                          <a:ea typeface="+mn-ea"/>
                          <a:cs typeface="Arial" panose="020B0604020202020204" pitchFamily="34" charset="0"/>
                        </a:rPr>
                        <a:t> Improve Astrobee’s capability to precisely focus on a specific target, potentially adjusting standoff distance using its HazCam depth sensor.</a:t>
                      </a:r>
                      <a:endParaRPr lang="en-US" sz="1200" dirty="0">
                        <a:latin typeface="+mn-lt"/>
                      </a:endParaRPr>
                    </a:p>
                  </a:txBody>
                  <a:tcPr/>
                </a:tc>
                <a:tc>
                  <a:txBody>
                    <a:bodyPr/>
                    <a:lstStyle/>
                    <a:p>
                      <a:r>
                        <a:rPr lang="en-US" sz="1200" dirty="0"/>
                        <a:t>Initial software version developed. Refining </a:t>
                      </a:r>
                      <a:r>
                        <a:rPr lang="en-US" sz="1200" dirty="0" err="1"/>
                        <a:t>conops</a:t>
                      </a:r>
                      <a:r>
                        <a:rPr lang="en-US" sz="1200" dirty="0"/>
                        <a:t> for focus in high-relief situations. Needs further testing in Astrobee Granite Lab prior to ISS.</a:t>
                      </a:r>
                    </a:p>
                  </a:txBody>
                  <a:tcPr/>
                </a:tc>
                <a:extLst>
                  <a:ext uri="{0D108BD9-81ED-4DB2-BD59-A6C34878D82A}">
                    <a16:rowId xmlns:a16="http://schemas.microsoft.com/office/drawing/2014/main" val="559353170"/>
                  </a:ext>
                </a:extLst>
              </a:tr>
              <a:tr h="531636">
                <a:tc>
                  <a:txBody>
                    <a:bodyPr/>
                    <a:lstStyle/>
                    <a:p>
                      <a:pPr marL="457200" marR="0" lvl="1"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black"/>
                          </a:solidFill>
                          <a:effectLst/>
                          <a:uLnTx/>
                          <a:uFillTx/>
                          <a:latin typeface="+mn-lt"/>
                          <a:ea typeface="+mn-ea"/>
                          <a:cs typeface="Arial" panose="020B0604020202020204" pitchFamily="34" charset="0"/>
                        </a:rPr>
                        <a:t>Context imagery: </a:t>
                      </a:r>
                      <a:r>
                        <a:rPr kumimoji="0" lang="en-US" sz="1200" b="0" i="0" u="none" strike="noStrike" kern="1200" cap="none" spc="0" normalizeH="0" baseline="0" noProof="0" dirty="0">
                          <a:ln>
                            <a:noFill/>
                          </a:ln>
                          <a:solidFill>
                            <a:prstClr val="black"/>
                          </a:solidFill>
                          <a:effectLst/>
                          <a:uLnTx/>
                          <a:uFillTx/>
                          <a:latin typeface="+mn-lt"/>
                          <a:ea typeface="+mn-ea"/>
                          <a:cs typeface="Arial" panose="020B0604020202020204" pitchFamily="34" charset="0"/>
                        </a:rPr>
                        <a:t>Develop an interface for ISS ops staff to view the resulting high-resolution image “postage stamps” located in context relative to prior survey imagery to aid interpretation.</a:t>
                      </a:r>
                    </a:p>
                  </a:txBody>
                  <a:tcPr/>
                </a:tc>
                <a:tc>
                  <a:txBody>
                    <a:bodyPr/>
                    <a:lstStyle/>
                    <a:p>
                      <a:r>
                        <a:rPr lang="en-US" sz="1200" dirty="0"/>
                        <a:t>Not started yet. Interface will likely derive from target selection interface.</a:t>
                      </a:r>
                    </a:p>
                  </a:txBody>
                  <a:tcPr/>
                </a:tc>
                <a:extLst>
                  <a:ext uri="{0D108BD9-81ED-4DB2-BD59-A6C34878D82A}">
                    <a16:rowId xmlns:a16="http://schemas.microsoft.com/office/drawing/2014/main" val="1913377496"/>
                  </a:ext>
                </a:extLst>
              </a:tr>
              <a:tr h="239086">
                <a:tc gridSpan="2">
                  <a:txBody>
                    <a:bodyPr/>
                    <a:lstStyle/>
                    <a:p>
                      <a:r>
                        <a:rPr lang="en-US" sz="1600" b="1" dirty="0"/>
                        <a:t>Change &amp; anomaly detection</a:t>
                      </a:r>
                    </a:p>
                  </a:txBody>
                  <a:tcPr/>
                </a:tc>
                <a:tc hMerge="1">
                  <a:txBody>
                    <a:bodyPr/>
                    <a:lstStyle/>
                    <a:p>
                      <a:endParaRPr lang="en-US" sz="1200" dirty="0"/>
                    </a:p>
                  </a:txBody>
                  <a:tcPr/>
                </a:tc>
                <a:extLst>
                  <a:ext uri="{0D108BD9-81ED-4DB2-BD59-A6C34878D82A}">
                    <a16:rowId xmlns:a16="http://schemas.microsoft.com/office/drawing/2014/main" val="277356493"/>
                  </a:ext>
                </a:extLst>
              </a:tr>
              <a:tr h="456438">
                <a:tc>
                  <a:txBody>
                    <a:bodyPr/>
                    <a:lstStyle/>
                    <a:p>
                      <a:pPr lvl="1"/>
                      <a:r>
                        <a:rPr kumimoji="0" lang="en-US" sz="1200" b="0" i="0" u="none" strike="noStrike" kern="1200" cap="none" spc="0" normalizeH="0" baseline="0" noProof="0" dirty="0">
                          <a:ln>
                            <a:noFill/>
                          </a:ln>
                          <a:solidFill>
                            <a:prstClr val="black"/>
                          </a:solidFill>
                          <a:effectLst/>
                          <a:uLnTx/>
                          <a:uFillTx/>
                          <a:latin typeface="+mn-lt"/>
                          <a:ea typeface="+mn-ea"/>
                          <a:cs typeface="Arial" panose="020B0604020202020204" pitchFamily="34" charset="0"/>
                        </a:rPr>
                        <a:t>Develop a flexible framework that enables an analyst to define and detect events of interest in Astrobee survey data</a:t>
                      </a:r>
                      <a:endParaRPr lang="en-US" sz="1200" dirty="0">
                        <a:latin typeface="+mn-lt"/>
                      </a:endParaRPr>
                    </a:p>
                  </a:txBody>
                  <a:tcPr/>
                </a:tc>
                <a:tc>
                  <a:txBody>
                    <a:bodyPr/>
                    <a:lstStyle/>
                    <a:p>
                      <a:r>
                        <a:rPr lang="en-US" sz="1200" dirty="0"/>
                        <a:t>Framework core interface set up. Work on Phase 1XX ISS demo scenarios not started yet.</a:t>
                      </a:r>
                    </a:p>
                  </a:txBody>
                  <a:tcPr/>
                </a:tc>
                <a:extLst>
                  <a:ext uri="{0D108BD9-81ED-4DB2-BD59-A6C34878D82A}">
                    <a16:rowId xmlns:a16="http://schemas.microsoft.com/office/drawing/2014/main" val="4233744252"/>
                  </a:ext>
                </a:extLst>
              </a:tr>
            </a:tbl>
          </a:graphicData>
        </a:graphic>
      </p:graphicFrame>
    </p:spTree>
    <p:extLst>
      <p:ext uri="{BB962C8B-B14F-4D97-AF65-F5344CB8AC3E}">
        <p14:creationId xmlns:p14="http://schemas.microsoft.com/office/powerpoint/2010/main" val="2926619463"/>
      </p:ext>
    </p:ext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1169" y="86476"/>
            <a:ext cx="10363342" cy="722420"/>
          </a:xfrm>
        </p:spPr>
        <p:txBody>
          <a:bodyPr anchor="ctr"/>
          <a:lstStyle/>
          <a:p>
            <a:pPr algn="ctr"/>
            <a:r>
              <a:rPr lang="en-US" sz="2800" dirty="0">
                <a:solidFill>
                  <a:schemeClr val="bg1">
                    <a:lumMod val="85000"/>
                  </a:schemeClr>
                </a:solidFill>
                <a:latin typeface="Arial Bold" panose="020B0704020202020204" pitchFamily="34" charset="0"/>
                <a:cs typeface="Arial Bold" panose="020B0704020202020204" pitchFamily="34" charset="0"/>
              </a:rPr>
              <a:t>Phase 1XX ARC: Target Selection Interface Prototype</a:t>
            </a:r>
            <a:endParaRPr lang="en-US" sz="1600" dirty="0">
              <a:solidFill>
                <a:schemeClr val="bg1">
                  <a:lumMod val="85000"/>
                </a:schemeClr>
              </a:solidFill>
              <a:latin typeface="Arial Bold" panose="020B0704020202020204" pitchFamily="34" charset="0"/>
              <a:cs typeface="Arial Bold" panose="020B0704020202020204" pitchFamily="34" charset="0"/>
            </a:endParaRPr>
          </a:p>
        </p:txBody>
      </p:sp>
      <p:sp>
        <p:nvSpPr>
          <p:cNvPr id="8" name="Rectangle 1">
            <a:extLst>
              <a:ext uri="{FF2B5EF4-FFF2-40B4-BE49-F238E27FC236}">
                <a16:creationId xmlns:a16="http://schemas.microsoft.com/office/drawing/2014/main" id="{1FC14E00-B12C-4522-AAE7-ADD1347AF621}"/>
              </a:ext>
            </a:extLst>
          </p:cNvPr>
          <p:cNvSpPr>
            <a:spLocks noChangeArrowheads="1"/>
          </p:cNvSpPr>
          <p:nvPr/>
        </p:nvSpPr>
        <p:spPr bwMode="auto">
          <a:xfrm>
            <a:off x="1363663" y="177165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000000"/>
                </a:solidFill>
                <a:effectLst/>
                <a:uLnTx/>
                <a:uFillTx/>
                <a:latin typeface="Times New Roman" panose="02020603050405020304" pitchFamily="18" charset="0"/>
                <a:ea typeface="MS PGothic" charset="-128"/>
                <a:cs typeface="Times New Roman" panose="02020603050405020304" pitchFamily="18" charset="0"/>
              </a:rPr>
              <a:t> </a:t>
            </a:r>
            <a:endParaRPr kumimoji="0" lang="en-US" altLang="en-US" sz="1800" b="0" i="0" u="none" strike="noStrike" kern="1200" cap="none" spc="0" normalizeH="0" baseline="0" noProof="0">
              <a:ln>
                <a:noFill/>
              </a:ln>
              <a:solidFill>
                <a:prstClr val="black"/>
              </a:solidFill>
              <a:effectLst/>
              <a:uLnTx/>
              <a:uFillTx/>
              <a:latin typeface="Arial" panose="020B0604020202020204" pitchFamily="34" charset="0"/>
              <a:ea typeface="MS PGothic" charset="-128"/>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prstClr val="black"/>
              </a:solidFill>
              <a:effectLst/>
              <a:uLnTx/>
              <a:uFillTx/>
              <a:latin typeface="Arial" panose="020B0604020202020204" pitchFamily="34" charset="0"/>
              <a:ea typeface="MS PGothic" charset="-128"/>
              <a:cs typeface="+mn-cs"/>
            </a:endParaRPr>
          </a:p>
        </p:txBody>
      </p:sp>
      <p:sp>
        <p:nvSpPr>
          <p:cNvPr id="3" name="Slide Number Placeholder 2"/>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1C508F0-1AA7-8449-B96D-5FDB74B9F69F}" type="slidenum">
              <a:rPr kumimoji="0" lang="en-US" sz="800" b="0" i="0" u="none" strike="noStrike" kern="1200" cap="none" spc="0" normalizeH="0" baseline="0" noProof="0" smtClean="0">
                <a:ln>
                  <a:noFill/>
                </a:ln>
                <a:solidFill>
                  <a:prstClr val="black"/>
                </a:solidFill>
                <a:effectLst/>
                <a:uLnTx/>
                <a:uFillTx/>
                <a:latin typeface="Arial" charset="0"/>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US" sz="800" b="0" i="0" u="none" strike="noStrike" kern="1200" cap="none" spc="0" normalizeH="0" baseline="0" noProof="0">
              <a:ln>
                <a:noFill/>
              </a:ln>
              <a:solidFill>
                <a:prstClr val="black"/>
              </a:solidFill>
              <a:effectLst/>
              <a:uLnTx/>
              <a:uFillTx/>
              <a:latin typeface="Arial" charset="0"/>
              <a:cs typeface="+mn-cs"/>
            </a:endParaRPr>
          </a:p>
        </p:txBody>
      </p:sp>
      <p:grpSp>
        <p:nvGrpSpPr>
          <p:cNvPr id="15" name="Group 14">
            <a:extLst>
              <a:ext uri="{FF2B5EF4-FFF2-40B4-BE49-F238E27FC236}">
                <a16:creationId xmlns:a16="http://schemas.microsoft.com/office/drawing/2014/main" id="{F8D59D22-4DDF-4091-989D-75A9AD1523BB}"/>
              </a:ext>
            </a:extLst>
          </p:cNvPr>
          <p:cNvGrpSpPr/>
          <p:nvPr/>
        </p:nvGrpSpPr>
        <p:grpSpPr>
          <a:xfrm>
            <a:off x="320408" y="2549351"/>
            <a:ext cx="5810977" cy="4080048"/>
            <a:chOff x="685489" y="2734405"/>
            <a:chExt cx="4819961" cy="3384228"/>
          </a:xfrm>
        </p:grpSpPr>
        <p:pic>
          <p:nvPicPr>
            <p:cNvPr id="5" name="Picture 4" descr="Diagram&#10;&#10;Description automatically generated with medium confidence">
              <a:extLst>
                <a:ext uri="{FF2B5EF4-FFF2-40B4-BE49-F238E27FC236}">
                  <a16:creationId xmlns:a16="http://schemas.microsoft.com/office/drawing/2014/main" id="{FC3C4595-8CB9-4187-A16D-3C955CBAC53A}"/>
                </a:ext>
              </a:extLst>
            </p:cNvPr>
            <p:cNvPicPr>
              <a:picLocks noChangeAspect="1"/>
            </p:cNvPicPr>
            <p:nvPr/>
          </p:nvPicPr>
          <p:blipFill>
            <a:blip r:embed="rId3"/>
            <a:stretch>
              <a:fillRect/>
            </a:stretch>
          </p:blipFill>
          <p:spPr>
            <a:xfrm>
              <a:off x="685489" y="2734405"/>
              <a:ext cx="4819961" cy="3384228"/>
            </a:xfrm>
            <a:prstGeom prst="rect">
              <a:avLst/>
            </a:prstGeom>
          </p:spPr>
        </p:pic>
        <p:sp>
          <p:nvSpPr>
            <p:cNvPr id="10" name="Oval 9">
              <a:extLst>
                <a:ext uri="{FF2B5EF4-FFF2-40B4-BE49-F238E27FC236}">
                  <a16:creationId xmlns:a16="http://schemas.microsoft.com/office/drawing/2014/main" id="{0E0C1A96-55AF-4A3A-80C3-089437711B74}"/>
                </a:ext>
              </a:extLst>
            </p:cNvPr>
            <p:cNvSpPr/>
            <p:nvPr/>
          </p:nvSpPr>
          <p:spPr>
            <a:xfrm>
              <a:off x="4048126" y="2858230"/>
              <a:ext cx="247650" cy="247650"/>
            </a:xfrm>
            <a:prstGeom prst="ellipse">
              <a:avLst/>
            </a:prstGeom>
            <a:solidFill>
              <a:schemeClr val="accent4">
                <a:lumMod val="20000"/>
                <a:lumOff val="8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rPr>
                <a:t>1</a:t>
              </a:r>
            </a:p>
          </p:txBody>
        </p:sp>
        <p:sp>
          <p:nvSpPr>
            <p:cNvPr id="11" name="Oval 10">
              <a:extLst>
                <a:ext uri="{FF2B5EF4-FFF2-40B4-BE49-F238E27FC236}">
                  <a16:creationId xmlns:a16="http://schemas.microsoft.com/office/drawing/2014/main" id="{D9500FEC-7AF3-42E8-9AB7-F15254F43DF0}"/>
                </a:ext>
              </a:extLst>
            </p:cNvPr>
            <p:cNvSpPr/>
            <p:nvPr/>
          </p:nvSpPr>
          <p:spPr>
            <a:xfrm>
              <a:off x="2971644" y="3305175"/>
              <a:ext cx="247650" cy="247650"/>
            </a:xfrm>
            <a:prstGeom prst="ellipse">
              <a:avLst/>
            </a:prstGeom>
            <a:solidFill>
              <a:schemeClr val="accent4">
                <a:lumMod val="20000"/>
                <a:lumOff val="8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rPr>
                <a:t>2</a:t>
              </a:r>
            </a:p>
          </p:txBody>
        </p:sp>
        <p:sp>
          <p:nvSpPr>
            <p:cNvPr id="12" name="Oval 11">
              <a:extLst>
                <a:ext uri="{FF2B5EF4-FFF2-40B4-BE49-F238E27FC236}">
                  <a16:creationId xmlns:a16="http://schemas.microsoft.com/office/drawing/2014/main" id="{315238EC-B95D-4135-BD86-87CBF395934F}"/>
                </a:ext>
              </a:extLst>
            </p:cNvPr>
            <p:cNvSpPr/>
            <p:nvPr/>
          </p:nvSpPr>
          <p:spPr>
            <a:xfrm>
              <a:off x="1895100" y="5467350"/>
              <a:ext cx="247650" cy="247650"/>
            </a:xfrm>
            <a:prstGeom prst="ellipse">
              <a:avLst/>
            </a:prstGeom>
            <a:solidFill>
              <a:schemeClr val="accent4">
                <a:lumMod val="20000"/>
                <a:lumOff val="8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rPr>
                <a:t>3</a:t>
              </a:r>
            </a:p>
          </p:txBody>
        </p:sp>
      </p:grpSp>
      <p:grpSp>
        <p:nvGrpSpPr>
          <p:cNvPr id="16" name="Group 15">
            <a:extLst>
              <a:ext uri="{FF2B5EF4-FFF2-40B4-BE49-F238E27FC236}">
                <a16:creationId xmlns:a16="http://schemas.microsoft.com/office/drawing/2014/main" id="{E5995A97-548D-4506-A5CE-D2535609C0CE}"/>
              </a:ext>
            </a:extLst>
          </p:cNvPr>
          <p:cNvGrpSpPr/>
          <p:nvPr/>
        </p:nvGrpSpPr>
        <p:grpSpPr>
          <a:xfrm>
            <a:off x="6362700" y="2743928"/>
            <a:ext cx="5124450" cy="3882076"/>
            <a:chOff x="6467475" y="2742688"/>
            <a:chExt cx="4456343" cy="3375945"/>
          </a:xfrm>
        </p:grpSpPr>
        <p:pic>
          <p:nvPicPr>
            <p:cNvPr id="7" name="Picture 6" descr="Graphical user interface, website&#10;&#10;Description automatically generated">
              <a:extLst>
                <a:ext uri="{FF2B5EF4-FFF2-40B4-BE49-F238E27FC236}">
                  <a16:creationId xmlns:a16="http://schemas.microsoft.com/office/drawing/2014/main" id="{B6E81B4A-A83E-45A7-8965-04E66F463C90}"/>
                </a:ext>
              </a:extLst>
            </p:cNvPr>
            <p:cNvPicPr>
              <a:picLocks noChangeAspect="1"/>
            </p:cNvPicPr>
            <p:nvPr/>
          </p:nvPicPr>
          <p:blipFill>
            <a:blip r:embed="rId4"/>
            <a:stretch>
              <a:fillRect/>
            </a:stretch>
          </p:blipFill>
          <p:spPr>
            <a:xfrm>
              <a:off x="6467475" y="2875062"/>
              <a:ext cx="4456343" cy="3243571"/>
            </a:xfrm>
            <a:prstGeom prst="rect">
              <a:avLst/>
            </a:prstGeom>
          </p:spPr>
        </p:pic>
        <p:sp>
          <p:nvSpPr>
            <p:cNvPr id="13" name="Oval 12">
              <a:extLst>
                <a:ext uri="{FF2B5EF4-FFF2-40B4-BE49-F238E27FC236}">
                  <a16:creationId xmlns:a16="http://schemas.microsoft.com/office/drawing/2014/main" id="{AA8FEA0C-6822-4708-A4D1-A8BF6763E349}"/>
                </a:ext>
              </a:extLst>
            </p:cNvPr>
            <p:cNvSpPr/>
            <p:nvPr/>
          </p:nvSpPr>
          <p:spPr>
            <a:xfrm>
              <a:off x="6943158" y="2742688"/>
              <a:ext cx="247650" cy="247650"/>
            </a:xfrm>
            <a:prstGeom prst="ellipse">
              <a:avLst/>
            </a:prstGeom>
            <a:solidFill>
              <a:schemeClr val="accent4">
                <a:lumMod val="20000"/>
                <a:lumOff val="8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rPr>
                <a:t>4</a:t>
              </a:r>
            </a:p>
          </p:txBody>
        </p:sp>
        <p:sp>
          <p:nvSpPr>
            <p:cNvPr id="14" name="Oval 13">
              <a:extLst>
                <a:ext uri="{FF2B5EF4-FFF2-40B4-BE49-F238E27FC236}">
                  <a16:creationId xmlns:a16="http://schemas.microsoft.com/office/drawing/2014/main" id="{2CDFDC41-51C5-44DC-A777-365BDCC34CE2}"/>
                </a:ext>
              </a:extLst>
            </p:cNvPr>
            <p:cNvSpPr/>
            <p:nvPr/>
          </p:nvSpPr>
          <p:spPr>
            <a:xfrm>
              <a:off x="6481162" y="4178869"/>
              <a:ext cx="247650" cy="247650"/>
            </a:xfrm>
            <a:prstGeom prst="ellipse">
              <a:avLst/>
            </a:prstGeom>
            <a:solidFill>
              <a:schemeClr val="accent4">
                <a:lumMod val="20000"/>
                <a:lumOff val="8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rPr>
                <a:t>5</a:t>
              </a:r>
            </a:p>
          </p:txBody>
        </p:sp>
      </p:grpSp>
      <p:sp>
        <p:nvSpPr>
          <p:cNvPr id="17" name="TextBox 16">
            <a:extLst>
              <a:ext uri="{FF2B5EF4-FFF2-40B4-BE49-F238E27FC236}">
                <a16:creationId xmlns:a16="http://schemas.microsoft.com/office/drawing/2014/main" id="{CF338C32-FF65-4D74-A09A-2E1638C64D32}"/>
              </a:ext>
            </a:extLst>
          </p:cNvPr>
          <p:cNvSpPr txBox="1"/>
          <p:nvPr/>
        </p:nvSpPr>
        <p:spPr>
          <a:xfrm>
            <a:off x="201168" y="1035738"/>
            <a:ext cx="5930217" cy="1384995"/>
          </a:xfrm>
          <a:prstGeom prst="rect">
            <a:avLst/>
          </a:prstGeom>
          <a:no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Tx/>
              <a:buAutoNum type="arabicPeriod"/>
              <a:tabLst/>
              <a:defRPr/>
            </a:pPr>
            <a:r>
              <a:rPr kumimoji="0" lang="en-US" sz="1400" b="0" i="0" u="none" strike="noStrike" kern="1200" cap="none" spc="0" normalizeH="0" baseline="0" noProof="0" dirty="0">
                <a:ln>
                  <a:noFill/>
                </a:ln>
                <a:solidFill>
                  <a:prstClr val="black"/>
                </a:solidFill>
                <a:effectLst/>
                <a:uLnTx/>
                <a:uFillTx/>
                <a:latin typeface="Calibri" panose="020F0502020204030204"/>
                <a:ea typeface="MS PGothic" charset="-128"/>
                <a:cs typeface="+mn-cs"/>
              </a:rPr>
              <a:t>Select a panorama near the target of interest using the ISS overview map.</a:t>
            </a:r>
          </a:p>
          <a:p>
            <a:pPr marL="342900" marR="0" lvl="0" indent="-342900" algn="l" defTabSz="914400" rtl="0" eaLnBrk="1" fontAlgn="auto" latinLnBrk="0" hangingPunct="1">
              <a:lnSpc>
                <a:spcPct val="100000"/>
              </a:lnSpc>
              <a:spcBef>
                <a:spcPts val="0"/>
              </a:spcBef>
              <a:spcAft>
                <a:spcPts val="0"/>
              </a:spcAft>
              <a:buClrTx/>
              <a:buSzTx/>
              <a:buFontTx/>
              <a:buAutoNum type="arabicPeriod"/>
              <a:tabLst/>
              <a:defRPr/>
            </a:pPr>
            <a:r>
              <a:rPr kumimoji="0" lang="en-US" sz="1400" b="0" i="0" u="none" strike="noStrike" kern="1200" cap="none" spc="0" normalizeH="0" baseline="0" noProof="0" dirty="0">
                <a:ln>
                  <a:noFill/>
                </a:ln>
                <a:solidFill>
                  <a:prstClr val="black"/>
                </a:solidFill>
                <a:effectLst/>
                <a:uLnTx/>
                <a:uFillTx/>
                <a:latin typeface="Calibri" panose="020F0502020204030204"/>
                <a:ea typeface="MS PGothic" charset="-128"/>
                <a:cs typeface="+mn-cs"/>
              </a:rPr>
              <a:t>Use intuitive mouse/touch controls to pan and zoom within the selected panorama.</a:t>
            </a:r>
          </a:p>
          <a:p>
            <a:pPr marL="342900" marR="0" lvl="0" indent="-342900" algn="l" defTabSz="914400" rtl="0" eaLnBrk="1" fontAlgn="auto" latinLnBrk="0" hangingPunct="1">
              <a:lnSpc>
                <a:spcPct val="100000"/>
              </a:lnSpc>
              <a:spcBef>
                <a:spcPts val="0"/>
              </a:spcBef>
              <a:spcAft>
                <a:spcPts val="0"/>
              </a:spcAft>
              <a:buClrTx/>
              <a:buSzTx/>
              <a:buFontTx/>
              <a:buAutoNum type="arabicPeriod"/>
              <a:tabLst/>
              <a:defRPr/>
            </a:pPr>
            <a:r>
              <a:rPr kumimoji="0" lang="en-US" sz="1400" b="0" i="0" u="none" strike="noStrike" kern="1200" cap="none" spc="0" normalizeH="0" baseline="0" noProof="0" dirty="0">
                <a:ln>
                  <a:noFill/>
                </a:ln>
                <a:solidFill>
                  <a:prstClr val="black"/>
                </a:solidFill>
                <a:effectLst/>
                <a:uLnTx/>
                <a:uFillTx/>
                <a:latin typeface="Calibri" panose="020F0502020204030204"/>
                <a:ea typeface="MS PGothic" charset="-128"/>
                <a:cs typeface="+mn-cs"/>
              </a:rPr>
              <a:t>Camera icons indicate the centers of the individual Astrobee SciCam image frames that were stitched to form the panorama. Select the image closest to your target.</a:t>
            </a:r>
          </a:p>
        </p:txBody>
      </p:sp>
      <p:sp>
        <p:nvSpPr>
          <p:cNvPr id="18" name="TextBox 17">
            <a:extLst>
              <a:ext uri="{FF2B5EF4-FFF2-40B4-BE49-F238E27FC236}">
                <a16:creationId xmlns:a16="http://schemas.microsoft.com/office/drawing/2014/main" id="{C7387C0C-10DA-427E-BF2F-089C51EF5D98}"/>
              </a:ext>
            </a:extLst>
          </p:cNvPr>
          <p:cNvSpPr txBox="1"/>
          <p:nvPr/>
        </p:nvSpPr>
        <p:spPr>
          <a:xfrm>
            <a:off x="6179855" y="1035737"/>
            <a:ext cx="5810977" cy="1600438"/>
          </a:xfrm>
          <a:prstGeom prst="rect">
            <a:avLst/>
          </a:prstGeom>
          <a:no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mj-lt"/>
              <a:buAutoNum type="arabicPeriod" startAt="4"/>
              <a:tabLst/>
              <a:defRPr/>
            </a:pPr>
            <a:r>
              <a:rPr kumimoji="0" lang="en-US" sz="1400" b="0" i="0" u="none" strike="noStrike" kern="1200" cap="none" spc="0" normalizeH="0" baseline="0" noProof="0" dirty="0">
                <a:ln>
                  <a:noFill/>
                </a:ln>
                <a:solidFill>
                  <a:prstClr val="black"/>
                </a:solidFill>
                <a:effectLst/>
                <a:uLnTx/>
                <a:uFillTx/>
                <a:latin typeface="Calibri" panose="020F0502020204030204"/>
                <a:ea typeface="MS PGothic" charset="-128"/>
                <a:cs typeface="+mn-cs"/>
              </a:rPr>
              <a:t>Use one of the provided drawing tools (point, rectangle, polygon) to annotate a region of the image to target for inspection. The pixel coordinates will be converted to 3D positions for Astrobee to target.</a:t>
            </a:r>
          </a:p>
          <a:p>
            <a:pPr marL="342900" marR="0" lvl="0" indent="-342900" algn="l" defTabSz="914400" rtl="0" eaLnBrk="1" fontAlgn="auto" latinLnBrk="0" hangingPunct="1">
              <a:lnSpc>
                <a:spcPct val="100000"/>
              </a:lnSpc>
              <a:spcBef>
                <a:spcPts val="0"/>
              </a:spcBef>
              <a:spcAft>
                <a:spcPts val="0"/>
              </a:spcAft>
              <a:buClrTx/>
              <a:buSzTx/>
              <a:buFont typeface="+mj-lt"/>
              <a:buAutoNum type="arabicPeriod" startAt="4"/>
              <a:tabLst/>
              <a:defRPr/>
            </a:pPr>
            <a:r>
              <a:rPr kumimoji="0" lang="en-US" sz="1400" b="0" i="0" u="none" strike="noStrike" kern="1200" cap="none" spc="0" normalizeH="0" baseline="0" noProof="0" dirty="0">
                <a:ln>
                  <a:noFill/>
                </a:ln>
                <a:solidFill>
                  <a:prstClr val="black"/>
                </a:solidFill>
                <a:effectLst/>
                <a:uLnTx/>
                <a:uFillTx/>
                <a:latin typeface="Calibri" panose="020F0502020204030204"/>
                <a:ea typeface="MS PGothic" charset="-128"/>
                <a:cs typeface="+mn-cs"/>
              </a:rPr>
              <a:t>Add details about the target (e.g., motivation, priority, what you want the analyst to look for in the resulting imagery).</a:t>
            </a:r>
          </a:p>
          <a:p>
            <a:pPr marL="342900" marR="0" lvl="0" indent="-342900" algn="l" defTabSz="914400" rtl="0" eaLnBrk="1" fontAlgn="auto" latinLnBrk="0" hangingPunct="1">
              <a:lnSpc>
                <a:spcPct val="100000"/>
              </a:lnSpc>
              <a:spcBef>
                <a:spcPts val="0"/>
              </a:spcBef>
              <a:spcAft>
                <a:spcPts val="0"/>
              </a:spcAft>
              <a:buClrTx/>
              <a:buSzTx/>
              <a:buFont typeface="+mj-lt"/>
              <a:buAutoNum type="arabicPeriod" startAt="4"/>
              <a:tabLst/>
              <a:defRPr/>
            </a:pPr>
            <a:r>
              <a:rPr kumimoji="0" lang="en-US" sz="1400" b="0" i="0" u="none" strike="noStrike" kern="1200" cap="none" spc="0" normalizeH="0" baseline="0" noProof="0" dirty="0">
                <a:ln>
                  <a:noFill/>
                </a:ln>
                <a:solidFill>
                  <a:prstClr val="black"/>
                </a:solidFill>
                <a:effectLst/>
                <a:uLnTx/>
                <a:uFillTx/>
                <a:latin typeface="Calibri" panose="020F0502020204030204"/>
                <a:ea typeface="MS PGothic" charset="-128"/>
                <a:cs typeface="+mn-cs"/>
              </a:rPr>
              <a:t>Save your annotations and submit to the Astrobee Facility to convert to an Astrobee ISS targeted inspection plan.</a:t>
            </a:r>
          </a:p>
        </p:txBody>
      </p:sp>
      <p:sp>
        <p:nvSpPr>
          <p:cNvPr id="19" name="Oval 18">
            <a:extLst>
              <a:ext uri="{FF2B5EF4-FFF2-40B4-BE49-F238E27FC236}">
                <a16:creationId xmlns:a16="http://schemas.microsoft.com/office/drawing/2014/main" id="{93867EE6-0869-446A-AA76-EC742A2B4B0D}"/>
              </a:ext>
            </a:extLst>
          </p:cNvPr>
          <p:cNvSpPr/>
          <p:nvPr/>
        </p:nvSpPr>
        <p:spPr>
          <a:xfrm>
            <a:off x="9017936" y="2756881"/>
            <a:ext cx="284778" cy="284778"/>
          </a:xfrm>
          <a:prstGeom prst="ellipse">
            <a:avLst/>
          </a:prstGeom>
          <a:solidFill>
            <a:schemeClr val="accent4">
              <a:lumMod val="20000"/>
              <a:lumOff val="8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rPr>
              <a:t>6</a:t>
            </a:r>
          </a:p>
        </p:txBody>
      </p:sp>
      <p:sp>
        <p:nvSpPr>
          <p:cNvPr id="20" name="TextBox 19">
            <a:extLst>
              <a:ext uri="{FF2B5EF4-FFF2-40B4-BE49-F238E27FC236}">
                <a16:creationId xmlns:a16="http://schemas.microsoft.com/office/drawing/2014/main" id="{CCBFAC59-5BB0-47AF-AF23-2FD425F6C636}"/>
              </a:ext>
            </a:extLst>
          </p:cNvPr>
          <p:cNvSpPr txBox="1"/>
          <p:nvPr/>
        </p:nvSpPr>
        <p:spPr>
          <a:xfrm>
            <a:off x="6845476" y="5727278"/>
            <a:ext cx="4491726" cy="830997"/>
          </a:xfrm>
          <a:prstGeom prst="rect">
            <a:avLst/>
          </a:prstGeom>
          <a:solidFill>
            <a:schemeClr val="bg1"/>
          </a:solidFill>
          <a:ln>
            <a:solidFill>
              <a:schemeClr val="tx1"/>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black"/>
                </a:solidFill>
                <a:effectLst/>
                <a:uLnTx/>
                <a:uFillTx/>
                <a:latin typeface="Calibri" panose="020F0502020204030204"/>
                <a:ea typeface="MS PGothic" charset="-128"/>
                <a:cs typeface="+mn-cs"/>
              </a:rPr>
              <a:t>These images are screen shots from a functional prototype web interface. More maturation is needed before release. Steps 3-6 are new.</a:t>
            </a:r>
          </a:p>
        </p:txBody>
      </p:sp>
    </p:spTree>
    <p:extLst>
      <p:ext uri="{BB962C8B-B14F-4D97-AF65-F5344CB8AC3E}">
        <p14:creationId xmlns:p14="http://schemas.microsoft.com/office/powerpoint/2010/main" val="160551065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pPr marL="0" marR="0" lvl="0" indent="0" algn="r" defTabSz="914354" rtl="0" eaLnBrk="1" fontAlgn="auto" latinLnBrk="0" hangingPunct="1">
              <a:lnSpc>
                <a:spcPct val="100000"/>
              </a:lnSpc>
              <a:spcBef>
                <a:spcPts val="0"/>
              </a:spcBef>
              <a:spcAft>
                <a:spcPts val="0"/>
              </a:spcAft>
              <a:buClrTx/>
              <a:buSzTx/>
              <a:buFontTx/>
              <a:buNone/>
              <a:tabLst/>
              <a:defRPr/>
            </a:pPr>
            <a:fld id="{75D13D49-2B6F-174C-9E1E-1013A06E5C50}" type="slidenum">
              <a:rPr kumimoji="0" lang="uk-UA" sz="1400" b="0" i="0" u="none" strike="noStrike" kern="1200" cap="none" spc="0" normalizeH="0" baseline="0" noProof="0">
                <a:ln>
                  <a:noFill/>
                </a:ln>
                <a:solidFill>
                  <a:prstClr val="black"/>
                </a:solidFill>
                <a:effectLst/>
                <a:uLnTx/>
                <a:uFillTx/>
                <a:latin typeface="Arial" charset="0"/>
                <a:cs typeface="+mn-cs"/>
              </a:rPr>
              <a:pPr marL="0" marR="0" lvl="0" indent="0" algn="r" defTabSz="914354" rtl="0" eaLnBrk="1" fontAlgn="auto" latinLnBrk="0" hangingPunct="1">
                <a:lnSpc>
                  <a:spcPct val="100000"/>
                </a:lnSpc>
                <a:spcBef>
                  <a:spcPts val="0"/>
                </a:spcBef>
                <a:spcAft>
                  <a:spcPts val="0"/>
                </a:spcAft>
                <a:buClrTx/>
                <a:buSzTx/>
                <a:buFontTx/>
                <a:buNone/>
                <a:tabLst/>
                <a:defRPr/>
              </a:pPr>
              <a:t>9</a:t>
            </a:fld>
            <a:endParaRPr kumimoji="0" lang="uk-UA" sz="1400" b="0" i="0" u="none" strike="noStrike" kern="1200" cap="none" spc="0" normalizeH="0" baseline="0" noProof="0" dirty="0">
              <a:ln>
                <a:noFill/>
              </a:ln>
              <a:solidFill>
                <a:prstClr val="black"/>
              </a:solidFill>
              <a:effectLst/>
              <a:uLnTx/>
              <a:uFillTx/>
              <a:latin typeface="Arial" charset="0"/>
              <a:cs typeface="+mn-cs"/>
            </a:endParaRPr>
          </a:p>
        </p:txBody>
      </p:sp>
      <p:sp>
        <p:nvSpPr>
          <p:cNvPr id="5" name="Title 1"/>
          <p:cNvSpPr txBox="1">
            <a:spLocks/>
          </p:cNvSpPr>
          <p:nvPr/>
        </p:nvSpPr>
        <p:spPr>
          <a:xfrm>
            <a:off x="2667000" y="0"/>
            <a:ext cx="6858000" cy="1066800"/>
          </a:xfrm>
          <a:prstGeom prst="rect">
            <a:avLst/>
          </a:prstGeom>
        </p:spPr>
        <p:txBody>
          <a:bodyPr/>
          <a:lstStyle>
            <a:lvl1pPr marL="0" marR="0" indent="0" algn="l" defTabSz="914400" rtl="0" eaLnBrk="1" fontAlgn="auto" latinLnBrk="0" hangingPunct="1">
              <a:lnSpc>
                <a:spcPct val="100000"/>
              </a:lnSpc>
              <a:spcBef>
                <a:spcPts val="0"/>
              </a:spcBef>
              <a:spcAft>
                <a:spcPts val="0"/>
              </a:spcAft>
              <a:buClrTx/>
              <a:buSzTx/>
              <a:buFontTx/>
              <a:buNone/>
              <a:tabLst/>
              <a:defRPr sz="4400" kern="1200">
                <a:solidFill>
                  <a:schemeClr val="bg1"/>
                </a:solidFill>
                <a:latin typeface="+mj-lt"/>
                <a:ea typeface="+mj-ea"/>
                <a:cs typeface="+mj-cs"/>
              </a:defRPr>
            </a:lvl1pPr>
          </a:lstStyle>
          <a:p>
            <a:pPr marL="0" marR="0" lvl="0" indent="0" algn="ctr" defTabSz="914354"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dirty="0">
                <a:ln>
                  <a:noFill/>
                </a:ln>
                <a:solidFill>
                  <a:prstClr val="white">
                    <a:lumMod val="85000"/>
                  </a:prstClr>
                </a:solidFill>
                <a:effectLst/>
                <a:uLnTx/>
                <a:uFillTx/>
                <a:latin typeface="Arial Bold" charset="0"/>
                <a:ea typeface="ＭＳ Ｐゴシック" charset="-128"/>
                <a:cs typeface="ＭＳ Ｐゴシック" charset="-128"/>
              </a:rPr>
              <a:t> </a:t>
            </a:r>
          </a:p>
        </p:txBody>
      </p:sp>
      <p:sp>
        <p:nvSpPr>
          <p:cNvPr id="4" name="TextBox 3"/>
          <p:cNvSpPr txBox="1"/>
          <p:nvPr/>
        </p:nvSpPr>
        <p:spPr>
          <a:xfrm>
            <a:off x="548643" y="85359"/>
            <a:ext cx="9813036" cy="646331"/>
          </a:xfrm>
          <a:prstGeom prst="rect">
            <a:avLst/>
          </a:prstGeom>
          <a:noFill/>
        </p:spPr>
        <p:txBody>
          <a:bodyPr wrap="square" rtlCol="0">
            <a:spAutoFit/>
          </a:bodyPr>
          <a:lstStyle/>
          <a:p>
            <a:pPr marL="0" marR="0" lvl="0" indent="0" algn="ctr" defTabSz="914354"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a:ln>
                  <a:noFill/>
                </a:ln>
                <a:solidFill>
                  <a:prstClr val="white">
                    <a:lumMod val="85000"/>
                  </a:prstClr>
                </a:solidFill>
                <a:effectLst/>
                <a:uLnTx/>
                <a:uFillTx/>
                <a:latin typeface="Arial" panose="020B0604020202020204" pitchFamily="34" charset="0"/>
                <a:ea typeface="ＭＳ Ｐゴシック" charset="0"/>
                <a:cs typeface="Arial" panose="020B0604020202020204" pitchFamily="34" charset="0"/>
              </a:rPr>
              <a:t>Phase 1XX ARC: Astrobee ISS Campaign</a:t>
            </a:r>
          </a:p>
        </p:txBody>
      </p:sp>
      <p:grpSp>
        <p:nvGrpSpPr>
          <p:cNvPr id="53" name="Group 52">
            <a:extLst>
              <a:ext uri="{FF2B5EF4-FFF2-40B4-BE49-F238E27FC236}">
                <a16:creationId xmlns:a16="http://schemas.microsoft.com/office/drawing/2014/main" id="{F6E5A41F-5ED7-6D6F-BE54-04AAD478589F}"/>
              </a:ext>
            </a:extLst>
          </p:cNvPr>
          <p:cNvGrpSpPr/>
          <p:nvPr/>
        </p:nvGrpSpPr>
        <p:grpSpPr>
          <a:xfrm>
            <a:off x="7675862" y="1595146"/>
            <a:ext cx="4215980" cy="4754893"/>
            <a:chOff x="6007698" y="1466376"/>
            <a:chExt cx="3667643" cy="4136464"/>
          </a:xfrm>
        </p:grpSpPr>
        <p:pic>
          <p:nvPicPr>
            <p:cNvPr id="8" name="Picture 7" descr="A close-up of a machine&#10;&#10;Description automatically generated with low confidence">
              <a:extLst>
                <a:ext uri="{FF2B5EF4-FFF2-40B4-BE49-F238E27FC236}">
                  <a16:creationId xmlns:a16="http://schemas.microsoft.com/office/drawing/2014/main" id="{3EE18171-4AC5-FF50-DFE7-C47853241941}"/>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6007698" y="1488035"/>
              <a:ext cx="3667643" cy="3870924"/>
            </a:xfrm>
            <a:prstGeom prst="rect">
              <a:avLst/>
            </a:prstGeom>
          </p:spPr>
        </p:pic>
        <p:sp>
          <p:nvSpPr>
            <p:cNvPr id="28" name="Rectangle 27">
              <a:extLst>
                <a:ext uri="{FF2B5EF4-FFF2-40B4-BE49-F238E27FC236}">
                  <a16:creationId xmlns:a16="http://schemas.microsoft.com/office/drawing/2014/main" id="{78084C44-BE48-6A9A-F8CB-0D89763E79BD}"/>
                </a:ext>
              </a:extLst>
            </p:cNvPr>
            <p:cNvSpPr/>
            <p:nvPr/>
          </p:nvSpPr>
          <p:spPr>
            <a:xfrm>
              <a:off x="6096000" y="1860762"/>
              <a:ext cx="1597975" cy="619004"/>
            </a:xfrm>
            <a:prstGeom prst="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9" name="Rectangle 28">
              <a:extLst>
                <a:ext uri="{FF2B5EF4-FFF2-40B4-BE49-F238E27FC236}">
                  <a16:creationId xmlns:a16="http://schemas.microsoft.com/office/drawing/2014/main" id="{ECEBC24D-1764-603A-2A63-90AE62EF273C}"/>
                </a:ext>
              </a:extLst>
            </p:cNvPr>
            <p:cNvSpPr/>
            <p:nvPr/>
          </p:nvSpPr>
          <p:spPr>
            <a:xfrm>
              <a:off x="7850233" y="1870952"/>
              <a:ext cx="646068" cy="937561"/>
            </a:xfrm>
            <a:prstGeom prst="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0" name="Rectangle 29">
              <a:extLst>
                <a:ext uri="{FF2B5EF4-FFF2-40B4-BE49-F238E27FC236}">
                  <a16:creationId xmlns:a16="http://schemas.microsoft.com/office/drawing/2014/main" id="{881F94C1-C387-A4AC-A463-DFD516FE790B}"/>
                </a:ext>
              </a:extLst>
            </p:cNvPr>
            <p:cNvSpPr/>
            <p:nvPr/>
          </p:nvSpPr>
          <p:spPr>
            <a:xfrm>
              <a:off x="8652559" y="1838991"/>
              <a:ext cx="872440" cy="619004"/>
            </a:xfrm>
            <a:prstGeom prst="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1" name="TextBox 30">
              <a:extLst>
                <a:ext uri="{FF2B5EF4-FFF2-40B4-BE49-F238E27FC236}">
                  <a16:creationId xmlns:a16="http://schemas.microsoft.com/office/drawing/2014/main" id="{7F7BC002-45E9-CD60-8516-B3FA8FF1810D}"/>
                </a:ext>
              </a:extLst>
            </p:cNvPr>
            <p:cNvSpPr txBox="1"/>
            <p:nvPr/>
          </p:nvSpPr>
          <p:spPr>
            <a:xfrm>
              <a:off x="6756452" y="1488035"/>
              <a:ext cx="461863" cy="294521"/>
            </a:xfrm>
            <a:prstGeom prst="rect">
              <a:avLst/>
            </a:prstGeom>
            <a:noFill/>
          </p:spPr>
          <p:txBody>
            <a:bodyPr wrap="none" rtlCol="0">
              <a:spAutoFit/>
            </a:bodyPr>
            <a:lstStyle/>
            <a:p>
              <a:pPr marL="0" marR="0" lvl="0" indent="0" algn="ctr" defTabSz="914354"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black"/>
                  </a:solidFill>
                  <a:effectLst/>
                  <a:uLnTx/>
                  <a:uFillTx/>
                  <a:latin typeface="Calibri" panose="020F0502020204030204"/>
                  <a:ea typeface="ＭＳ Ｐゴシック" charset="0"/>
                  <a:cs typeface="+mn-cs"/>
                </a:rPr>
                <a:t>JEM</a:t>
              </a:r>
            </a:p>
          </p:txBody>
        </p:sp>
        <p:sp>
          <p:nvSpPr>
            <p:cNvPr id="32" name="TextBox 31">
              <a:extLst>
                <a:ext uri="{FF2B5EF4-FFF2-40B4-BE49-F238E27FC236}">
                  <a16:creationId xmlns:a16="http://schemas.microsoft.com/office/drawing/2014/main" id="{50007421-C13A-3894-EB82-45AF96728B2C}"/>
                </a:ext>
              </a:extLst>
            </p:cNvPr>
            <p:cNvSpPr txBox="1"/>
            <p:nvPr/>
          </p:nvSpPr>
          <p:spPr>
            <a:xfrm>
              <a:off x="7862654" y="1476593"/>
              <a:ext cx="602709" cy="294521"/>
            </a:xfrm>
            <a:prstGeom prst="rect">
              <a:avLst/>
            </a:prstGeom>
            <a:solidFill>
              <a:schemeClr val="bg1"/>
            </a:solidFill>
          </p:spPr>
          <p:txBody>
            <a:bodyPr wrap="none" rtlCol="0">
              <a:spAutoFit/>
            </a:bodyPr>
            <a:lstStyle/>
            <a:p>
              <a:pPr marL="0" marR="0" lvl="0" indent="0" algn="ctr" defTabSz="914354"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black"/>
                  </a:solidFill>
                  <a:effectLst/>
                  <a:uLnTx/>
                  <a:uFillTx/>
                  <a:latin typeface="Calibri" panose="020F0502020204030204"/>
                  <a:ea typeface="ＭＳ Ｐゴシック" charset="0"/>
                  <a:cs typeface="+mn-cs"/>
                </a:rPr>
                <a:t>NOD2</a:t>
              </a:r>
            </a:p>
          </p:txBody>
        </p:sp>
        <p:sp>
          <p:nvSpPr>
            <p:cNvPr id="33" name="TextBox 32">
              <a:extLst>
                <a:ext uri="{FF2B5EF4-FFF2-40B4-BE49-F238E27FC236}">
                  <a16:creationId xmlns:a16="http://schemas.microsoft.com/office/drawing/2014/main" id="{DAB8CC00-80B3-AE73-FA5C-758304925DDF}"/>
                </a:ext>
              </a:extLst>
            </p:cNvPr>
            <p:cNvSpPr txBox="1"/>
            <p:nvPr/>
          </p:nvSpPr>
          <p:spPr>
            <a:xfrm>
              <a:off x="8887338" y="1466376"/>
              <a:ext cx="450819" cy="294521"/>
            </a:xfrm>
            <a:prstGeom prst="rect">
              <a:avLst/>
            </a:prstGeom>
            <a:noFill/>
          </p:spPr>
          <p:txBody>
            <a:bodyPr wrap="none" rtlCol="0">
              <a:spAutoFit/>
            </a:bodyPr>
            <a:lstStyle/>
            <a:p>
              <a:pPr marL="0" marR="0" lvl="0" indent="0" algn="ctr" defTabSz="914354"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black"/>
                  </a:solidFill>
                  <a:effectLst/>
                  <a:uLnTx/>
                  <a:uFillTx/>
                  <a:latin typeface="Calibri" panose="020F0502020204030204"/>
                  <a:ea typeface="ＭＳ Ｐゴシック" charset="0"/>
                  <a:cs typeface="+mn-cs"/>
                </a:rPr>
                <a:t>COL</a:t>
              </a:r>
            </a:p>
          </p:txBody>
        </p:sp>
        <p:sp>
          <p:nvSpPr>
            <p:cNvPr id="34" name="Rectangle 33">
              <a:extLst>
                <a:ext uri="{FF2B5EF4-FFF2-40B4-BE49-F238E27FC236}">
                  <a16:creationId xmlns:a16="http://schemas.microsoft.com/office/drawing/2014/main" id="{AE1026A1-8504-B68F-9A80-2B3C98F7F5E4}"/>
                </a:ext>
              </a:extLst>
            </p:cNvPr>
            <p:cNvSpPr/>
            <p:nvPr/>
          </p:nvSpPr>
          <p:spPr>
            <a:xfrm>
              <a:off x="7693976" y="1991390"/>
              <a:ext cx="151628" cy="359616"/>
            </a:xfrm>
            <a:prstGeom prst="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5" name="Rectangle 34">
              <a:extLst>
                <a:ext uri="{FF2B5EF4-FFF2-40B4-BE49-F238E27FC236}">
                  <a16:creationId xmlns:a16="http://schemas.microsoft.com/office/drawing/2014/main" id="{168724F0-5405-5691-34C2-3CC1CB335240}"/>
                </a:ext>
              </a:extLst>
            </p:cNvPr>
            <p:cNvSpPr/>
            <p:nvPr/>
          </p:nvSpPr>
          <p:spPr>
            <a:xfrm>
              <a:off x="8500931" y="1991390"/>
              <a:ext cx="151627" cy="359616"/>
            </a:xfrm>
            <a:prstGeom prst="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6" name="Rectangle 35">
              <a:extLst>
                <a:ext uri="{FF2B5EF4-FFF2-40B4-BE49-F238E27FC236}">
                  <a16:creationId xmlns:a16="http://schemas.microsoft.com/office/drawing/2014/main" id="{A32D99A5-1761-8C64-C70D-7373C8DC84D8}"/>
                </a:ext>
              </a:extLst>
            </p:cNvPr>
            <p:cNvSpPr/>
            <p:nvPr/>
          </p:nvSpPr>
          <p:spPr>
            <a:xfrm>
              <a:off x="7850233" y="3052400"/>
              <a:ext cx="646068" cy="1279170"/>
            </a:xfrm>
            <a:prstGeom prst="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7" name="Rectangle 36">
              <a:extLst>
                <a:ext uri="{FF2B5EF4-FFF2-40B4-BE49-F238E27FC236}">
                  <a16:creationId xmlns:a16="http://schemas.microsoft.com/office/drawing/2014/main" id="{DBBF3FA1-53F4-6864-A635-9F3D4D9ACB0E}"/>
                </a:ext>
              </a:extLst>
            </p:cNvPr>
            <p:cNvSpPr/>
            <p:nvPr/>
          </p:nvSpPr>
          <p:spPr>
            <a:xfrm>
              <a:off x="7999665" y="2812344"/>
              <a:ext cx="383177" cy="240056"/>
            </a:xfrm>
            <a:prstGeom prst="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8" name="TextBox 37">
              <a:extLst>
                <a:ext uri="{FF2B5EF4-FFF2-40B4-BE49-F238E27FC236}">
                  <a16:creationId xmlns:a16="http://schemas.microsoft.com/office/drawing/2014/main" id="{6ED76DCD-1929-95CE-D1CA-0BF00CE1FB6E}"/>
                </a:ext>
              </a:extLst>
            </p:cNvPr>
            <p:cNvSpPr txBox="1"/>
            <p:nvPr/>
          </p:nvSpPr>
          <p:spPr>
            <a:xfrm>
              <a:off x="8530277" y="3477852"/>
              <a:ext cx="438157" cy="294521"/>
            </a:xfrm>
            <a:prstGeom prst="rect">
              <a:avLst/>
            </a:prstGeom>
            <a:noFill/>
          </p:spPr>
          <p:txBody>
            <a:bodyPr wrap="none" rtlCol="0">
              <a:spAutoFit/>
            </a:bodyPr>
            <a:lstStyle/>
            <a:p>
              <a:pPr marL="0" marR="0" lvl="0" indent="0" algn="ctr" defTabSz="914354"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black"/>
                  </a:solidFill>
                  <a:effectLst/>
                  <a:uLnTx/>
                  <a:uFillTx/>
                  <a:latin typeface="Calibri" panose="020F0502020204030204"/>
                  <a:ea typeface="ＭＳ Ｐゴシック" charset="0"/>
                  <a:cs typeface="+mn-cs"/>
                </a:rPr>
                <a:t>USL</a:t>
              </a:r>
            </a:p>
          </p:txBody>
        </p:sp>
        <p:sp>
          <p:nvSpPr>
            <p:cNvPr id="39" name="Rectangle 38">
              <a:extLst>
                <a:ext uri="{FF2B5EF4-FFF2-40B4-BE49-F238E27FC236}">
                  <a16:creationId xmlns:a16="http://schemas.microsoft.com/office/drawing/2014/main" id="{96F8DE54-E412-B393-4644-B931208DAF18}"/>
                </a:ext>
              </a:extLst>
            </p:cNvPr>
            <p:cNvSpPr/>
            <p:nvPr/>
          </p:nvSpPr>
          <p:spPr>
            <a:xfrm>
              <a:off x="7868219" y="4571627"/>
              <a:ext cx="646068" cy="759210"/>
            </a:xfrm>
            <a:prstGeom prst="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0" name="Rectangle 39">
              <a:extLst>
                <a:ext uri="{FF2B5EF4-FFF2-40B4-BE49-F238E27FC236}">
                  <a16:creationId xmlns:a16="http://schemas.microsoft.com/office/drawing/2014/main" id="{2FAE2B34-39A2-7D00-2075-02888BDA4ED1}"/>
                </a:ext>
              </a:extLst>
            </p:cNvPr>
            <p:cNvSpPr/>
            <p:nvPr/>
          </p:nvSpPr>
          <p:spPr>
            <a:xfrm>
              <a:off x="8006765" y="4331087"/>
              <a:ext cx="383177" cy="240056"/>
            </a:xfrm>
            <a:prstGeom prst="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1" name="TextBox 40">
              <a:extLst>
                <a:ext uri="{FF2B5EF4-FFF2-40B4-BE49-F238E27FC236}">
                  <a16:creationId xmlns:a16="http://schemas.microsoft.com/office/drawing/2014/main" id="{FA418273-AA66-3D0A-C8AA-12BB2655ED81}"/>
                </a:ext>
              </a:extLst>
            </p:cNvPr>
            <p:cNvSpPr txBox="1"/>
            <p:nvPr/>
          </p:nvSpPr>
          <p:spPr>
            <a:xfrm>
              <a:off x="7900208" y="5308319"/>
              <a:ext cx="602709" cy="294521"/>
            </a:xfrm>
            <a:prstGeom prst="rect">
              <a:avLst/>
            </a:prstGeom>
            <a:noFill/>
          </p:spPr>
          <p:txBody>
            <a:bodyPr wrap="none" rtlCol="0">
              <a:spAutoFit/>
            </a:bodyPr>
            <a:lstStyle/>
            <a:p>
              <a:pPr marL="0" marR="0" lvl="0" indent="0" algn="ctr" defTabSz="914354"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black"/>
                  </a:solidFill>
                  <a:effectLst/>
                  <a:uLnTx/>
                  <a:uFillTx/>
                  <a:latin typeface="Calibri" panose="020F0502020204030204"/>
                  <a:ea typeface="ＭＳ Ｐゴシック" charset="0"/>
                  <a:cs typeface="+mn-cs"/>
                </a:rPr>
                <a:t>NOD1</a:t>
              </a:r>
            </a:p>
          </p:txBody>
        </p:sp>
        <p:sp>
          <p:nvSpPr>
            <p:cNvPr id="42" name="TextBox 41">
              <a:extLst>
                <a:ext uri="{FF2B5EF4-FFF2-40B4-BE49-F238E27FC236}">
                  <a16:creationId xmlns:a16="http://schemas.microsoft.com/office/drawing/2014/main" id="{B97ABA24-7A0C-FDE4-2608-DF5BA34CA9A1}"/>
                </a:ext>
              </a:extLst>
            </p:cNvPr>
            <p:cNvSpPr txBox="1"/>
            <p:nvPr/>
          </p:nvSpPr>
          <p:spPr>
            <a:xfrm>
              <a:off x="6941199" y="5189404"/>
              <a:ext cx="602709" cy="294521"/>
            </a:xfrm>
            <a:prstGeom prst="rect">
              <a:avLst/>
            </a:prstGeom>
            <a:noFill/>
          </p:spPr>
          <p:txBody>
            <a:bodyPr wrap="none" rtlCol="0">
              <a:spAutoFit/>
            </a:bodyPr>
            <a:lstStyle/>
            <a:p>
              <a:pPr marL="0" marR="0" lvl="0" indent="0" algn="ctr" defTabSz="914354"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black"/>
                  </a:solidFill>
                  <a:effectLst/>
                  <a:uLnTx/>
                  <a:uFillTx/>
                  <a:latin typeface="Calibri" panose="020F0502020204030204"/>
                  <a:ea typeface="ＭＳ Ｐゴシック" charset="0"/>
                  <a:cs typeface="+mn-cs"/>
                </a:rPr>
                <a:t>NOD3</a:t>
              </a:r>
            </a:p>
          </p:txBody>
        </p:sp>
        <p:sp>
          <p:nvSpPr>
            <p:cNvPr id="43" name="TextBox 42">
              <a:extLst>
                <a:ext uri="{FF2B5EF4-FFF2-40B4-BE49-F238E27FC236}">
                  <a16:creationId xmlns:a16="http://schemas.microsoft.com/office/drawing/2014/main" id="{BDE3DD9E-5EEE-8CF9-FCE1-C22F979DCCF5}"/>
                </a:ext>
              </a:extLst>
            </p:cNvPr>
            <p:cNvSpPr txBox="1"/>
            <p:nvPr/>
          </p:nvSpPr>
          <p:spPr>
            <a:xfrm>
              <a:off x="6689082" y="3090224"/>
              <a:ext cx="567846" cy="294521"/>
            </a:xfrm>
            <a:prstGeom prst="rect">
              <a:avLst/>
            </a:prstGeom>
            <a:noFill/>
          </p:spPr>
          <p:txBody>
            <a:bodyPr wrap="none" rtlCol="0">
              <a:spAutoFit/>
            </a:bodyPr>
            <a:lstStyle/>
            <a:p>
              <a:pPr marL="0" marR="0" lvl="0" indent="0" algn="ctr" defTabSz="914354"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black"/>
                  </a:solidFill>
                  <a:effectLst/>
                  <a:uLnTx/>
                  <a:uFillTx/>
                  <a:latin typeface="Calibri" panose="020F0502020204030204"/>
                  <a:ea typeface="ＭＳ Ｐゴシック" charset="0"/>
                  <a:cs typeface="+mn-cs"/>
                </a:rPr>
                <a:t>PMM</a:t>
              </a:r>
            </a:p>
          </p:txBody>
        </p:sp>
        <p:sp>
          <p:nvSpPr>
            <p:cNvPr id="44" name="Rectangle 43">
              <a:extLst>
                <a:ext uri="{FF2B5EF4-FFF2-40B4-BE49-F238E27FC236}">
                  <a16:creationId xmlns:a16="http://schemas.microsoft.com/office/drawing/2014/main" id="{4C835C0B-BEB9-0A0F-352F-98E458B9DCEF}"/>
                </a:ext>
              </a:extLst>
            </p:cNvPr>
            <p:cNvSpPr/>
            <p:nvPr/>
          </p:nvSpPr>
          <p:spPr>
            <a:xfrm>
              <a:off x="6737346" y="4512850"/>
              <a:ext cx="949453" cy="651149"/>
            </a:xfrm>
            <a:prstGeom prst="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5" name="Rectangle 44">
              <a:extLst>
                <a:ext uri="{FF2B5EF4-FFF2-40B4-BE49-F238E27FC236}">
                  <a16:creationId xmlns:a16="http://schemas.microsoft.com/office/drawing/2014/main" id="{AFABA82D-DB4D-385B-FBCD-3A73B80C9A6F}"/>
                </a:ext>
              </a:extLst>
            </p:cNvPr>
            <p:cNvSpPr/>
            <p:nvPr/>
          </p:nvSpPr>
          <p:spPr>
            <a:xfrm rot="5400000">
              <a:off x="7586282" y="4776845"/>
              <a:ext cx="383177" cy="180696"/>
            </a:xfrm>
            <a:prstGeom prst="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6" name="Rectangle 45">
              <a:extLst>
                <a:ext uri="{FF2B5EF4-FFF2-40B4-BE49-F238E27FC236}">
                  <a16:creationId xmlns:a16="http://schemas.microsoft.com/office/drawing/2014/main" id="{B0437404-09E2-005A-54AC-946EC194F2FC}"/>
                </a:ext>
              </a:extLst>
            </p:cNvPr>
            <p:cNvSpPr/>
            <p:nvPr/>
          </p:nvSpPr>
          <p:spPr>
            <a:xfrm>
              <a:off x="6660440" y="3522525"/>
              <a:ext cx="625137" cy="790548"/>
            </a:xfrm>
            <a:prstGeom prst="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7" name="Rectangle 46">
              <a:extLst>
                <a:ext uri="{FF2B5EF4-FFF2-40B4-BE49-F238E27FC236}">
                  <a16:creationId xmlns:a16="http://schemas.microsoft.com/office/drawing/2014/main" id="{F7AA8B7A-5688-2AD2-69C3-311A458D812F}"/>
                </a:ext>
              </a:extLst>
            </p:cNvPr>
            <p:cNvSpPr/>
            <p:nvPr/>
          </p:nvSpPr>
          <p:spPr>
            <a:xfrm>
              <a:off x="6795797" y="4309763"/>
              <a:ext cx="383177" cy="184590"/>
            </a:xfrm>
            <a:prstGeom prst="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0" name="Rectangle 49">
              <a:extLst>
                <a:ext uri="{FF2B5EF4-FFF2-40B4-BE49-F238E27FC236}">
                  <a16:creationId xmlns:a16="http://schemas.microsoft.com/office/drawing/2014/main" id="{D3562C57-45F9-FA63-34A5-74A97CD19C22}"/>
                </a:ext>
              </a:extLst>
            </p:cNvPr>
            <p:cNvSpPr/>
            <p:nvPr/>
          </p:nvSpPr>
          <p:spPr>
            <a:xfrm>
              <a:off x="6105265" y="1951973"/>
              <a:ext cx="209038" cy="411390"/>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1" name="5-Point Star 50">
              <a:extLst>
                <a:ext uri="{FF2B5EF4-FFF2-40B4-BE49-F238E27FC236}">
                  <a16:creationId xmlns:a16="http://schemas.microsoft.com/office/drawing/2014/main" id="{A188663D-6C0A-DE75-06B6-5BE1E5035C7B}"/>
                </a:ext>
              </a:extLst>
            </p:cNvPr>
            <p:cNvSpPr/>
            <p:nvPr/>
          </p:nvSpPr>
          <p:spPr>
            <a:xfrm>
              <a:off x="6388444" y="2198430"/>
              <a:ext cx="221456" cy="221456"/>
            </a:xfrm>
            <a:prstGeom prst="star5">
              <a:avLst/>
            </a:prstGeom>
            <a:solidFill>
              <a:srgbClr val="FFFF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graphicFrame>
        <p:nvGraphicFramePr>
          <p:cNvPr id="52" name="Table 52">
            <a:extLst>
              <a:ext uri="{FF2B5EF4-FFF2-40B4-BE49-F238E27FC236}">
                <a16:creationId xmlns:a16="http://schemas.microsoft.com/office/drawing/2014/main" id="{F8CD2A49-EACC-9B1D-CB6A-5112D6ACCA1E}"/>
              </a:ext>
            </a:extLst>
          </p:cNvPr>
          <p:cNvGraphicFramePr>
            <a:graphicFrameLocks noGrp="1"/>
          </p:cNvGraphicFramePr>
          <p:nvPr>
            <p:extLst>
              <p:ext uri="{D42A27DB-BD31-4B8C-83A1-F6EECF244321}">
                <p14:modId xmlns:p14="http://schemas.microsoft.com/office/powerpoint/2010/main" val="2617885007"/>
              </p:ext>
            </p:extLst>
          </p:nvPr>
        </p:nvGraphicFramePr>
        <p:xfrm>
          <a:off x="356734" y="2101285"/>
          <a:ext cx="6768179" cy="2655484"/>
        </p:xfrm>
        <a:graphic>
          <a:graphicData uri="http://schemas.openxmlformats.org/drawingml/2006/table">
            <a:tbl>
              <a:tblPr firstRow="1" bandRow="1">
                <a:tableStyleId>{073A0DAA-6AF3-43AB-8588-CEC1D06C72B9}</a:tableStyleId>
              </a:tblPr>
              <a:tblGrid>
                <a:gridCol w="650395">
                  <a:extLst>
                    <a:ext uri="{9D8B030D-6E8A-4147-A177-3AD203B41FA5}">
                      <a16:colId xmlns:a16="http://schemas.microsoft.com/office/drawing/2014/main" val="1106230427"/>
                    </a:ext>
                  </a:extLst>
                </a:gridCol>
                <a:gridCol w="538480">
                  <a:extLst>
                    <a:ext uri="{9D8B030D-6E8A-4147-A177-3AD203B41FA5}">
                      <a16:colId xmlns:a16="http://schemas.microsoft.com/office/drawing/2014/main" val="1513722361"/>
                    </a:ext>
                  </a:extLst>
                </a:gridCol>
                <a:gridCol w="3018935">
                  <a:extLst>
                    <a:ext uri="{9D8B030D-6E8A-4147-A177-3AD203B41FA5}">
                      <a16:colId xmlns:a16="http://schemas.microsoft.com/office/drawing/2014/main" val="3467367795"/>
                    </a:ext>
                  </a:extLst>
                </a:gridCol>
                <a:gridCol w="1151401">
                  <a:extLst>
                    <a:ext uri="{9D8B030D-6E8A-4147-A177-3AD203B41FA5}">
                      <a16:colId xmlns:a16="http://schemas.microsoft.com/office/drawing/2014/main" val="2496284230"/>
                    </a:ext>
                  </a:extLst>
                </a:gridCol>
                <a:gridCol w="1408968">
                  <a:extLst>
                    <a:ext uri="{9D8B030D-6E8A-4147-A177-3AD203B41FA5}">
                      <a16:colId xmlns:a16="http://schemas.microsoft.com/office/drawing/2014/main" val="66777137"/>
                    </a:ext>
                  </a:extLst>
                </a:gridCol>
              </a:tblGrid>
              <a:tr h="384724">
                <a:tc>
                  <a:txBody>
                    <a:bodyPr/>
                    <a:lstStyle/>
                    <a:p>
                      <a:pPr algn="r"/>
                      <a:r>
                        <a:rPr lang="en-US" sz="1500" dirty="0"/>
                        <a:t>Act #</a:t>
                      </a:r>
                    </a:p>
                  </a:txBody>
                  <a:tcPr/>
                </a:tc>
                <a:tc>
                  <a:txBody>
                    <a:bodyPr/>
                    <a:lstStyle/>
                    <a:p>
                      <a:r>
                        <a:rPr lang="en-US" sz="1600" dirty="0"/>
                        <a:t>Ph.</a:t>
                      </a:r>
                    </a:p>
                  </a:txBody>
                  <a:tcPr/>
                </a:tc>
                <a:tc>
                  <a:txBody>
                    <a:bodyPr/>
                    <a:lstStyle/>
                    <a:p>
                      <a:r>
                        <a:rPr lang="en-US" sz="1600" dirty="0"/>
                        <a:t>Objective</a:t>
                      </a:r>
                    </a:p>
                  </a:txBody>
                  <a:tcPr/>
                </a:tc>
                <a:tc>
                  <a:txBody>
                    <a:bodyPr/>
                    <a:lstStyle/>
                    <a:p>
                      <a:r>
                        <a:rPr lang="en-US" sz="1600" dirty="0"/>
                        <a:t>Module</a:t>
                      </a:r>
                    </a:p>
                  </a:txBody>
                  <a:tcPr/>
                </a:tc>
                <a:tc>
                  <a:txBody>
                    <a:bodyPr/>
                    <a:lstStyle/>
                    <a:p>
                      <a:r>
                        <a:rPr lang="en-US" sz="1600" dirty="0"/>
                        <a:t>Date *</a:t>
                      </a:r>
                    </a:p>
                  </a:txBody>
                  <a:tcPr/>
                </a:tc>
                <a:extLst>
                  <a:ext uri="{0D108BD9-81ED-4DB2-BD59-A6C34878D82A}">
                    <a16:rowId xmlns:a16="http://schemas.microsoft.com/office/drawing/2014/main" val="1137246741"/>
                  </a:ext>
                </a:extLst>
              </a:tr>
              <a:tr h="370840">
                <a:tc>
                  <a:txBody>
                    <a:bodyPr/>
                    <a:lstStyle/>
                    <a:p>
                      <a:pPr algn="r"/>
                      <a:r>
                        <a:rPr lang="en-US" sz="1600" dirty="0"/>
                        <a:t>12</a:t>
                      </a:r>
                    </a:p>
                  </a:txBody>
                  <a:tcPr>
                    <a:solidFill>
                      <a:srgbClr val="A9D18E"/>
                    </a:solidFill>
                  </a:tcPr>
                </a:tc>
                <a:tc>
                  <a:txBody>
                    <a:bodyPr/>
                    <a:lstStyle/>
                    <a:p>
                      <a:pPr algn="r"/>
                      <a:r>
                        <a:rPr lang="en-US" sz="1600" dirty="0"/>
                        <a:t>3</a:t>
                      </a:r>
                    </a:p>
                  </a:txBody>
                  <a:tcPr/>
                </a:tc>
                <a:tc>
                  <a:txBody>
                    <a:bodyPr/>
                    <a:lstStyle/>
                    <a:p>
                      <a:r>
                        <a:rPr lang="en-US" sz="1600" dirty="0"/>
                        <a:t>Multi-sensor mapping coordinated execution</a:t>
                      </a:r>
                    </a:p>
                  </a:txBody>
                  <a:tcPr/>
                </a:tc>
                <a:tc>
                  <a:txBody>
                    <a:bodyPr/>
                    <a:lstStyle/>
                    <a:p>
                      <a:r>
                        <a:rPr lang="en-US" sz="1600" dirty="0"/>
                        <a:t>JEM</a:t>
                      </a:r>
                    </a:p>
                  </a:txBody>
                  <a:tcPr/>
                </a:tc>
                <a:tc>
                  <a:txBody>
                    <a:bodyPr/>
                    <a:lstStyle/>
                    <a:p>
                      <a:r>
                        <a:rPr lang="en-US" sz="1600" b="0" dirty="0"/>
                        <a:t>2023/12/06</a:t>
                      </a:r>
                    </a:p>
                  </a:txBody>
                  <a:tcPr/>
                </a:tc>
                <a:extLst>
                  <a:ext uri="{0D108BD9-81ED-4DB2-BD59-A6C34878D82A}">
                    <a16:rowId xmlns:a16="http://schemas.microsoft.com/office/drawing/2014/main" val="3391138861"/>
                  </a:ext>
                </a:extLst>
              </a:tr>
              <a:tr h="370840">
                <a:tc>
                  <a:txBody>
                    <a:bodyPr/>
                    <a:lstStyle/>
                    <a:p>
                      <a:pPr algn="r"/>
                      <a:r>
                        <a:rPr lang="en-US" sz="1600" dirty="0"/>
                        <a:t>13</a:t>
                      </a:r>
                    </a:p>
                  </a:txBody>
                  <a:tcPr>
                    <a:solidFill>
                      <a:srgbClr val="FF88B7"/>
                    </a:solidFill>
                  </a:tcPr>
                </a:tc>
                <a:tc>
                  <a:txBody>
                    <a:bodyPr/>
                    <a:lstStyle/>
                    <a:p>
                      <a:pPr algn="r"/>
                      <a:r>
                        <a:rPr lang="en-US" sz="1600" dirty="0"/>
                        <a:t>1XX</a:t>
                      </a:r>
                    </a:p>
                  </a:txBody>
                  <a:tcPr/>
                </a:tc>
                <a:tc>
                  <a:txBody>
                    <a:bodyPr/>
                    <a:lstStyle/>
                    <a:p>
                      <a:r>
                        <a:rPr lang="en-US" sz="1600" dirty="0"/>
                        <a:t>Targeted inspection</a:t>
                      </a:r>
                    </a:p>
                  </a:txBody>
                  <a:tcPr/>
                </a:tc>
                <a:tc>
                  <a:txBody>
                    <a:bodyPr/>
                    <a:lstStyle/>
                    <a:p>
                      <a:r>
                        <a:rPr lang="en-US" sz="1600" dirty="0"/>
                        <a:t>USL</a:t>
                      </a:r>
                    </a:p>
                  </a:txBody>
                  <a:tcPr/>
                </a:tc>
                <a:tc>
                  <a:txBody>
                    <a:bodyPr/>
                    <a:lstStyle/>
                    <a:p>
                      <a:r>
                        <a:rPr lang="en-US" sz="1600" b="0" dirty="0"/>
                        <a:t>2024/01/03</a:t>
                      </a:r>
                    </a:p>
                  </a:txBody>
                  <a:tcPr/>
                </a:tc>
                <a:extLst>
                  <a:ext uri="{0D108BD9-81ED-4DB2-BD59-A6C34878D82A}">
                    <a16:rowId xmlns:a16="http://schemas.microsoft.com/office/drawing/2014/main" val="2541468185"/>
                  </a:ext>
                </a:extLst>
              </a:tr>
              <a:tr h="370840">
                <a:tc>
                  <a:txBody>
                    <a:bodyPr/>
                    <a:lstStyle/>
                    <a:p>
                      <a:pPr algn="r"/>
                      <a:r>
                        <a:rPr lang="en-US" sz="1600" dirty="0"/>
                        <a:t>14</a:t>
                      </a:r>
                    </a:p>
                  </a:txBody>
                  <a:tcPr>
                    <a:solidFill>
                      <a:srgbClr val="A9D18E"/>
                    </a:solidFill>
                  </a:tcPr>
                </a:tc>
                <a:tc>
                  <a:txBody>
                    <a:bodyPr/>
                    <a:lstStyle/>
                    <a:p>
                      <a:pPr algn="r"/>
                      <a:r>
                        <a:rPr kumimoji="0" lang="en-US" sz="1600" b="0" i="0" u="none" strike="noStrike" kern="1200" cap="none" spc="0" normalizeH="0" baseline="0" noProof="0" dirty="0">
                          <a:ln>
                            <a:noFill/>
                          </a:ln>
                          <a:solidFill>
                            <a:prstClr val="black"/>
                          </a:solidFill>
                          <a:effectLst/>
                          <a:uLnTx/>
                          <a:uFillTx/>
                          <a:latin typeface="Calibri" panose="020F0502020204030204"/>
                          <a:ea typeface="+mn-ea"/>
                          <a:cs typeface="+mn-cs"/>
                        </a:rPr>
                        <a:t>3</a:t>
                      </a:r>
                      <a:endParaRPr lang="en-US" sz="16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dirty="0"/>
                        <a:t>Multi-sensor mapping coordinated execution</a:t>
                      </a:r>
                    </a:p>
                  </a:txBody>
                  <a:tcPr/>
                </a:tc>
                <a:tc>
                  <a:txBody>
                    <a:bodyPr/>
                    <a:lstStyle/>
                    <a:p>
                      <a:r>
                        <a:rPr lang="en-US" sz="1600" dirty="0"/>
                        <a:t>USL</a:t>
                      </a:r>
                    </a:p>
                  </a:txBody>
                  <a:tcPr/>
                </a:tc>
                <a:tc>
                  <a:txBody>
                    <a:bodyPr/>
                    <a:lstStyle/>
                    <a:p>
                      <a:r>
                        <a:rPr lang="en-US" sz="1600" b="0" dirty="0"/>
                        <a:t>2024/01/31</a:t>
                      </a:r>
                    </a:p>
                  </a:txBody>
                  <a:tcPr/>
                </a:tc>
                <a:extLst>
                  <a:ext uri="{0D108BD9-81ED-4DB2-BD59-A6C34878D82A}">
                    <a16:rowId xmlns:a16="http://schemas.microsoft.com/office/drawing/2014/main" val="3013034409"/>
                  </a:ext>
                </a:extLst>
              </a:tr>
              <a:tr h="370840">
                <a:tc>
                  <a:txBody>
                    <a:bodyPr/>
                    <a:lstStyle/>
                    <a:p>
                      <a:pPr algn="r"/>
                      <a:r>
                        <a:rPr lang="en-US" sz="1600" dirty="0"/>
                        <a:t>15</a:t>
                      </a:r>
                    </a:p>
                  </a:txBody>
                  <a:tcPr>
                    <a:solidFill>
                      <a:srgbClr val="FF88B7"/>
                    </a:solidFill>
                  </a:tcPr>
                </a:tc>
                <a:tc>
                  <a:txBody>
                    <a:bodyPr/>
                    <a:lstStyle/>
                    <a:p>
                      <a:pPr algn="r"/>
                      <a:r>
                        <a:rPr kumimoji="0" lang="en-US" sz="1600" b="0" i="0" u="none" strike="noStrike" kern="1200" cap="none" spc="0" normalizeH="0" baseline="0" noProof="0" dirty="0">
                          <a:ln>
                            <a:noFill/>
                          </a:ln>
                          <a:solidFill>
                            <a:prstClr val="black"/>
                          </a:solidFill>
                          <a:effectLst/>
                          <a:uLnTx/>
                          <a:uFillTx/>
                          <a:latin typeface="Calibri" panose="020F0502020204030204"/>
                          <a:ea typeface="+mn-ea"/>
                          <a:cs typeface="+mn-cs"/>
                        </a:rPr>
                        <a:t>1XX</a:t>
                      </a:r>
                      <a:endParaRPr lang="en-US" sz="16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dirty="0"/>
                        <a:t>Targeted inspection</a:t>
                      </a:r>
                    </a:p>
                  </a:txBody>
                  <a:tcPr/>
                </a:tc>
                <a:tc>
                  <a:txBody>
                    <a:bodyPr/>
                    <a:lstStyle/>
                    <a:p>
                      <a:r>
                        <a:rPr lang="en-US" sz="1600" dirty="0"/>
                        <a:t>USL</a:t>
                      </a:r>
                    </a:p>
                  </a:txBody>
                  <a:tcPr/>
                </a:tc>
                <a:tc>
                  <a:txBody>
                    <a:bodyPr/>
                    <a:lstStyle/>
                    <a:p>
                      <a:r>
                        <a:rPr lang="en-US" sz="1600" dirty="0"/>
                        <a:t>2024/02/21</a:t>
                      </a:r>
                    </a:p>
                  </a:txBody>
                  <a:tcPr/>
                </a:tc>
                <a:extLst>
                  <a:ext uri="{0D108BD9-81ED-4DB2-BD59-A6C34878D82A}">
                    <a16:rowId xmlns:a16="http://schemas.microsoft.com/office/drawing/2014/main" val="3159453140"/>
                  </a:ext>
                </a:extLst>
              </a:tr>
              <a:tr h="370840">
                <a:tc>
                  <a:txBody>
                    <a:bodyPr/>
                    <a:lstStyle/>
                    <a:p>
                      <a:pPr algn="r"/>
                      <a:r>
                        <a:rPr lang="en-US" sz="1600" dirty="0"/>
                        <a:t>16</a:t>
                      </a:r>
                    </a:p>
                  </a:txBody>
                  <a:tcPr>
                    <a:solidFill>
                      <a:srgbClr val="FF88B7"/>
                    </a:solidFill>
                  </a:tcPr>
                </a:tc>
                <a:tc>
                  <a:txBody>
                    <a:bodyPr/>
                    <a:lstStyle/>
                    <a:p>
                      <a:pPr algn="r"/>
                      <a:r>
                        <a:rPr kumimoji="0" lang="en-US" sz="1600" b="0" i="0" u="none" strike="noStrike" kern="1200" cap="none" spc="0" normalizeH="0" baseline="0" noProof="0" dirty="0">
                          <a:ln>
                            <a:noFill/>
                          </a:ln>
                          <a:solidFill>
                            <a:prstClr val="black"/>
                          </a:solidFill>
                          <a:effectLst/>
                          <a:uLnTx/>
                          <a:uFillTx/>
                          <a:latin typeface="Calibri" panose="020F0502020204030204"/>
                          <a:ea typeface="+mn-ea"/>
                          <a:cs typeface="+mn-cs"/>
                        </a:rPr>
                        <a:t>1XX</a:t>
                      </a:r>
                      <a:endParaRPr lang="en-US" sz="16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dirty="0"/>
                        <a:t>Targeted inspection</a:t>
                      </a:r>
                    </a:p>
                  </a:txBody>
                  <a:tcPr/>
                </a:tc>
                <a:tc>
                  <a:txBody>
                    <a:bodyPr/>
                    <a:lstStyle/>
                    <a:p>
                      <a:r>
                        <a:rPr lang="en-US" sz="1600" dirty="0"/>
                        <a:t>USL</a:t>
                      </a:r>
                    </a:p>
                  </a:txBody>
                  <a:tcPr/>
                </a:tc>
                <a:tc>
                  <a:txBody>
                    <a:bodyPr/>
                    <a:lstStyle/>
                    <a:p>
                      <a:r>
                        <a:rPr lang="en-US" sz="1600" dirty="0"/>
                        <a:t>2024/03/13</a:t>
                      </a:r>
                    </a:p>
                  </a:txBody>
                  <a:tcPr/>
                </a:tc>
                <a:extLst>
                  <a:ext uri="{0D108BD9-81ED-4DB2-BD59-A6C34878D82A}">
                    <a16:rowId xmlns:a16="http://schemas.microsoft.com/office/drawing/2014/main" val="2275874812"/>
                  </a:ext>
                </a:extLst>
              </a:tr>
            </a:tbl>
          </a:graphicData>
        </a:graphic>
      </p:graphicFrame>
      <p:sp>
        <p:nvSpPr>
          <p:cNvPr id="71" name="Oval 70">
            <a:extLst>
              <a:ext uri="{FF2B5EF4-FFF2-40B4-BE49-F238E27FC236}">
                <a16:creationId xmlns:a16="http://schemas.microsoft.com/office/drawing/2014/main" id="{650C6EFE-6292-42AE-AED0-6215A90CCDE6}"/>
              </a:ext>
            </a:extLst>
          </p:cNvPr>
          <p:cNvSpPr/>
          <p:nvPr/>
        </p:nvSpPr>
        <p:spPr>
          <a:xfrm>
            <a:off x="9861841" y="3492046"/>
            <a:ext cx="268075" cy="268075"/>
          </a:xfrm>
          <a:prstGeom prst="ellipse">
            <a:avLst/>
          </a:prstGeom>
          <a:solidFill>
            <a:srgbClr val="FF88B7"/>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en-US" sz="600" b="0" i="0" u="none" strike="noStrike" kern="1200" cap="none" spc="0" normalizeH="0" baseline="0" noProof="0" dirty="0">
              <a:ln>
                <a:noFill/>
              </a:ln>
              <a:solidFill>
                <a:sysClr val="windowText" lastClr="000000"/>
              </a:solidFill>
              <a:effectLst/>
              <a:uLnTx/>
              <a:uFillTx/>
              <a:latin typeface="Calibri" panose="020F0502020204030204"/>
              <a:ea typeface="+mn-ea"/>
              <a:cs typeface="+mn-cs"/>
            </a:endParaRPr>
          </a:p>
        </p:txBody>
      </p:sp>
      <p:sp>
        <p:nvSpPr>
          <p:cNvPr id="72" name="TextBox 71">
            <a:extLst>
              <a:ext uri="{FF2B5EF4-FFF2-40B4-BE49-F238E27FC236}">
                <a16:creationId xmlns:a16="http://schemas.microsoft.com/office/drawing/2014/main" id="{FC0FE13E-DFBA-1D82-A6AD-37026D7CFAB3}"/>
              </a:ext>
            </a:extLst>
          </p:cNvPr>
          <p:cNvSpPr txBox="1"/>
          <p:nvPr/>
        </p:nvSpPr>
        <p:spPr>
          <a:xfrm>
            <a:off x="9711558" y="3472196"/>
            <a:ext cx="568643" cy="307777"/>
          </a:xfrm>
          <a:prstGeom prst="rect">
            <a:avLst/>
          </a:prstGeom>
          <a:noFill/>
        </p:spPr>
        <p:txBody>
          <a:bodyPr wrap="square">
            <a:spAutoFit/>
          </a:bodyPr>
          <a:lstStyle/>
          <a:p>
            <a:pPr marL="0" marR="0" lvl="0" indent="0" algn="ctr" defTabSz="914354"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ysClr val="windowText" lastClr="000000"/>
                </a:solidFill>
                <a:effectLst/>
                <a:uLnTx/>
                <a:uFillTx/>
                <a:latin typeface="Calibri" panose="020F0502020204030204"/>
                <a:ea typeface="ＭＳ Ｐゴシック" charset="0"/>
                <a:cs typeface="+mn-cs"/>
              </a:rPr>
              <a:t>13</a:t>
            </a:r>
            <a:endParaRPr kumimoji="0" lang="en-US" sz="1400" b="0" i="0" u="none" strike="noStrike" kern="1200" cap="none" spc="0" normalizeH="0" baseline="0" noProof="0" dirty="0">
              <a:ln>
                <a:noFill/>
              </a:ln>
              <a:solidFill>
                <a:prstClr val="black"/>
              </a:solidFill>
              <a:effectLst/>
              <a:uLnTx/>
              <a:uFillTx/>
              <a:latin typeface="Calibri" panose="020F0502020204030204"/>
              <a:ea typeface="ＭＳ Ｐゴシック" charset="0"/>
              <a:cs typeface="+mn-cs"/>
            </a:endParaRPr>
          </a:p>
        </p:txBody>
      </p:sp>
      <p:sp>
        <p:nvSpPr>
          <p:cNvPr id="49" name="Oval 48">
            <a:extLst>
              <a:ext uri="{FF2B5EF4-FFF2-40B4-BE49-F238E27FC236}">
                <a16:creationId xmlns:a16="http://schemas.microsoft.com/office/drawing/2014/main" id="{865417A6-137C-7CCE-B02C-023E695B5EA8}"/>
              </a:ext>
            </a:extLst>
          </p:cNvPr>
          <p:cNvSpPr/>
          <p:nvPr/>
        </p:nvSpPr>
        <p:spPr>
          <a:xfrm>
            <a:off x="10194389" y="3497860"/>
            <a:ext cx="268074" cy="268074"/>
          </a:xfrm>
          <a:prstGeom prst="ellipse">
            <a:avLst/>
          </a:prstGeom>
          <a:solidFill>
            <a:srgbClr val="A9D18E"/>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en-US" sz="600" b="0" i="0" u="none" strike="noStrike" kern="1200" cap="none" spc="0" normalizeH="0" baseline="0" noProof="0" dirty="0">
              <a:ln>
                <a:noFill/>
              </a:ln>
              <a:solidFill>
                <a:sysClr val="windowText" lastClr="000000"/>
              </a:solidFill>
              <a:effectLst/>
              <a:uLnTx/>
              <a:uFillTx/>
              <a:latin typeface="Calibri" panose="020F0502020204030204"/>
              <a:ea typeface="+mn-ea"/>
              <a:cs typeface="+mn-cs"/>
            </a:endParaRPr>
          </a:p>
        </p:txBody>
      </p:sp>
      <p:sp>
        <p:nvSpPr>
          <p:cNvPr id="56" name="TextBox 55">
            <a:extLst>
              <a:ext uri="{FF2B5EF4-FFF2-40B4-BE49-F238E27FC236}">
                <a16:creationId xmlns:a16="http://schemas.microsoft.com/office/drawing/2014/main" id="{C6A584C5-C713-1BF2-375E-61E1CDB4011C}"/>
              </a:ext>
            </a:extLst>
          </p:cNvPr>
          <p:cNvSpPr txBox="1"/>
          <p:nvPr/>
        </p:nvSpPr>
        <p:spPr>
          <a:xfrm>
            <a:off x="10047039" y="3465916"/>
            <a:ext cx="568643" cy="307777"/>
          </a:xfrm>
          <a:prstGeom prst="rect">
            <a:avLst/>
          </a:prstGeom>
          <a:noFill/>
        </p:spPr>
        <p:txBody>
          <a:bodyPr wrap="square">
            <a:spAutoFit/>
          </a:bodyPr>
          <a:lstStyle/>
          <a:p>
            <a:pPr marL="0" marR="0" lvl="0" indent="0" algn="ctr" defTabSz="914354"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ysClr val="windowText" lastClr="000000"/>
                </a:solidFill>
                <a:effectLst/>
                <a:uLnTx/>
                <a:uFillTx/>
                <a:latin typeface="Calibri" panose="020F0502020204030204"/>
                <a:ea typeface="ＭＳ Ｐゴシック" charset="0"/>
                <a:cs typeface="+mn-cs"/>
              </a:rPr>
              <a:t>14</a:t>
            </a:r>
            <a:endParaRPr kumimoji="0" lang="en-US" sz="1400" b="0" i="0" u="none" strike="noStrike" kern="1200" cap="none" spc="0" normalizeH="0" baseline="0" noProof="0" dirty="0">
              <a:ln>
                <a:noFill/>
              </a:ln>
              <a:solidFill>
                <a:prstClr val="black"/>
              </a:solidFill>
              <a:effectLst/>
              <a:uLnTx/>
              <a:uFillTx/>
              <a:latin typeface="Calibri" panose="020F0502020204030204"/>
              <a:ea typeface="ＭＳ Ｐゴシック" charset="0"/>
              <a:cs typeface="+mn-cs"/>
            </a:endParaRPr>
          </a:p>
        </p:txBody>
      </p:sp>
      <p:grpSp>
        <p:nvGrpSpPr>
          <p:cNvPr id="67" name="Group 66">
            <a:extLst>
              <a:ext uri="{FF2B5EF4-FFF2-40B4-BE49-F238E27FC236}">
                <a16:creationId xmlns:a16="http://schemas.microsoft.com/office/drawing/2014/main" id="{4FCBA7BA-F326-4A24-8030-BDF3DECC48DA}"/>
              </a:ext>
            </a:extLst>
          </p:cNvPr>
          <p:cNvGrpSpPr/>
          <p:nvPr/>
        </p:nvGrpSpPr>
        <p:grpSpPr>
          <a:xfrm>
            <a:off x="9720326" y="3773273"/>
            <a:ext cx="568643" cy="307777"/>
            <a:chOff x="9717503" y="3787746"/>
            <a:chExt cx="568642" cy="307777"/>
          </a:xfrm>
        </p:grpSpPr>
        <p:sp>
          <p:nvSpPr>
            <p:cNvPr id="70" name="Oval 69">
              <a:extLst>
                <a:ext uri="{FF2B5EF4-FFF2-40B4-BE49-F238E27FC236}">
                  <a16:creationId xmlns:a16="http://schemas.microsoft.com/office/drawing/2014/main" id="{B580C503-7209-44FA-9A8A-362D1A6734A0}"/>
                </a:ext>
              </a:extLst>
            </p:cNvPr>
            <p:cNvSpPr/>
            <p:nvPr/>
          </p:nvSpPr>
          <p:spPr>
            <a:xfrm>
              <a:off x="9864853" y="3819690"/>
              <a:ext cx="268074" cy="268074"/>
            </a:xfrm>
            <a:prstGeom prst="ellipse">
              <a:avLst/>
            </a:prstGeom>
            <a:solidFill>
              <a:srgbClr val="FF88B8"/>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en-US" sz="600" b="0" i="0" u="none" strike="noStrike" kern="1200" cap="none" spc="0" normalizeH="0" baseline="0" noProof="0" dirty="0">
                <a:ln>
                  <a:noFill/>
                </a:ln>
                <a:solidFill>
                  <a:sysClr val="windowText" lastClr="000000"/>
                </a:solidFill>
                <a:effectLst/>
                <a:uLnTx/>
                <a:uFillTx/>
                <a:latin typeface="Calibri" panose="020F0502020204030204"/>
                <a:ea typeface="+mn-ea"/>
                <a:cs typeface="+mn-cs"/>
              </a:endParaRPr>
            </a:p>
          </p:txBody>
        </p:sp>
        <p:sp>
          <p:nvSpPr>
            <p:cNvPr id="73" name="TextBox 72">
              <a:extLst>
                <a:ext uri="{FF2B5EF4-FFF2-40B4-BE49-F238E27FC236}">
                  <a16:creationId xmlns:a16="http://schemas.microsoft.com/office/drawing/2014/main" id="{66251F45-CEE5-46EA-899B-5B877CC1947C}"/>
                </a:ext>
              </a:extLst>
            </p:cNvPr>
            <p:cNvSpPr txBox="1"/>
            <p:nvPr/>
          </p:nvSpPr>
          <p:spPr>
            <a:xfrm>
              <a:off x="9717503" y="3787746"/>
              <a:ext cx="568642" cy="307777"/>
            </a:xfrm>
            <a:prstGeom prst="rect">
              <a:avLst/>
            </a:prstGeom>
            <a:noFill/>
          </p:spPr>
          <p:txBody>
            <a:bodyPr wrap="square">
              <a:spAutoFit/>
            </a:bodyPr>
            <a:lstStyle/>
            <a:p>
              <a:pPr marL="0" marR="0" lvl="0" indent="0" algn="ctr" defTabSz="914354"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ysClr val="windowText" lastClr="000000"/>
                  </a:solidFill>
                  <a:effectLst/>
                  <a:uLnTx/>
                  <a:uFillTx/>
                  <a:latin typeface="Calibri" panose="020F0502020204030204"/>
                  <a:ea typeface="ＭＳ Ｐゴシック" charset="0"/>
                  <a:cs typeface="+mn-cs"/>
                </a:rPr>
                <a:t>15</a:t>
              </a:r>
              <a:endParaRPr kumimoji="0" lang="en-US" sz="1400" b="0" i="0" u="none" strike="noStrike" kern="1200" cap="none" spc="0" normalizeH="0" baseline="0" noProof="0" dirty="0">
                <a:ln>
                  <a:noFill/>
                </a:ln>
                <a:solidFill>
                  <a:prstClr val="black"/>
                </a:solidFill>
                <a:effectLst/>
                <a:uLnTx/>
                <a:uFillTx/>
                <a:latin typeface="Calibri" panose="020F0502020204030204"/>
                <a:ea typeface="ＭＳ Ｐゴシック" charset="0"/>
                <a:cs typeface="+mn-cs"/>
              </a:endParaRPr>
            </a:p>
          </p:txBody>
        </p:sp>
      </p:grpSp>
      <p:grpSp>
        <p:nvGrpSpPr>
          <p:cNvPr id="74" name="Group 73">
            <a:extLst>
              <a:ext uri="{FF2B5EF4-FFF2-40B4-BE49-F238E27FC236}">
                <a16:creationId xmlns:a16="http://schemas.microsoft.com/office/drawing/2014/main" id="{2F18F44A-4A1E-4CC6-AB81-9B81E04C8BF3}"/>
              </a:ext>
            </a:extLst>
          </p:cNvPr>
          <p:cNvGrpSpPr/>
          <p:nvPr/>
        </p:nvGrpSpPr>
        <p:grpSpPr>
          <a:xfrm>
            <a:off x="10047039" y="3769393"/>
            <a:ext cx="568643" cy="307777"/>
            <a:chOff x="9717503" y="3787746"/>
            <a:chExt cx="568642" cy="307777"/>
          </a:xfrm>
        </p:grpSpPr>
        <p:sp>
          <p:nvSpPr>
            <p:cNvPr id="75" name="Oval 74">
              <a:extLst>
                <a:ext uri="{FF2B5EF4-FFF2-40B4-BE49-F238E27FC236}">
                  <a16:creationId xmlns:a16="http://schemas.microsoft.com/office/drawing/2014/main" id="{D0890AD3-2E4C-4E2C-9B24-8676BFA2DF80}"/>
                </a:ext>
              </a:extLst>
            </p:cNvPr>
            <p:cNvSpPr/>
            <p:nvPr/>
          </p:nvSpPr>
          <p:spPr>
            <a:xfrm>
              <a:off x="9864853" y="3819690"/>
              <a:ext cx="268074" cy="268074"/>
            </a:xfrm>
            <a:prstGeom prst="ellipse">
              <a:avLst/>
            </a:prstGeom>
            <a:solidFill>
              <a:srgbClr val="FF88B8"/>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en-US" sz="600" b="0" i="0" u="none" strike="noStrike" kern="1200" cap="none" spc="0" normalizeH="0" baseline="0" noProof="0" dirty="0">
                <a:ln>
                  <a:noFill/>
                </a:ln>
                <a:solidFill>
                  <a:sysClr val="windowText" lastClr="000000"/>
                </a:solidFill>
                <a:effectLst/>
                <a:uLnTx/>
                <a:uFillTx/>
                <a:latin typeface="Calibri" panose="020F0502020204030204"/>
                <a:ea typeface="+mn-ea"/>
                <a:cs typeface="+mn-cs"/>
              </a:endParaRPr>
            </a:p>
          </p:txBody>
        </p:sp>
        <p:sp>
          <p:nvSpPr>
            <p:cNvPr id="76" name="TextBox 75">
              <a:extLst>
                <a:ext uri="{FF2B5EF4-FFF2-40B4-BE49-F238E27FC236}">
                  <a16:creationId xmlns:a16="http://schemas.microsoft.com/office/drawing/2014/main" id="{743BCB8E-5401-4AB2-870F-4F8BD78D9D6D}"/>
                </a:ext>
              </a:extLst>
            </p:cNvPr>
            <p:cNvSpPr txBox="1"/>
            <p:nvPr/>
          </p:nvSpPr>
          <p:spPr>
            <a:xfrm>
              <a:off x="9717503" y="3787746"/>
              <a:ext cx="568642" cy="307777"/>
            </a:xfrm>
            <a:prstGeom prst="rect">
              <a:avLst/>
            </a:prstGeom>
            <a:noFill/>
          </p:spPr>
          <p:txBody>
            <a:bodyPr wrap="square">
              <a:spAutoFit/>
            </a:bodyPr>
            <a:lstStyle/>
            <a:p>
              <a:pPr marL="0" marR="0" lvl="0" indent="0" algn="ctr" defTabSz="914354"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ysClr val="windowText" lastClr="000000"/>
                  </a:solidFill>
                  <a:effectLst/>
                  <a:uLnTx/>
                  <a:uFillTx/>
                  <a:latin typeface="Calibri" panose="020F0502020204030204"/>
                  <a:ea typeface="ＭＳ Ｐゴシック" charset="0"/>
                  <a:cs typeface="+mn-cs"/>
                </a:rPr>
                <a:t>16</a:t>
              </a:r>
              <a:endParaRPr kumimoji="0" lang="en-US" sz="1400" b="0" i="0" u="none" strike="noStrike" kern="1200" cap="none" spc="0" normalizeH="0" baseline="0" noProof="0" dirty="0">
                <a:ln>
                  <a:noFill/>
                </a:ln>
                <a:solidFill>
                  <a:prstClr val="black"/>
                </a:solidFill>
                <a:effectLst/>
                <a:uLnTx/>
                <a:uFillTx/>
                <a:latin typeface="Calibri" panose="020F0502020204030204"/>
                <a:ea typeface="ＭＳ Ｐゴシック" charset="0"/>
                <a:cs typeface="+mn-cs"/>
              </a:endParaRPr>
            </a:p>
          </p:txBody>
        </p:sp>
      </p:grpSp>
      <p:grpSp>
        <p:nvGrpSpPr>
          <p:cNvPr id="79" name="Group 78">
            <a:extLst>
              <a:ext uri="{FF2B5EF4-FFF2-40B4-BE49-F238E27FC236}">
                <a16:creationId xmlns:a16="http://schemas.microsoft.com/office/drawing/2014/main" id="{B140AF4F-25D2-4A8E-AC9A-0B7F25BF8719}"/>
              </a:ext>
            </a:extLst>
          </p:cNvPr>
          <p:cNvGrpSpPr/>
          <p:nvPr/>
        </p:nvGrpSpPr>
        <p:grpSpPr>
          <a:xfrm>
            <a:off x="8240814" y="2081433"/>
            <a:ext cx="568643" cy="307777"/>
            <a:chOff x="9720720" y="3799838"/>
            <a:chExt cx="568642" cy="307777"/>
          </a:xfrm>
        </p:grpSpPr>
        <p:sp>
          <p:nvSpPr>
            <p:cNvPr id="80" name="Oval 79">
              <a:extLst>
                <a:ext uri="{FF2B5EF4-FFF2-40B4-BE49-F238E27FC236}">
                  <a16:creationId xmlns:a16="http://schemas.microsoft.com/office/drawing/2014/main" id="{13CBD3B5-8248-44F5-A52D-294675AD6869}"/>
                </a:ext>
              </a:extLst>
            </p:cNvPr>
            <p:cNvSpPr/>
            <p:nvPr/>
          </p:nvSpPr>
          <p:spPr>
            <a:xfrm>
              <a:off x="9864853" y="3819690"/>
              <a:ext cx="268074" cy="268074"/>
            </a:xfrm>
            <a:prstGeom prst="ellipse">
              <a:avLst/>
            </a:prstGeom>
            <a:solidFill>
              <a:srgbClr val="A9D18E"/>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54" rtl="0" eaLnBrk="1" fontAlgn="auto" latinLnBrk="0" hangingPunct="1">
                <a:lnSpc>
                  <a:spcPct val="100000"/>
                </a:lnSpc>
                <a:spcBef>
                  <a:spcPts val="0"/>
                </a:spcBef>
                <a:spcAft>
                  <a:spcPts val="0"/>
                </a:spcAft>
                <a:buClrTx/>
                <a:buSzTx/>
                <a:buFontTx/>
                <a:buNone/>
                <a:tabLst/>
                <a:defRPr/>
              </a:pPr>
              <a:endParaRPr kumimoji="0" lang="en-US" sz="600" b="0" i="0" u="none" strike="noStrike" kern="1200" cap="none" spc="0" normalizeH="0" baseline="0" noProof="0" dirty="0">
                <a:ln>
                  <a:noFill/>
                </a:ln>
                <a:solidFill>
                  <a:sysClr val="windowText" lastClr="000000"/>
                </a:solidFill>
                <a:effectLst/>
                <a:uLnTx/>
                <a:uFillTx/>
                <a:latin typeface="Calibri" panose="020F0502020204030204"/>
                <a:ea typeface="+mn-ea"/>
                <a:cs typeface="+mn-cs"/>
              </a:endParaRPr>
            </a:p>
          </p:txBody>
        </p:sp>
        <p:sp>
          <p:nvSpPr>
            <p:cNvPr id="81" name="TextBox 80">
              <a:extLst>
                <a:ext uri="{FF2B5EF4-FFF2-40B4-BE49-F238E27FC236}">
                  <a16:creationId xmlns:a16="http://schemas.microsoft.com/office/drawing/2014/main" id="{84881D6C-E805-4D7E-A5D6-999DEE2D0F35}"/>
                </a:ext>
              </a:extLst>
            </p:cNvPr>
            <p:cNvSpPr txBox="1"/>
            <p:nvPr/>
          </p:nvSpPr>
          <p:spPr>
            <a:xfrm>
              <a:off x="9720720" y="3799838"/>
              <a:ext cx="568642" cy="307777"/>
            </a:xfrm>
            <a:prstGeom prst="rect">
              <a:avLst/>
            </a:prstGeom>
            <a:noFill/>
          </p:spPr>
          <p:txBody>
            <a:bodyPr wrap="square">
              <a:spAutoFit/>
            </a:bodyPr>
            <a:lstStyle/>
            <a:p>
              <a:pPr marL="0" marR="0" lvl="0" indent="0" algn="ctr" defTabSz="914354"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ysClr val="windowText" lastClr="000000"/>
                  </a:solidFill>
                  <a:effectLst/>
                  <a:uLnTx/>
                  <a:uFillTx/>
                  <a:latin typeface="Calibri" panose="020F0502020204030204"/>
                  <a:ea typeface="ＭＳ Ｐゴシック" charset="0"/>
                  <a:cs typeface="+mn-cs"/>
                </a:rPr>
                <a:t>12</a:t>
              </a:r>
              <a:endParaRPr kumimoji="0" lang="en-US" sz="1400" b="0" i="0" u="none" strike="noStrike" kern="1200" cap="none" spc="0" normalizeH="0" baseline="0" noProof="0" dirty="0">
                <a:ln>
                  <a:noFill/>
                </a:ln>
                <a:solidFill>
                  <a:prstClr val="black"/>
                </a:solidFill>
                <a:effectLst/>
                <a:uLnTx/>
                <a:uFillTx/>
                <a:latin typeface="Calibri" panose="020F0502020204030204"/>
                <a:ea typeface="ＭＳ Ｐゴシック" charset="0"/>
                <a:cs typeface="+mn-cs"/>
              </a:endParaRPr>
            </a:p>
          </p:txBody>
        </p:sp>
      </p:grpSp>
      <p:sp>
        <p:nvSpPr>
          <p:cNvPr id="7" name="TextBox 6">
            <a:extLst>
              <a:ext uri="{FF2B5EF4-FFF2-40B4-BE49-F238E27FC236}">
                <a16:creationId xmlns:a16="http://schemas.microsoft.com/office/drawing/2014/main" id="{42A8A41B-B55F-4862-B8A8-B94C1108008D}"/>
              </a:ext>
            </a:extLst>
          </p:cNvPr>
          <p:cNvSpPr txBox="1"/>
          <p:nvPr/>
        </p:nvSpPr>
        <p:spPr>
          <a:xfrm>
            <a:off x="279356" y="4817472"/>
            <a:ext cx="7571303" cy="369332"/>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Arial" charset="0"/>
                <a:ea typeface="MS PGothic" charset="-128"/>
                <a:cs typeface="+mn-cs"/>
              </a:rPr>
              <a:t>* Dates approximate, requested in Inc70 1-pager</a:t>
            </a:r>
          </a:p>
        </p:txBody>
      </p:sp>
      <p:sp>
        <p:nvSpPr>
          <p:cNvPr id="2" name="TextBox 1">
            <a:extLst>
              <a:ext uri="{FF2B5EF4-FFF2-40B4-BE49-F238E27FC236}">
                <a16:creationId xmlns:a16="http://schemas.microsoft.com/office/drawing/2014/main" id="{41D01303-3AF2-43A7-8942-C7B5382037C0}"/>
              </a:ext>
            </a:extLst>
          </p:cNvPr>
          <p:cNvSpPr txBox="1"/>
          <p:nvPr/>
        </p:nvSpPr>
        <p:spPr>
          <a:xfrm>
            <a:off x="300158" y="1145226"/>
            <a:ext cx="7399783" cy="461665"/>
          </a:xfrm>
          <a:prstGeom prst="rect">
            <a:avLst/>
          </a:prstGeom>
          <a:noFill/>
        </p:spPr>
        <p:txBody>
          <a:bodyPr wrap="non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2400" b="1" i="0" u="none" strike="noStrike" kern="1200" cap="none" spc="0" normalizeH="0" baseline="0" noProof="0" dirty="0">
                <a:ln>
                  <a:noFill/>
                </a:ln>
                <a:solidFill>
                  <a:srgbClr val="C00000"/>
                </a:solidFill>
                <a:effectLst/>
                <a:uLnTx/>
                <a:uFillTx/>
                <a:latin typeface="Arial" charset="0"/>
                <a:ea typeface="MS PGothic" charset="-128"/>
                <a:cs typeface="+mn-cs"/>
              </a:rPr>
              <a:t>3 of 5 requested activities allocated to Phase 1XX</a:t>
            </a:r>
          </a:p>
        </p:txBody>
      </p:sp>
      <p:sp>
        <p:nvSpPr>
          <p:cNvPr id="9" name="Rectangle 8">
            <a:extLst>
              <a:ext uri="{FF2B5EF4-FFF2-40B4-BE49-F238E27FC236}">
                <a16:creationId xmlns:a16="http://schemas.microsoft.com/office/drawing/2014/main" id="{671405ED-0768-413A-B299-6C17F9E3444F}"/>
              </a:ext>
            </a:extLst>
          </p:cNvPr>
          <p:cNvSpPr/>
          <p:nvPr/>
        </p:nvSpPr>
        <p:spPr>
          <a:xfrm>
            <a:off x="203200" y="2997200"/>
            <a:ext cx="7051040" cy="494846"/>
          </a:xfrm>
          <a:prstGeom prst="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4" name="Rectangle 53">
            <a:extLst>
              <a:ext uri="{FF2B5EF4-FFF2-40B4-BE49-F238E27FC236}">
                <a16:creationId xmlns:a16="http://schemas.microsoft.com/office/drawing/2014/main" id="{D0F82711-1BB5-46E1-89DC-CC64E16E1B09}"/>
              </a:ext>
            </a:extLst>
          </p:cNvPr>
          <p:cNvSpPr/>
          <p:nvPr/>
        </p:nvSpPr>
        <p:spPr>
          <a:xfrm>
            <a:off x="161257" y="3963216"/>
            <a:ext cx="7051040" cy="833936"/>
          </a:xfrm>
          <a:prstGeom prst="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01546930"/>
      </p:ext>
    </p:extLst>
  </p:cSld>
  <p:clrMapOvr>
    <a:masterClrMapping/>
  </p:clrMapOvr>
  <p:transition/>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4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5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8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6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9.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DE819EA105161447A50F0657B89EB09A" ma:contentTypeVersion="8" ma:contentTypeDescription="Create a new document." ma:contentTypeScope="" ma:versionID="5001707deceb0f087513c1e37fd24dcb">
  <xsd:schema xmlns:xsd="http://www.w3.org/2001/XMLSchema" xmlns:xs="http://www.w3.org/2001/XMLSchema" xmlns:p="http://schemas.microsoft.com/office/2006/metadata/properties" xmlns:ns2="dc580985-2ac0-4b83-9782-36bcf4b44f14" targetNamespace="http://schemas.microsoft.com/office/2006/metadata/properties" ma:root="true" ma:fieldsID="4e20a5782e9c05ee00d078e58303b4de" ns2:_="">
    <xsd:import namespace="dc580985-2ac0-4b83-9782-36bcf4b44f14"/>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OCR" minOccurs="0"/>
                <xsd:element ref="ns2:MediaServiceGenerationTime" minOccurs="0"/>
                <xsd:element ref="ns2:MediaServiceEventHashCode"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c580985-2ac0-4b83-9782-36bcf4b44f1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Length (seconds)" ma:internalName="MediaLengthInSeconds" ma:readOnly="tru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B0D96F04-34DE-4987-B592-AA08792CF48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c580985-2ac0-4b83-9782-36bcf4b44f1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8212A3F4-A775-4608-B30A-825CDBEF7BC7}">
  <ds:schemaRefs>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http://purl.org/dc/elements/1.1/"/>
    <ds:schemaRef ds:uri="http://schemas.microsoft.com/office/2006/metadata/properties"/>
    <ds:schemaRef ds:uri="35a63ebe-2a56-46da-bdc8-34453f3523f3"/>
    <ds:schemaRef ds:uri="http://www.w3.org/XML/1998/namespace"/>
    <ds:schemaRef ds:uri="http://purl.org/dc/dcmitype/"/>
  </ds:schemaRefs>
</ds:datastoreItem>
</file>

<file path=customXml/itemProps3.xml><?xml version="1.0" encoding="utf-8"?>
<ds:datastoreItem xmlns:ds="http://schemas.openxmlformats.org/officeDocument/2006/customXml" ds:itemID="{5ADF74A8-29A1-4EE8-9E9C-2D6DE9113621}">
  <ds:schemaRefs>
    <ds:schemaRef ds:uri="http://schemas.microsoft.com/sharepoint/v3/contenttype/forms"/>
  </ds:schemaRefs>
</ds:datastoreItem>
</file>

<file path=docMetadata/LabelInfo.xml><?xml version="1.0" encoding="utf-8"?>
<clbl:labelList xmlns:clbl="http://schemas.microsoft.com/office/2020/mipLabelMetadata">
  <clbl:label id="{7005d458-45be-48ae-8140-d43da96dd17b}" enabled="0" method="" siteId="{7005d458-45be-48ae-8140-d43da96dd17b}" removed="1"/>
</clbl:labelList>
</file>

<file path=docProps/app.xml><?xml version="1.0" encoding="utf-8"?>
<Properties xmlns="http://schemas.openxmlformats.org/officeDocument/2006/extended-properties" xmlns:vt="http://schemas.openxmlformats.org/officeDocument/2006/docPropsVTypes">
  <TotalTime>14756</TotalTime>
  <Words>2994</Words>
  <Application>Microsoft Office PowerPoint</Application>
  <PresentationFormat>Widescreen</PresentationFormat>
  <Paragraphs>382</Paragraphs>
  <Slides>20</Slides>
  <Notes>17</Notes>
  <HiddenSlides>0</HiddenSlides>
  <MMClips>0</MMClips>
  <ScaleCrop>false</ScaleCrop>
  <HeadingPairs>
    <vt:vector size="6" baseType="variant">
      <vt:variant>
        <vt:lpstr>Fonts Used</vt:lpstr>
      </vt:variant>
      <vt:variant>
        <vt:i4>15</vt:i4>
      </vt:variant>
      <vt:variant>
        <vt:lpstr>Theme</vt:lpstr>
      </vt:variant>
      <vt:variant>
        <vt:i4>8</vt:i4>
      </vt:variant>
      <vt:variant>
        <vt:lpstr>Slide Titles</vt:lpstr>
      </vt:variant>
      <vt:variant>
        <vt:i4>20</vt:i4>
      </vt:variant>
    </vt:vector>
  </HeadingPairs>
  <TitlesOfParts>
    <vt:vector size="43" baseType="lpstr">
      <vt:lpstr>.AppleSystemUIFont</vt:lpstr>
      <vt:lpstr>Arial</vt:lpstr>
      <vt:lpstr>Arial</vt:lpstr>
      <vt:lpstr>Arial Bold</vt:lpstr>
      <vt:lpstr>Calibri</vt:lpstr>
      <vt:lpstr>Calibri Light</vt:lpstr>
      <vt:lpstr>Courier New</vt:lpstr>
      <vt:lpstr>Helvetica Neue</vt:lpstr>
      <vt:lpstr>Lato</vt:lpstr>
      <vt:lpstr>Playfair Display</vt:lpstr>
      <vt:lpstr>Segoe UI</vt:lpstr>
      <vt:lpstr>Symbol</vt:lpstr>
      <vt:lpstr>Teko Medium</vt:lpstr>
      <vt:lpstr>Times New Roman</vt:lpstr>
      <vt:lpstr>Wingdings</vt:lpstr>
      <vt:lpstr>Office Theme</vt:lpstr>
      <vt:lpstr>3_Office Theme</vt:lpstr>
      <vt:lpstr>2_Office Theme</vt:lpstr>
      <vt:lpstr>4_Office Theme</vt:lpstr>
      <vt:lpstr>1_Office Theme</vt:lpstr>
      <vt:lpstr>5_Office Theme</vt:lpstr>
      <vt:lpstr>8_Office Theme</vt:lpstr>
      <vt:lpstr>6_Office Theme</vt:lpstr>
      <vt:lpstr>PowerPoint Presentation</vt:lpstr>
      <vt:lpstr>PowerPoint Presentation</vt:lpstr>
      <vt:lpstr>PowerPoint Presentation</vt:lpstr>
      <vt:lpstr>ISAAC Overview</vt:lpstr>
      <vt:lpstr>ISAAC FY23 Focus Areas</vt:lpstr>
      <vt:lpstr>PowerPoint Presentation</vt:lpstr>
      <vt:lpstr>PowerPoint Presentation</vt:lpstr>
      <vt:lpstr>Phase 1XX ARC: Target Selection Interface Prototype</vt:lpstr>
      <vt:lpstr>PowerPoint Presentation</vt:lpstr>
      <vt:lpstr>PowerPoint Presentation</vt:lpstr>
      <vt:lpstr>PowerPoint Presentation</vt:lpstr>
      <vt:lpstr>Why Move to ROS2?</vt:lpstr>
      <vt:lpstr>PowerPoint Presentation</vt:lpstr>
      <vt:lpstr>Project Schedule</vt:lpstr>
      <vt:lpstr>Project Summary</vt:lpstr>
      <vt:lpstr>PowerPoint Presentation</vt:lpstr>
      <vt:lpstr>FAU Design Course</vt:lpstr>
      <vt:lpstr>Thermal Infrared Camera Project - Ocelli</vt:lpstr>
      <vt:lpstr>Cargo Berth Fixture Project – Astro-Berth</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 GCD Powerpoint Presentation - Wide Screen</dc:title>
  <dc:creator>Microsoft Office User</dc:creator>
  <cp:lastModifiedBy>Smith, Trey (ARC-TI)</cp:lastModifiedBy>
  <cp:revision>616</cp:revision>
  <cp:lastPrinted>2018-07-05T19:50:42Z</cp:lastPrinted>
  <dcterms:created xsi:type="dcterms:W3CDTF">2018-05-18T16:19:23Z</dcterms:created>
  <dcterms:modified xsi:type="dcterms:W3CDTF">2023-06-01T03:33:37Z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0x010100DE819EA105161447A50F0657B89EB09A</vt:lpwstr>
  </property>
</Properties>
</file>