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 strictFirstAndLastChars="0" saveSubsetFonts="1" autoCompressPictures="0">
  <p:sldMasterIdLst>
    <p:sldMasterId id="2147484554" r:id="rId4"/>
  </p:sldMasterIdLst>
  <p:notesMasterIdLst>
    <p:notesMasterId r:id="rId6"/>
  </p:notesMasterIdLst>
  <p:handoutMasterIdLst>
    <p:handoutMasterId r:id="rId7"/>
  </p:handoutMasterIdLst>
  <p:sldIdLst>
    <p:sldId id="362" r:id="rId5"/>
  </p:sldIdLst>
  <p:sldSz cx="9144000" cy="6858000" type="screen4x3"/>
  <p:notesSz cx="7010400" cy="9236075"/>
  <p:defaultTextStyle>
    <a:defPPr>
      <a:defRPr lang="en-US"/>
    </a:defPPr>
    <a:lvl1pPr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1pPr>
    <a:lvl2pPr marL="4572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2pPr>
    <a:lvl3pPr marL="9144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3pPr>
    <a:lvl4pPr marL="13716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4pPr>
    <a:lvl5pPr marL="1828800" algn="l" rtl="0" fontAlgn="base">
      <a:spcBef>
        <a:spcPct val="0"/>
      </a:spcBef>
      <a:spcAft>
        <a:spcPct val="0"/>
      </a:spcAft>
      <a:defRPr sz="1400" b="1" kern="1200">
        <a:solidFill>
          <a:srgbClr val="000000"/>
        </a:solidFill>
        <a:latin typeface="Arial" panose="020B0604020202020204" pitchFamily="34" charset="0"/>
        <a:ea typeface="MS PGothic" panose="020B0600070205080204" pitchFamily="34" charset="-128"/>
        <a:cs typeface="+mn-cs"/>
      </a:defRPr>
    </a:lvl5pPr>
    <a:lvl6pPr marL="22860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6pPr>
    <a:lvl7pPr marL="27432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7pPr>
    <a:lvl8pPr marL="32004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8pPr>
    <a:lvl9pPr marL="3657600" algn="l" defTabSz="914400" rtl="0" eaLnBrk="1" latinLnBrk="0" hangingPunct="1">
      <a:defRPr sz="1400" b="1" kern="1200">
        <a:solidFill>
          <a:srgbClr val="000000"/>
        </a:solidFill>
        <a:latin typeface="Arial" panose="020B0604020202020204" pitchFamily="34"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000"/>
    <a:srgbClr val="0000FF"/>
    <a:srgbClr val="FFFF03"/>
    <a:srgbClr val="000080"/>
    <a:srgbClr val="015496"/>
    <a:srgbClr val="E1EFFF"/>
    <a:srgbClr val="D0EFFF"/>
    <a:srgbClr val="82A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8799B23B-EC83-4686-B30A-512413B5E67A}" styleName="Light Style 3 - Accent 3">
    <a:wholeTbl>
      <a:tcTxStyle>
        <a:fontRef idx="minor">
          <a:scrgbClr r="0" g="0" b="0"/>
        </a:fontRef>
        <a:schemeClr val="tx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noFill/>
        </a:fill>
      </a:tcStyle>
    </a:wholeTbl>
    <a:band1H>
      <a:tcStyle>
        <a:tcBdr/>
        <a:fill>
          <a:solidFill>
            <a:schemeClr val="accent3">
              <a:alpha val="20000"/>
            </a:schemeClr>
          </a:solidFill>
        </a:fill>
      </a:tcStyle>
    </a:band1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noFill/>
        </a:fill>
      </a:tcStyle>
    </a:lastRow>
    <a:firstRow>
      <a:tcTxStyle b="on"/>
      <a:tcStyle>
        <a:tcBdr>
          <a:bottom>
            <a:ln w="254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6458" autoAdjust="0"/>
    <p:restoredTop sz="78643" autoAdjust="0"/>
  </p:normalViewPr>
  <p:slideViewPr>
    <p:cSldViewPr>
      <p:cViewPr varScale="1">
        <p:scale>
          <a:sx n="94" d="100"/>
          <a:sy n="94" d="100"/>
        </p:scale>
        <p:origin x="2936" y="19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customXml" Target="../customXml/item3.xml"/><Relationship Id="rId7" Type="http://schemas.openxmlformats.org/officeDocument/2006/relationships/handoutMaster" Target="handoutMasters/handoutMaster1.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8306" name="Rectangle 2"/>
          <p:cNvSpPr>
            <a:spLocks noGrp="1"/>
          </p:cNvSpPr>
          <p:nvPr>
            <p:ph type="hdr" sz="quarter"/>
          </p:nvPr>
        </p:nvSpPr>
        <p:spPr bwMode="auto">
          <a:xfrm>
            <a:off x="1"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8307" name="Rectangle 3"/>
          <p:cNvSpPr>
            <a:spLocks noGrp="1"/>
          </p:cNvSpPr>
          <p:nvPr>
            <p:ph type="dt" sz="quarter" idx="1"/>
          </p:nvPr>
        </p:nvSpPr>
        <p:spPr bwMode="auto">
          <a:xfrm>
            <a:off x="3971926"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98308" name="Rectangle 4"/>
          <p:cNvSpPr>
            <a:spLocks noGrp="1"/>
          </p:cNvSpPr>
          <p:nvPr>
            <p:ph type="ftr" sz="quarter" idx="2"/>
          </p:nvPr>
        </p:nvSpPr>
        <p:spPr bwMode="auto">
          <a:xfrm>
            <a:off x="1"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98309" name="Rectangle 5"/>
          <p:cNvSpPr>
            <a:spLocks noGrp="1"/>
          </p:cNvSpPr>
          <p:nvPr>
            <p:ph type="sldNum" sz="quarter" idx="3"/>
          </p:nvPr>
        </p:nvSpPr>
        <p:spPr bwMode="auto">
          <a:xfrm>
            <a:off x="3971926"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D5C9C469-B8A4-4EE2-8AB5-1EEBF6ABAF05}" type="slidenum">
              <a:rPr lang="en-US" altLang="en-US"/>
              <a:pPr/>
              <a:t>‹#›</a:t>
            </a:fld>
            <a:endParaRPr lang="en-US" altLang="en-US"/>
          </a:p>
        </p:txBody>
      </p:sp>
    </p:spTree>
    <p:extLst>
      <p:ext uri="{BB962C8B-B14F-4D97-AF65-F5344CB8AC3E}">
        <p14:creationId xmlns:p14="http://schemas.microsoft.com/office/powerpoint/2010/main" val="2617530084"/>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p:cNvSpPr>
          <p:nvPr>
            <p:ph type="hdr" sz="quarter"/>
          </p:nvPr>
        </p:nvSpPr>
        <p:spPr bwMode="auto">
          <a:xfrm>
            <a:off x="1"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49155" name="Rectangle 3"/>
          <p:cNvSpPr>
            <a:spLocks noGrp="1"/>
          </p:cNvSpPr>
          <p:nvPr>
            <p:ph type="dt" idx="1"/>
          </p:nvPr>
        </p:nvSpPr>
        <p:spPr bwMode="auto">
          <a:xfrm>
            <a:off x="3971926" y="0"/>
            <a:ext cx="3038475" cy="462120"/>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lvl1pPr algn="r">
              <a:defRPr sz="1200">
                <a:latin typeface="Arial" pitchFamily="-112" charset="0"/>
                <a:ea typeface="+mn-ea"/>
                <a:cs typeface="+mn-cs"/>
              </a:defRPr>
            </a:lvl1pPr>
          </a:lstStyle>
          <a:p>
            <a:pPr>
              <a:defRPr/>
            </a:pPr>
            <a:endParaRPr lang="en-US"/>
          </a:p>
        </p:txBody>
      </p:sp>
      <p:sp>
        <p:nvSpPr>
          <p:cNvPr id="11268" name="Rectangle 4"/>
          <p:cNvSpPr>
            <a:spLocks noGrp="1" noRot="1" noChangeAspect="1" noChangeArrowheads="1" noTextEdit="1"/>
          </p:cNvSpPr>
          <p:nvPr>
            <p:ph type="sldImg" idx="2"/>
          </p:nvPr>
        </p:nvSpPr>
        <p:spPr bwMode="auto">
          <a:xfrm>
            <a:off x="1195388" y="692150"/>
            <a:ext cx="4619625" cy="3463925"/>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9157" name="Rectangle 5"/>
          <p:cNvSpPr>
            <a:spLocks noGrp="1"/>
          </p:cNvSpPr>
          <p:nvPr>
            <p:ph type="body" sz="quarter" idx="3"/>
          </p:nvPr>
        </p:nvSpPr>
        <p:spPr bwMode="auto">
          <a:xfrm>
            <a:off x="935039" y="4387767"/>
            <a:ext cx="5140325" cy="4155919"/>
          </a:xfrm>
          <a:prstGeom prst="rect">
            <a:avLst/>
          </a:prstGeom>
          <a:noFill/>
          <a:ln w="12700">
            <a:noFill/>
            <a:miter lim="800000"/>
            <a:headEnd/>
            <a:tailEnd/>
          </a:ln>
          <a:effectLst/>
        </p:spPr>
        <p:txBody>
          <a:bodyPr vert="horz" wrap="square" lIns="93177" tIns="46589" rIns="93177" bIns="46589"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9158" name="Rectangle 6"/>
          <p:cNvSpPr>
            <a:spLocks noGrp="1"/>
          </p:cNvSpPr>
          <p:nvPr>
            <p:ph type="ftr" sz="quarter" idx="4"/>
          </p:nvPr>
        </p:nvSpPr>
        <p:spPr bwMode="auto">
          <a:xfrm>
            <a:off x="1"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defRPr sz="1200">
                <a:latin typeface="Arial" pitchFamily="-112" charset="0"/>
                <a:ea typeface="+mn-ea"/>
                <a:cs typeface="+mn-cs"/>
              </a:defRPr>
            </a:lvl1pPr>
          </a:lstStyle>
          <a:p>
            <a:pPr>
              <a:defRPr/>
            </a:pPr>
            <a:endParaRPr lang="en-US"/>
          </a:p>
        </p:txBody>
      </p:sp>
      <p:sp>
        <p:nvSpPr>
          <p:cNvPr id="49159" name="Rectangle 7"/>
          <p:cNvSpPr>
            <a:spLocks noGrp="1"/>
          </p:cNvSpPr>
          <p:nvPr>
            <p:ph type="sldNum" sz="quarter" idx="5"/>
          </p:nvPr>
        </p:nvSpPr>
        <p:spPr bwMode="auto">
          <a:xfrm>
            <a:off x="3971926" y="8773957"/>
            <a:ext cx="3038475" cy="462119"/>
          </a:xfrm>
          <a:prstGeom prst="rect">
            <a:avLst/>
          </a:prstGeom>
          <a:noFill/>
          <a:ln w="12700">
            <a:noFill/>
            <a:miter lim="800000"/>
            <a:headEnd/>
            <a:tailEnd/>
          </a:ln>
          <a:effectLst/>
        </p:spPr>
        <p:txBody>
          <a:bodyPr vert="horz" wrap="square" lIns="93177" tIns="46589" rIns="93177" bIns="46589" numCol="1" anchor="b" anchorCtr="0" compatLnSpc="1">
            <a:prstTxWarp prst="textNoShape">
              <a:avLst/>
            </a:prstTxWarp>
          </a:bodyPr>
          <a:lstStyle>
            <a:lvl1pPr algn="r">
              <a:defRPr sz="1200"/>
            </a:lvl1pPr>
          </a:lstStyle>
          <a:p>
            <a:fld id="{768F7D58-B430-459F-9849-8568E5A6C61D}" type="slidenum">
              <a:rPr lang="en-US" altLang="en-US"/>
              <a:pPr/>
              <a:t>‹#›</a:t>
            </a:fld>
            <a:endParaRPr lang="en-US" altLang="en-US"/>
          </a:p>
        </p:txBody>
      </p:sp>
    </p:spTree>
    <p:extLst>
      <p:ext uri="{BB962C8B-B14F-4D97-AF65-F5344CB8AC3E}">
        <p14:creationId xmlns:p14="http://schemas.microsoft.com/office/powerpoint/2010/main" val="2730602671"/>
      </p:ext>
    </p:extLst>
  </p:cSld>
  <p:clrMap bg1="lt1" tx1="dk1" bg2="lt2" tx2="dk2" accent1="accent1" accent2="accent2" accent3="accent3" accent4="accent4" accent5="accent5" accent6="accent6" hlink="hlink" folHlink="folHlink"/>
  <p:notesStyle>
    <a:lvl1pPr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1pPr>
    <a:lvl2pPr marL="4572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2pPr>
    <a:lvl3pPr marL="9144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3pPr>
    <a:lvl4pPr marL="13716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4pPr>
    <a:lvl5pPr marL="1828800" algn="l" rtl="0" eaLnBrk="0" fontAlgn="base" hangingPunct="0">
      <a:spcBef>
        <a:spcPct val="0"/>
      </a:spcBef>
      <a:spcAft>
        <a:spcPct val="0"/>
      </a:spcAft>
      <a:defRPr sz="1200" kern="1200">
        <a:solidFill>
          <a:schemeClr val="tx1"/>
        </a:solidFill>
        <a:latin typeface="Arial" pitchFamily="-112" charset="0"/>
        <a:ea typeface="MS PGothic" pitchFamily="34" charset="-128"/>
        <a:cs typeface="MS PGothic" charset="0"/>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Instructions: </a:t>
            </a:r>
          </a:p>
          <a:p>
            <a:pPr marL="171450" indent="-171450">
              <a:buFont typeface="Arial"/>
              <a:buChar char="•"/>
            </a:pPr>
            <a:r>
              <a:rPr lang="en-US" dirty="0"/>
              <a:t>Submit document in </a:t>
            </a:r>
            <a:r>
              <a:rPr lang="en-US" b="1" dirty="0"/>
              <a:t>Power</a:t>
            </a:r>
            <a:r>
              <a:rPr lang="en-US" b="1" baseline="0" dirty="0"/>
              <a:t> Point and PDF </a:t>
            </a:r>
            <a:r>
              <a:rPr lang="en-US" b="1" dirty="0"/>
              <a:t>formats </a:t>
            </a:r>
            <a:r>
              <a:rPr lang="en-US" dirty="0"/>
              <a:t>as part of the FY26 IRAD</a:t>
            </a:r>
            <a:r>
              <a:rPr lang="en-US" baseline="0" dirty="0"/>
              <a:t> Proposal Packet </a:t>
            </a:r>
            <a:r>
              <a:rPr lang="en-US" dirty="0"/>
              <a:t>to </a:t>
            </a:r>
            <a:r>
              <a:rPr lang="en-US" dirty="0" err="1"/>
              <a:t>harry.partridge@nasa.gov</a:t>
            </a:r>
            <a:r>
              <a:rPr lang="en-US" dirty="0"/>
              <a:t> and Jacob.cohen-1@nasa.gov with </a:t>
            </a:r>
            <a:r>
              <a:rPr lang="en-US" sz="1200" kern="1200" dirty="0">
                <a:solidFill>
                  <a:schemeClr val="tx1"/>
                </a:solidFill>
                <a:effectLst/>
                <a:latin typeface="Arial" pitchFamily="-112" charset="0"/>
                <a:ea typeface="MS PGothic" pitchFamily="34" charset="-128"/>
                <a:cs typeface="MS PGothic" charset="0"/>
              </a:rPr>
              <a:t>“IRAD26_PI Last </a:t>
            </a:r>
            <a:r>
              <a:rPr lang="en-US" sz="1200" kern="1200" dirty="0" err="1">
                <a:solidFill>
                  <a:schemeClr val="tx1"/>
                </a:solidFill>
                <a:effectLst/>
                <a:latin typeface="Arial" pitchFamily="-112" charset="0"/>
                <a:ea typeface="MS PGothic" pitchFamily="34" charset="-128"/>
                <a:cs typeface="MS PGothic" charset="0"/>
              </a:rPr>
              <a:t>Name_Short</a:t>
            </a:r>
            <a:r>
              <a:rPr lang="en-US" sz="1200" kern="1200" dirty="0">
                <a:solidFill>
                  <a:schemeClr val="tx1"/>
                </a:solidFill>
                <a:effectLst/>
                <a:latin typeface="Arial" pitchFamily="-112" charset="0"/>
                <a:ea typeface="MS PGothic" pitchFamily="34" charset="-128"/>
                <a:cs typeface="MS PGothic" charset="0"/>
              </a:rPr>
              <a:t> Proposal </a:t>
            </a:r>
            <a:r>
              <a:rPr lang="en-US" sz="1200" kern="1200" dirty="0" err="1">
                <a:solidFill>
                  <a:schemeClr val="tx1"/>
                </a:solidFill>
                <a:effectLst/>
                <a:latin typeface="Arial" pitchFamily="-112" charset="0"/>
                <a:ea typeface="MS PGothic" pitchFamily="34" charset="-128"/>
                <a:cs typeface="MS PGothic" charset="0"/>
              </a:rPr>
              <a:t>Name_Chart</a:t>
            </a:r>
            <a:r>
              <a:rPr lang="en-US" dirty="0"/>
              <a:t>” in the subject line.</a:t>
            </a:r>
          </a:p>
          <a:p>
            <a:pPr marL="171450" indent="-171450">
              <a:buFont typeface="Arial"/>
              <a:buChar char="•"/>
            </a:pPr>
            <a:r>
              <a:rPr lang="en-US" dirty="0"/>
              <a:t>Submission</a:t>
            </a:r>
            <a:r>
              <a:rPr lang="en-US" baseline="0" dirty="0"/>
              <a:t> must be accompanied by the complete proposal package</a:t>
            </a:r>
          </a:p>
          <a:p>
            <a:pPr marL="171450" marR="0" lvl="0" indent="-171450" algn="l" defTabSz="914400" rtl="0" eaLnBrk="0" fontAlgn="base" latinLnBrk="0" hangingPunct="0">
              <a:lnSpc>
                <a:spcPct val="100000"/>
              </a:lnSpc>
              <a:spcBef>
                <a:spcPct val="0"/>
              </a:spcBef>
              <a:spcAft>
                <a:spcPct val="0"/>
              </a:spcAft>
              <a:buClrTx/>
              <a:buSzTx/>
              <a:buFont typeface="Arial"/>
              <a:buChar char="•"/>
              <a:tabLst/>
              <a:defRPr/>
            </a:pPr>
            <a:r>
              <a:rPr lang="en-US" b="1" u="sng" baseline="0" dirty="0">
                <a:solidFill>
                  <a:srgbClr val="FF0000"/>
                </a:solidFill>
              </a:rPr>
              <a:t>Do not change font size, style, or margins provided in this template.</a:t>
            </a:r>
          </a:p>
          <a:p>
            <a:pPr marL="171450" indent="-171450">
              <a:buFont typeface="Arial"/>
              <a:buChar char="•"/>
            </a:pPr>
            <a:r>
              <a:rPr lang="en-US" baseline="0" dirty="0"/>
              <a:t>Proposal packets are due by 5:00 p.m. (pacific) on </a:t>
            </a:r>
            <a:r>
              <a:rPr lang="en-US" baseline="0" dirty="0">
                <a:highlight>
                  <a:srgbClr val="FFFF00"/>
                </a:highlight>
              </a:rPr>
              <a:t>November 3, 2025</a:t>
            </a:r>
            <a:endParaRPr lang="en-US" dirty="0">
              <a:highlight>
                <a:srgbClr val="FFFF00"/>
              </a:highlight>
            </a:endParaRPr>
          </a:p>
        </p:txBody>
      </p:sp>
      <p:sp>
        <p:nvSpPr>
          <p:cNvPr id="4" name="Slide Number Placeholder 3"/>
          <p:cNvSpPr>
            <a:spLocks noGrp="1"/>
          </p:cNvSpPr>
          <p:nvPr>
            <p:ph type="sldNum" sz="quarter" idx="10"/>
          </p:nvPr>
        </p:nvSpPr>
        <p:spPr/>
        <p:txBody>
          <a:bodyPr/>
          <a:lstStyle/>
          <a:p>
            <a:fld id="{768F7D58-B430-459F-9849-8568E5A6C61D}" type="slidenum">
              <a:rPr lang="en-US" altLang="en-US" smtClean="0"/>
              <a:pPr/>
              <a:t>1</a:t>
            </a:fld>
            <a:endParaRPr lang="en-US" altLang="en-US"/>
          </a:p>
        </p:txBody>
      </p:sp>
    </p:spTree>
    <p:extLst>
      <p:ext uri="{BB962C8B-B14F-4D97-AF65-F5344CB8AC3E}">
        <p14:creationId xmlns:p14="http://schemas.microsoft.com/office/powerpoint/2010/main" val="64946712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9.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4A99A6EF-E951-FA43-B94E-715CAD44EAA7}"/>
              </a:ext>
            </a:extLst>
          </p:cNvPr>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0" y="0"/>
            <a:ext cx="9144000" cy="6858000"/>
          </a:xfrm>
          <a:prstGeom prst="rect">
            <a:avLst/>
          </a:prstGeom>
        </p:spPr>
      </p:pic>
      <p:pic>
        <p:nvPicPr>
          <p:cNvPr id="8" name="Picture 7" descr="niw_print1500x1247ppi.png">
            <a:extLst>
              <a:ext uri="{FF2B5EF4-FFF2-40B4-BE49-F238E27FC236}">
                <a16:creationId xmlns:a16="http://schemas.microsoft.com/office/drawing/2014/main" id="{812F70F9-AB61-024C-9F57-E19849463EA3}"/>
              </a:ext>
            </a:extLst>
          </p:cNvPr>
          <p:cNvPicPr>
            <a:picLocks noChangeAspect="1"/>
          </p:cNvPicPr>
          <p:nvPr userDrawn="1"/>
        </p:nvPicPr>
        <p:blipFill>
          <a:blip r:embed="rId3"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
        <p:nvSpPr>
          <p:cNvPr id="10"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11"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Arial Narrow"/>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7" name="Slide Number Placeholder 5"/>
          <p:cNvSpPr>
            <a:spLocks noGrp="1"/>
          </p:cNvSpPr>
          <p:nvPr>
            <p:ph type="sldNum" sz="quarter" idx="10"/>
          </p:nvPr>
        </p:nvSpPr>
        <p:spPr>
          <a:xfrm>
            <a:off x="8686800" y="6488432"/>
            <a:ext cx="45720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5D5E9277-75C9-DB44-BFB5-3C9F08836492}" type="slidenum">
              <a:rPr lang="en-US" smtClean="0"/>
              <a:pPr>
                <a:defRPr/>
              </a:pPr>
              <a:t>‹#›</a:t>
            </a:fld>
            <a:endParaRPr lang="en-US" dirty="0"/>
          </a:p>
        </p:txBody>
      </p:sp>
    </p:spTree>
    <p:extLst>
      <p:ext uri="{BB962C8B-B14F-4D97-AF65-F5344CB8AC3E}">
        <p14:creationId xmlns:p14="http://schemas.microsoft.com/office/powerpoint/2010/main" val="40446904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40"/>
            <a:ext cx="2057400" cy="5851525"/>
          </a:xfrm>
          <a:prstGeom prst="rect">
            <a:avLst/>
          </a:prstGeom>
        </p:spPr>
        <p:txBody>
          <a:bodyPr vert="eaVert"/>
          <a:lstStyle>
            <a:lvl1pPr>
              <a:defRPr>
                <a:latin typeface="Arial Narrow"/>
                <a:cs typeface="Arial Narrow"/>
              </a:defRPr>
            </a:lvl1pPr>
          </a:lstStyle>
          <a:p>
            <a:r>
              <a:rPr lang="en-US"/>
              <a:t>Click to edit Master title style</a:t>
            </a:r>
          </a:p>
        </p:txBody>
      </p:sp>
      <p:sp>
        <p:nvSpPr>
          <p:cNvPr id="3" name="Vertical Text Placeholder 2"/>
          <p:cNvSpPr>
            <a:spLocks noGrp="1"/>
          </p:cNvSpPr>
          <p:nvPr>
            <p:ph type="body" orient="vert" idx="1"/>
          </p:nvPr>
        </p:nvSpPr>
        <p:spPr>
          <a:xfrm>
            <a:off x="457200" y="274640"/>
            <a:ext cx="6019800" cy="5851525"/>
          </a:xfrm>
          <a:prstGeom prst="rect">
            <a:avLst/>
          </a:prstGeom>
        </p:spPr>
        <p:txBody>
          <a:bodyPr vert="eaVert"/>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7EB4DCC1-4F1C-2C4D-A0B7-0AEC77499387}" type="slidenum">
              <a:rPr lang="en-US" smtClean="0"/>
              <a:pPr>
                <a:defRPr/>
              </a:pPr>
              <a:t>‹#›</a:t>
            </a:fld>
            <a:endParaRPr lang="en-US"/>
          </a:p>
        </p:txBody>
      </p:sp>
    </p:spTree>
    <p:extLst>
      <p:ext uri="{BB962C8B-B14F-4D97-AF65-F5344CB8AC3E}">
        <p14:creationId xmlns:p14="http://schemas.microsoft.com/office/powerpoint/2010/main" val="42807064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90603"/>
            <a:ext cx="4572000" cy="27051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0602662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slide master">
    <p:spTree>
      <p:nvGrpSpPr>
        <p:cNvPr id="1" name=""/>
        <p:cNvGrpSpPr/>
        <p:nvPr/>
      </p:nvGrpSpPr>
      <p:grpSpPr>
        <a:xfrm>
          <a:off x="0" y="0"/>
          <a:ext cx="0" cy="0"/>
          <a:chOff x="0" y="0"/>
          <a:chExt cx="0" cy="0"/>
        </a:xfrm>
      </p:grpSpPr>
      <p:pic>
        <p:nvPicPr>
          <p:cNvPr id="4" name="Picture 15" descr="PPbarV11.jpg"/>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0" y="1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1371600" y="1524000"/>
            <a:ext cx="7772400" cy="1143000"/>
          </a:xfrm>
          <a:prstGeom prst="rect">
            <a:avLst/>
          </a:prstGeom>
        </p:spPr>
        <p:txBody>
          <a:bodyPr/>
          <a:lstStyle>
            <a:lvl1pPr>
              <a:defRPr>
                <a:latin typeface="Arial Narrow"/>
                <a:cs typeface="Arial Narrow"/>
              </a:defRPr>
            </a:lvl1pPr>
          </a:lstStyle>
          <a:p>
            <a:r>
              <a:rPr lang="en-US"/>
              <a:t>Click to edit Master title style</a:t>
            </a:r>
          </a:p>
        </p:txBody>
      </p:sp>
      <p:sp>
        <p:nvSpPr>
          <p:cNvPr id="3" name="Content Placeholder 2"/>
          <p:cNvSpPr>
            <a:spLocks noGrp="1"/>
          </p:cNvSpPr>
          <p:nvPr>
            <p:ph idx="1"/>
          </p:nvPr>
        </p:nvSpPr>
        <p:spPr>
          <a:xfrm>
            <a:off x="1371600" y="2438400"/>
            <a:ext cx="7772400" cy="4114800"/>
          </a:xfrm>
          <a:prstGeom prst="rect">
            <a:avLst/>
          </a:prstGeom>
        </p:spPr>
        <p:txBody>
          <a:bodyPr/>
          <a:lstStyle>
            <a:lvl1pPr>
              <a:defRPr>
                <a:latin typeface="Arial Narrow"/>
                <a:cs typeface="Arial Narrow"/>
              </a:defRPr>
            </a:lvl1pPr>
            <a:lvl2pPr>
              <a:defRPr>
                <a:latin typeface="Arial Narrow"/>
                <a:cs typeface="Arial Narrow"/>
              </a:defRPr>
            </a:lvl2pPr>
            <a:lvl3pPr>
              <a:defRPr>
                <a:latin typeface="Arial Narrow"/>
                <a:cs typeface="Arial Narrow"/>
              </a:defRPr>
            </a:lvl3pPr>
            <a:lvl4pPr>
              <a:defRPr>
                <a:latin typeface="Arial Narrow"/>
                <a:cs typeface="Arial Narrow"/>
              </a:defRPr>
            </a:lvl4pPr>
            <a:lvl5pPr>
              <a:defRPr>
                <a:latin typeface="Arial Narrow"/>
                <a:cs typeface="Arial Narrow"/>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34904465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1_Blank">
    <p:spTree>
      <p:nvGrpSpPr>
        <p:cNvPr id="1" name=""/>
        <p:cNvGrpSpPr/>
        <p:nvPr/>
      </p:nvGrpSpPr>
      <p:grpSpPr>
        <a:xfrm>
          <a:off x="0" y="0"/>
          <a:ext cx="0" cy="0"/>
          <a:chOff x="0" y="0"/>
          <a:chExt cx="0" cy="0"/>
        </a:xfrm>
      </p:grpSpPr>
      <p:pic>
        <p:nvPicPr>
          <p:cNvPr id="2" name="Picture 15" descr="PPbarV11.jpg"/>
          <p:cNvPicPr>
            <a:picLocks noChangeAspect="1"/>
          </p:cNvPicPr>
          <p:nvPr/>
        </p:nvPicPr>
        <p:blipFill>
          <a:blip r:embed="rId2" cstate="print">
            <a:extLst>
              <a:ext uri="{28A0092B-C50C-407E-A947-70E740481C1C}">
                <a14:useLocalDpi xmlns:a14="http://schemas.microsoft.com/office/drawing/2010/main"/>
              </a:ext>
            </a:extLst>
          </a:blip>
          <a:srcRect/>
          <a:stretch>
            <a:fillRect/>
          </a:stretch>
        </p:blipFill>
        <p:spPr bwMode="auto">
          <a:xfrm>
            <a:off x="0" y="10"/>
            <a:ext cx="9144000" cy="942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3" name="Title 2"/>
          <p:cNvSpPr>
            <a:spLocks noGrp="1"/>
          </p:cNvSpPr>
          <p:nvPr>
            <p:ph type="title"/>
          </p:nvPr>
        </p:nvSpPr>
        <p:spPr>
          <a:xfrm>
            <a:off x="0" y="941048"/>
            <a:ext cx="9144000" cy="640201"/>
          </a:xfrm>
          <a:prstGeom prst="rect">
            <a:avLst/>
          </a:prstGeom>
        </p:spPr>
        <p:txBody>
          <a:bodyPr/>
          <a:lstStyle>
            <a:lvl1pPr>
              <a:defRPr sz="3200">
                <a:latin typeface="Arial Narrow"/>
                <a:cs typeface="Arial Narrow"/>
              </a:defRPr>
            </a:lvl1pPr>
          </a:lstStyle>
          <a:p>
            <a:r>
              <a:rPr lang="en-US" dirty="0"/>
              <a:t>Click to edit Master title style</a:t>
            </a:r>
          </a:p>
        </p:txBody>
      </p:sp>
    </p:spTree>
    <p:extLst>
      <p:ext uri="{BB962C8B-B14F-4D97-AF65-F5344CB8AC3E}">
        <p14:creationId xmlns:p14="http://schemas.microsoft.com/office/powerpoint/2010/main" val="25142825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Red">
    <p:spTree>
      <p:nvGrpSpPr>
        <p:cNvPr id="1" name=""/>
        <p:cNvGrpSpPr/>
        <p:nvPr/>
      </p:nvGrpSpPr>
      <p:grpSpPr>
        <a:xfrm>
          <a:off x="0" y="0"/>
          <a:ext cx="0" cy="0"/>
          <a:chOff x="0" y="0"/>
          <a:chExt cx="0" cy="0"/>
        </a:xfrm>
      </p:grpSpPr>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iw_print1500x1247ppi.png"/>
          <p:cNvPicPr>
            <a:picLocks noChangeAspect="1"/>
          </p:cNvPicPr>
          <p:nvPr userDrawn="1"/>
        </p:nvPicPr>
        <p:blipFill>
          <a:blip r:embed="rId2"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16016592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ue">
    <p:spTree>
      <p:nvGrpSpPr>
        <p:cNvPr id="1" name=""/>
        <p:cNvGrpSpPr/>
        <p:nvPr/>
      </p:nvGrpSpPr>
      <p:grpSpPr>
        <a:xfrm>
          <a:off x="0" y="0"/>
          <a:ext cx="0" cy="0"/>
          <a:chOff x="0" y="0"/>
          <a:chExt cx="0" cy="0"/>
        </a:xfrm>
      </p:grpSpPr>
      <p:pic>
        <p:nvPicPr>
          <p:cNvPr id="8" name="Picture 7" descr="deep-space-nebula-wallpaper-2560x1440.jpg"/>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rot="1273775">
            <a:off x="5249430" y="-809957"/>
            <a:ext cx="4364990" cy="3273741"/>
          </a:xfrm>
          <a:prstGeom prst="rect">
            <a:avLst/>
          </a:prstGeom>
          <a:ln>
            <a:noFill/>
          </a:ln>
          <a:effectLst>
            <a:softEdge rad="112500"/>
          </a:effectLst>
        </p:spPr>
      </p:pic>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10" name="Picture 9" descr="niw_print1500x1247ppi.png"/>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51431910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ars">
    <p:spTree>
      <p:nvGrpSpPr>
        <p:cNvPr id="1" name=""/>
        <p:cNvGrpSpPr/>
        <p:nvPr/>
      </p:nvGrpSpPr>
      <p:grpSpPr>
        <a:xfrm>
          <a:off x="0" y="0"/>
          <a:ext cx="0" cy="0"/>
          <a:chOff x="0" y="0"/>
          <a:chExt cx="0" cy="0"/>
        </a:xfrm>
      </p:grpSpPr>
      <p:pic>
        <p:nvPicPr>
          <p:cNvPr id="6" name="Picture 5" descr="nebula-wallpaper-2312-2475-hd-wallpapers.jpg"/>
          <p:cNvPicPr>
            <a:picLocks noChangeAspect="1"/>
          </p:cNvPicPr>
          <p:nvPr userDrawn="1"/>
        </p:nvPicPr>
        <p:blipFill>
          <a:blip r:embed="rId2" cstate="hqprint">
            <a:extLst>
              <a:ext uri="{BEBA8EAE-BF5A-486C-A8C5-ECC9F3942E4B}">
                <a14:imgProps xmlns:a14="http://schemas.microsoft.com/office/drawing/2010/main">
                  <a14:imgLayer r:embed="rId3">
                    <a14:imgEffect>
                      <a14:brightnessContrast bright="-40000"/>
                    </a14:imgEffect>
                  </a14:imgLayer>
                </a14:imgProps>
              </a:ext>
              <a:ext uri="{28A0092B-C50C-407E-A947-70E740481C1C}">
                <a14:useLocalDpi xmlns:a14="http://schemas.microsoft.com/office/drawing/2010/main"/>
              </a:ext>
            </a:extLst>
          </a:blip>
          <a:stretch>
            <a:fillRect/>
          </a:stretch>
        </p:blipFill>
        <p:spPr>
          <a:xfrm rot="824164" flipH="1">
            <a:off x="5330521" y="-916388"/>
            <a:ext cx="4289430" cy="3217072"/>
          </a:xfrm>
          <a:prstGeom prst="rect">
            <a:avLst/>
          </a:prstGeom>
          <a:ln>
            <a:noFill/>
          </a:ln>
          <a:effectLst>
            <a:softEdge rad="112500"/>
          </a:effectLst>
        </p:spPr>
      </p:pic>
      <p:sp>
        <p:nvSpPr>
          <p:cNvPr id="2" name="Title 1"/>
          <p:cNvSpPr>
            <a:spLocks noGrp="1"/>
          </p:cNvSpPr>
          <p:nvPr>
            <p:ph type="title"/>
          </p:nvPr>
        </p:nvSpPr>
        <p:spPr>
          <a:xfrm>
            <a:off x="152401" y="76201"/>
            <a:ext cx="8189937" cy="817033"/>
          </a:xfrm>
          <a:prstGeom prst="rect">
            <a:avLst/>
          </a:prstGeom>
        </p:spPr>
        <p:txBody>
          <a:bodyPr vert="horz" anchor="ctr"/>
          <a:lstStyle>
            <a:lvl1pPr>
              <a:defRPr sz="3200" b="0">
                <a:latin typeface="Arial Narrow"/>
                <a:cs typeface="Arial Narrow"/>
              </a:defRPr>
            </a:lvl1pPr>
          </a:lstStyle>
          <a:p>
            <a:r>
              <a:rPr lang="en-US"/>
              <a:t>Click to edit Master title style</a:t>
            </a:r>
          </a:p>
        </p:txBody>
      </p:sp>
      <p:sp>
        <p:nvSpPr>
          <p:cNvPr id="4" name="Text Placeholder 3"/>
          <p:cNvSpPr>
            <a:spLocks noGrp="1"/>
          </p:cNvSpPr>
          <p:nvPr>
            <p:ph type="body" sz="quarter" idx="10"/>
          </p:nvPr>
        </p:nvSpPr>
        <p:spPr>
          <a:xfrm>
            <a:off x="457200" y="1803400"/>
            <a:ext cx="8229600" cy="4572000"/>
          </a:xfrm>
          <a:prstGeom prst="rect">
            <a:avLst/>
          </a:prstGeom>
        </p:spPr>
        <p:txBody>
          <a:bodyPr vert="horz"/>
          <a:lstStyle>
            <a:lvl1pPr>
              <a:defRPr sz="2000" b="0">
                <a:solidFill>
                  <a:schemeClr val="bg1"/>
                </a:solidFill>
                <a:latin typeface="Arial Narrow"/>
                <a:cs typeface="Arial Narrow"/>
              </a:defRPr>
            </a:lvl1pPr>
            <a:lvl2pPr marL="455613" indent="-228600">
              <a:defRPr b="0">
                <a:solidFill>
                  <a:schemeClr val="bg1"/>
                </a:solidFill>
                <a:latin typeface="Arial Narrow"/>
                <a:cs typeface="Arial Narrow"/>
              </a:defRPr>
            </a:lvl2pPr>
            <a:lvl3pPr marL="685800" indent="-228600">
              <a:defRPr sz="1600" b="0">
                <a:solidFill>
                  <a:schemeClr val="bg1"/>
                </a:solidFill>
                <a:latin typeface="Arial Narrow"/>
                <a:cs typeface="Arial Narrow"/>
              </a:defRPr>
            </a:lvl3pPr>
            <a:lvl4pPr marL="914400" indent="-228600" defTabSz="-12700">
              <a:defRPr sz="1600" b="0">
                <a:solidFill>
                  <a:schemeClr val="bg1"/>
                </a:solidFill>
                <a:latin typeface="Arial Narrow"/>
                <a:cs typeface="Arial Narrow"/>
              </a:defRPr>
            </a:lvl4pPr>
            <a:lvl5pPr marL="1146175" indent="-225425">
              <a:defRPr sz="1600" b="0">
                <a:solidFill>
                  <a:schemeClr val="bg1"/>
                </a:solidFill>
                <a:latin typeface="Arial Narrow"/>
                <a:cs typeface="Arial Narrow"/>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7" name="Picture 6" descr="niw_print1500x1247ppi.png"/>
          <p:cNvPicPr>
            <a:picLocks noChangeAspect="1"/>
          </p:cNvPicPr>
          <p:nvPr userDrawn="1"/>
        </p:nvPicPr>
        <p:blipFill>
          <a:blip r:embed="rId4" cstate="hqprint">
            <a:extLst>
              <a:ext uri="{28A0092B-C50C-407E-A947-70E740481C1C}">
                <a14:useLocalDpi xmlns:a14="http://schemas.microsoft.com/office/drawing/2010/main"/>
              </a:ext>
            </a:extLst>
          </a:blip>
          <a:stretch>
            <a:fillRect/>
          </a:stretch>
        </p:blipFill>
        <p:spPr>
          <a:xfrm>
            <a:off x="8505962" y="142523"/>
            <a:ext cx="638038" cy="711200"/>
          </a:xfrm>
          <a:prstGeom prst="rect">
            <a:avLst/>
          </a:prstGeom>
        </p:spPr>
      </p:pic>
    </p:spTree>
    <p:extLst>
      <p:ext uri="{BB962C8B-B14F-4D97-AF65-F5344CB8AC3E}">
        <p14:creationId xmlns:p14="http://schemas.microsoft.com/office/powerpoint/2010/main" val="949505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D1B813BD-DC22-D144-B851-46932183171F}"/>
              </a:ext>
            </a:extLst>
          </p:cNvPr>
          <p:cNvPicPr>
            <a:picLocks noChangeAspect="1"/>
          </p:cNvPicPr>
          <p:nvPr userDrawn="1"/>
        </p:nvPicPr>
        <p:blipFill>
          <a:blip r:embed="rId2" cstate="hqprint">
            <a:extLst>
              <a:ext uri="{BEBA8EAE-BF5A-486C-A8C5-ECC9F3942E4B}">
                <a14:imgProps xmlns:a14="http://schemas.microsoft.com/office/drawing/2010/main">
                  <a14:imgLayer r:embed="rId3">
                    <a14:imgEffect>
                      <a14:sharpenSoften amount="-68000"/>
                    </a14:imgEffect>
                  </a14:imgLayer>
                </a14:imgProps>
              </a:ex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19" name="Rectangle 162"/>
          <p:cNvSpPr>
            <a:spLocks noGrp="1" noChangeArrowheads="1"/>
          </p:cNvSpPr>
          <p:nvPr>
            <p:ph type="ctrTitle"/>
          </p:nvPr>
        </p:nvSpPr>
        <p:spPr>
          <a:xfrm>
            <a:off x="457208" y="285835"/>
            <a:ext cx="7436033" cy="644815"/>
          </a:xfrm>
          <a:prstGeom prst="rect">
            <a:avLst/>
          </a:prstGeom>
          <a:ln>
            <a:noFill/>
          </a:ln>
        </p:spPr>
        <p:txBody>
          <a:bodyPr/>
          <a:lstStyle>
            <a:lvl1pPr>
              <a:defRPr b="0">
                <a:latin typeface="Arial Narrow"/>
                <a:cs typeface="Arial Narrow"/>
              </a:defRPr>
            </a:lvl1pPr>
          </a:lstStyle>
          <a:p>
            <a:r>
              <a:rPr lang="en-US" dirty="0"/>
              <a:t>Click to edit Master title style</a:t>
            </a:r>
          </a:p>
        </p:txBody>
      </p:sp>
      <p:sp>
        <p:nvSpPr>
          <p:cNvPr id="20" name="Content Placeholder 2"/>
          <p:cNvSpPr>
            <a:spLocks noGrp="1"/>
          </p:cNvSpPr>
          <p:nvPr>
            <p:ph idx="1"/>
          </p:nvPr>
        </p:nvSpPr>
        <p:spPr>
          <a:xfrm>
            <a:off x="457200" y="1600201"/>
            <a:ext cx="8229600" cy="4525963"/>
          </a:xfrm>
          <a:prstGeom prst="rect">
            <a:avLst/>
          </a:prstGeom>
        </p:spPr>
        <p:txBody>
          <a:bodyPr/>
          <a:lstStyle>
            <a:lvl1pPr marL="0" indent="0">
              <a:buNone/>
              <a:defRPr sz="2000" b="0">
                <a:solidFill>
                  <a:srgbClr val="FFFFFF"/>
                </a:solidFill>
                <a:latin typeface="Arial Narrow"/>
                <a:cs typeface="Arial Narrow"/>
              </a:defRPr>
            </a:lvl1pPr>
            <a:lvl2pPr marL="457200" indent="0">
              <a:buNone/>
              <a:defRPr sz="2000" b="0" baseline="0">
                <a:solidFill>
                  <a:srgbClr val="FFFFFF"/>
                </a:solidFill>
                <a:latin typeface="+mn-lt"/>
                <a:cs typeface="Arial Narrow"/>
              </a:defRPr>
            </a:lvl2pPr>
            <a:lvl3pPr>
              <a:defRPr sz="2000">
                <a:solidFill>
                  <a:srgbClr val="FFFFFF"/>
                </a:solidFill>
                <a:latin typeface="Arial Narrow"/>
                <a:cs typeface="Arial Narrow"/>
              </a:defRPr>
            </a:lvl3pPr>
            <a:lvl4pPr>
              <a:defRPr sz="2000">
                <a:solidFill>
                  <a:srgbClr val="FFFFFF"/>
                </a:solidFill>
                <a:latin typeface="Arial Narrow"/>
                <a:cs typeface="Arial Narrow"/>
              </a:defRPr>
            </a:lvl4pPr>
            <a:lvl5pPr>
              <a:defRPr sz="2000">
                <a:solidFill>
                  <a:srgbClr val="FFFFFF"/>
                </a:solidFill>
                <a:latin typeface="Arial Narrow"/>
                <a:cs typeface="Arial Narrow"/>
              </a:defRPr>
            </a:lvl5pPr>
          </a:lstStyle>
          <a:p>
            <a:pPr lvl="0"/>
            <a:r>
              <a:rPr lang="en-US" dirty="0"/>
              <a:t>Click to edit Master text styles</a:t>
            </a:r>
          </a:p>
          <a:p>
            <a:pPr lvl="1"/>
            <a:r>
              <a:rPr lang="en-US" dirty="0"/>
              <a:t>Second level</a:t>
            </a:r>
          </a:p>
        </p:txBody>
      </p:sp>
      <p:sp>
        <p:nvSpPr>
          <p:cNvPr id="5" name="Slide Number Placeholder 5"/>
          <p:cNvSpPr>
            <a:spLocks noGrp="1"/>
          </p:cNvSpPr>
          <p:nvPr>
            <p:ph type="sldNum" sz="quarter" idx="10"/>
          </p:nvPr>
        </p:nvSpPr>
        <p:spPr>
          <a:xfrm>
            <a:off x="8610600" y="6492875"/>
            <a:ext cx="510540" cy="365125"/>
          </a:xfrm>
          <a:prstGeom prst="rect">
            <a:avLst/>
          </a:prstGeom>
        </p:spPr>
        <p:txBody>
          <a:bodyPr/>
          <a:lstStyle>
            <a:lvl1pPr algn="r">
              <a:defRPr sz="1200">
                <a:solidFill>
                  <a:srgbClr val="FFFFFF"/>
                </a:solidFill>
                <a:latin typeface="Arial Narrow"/>
                <a:ea typeface="+mn-ea"/>
                <a:cs typeface="Arial Narrow"/>
              </a:defRPr>
            </a:lvl1pPr>
          </a:lstStyle>
          <a:p>
            <a:pPr>
              <a:defRPr/>
            </a:pPr>
            <a:fld id="{D40CB9F6-8E35-4E4F-99BF-5545ACA555F0}" type="slidenum">
              <a:rPr lang="en-US" smtClean="0"/>
              <a:pPr>
                <a:defRPr/>
              </a:pPr>
              <a:t>‹#›</a:t>
            </a:fld>
            <a:endParaRPr lang="en-US" dirty="0"/>
          </a:p>
        </p:txBody>
      </p:sp>
    </p:spTree>
    <p:extLst>
      <p:ext uri="{BB962C8B-B14F-4D97-AF65-F5344CB8AC3E}">
        <p14:creationId xmlns:p14="http://schemas.microsoft.com/office/powerpoint/2010/main" val="29822607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1"/>
            <a:ext cx="7772400" cy="1362075"/>
          </a:xfrm>
          <a:prstGeom prst="rect">
            <a:avLst/>
          </a:prstGeom>
        </p:spPr>
        <p:txBody>
          <a:bodyPr anchor="t"/>
          <a:lstStyle>
            <a:lvl1pPr algn="l">
              <a:defRPr sz="4000" b="1" cap="all">
                <a:latin typeface="Arial Narrow"/>
                <a:cs typeface="Arial Narrow"/>
              </a:defRPr>
            </a:lvl1pPr>
          </a:lstStyle>
          <a:p>
            <a:r>
              <a:rPr lang="en-US" dirty="0"/>
              <a:t>Click to edit Master title style</a:t>
            </a:r>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latin typeface="Arial Narrow"/>
                <a:cs typeface="Arial Narrow"/>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4"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862A2C83-1797-CE42-8563-8F68A4DDF1F6}" type="slidenum">
              <a:rPr lang="en-US" smtClean="0"/>
              <a:pPr>
                <a:defRPr/>
              </a:pPr>
              <a:t>‹#›</a:t>
            </a:fld>
            <a:endParaRPr lang="en-US"/>
          </a:p>
        </p:txBody>
      </p:sp>
      <p:pic>
        <p:nvPicPr>
          <p:cNvPr id="8"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0"/>
            <a:ext cx="91313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1370644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6" name="Picture 5"/>
          <p:cNvPicPr>
            <a:picLocks noChangeAspect="1"/>
          </p:cNvPicPr>
          <p:nvPr userDrawn="1"/>
        </p:nvPicPr>
        <p:blipFill rotWithShape="1">
          <a:blip r:embed="rId2" cstate="print">
            <a:extLst>
              <a:ext uri="{28A0092B-C50C-407E-A947-70E740481C1C}">
                <a14:useLocalDpi xmlns:a14="http://schemas.microsoft.com/office/drawing/2010/main"/>
              </a:ext>
            </a:extLst>
          </a:blip>
          <a:srcRect b="79978"/>
          <a:stretch/>
        </p:blipFill>
        <p:spPr bwMode="auto">
          <a:xfrm>
            <a:off x="0" y="0"/>
            <a:ext cx="9144000" cy="9906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707868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8" name="Picture 7"/>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bwMode="auto">
          <a:xfrm>
            <a:off x="0" y="-25400"/>
            <a:ext cx="9163118" cy="6883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 name="Title 1"/>
          <p:cNvSpPr>
            <a:spLocks noGrp="1"/>
          </p:cNvSpPr>
          <p:nvPr>
            <p:ph type="title"/>
          </p:nvPr>
        </p:nvSpPr>
        <p:spPr>
          <a:xfrm>
            <a:off x="237330" y="102497"/>
            <a:ext cx="8076408" cy="743643"/>
          </a:xfrm>
          <a:prstGeom prst="rect">
            <a:avLst/>
          </a:prstGeom>
        </p:spPr>
        <p:txBody>
          <a:bodyPr/>
          <a:lstStyle>
            <a:lvl1pPr>
              <a:defRPr>
                <a:latin typeface="Arial Narrow"/>
                <a:cs typeface="Arial Narrow"/>
              </a:defRPr>
            </a:lvl1pPr>
          </a:lstStyle>
          <a:p>
            <a:r>
              <a:rPr lang="en-US"/>
              <a:t>Click to edit Master title style</a:t>
            </a:r>
          </a:p>
        </p:txBody>
      </p:sp>
      <p:sp>
        <p:nvSpPr>
          <p:cNvPr id="3" name="Text Placeholder 2"/>
          <p:cNvSpPr>
            <a:spLocks noGrp="1"/>
          </p:cNvSpPr>
          <p:nvPr>
            <p:ph type="body" idx="1"/>
          </p:nvPr>
        </p:nvSpPr>
        <p:spPr>
          <a:xfrm>
            <a:off x="457200" y="1535113"/>
            <a:ext cx="4040188" cy="639763"/>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000">
                <a:latin typeface="Arial Narrow"/>
                <a:cs typeface="Arial Narrow"/>
              </a:defRPr>
            </a:lvl1pPr>
            <a:lvl2pPr>
              <a:defRPr sz="1800">
                <a:latin typeface="Arial Narrow"/>
                <a:cs typeface="Arial Narrow"/>
              </a:defRPr>
            </a:lvl2pPr>
            <a:lvl3pPr>
              <a:defRPr sz="1600">
                <a:latin typeface="Arial Narrow"/>
                <a:cs typeface="Arial Narrow"/>
              </a:defRPr>
            </a:lvl3pPr>
            <a:lvl4pPr>
              <a:defRPr sz="1400">
                <a:latin typeface="Arial Narrow"/>
                <a:cs typeface="Arial Narrow"/>
              </a:defRPr>
            </a:lvl4pPr>
            <a:lvl5pPr>
              <a:defRPr sz="1400">
                <a:latin typeface="Arial Narrow"/>
                <a:cs typeface="Arial Narrow"/>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535113"/>
            <a:ext cx="4041775" cy="639763"/>
          </a:xfrm>
          <a:prstGeom prst="rect">
            <a:avLst/>
          </a:prstGeom>
        </p:spPr>
        <p:txBody>
          <a:bodyPr anchor="b"/>
          <a:lstStyle>
            <a:lvl1pPr marL="0" indent="0">
              <a:buNone/>
              <a:defRPr sz="2000" b="1">
                <a:latin typeface="Arial Narrow"/>
                <a:cs typeface="Arial Narrow"/>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2174875"/>
            <a:ext cx="4041775" cy="3951288"/>
          </a:xfrm>
          <a:prstGeom prst="rect">
            <a:avLst/>
          </a:prstGeom>
        </p:spPr>
        <p:txBody>
          <a:bodyPr/>
          <a:lstStyle>
            <a:lvl1pPr>
              <a:defRPr sz="2000">
                <a:latin typeface="Arial Narrow"/>
                <a:cs typeface="Arial Narrow"/>
              </a:defRPr>
            </a:lvl1pPr>
            <a:lvl2pPr>
              <a:defRPr sz="1800">
                <a:latin typeface="Arial Narrow"/>
                <a:cs typeface="Arial Narrow"/>
              </a:defRPr>
            </a:lvl2pPr>
            <a:lvl3pPr>
              <a:defRPr sz="1600">
                <a:latin typeface="Arial Narrow"/>
                <a:cs typeface="Arial Narrow"/>
              </a:defRPr>
            </a:lvl3pPr>
            <a:lvl4pPr>
              <a:defRPr sz="1400">
                <a:latin typeface="Arial Narrow"/>
                <a:cs typeface="Arial Narrow"/>
              </a:defRPr>
            </a:lvl4pPr>
            <a:lvl5pPr>
              <a:defRPr sz="1400">
                <a:latin typeface="Arial Narrow"/>
                <a:cs typeface="Arial Narrow"/>
              </a:defRPr>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B33955C7-3605-004B-89B0-9D09E7E5BA6E}" type="slidenum">
              <a:rPr lang="en-US" smtClean="0"/>
              <a:pPr>
                <a:defRPr/>
              </a:pPr>
              <a:t>‹#›</a:t>
            </a:fld>
            <a:endParaRPr lang="en-US"/>
          </a:p>
        </p:txBody>
      </p:sp>
    </p:spTree>
    <p:extLst>
      <p:ext uri="{BB962C8B-B14F-4D97-AF65-F5344CB8AC3E}">
        <p14:creationId xmlns:p14="http://schemas.microsoft.com/office/powerpoint/2010/main" val="23092575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237330" y="102497"/>
            <a:ext cx="8076408" cy="743643"/>
          </a:xfrm>
          <a:prstGeom prst="rect">
            <a:avLst/>
          </a:prstGeom>
        </p:spPr>
        <p:txBody>
          <a:bodyPr/>
          <a:lstStyle/>
          <a:p>
            <a:r>
              <a:rPr lang="en-US"/>
              <a:t>Click to edit Master title style</a:t>
            </a:r>
          </a:p>
        </p:txBody>
      </p:sp>
      <p:sp>
        <p:nvSpPr>
          <p:cNvPr id="3"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2F16DFA6-E31C-4447-963D-64DF613D6186}" type="slidenum">
              <a:rPr lang="en-US"/>
              <a:pPr>
                <a:defRPr/>
              </a:pPr>
              <a:t>‹#›</a:t>
            </a:fld>
            <a:endParaRPr lang="en-US"/>
          </a:p>
        </p:txBody>
      </p:sp>
    </p:spTree>
    <p:extLst>
      <p:ext uri="{BB962C8B-B14F-4D97-AF65-F5344CB8AC3E}">
        <p14:creationId xmlns:p14="http://schemas.microsoft.com/office/powerpoint/2010/main" val="44035987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ECE5B3BD-24CC-B84C-8057-7C602E9D29AD}" type="slidenum">
              <a:rPr lang="en-US"/>
              <a:pPr>
                <a:defRPr/>
              </a:pPr>
              <a:t>‹#›</a:t>
            </a:fld>
            <a:endParaRPr lang="en-US"/>
          </a:p>
        </p:txBody>
      </p:sp>
    </p:spTree>
    <p:extLst>
      <p:ext uri="{BB962C8B-B14F-4D97-AF65-F5344CB8AC3E}">
        <p14:creationId xmlns:p14="http://schemas.microsoft.com/office/powerpoint/2010/main" val="42401787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4" y="273049"/>
            <a:ext cx="3008313" cy="1162051"/>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4" y="1435104"/>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ea typeface="+mn-ea"/>
                <a:cs typeface="Arial" charset="0"/>
              </a:defRPr>
            </a:lvl1pPr>
          </a:lstStyle>
          <a:p>
            <a:pPr>
              <a:defRPr/>
            </a:pPr>
            <a:fld id="{13BF9CEE-941F-B745-8EA7-29996E628A4C}" type="slidenum">
              <a:rPr lang="en-US"/>
              <a:pPr>
                <a:defRPr/>
              </a:pPr>
              <a:t>‹#›</a:t>
            </a:fld>
            <a:endParaRPr lang="en-US"/>
          </a:p>
        </p:txBody>
      </p:sp>
    </p:spTree>
    <p:extLst>
      <p:ext uri="{BB962C8B-B14F-4D97-AF65-F5344CB8AC3E}">
        <p14:creationId xmlns:p14="http://schemas.microsoft.com/office/powerpoint/2010/main" val="21557277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9"/>
          </a:xfrm>
          <a:prstGeom prst="rect">
            <a:avLst/>
          </a:prstGeom>
        </p:spPr>
        <p:txBody>
          <a:bodyPr anchor="b"/>
          <a:lstStyle>
            <a:lvl1pPr algn="l">
              <a:defRPr sz="2000" b="1">
                <a:latin typeface="Arial Narrow"/>
                <a:cs typeface="Arial Narrow"/>
              </a:defRPr>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a:prstGeom prst="rect">
            <a:avLst/>
          </a:prstGeom>
        </p:spPr>
        <p:txBody>
          <a:bodyPr rtlCol="0">
            <a:normAutofit/>
          </a:bodyPr>
          <a:lstStyle>
            <a:lvl1pPr marL="0" indent="0">
              <a:buNone/>
              <a:defRPr sz="3200">
                <a:latin typeface="Arial Narrow"/>
                <a:cs typeface="Arial Narrow"/>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Drag picture to placeholder or click icon to add</a:t>
            </a:r>
          </a:p>
        </p:txBody>
      </p:sp>
      <p:sp>
        <p:nvSpPr>
          <p:cNvPr id="4" name="Text Placeholder 3"/>
          <p:cNvSpPr>
            <a:spLocks noGrp="1"/>
          </p:cNvSpPr>
          <p:nvPr>
            <p:ph type="body" sz="half" idx="2"/>
          </p:nvPr>
        </p:nvSpPr>
        <p:spPr>
          <a:xfrm>
            <a:off x="1792288" y="5367346"/>
            <a:ext cx="5486400" cy="804863"/>
          </a:xfrm>
          <a:prstGeom prst="rect">
            <a:avLst/>
          </a:prstGeom>
        </p:spPr>
        <p:txBody>
          <a:bodyPr/>
          <a:lstStyle>
            <a:lvl1pPr marL="0" indent="0">
              <a:buNone/>
              <a:defRPr sz="1400">
                <a:latin typeface="Arial Narrow"/>
                <a:cs typeface="Arial Narrow"/>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Slide Number Placeholder 5"/>
          <p:cNvSpPr>
            <a:spLocks noGrp="1"/>
          </p:cNvSpPr>
          <p:nvPr>
            <p:ph type="sldNum" sz="quarter" idx="10"/>
          </p:nvPr>
        </p:nvSpPr>
        <p:spPr>
          <a:xfrm>
            <a:off x="6553200" y="6356352"/>
            <a:ext cx="2133600" cy="365125"/>
          </a:xfrm>
          <a:prstGeom prst="rect">
            <a:avLst/>
          </a:prstGeom>
        </p:spPr>
        <p:txBody>
          <a:bodyPr/>
          <a:lstStyle>
            <a:lvl1pPr>
              <a:defRPr sz="1800">
                <a:solidFill>
                  <a:prstClr val="black"/>
                </a:solidFill>
                <a:latin typeface="Arial Narrow"/>
                <a:ea typeface="+mn-ea"/>
                <a:cs typeface="Arial Narrow"/>
              </a:defRPr>
            </a:lvl1pPr>
          </a:lstStyle>
          <a:p>
            <a:pPr>
              <a:defRPr/>
            </a:pPr>
            <a:fld id="{D578B307-9FAA-9F4A-BD44-84302A087A8B}" type="slidenum">
              <a:rPr lang="en-US" smtClean="0"/>
              <a:pPr>
                <a:defRPr/>
              </a:pPr>
              <a:t>‹#›</a:t>
            </a:fld>
            <a:endParaRPr lang="en-US"/>
          </a:p>
        </p:txBody>
      </p:sp>
    </p:spTree>
    <p:extLst>
      <p:ext uri="{BB962C8B-B14F-4D97-AF65-F5344CB8AC3E}">
        <p14:creationId xmlns:p14="http://schemas.microsoft.com/office/powerpoint/2010/main" val="26070837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Rectangle 9"/>
          <p:cNvSpPr>
            <a:spLocks noChangeArrowheads="1"/>
          </p:cNvSpPr>
          <p:nvPr/>
        </p:nvSpPr>
        <p:spPr bwMode="auto">
          <a:xfrm>
            <a:off x="0" y="1"/>
            <a:ext cx="9144000" cy="846139"/>
          </a:xfrm>
          <a:prstGeom prst="rect">
            <a:avLst/>
          </a:prstGeom>
          <a:solidFill>
            <a:srgbClr val="000000"/>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457200">
              <a:spcBef>
                <a:spcPct val="20000"/>
              </a:spcBef>
            </a:pPr>
            <a:endParaRPr lang="en-US" sz="1800">
              <a:solidFill>
                <a:srgbClr val="000000"/>
              </a:solidFill>
            </a:endParaRPr>
          </a:p>
        </p:txBody>
      </p:sp>
    </p:spTree>
    <p:extLst>
      <p:ext uri="{BB962C8B-B14F-4D97-AF65-F5344CB8AC3E}">
        <p14:creationId xmlns:p14="http://schemas.microsoft.com/office/powerpoint/2010/main" val="1083970846"/>
      </p:ext>
    </p:extLst>
  </p:cSld>
  <p:clrMap bg1="lt1" tx1="dk1" bg2="lt2" tx2="dk2" accent1="accent1" accent2="accent2" accent3="accent3" accent4="accent4" accent5="accent5" accent6="accent6" hlink="hlink" folHlink="folHlink"/>
  <p:sldLayoutIdLst>
    <p:sldLayoutId id="2147484555" r:id="rId1"/>
    <p:sldLayoutId id="2147484556" r:id="rId2"/>
    <p:sldLayoutId id="2147484557" r:id="rId3"/>
    <p:sldLayoutId id="2147484558" r:id="rId4"/>
    <p:sldLayoutId id="2147484559" r:id="rId5"/>
    <p:sldLayoutId id="2147484560" r:id="rId6"/>
    <p:sldLayoutId id="2147484561" r:id="rId7"/>
    <p:sldLayoutId id="2147484562" r:id="rId8"/>
    <p:sldLayoutId id="2147484563" r:id="rId9"/>
    <p:sldLayoutId id="2147484564" r:id="rId10"/>
    <p:sldLayoutId id="2147484565" r:id="rId11"/>
    <p:sldLayoutId id="2147484566" r:id="rId12"/>
    <p:sldLayoutId id="2147484567" r:id="rId13"/>
    <p:sldLayoutId id="2147484568" r:id="rId14"/>
    <p:sldLayoutId id="2147484569" r:id="rId15"/>
    <p:sldLayoutId id="2147484570" r:id="rId16"/>
  </p:sldLayoutIdLst>
  <p:hf hdr="0" ftr="0" dt="0"/>
  <p:txStyles>
    <p:titleStyle>
      <a:lvl1pPr algn="l" defTabSz="457200" rtl="0" eaLnBrk="0" fontAlgn="base" hangingPunct="0">
        <a:spcBef>
          <a:spcPct val="0"/>
        </a:spcBef>
        <a:spcAft>
          <a:spcPct val="0"/>
        </a:spcAft>
        <a:defRPr sz="2400" b="1" kern="1200">
          <a:solidFill>
            <a:schemeClr val="bg1"/>
          </a:solidFill>
          <a:latin typeface="Arial"/>
          <a:ea typeface="ヒラギノ角ゴ Pro W3" charset="-128"/>
          <a:cs typeface="Arial"/>
        </a:defRPr>
      </a:lvl1pPr>
      <a:lvl2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2pPr>
      <a:lvl3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3pPr>
      <a:lvl4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4pPr>
      <a:lvl5pPr algn="l" defTabSz="457200" rtl="0" eaLnBrk="0" fontAlgn="base" hangingPunct="0">
        <a:spcBef>
          <a:spcPct val="0"/>
        </a:spcBef>
        <a:spcAft>
          <a:spcPct val="0"/>
        </a:spcAft>
        <a:defRPr sz="2400" b="1">
          <a:solidFill>
            <a:schemeClr val="bg1"/>
          </a:solidFill>
          <a:latin typeface="Arial" charset="0"/>
          <a:ea typeface="ヒラギノ角ゴ Pro W3" charset="-128"/>
          <a:cs typeface="ヒラギノ角ゴ Pro W3" charset="-128"/>
        </a:defRPr>
      </a:lvl5pPr>
      <a:lvl6pPr marL="4572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eaLnBrk="1" fontAlgn="base" hangingPunct="1">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177800" indent="-177800" algn="l" defTabSz="457200" rtl="0" eaLnBrk="0" fontAlgn="base" hangingPunct="0">
        <a:spcBef>
          <a:spcPct val="20000"/>
        </a:spcBef>
        <a:spcAft>
          <a:spcPct val="0"/>
        </a:spcAft>
        <a:buFont typeface="Arial" charset="0"/>
        <a:buChar char="•"/>
        <a:defRPr b="1" kern="1200">
          <a:solidFill>
            <a:schemeClr val="tx1"/>
          </a:solidFill>
          <a:latin typeface="Arial"/>
          <a:ea typeface="ヒラギノ角ゴ Pro W3" charset="-128"/>
          <a:cs typeface="Arial"/>
        </a:defRPr>
      </a:lvl1pPr>
      <a:lvl2pPr marL="6858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2pPr>
      <a:lvl3pPr marL="11430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3pPr>
      <a:lvl4pPr marL="16002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4pPr>
      <a:lvl5pPr marL="2057400" indent="-228600" algn="l" defTabSz="457200" rtl="0" eaLnBrk="0" fontAlgn="base" hangingPunct="0">
        <a:spcBef>
          <a:spcPct val="20000"/>
        </a:spcBef>
        <a:spcAft>
          <a:spcPct val="0"/>
        </a:spcAft>
        <a:buFont typeface="Arial" charset="0"/>
        <a:buChar char="»"/>
        <a:defRPr kern="1200">
          <a:solidFill>
            <a:schemeClr val="tx1"/>
          </a:solidFill>
          <a:latin typeface="Arial"/>
          <a:ea typeface="ヒラギノ角ゴ Pro W3" charset="-128"/>
          <a:cs typeface="Arial"/>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tangle 162">
            <a:extLst>
              <a:ext uri="{FF2B5EF4-FFF2-40B4-BE49-F238E27FC236}">
                <a16:creationId xmlns:a16="http://schemas.microsoft.com/office/drawing/2014/main" id="{4571420C-FBE7-F04C-A3C0-615F5617BE72}"/>
              </a:ext>
            </a:extLst>
          </p:cNvPr>
          <p:cNvSpPr txBox="1">
            <a:spLocks noChangeArrowheads="1"/>
          </p:cNvSpPr>
          <p:nvPr/>
        </p:nvSpPr>
        <p:spPr bwMode="auto">
          <a:xfrm>
            <a:off x="0" y="215566"/>
            <a:ext cx="1981199" cy="483611"/>
          </a:xfrm>
          <a:prstGeom prst="rect">
            <a:avLst/>
          </a:prstGeom>
          <a:noFill/>
          <a:ln>
            <a:noFill/>
          </a:ln>
          <a:effectLst>
            <a:softEdge rad="381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tabLst>
                <a:tab pos="7996238" algn="r"/>
              </a:tabLst>
              <a:defRPr sz="3200" b="0">
                <a:solidFill>
                  <a:schemeClr val="bg1"/>
                </a:solidFill>
                <a:latin typeface="Arial Narrow"/>
                <a:ea typeface="MS PGothic" pitchFamily="34" charset="-128"/>
                <a:cs typeface="Arial Narrow"/>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a:lstStyle>
          <a:p>
            <a:endParaRPr lang="en-US" kern="0" dirty="0"/>
          </a:p>
        </p:txBody>
      </p:sp>
      <p:sp>
        <p:nvSpPr>
          <p:cNvPr id="7" name="TextBox 6"/>
          <p:cNvSpPr txBox="1"/>
          <p:nvPr/>
        </p:nvSpPr>
        <p:spPr>
          <a:xfrm>
            <a:off x="76200" y="3455581"/>
            <a:ext cx="4495800" cy="3739485"/>
          </a:xfrm>
          <a:prstGeom prst="rect">
            <a:avLst/>
          </a:prstGeom>
          <a:noFill/>
          <a:ln>
            <a:solidFill>
              <a:schemeClr val="bg1"/>
            </a:solidFill>
          </a:ln>
        </p:spPr>
        <p:txBody>
          <a:bodyPr wrap="square" rtlCol="0">
            <a:spAutoFit/>
          </a:bodyPr>
          <a:lstStyle/>
          <a:p>
            <a:r>
              <a:rPr lang="en-US" u="sng" dirty="0">
                <a:solidFill>
                  <a:srgbClr val="008000"/>
                </a:solidFill>
                <a:latin typeface="Times New Roman"/>
                <a:cs typeface="Times New Roman"/>
              </a:rPr>
              <a:t>Technical Approach:</a:t>
            </a:r>
            <a:r>
              <a:rPr lang="en-US" b="0" dirty="0">
                <a:solidFill>
                  <a:srgbClr val="0000FF"/>
                </a:solidFill>
                <a:latin typeface="Times New Roman"/>
                <a:cs typeface="Times New Roman"/>
              </a:rPr>
              <a:t> </a:t>
            </a:r>
          </a:p>
          <a:p>
            <a:r>
              <a:rPr kumimoji="1" lang="en-US" altLang="en-US" sz="1200" b="0" i="1" dirty="0">
                <a:solidFill>
                  <a:srgbClr val="0000FF"/>
                </a:solidFill>
                <a:latin typeface="Times" pitchFamily="2" charset="0"/>
              </a:rPr>
              <a:t>Provide a brief overview of the technical approach / research plan to address each challenge / objective. </a:t>
            </a:r>
            <a:r>
              <a:rPr lang="en-US" sz="1200" b="0" i="1" dirty="0">
                <a:solidFill>
                  <a:srgbClr val="0000FF"/>
                </a:solidFill>
                <a:latin typeface="Times" pitchFamily="2" charset="0"/>
                <a:cs typeface="Times New Roman"/>
              </a:rPr>
              <a:t>Include readiness levels (e.g. TRL)</a:t>
            </a: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r>
              <a:rPr lang="en-US" u="sng" dirty="0">
                <a:solidFill>
                  <a:srgbClr val="008000"/>
                </a:solidFill>
                <a:latin typeface="Times New Roman"/>
                <a:cs typeface="Times New Roman"/>
              </a:rPr>
              <a:t>Deliverables:</a:t>
            </a:r>
          </a:p>
          <a:p>
            <a:r>
              <a:rPr kumimoji="1" lang="en-US" altLang="en-US" sz="1200" b="0" i="1" dirty="0">
                <a:solidFill>
                  <a:srgbClr val="0000FF"/>
                </a:solidFill>
                <a:latin typeface="Times" pitchFamily="2" charset="0"/>
              </a:rPr>
              <a:t>Provide a list of milestone(s) and/or deliverable(s) for this year. This could include h/w or s/w developments, analytical tests, modeling results, workshops, papers, etc. </a:t>
            </a:r>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pPr>
              <a:spcBef>
                <a:spcPts val="600"/>
              </a:spcBef>
              <a:buClr>
                <a:srgbClr val="000066"/>
              </a:buClr>
              <a:buFontTx/>
              <a:buNone/>
            </a:pPr>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a:p>
            <a:endParaRPr lang="en-US" sz="1200" b="0" i="1" dirty="0">
              <a:solidFill>
                <a:srgbClr val="0000FF"/>
              </a:solidFill>
              <a:latin typeface="Times" pitchFamily="2" charset="0"/>
              <a:cs typeface="Times New Roman"/>
            </a:endParaRPr>
          </a:p>
        </p:txBody>
      </p:sp>
      <p:sp>
        <p:nvSpPr>
          <p:cNvPr id="8" name="TextBox 7"/>
          <p:cNvSpPr txBox="1"/>
          <p:nvPr/>
        </p:nvSpPr>
        <p:spPr>
          <a:xfrm>
            <a:off x="4572000" y="3448883"/>
            <a:ext cx="4495800" cy="4678204"/>
          </a:xfrm>
          <a:prstGeom prst="rect">
            <a:avLst/>
          </a:prstGeom>
          <a:noFill/>
          <a:ln>
            <a:noFill/>
          </a:ln>
        </p:spPr>
        <p:txBody>
          <a:bodyPr wrap="square" rtlCol="0">
            <a:spAutoFit/>
          </a:bodyPr>
          <a:lstStyle/>
          <a:p>
            <a:r>
              <a:rPr lang="en-US" u="sng" dirty="0">
                <a:solidFill>
                  <a:srgbClr val="008000"/>
                </a:solidFill>
                <a:latin typeface="Times New Roman"/>
                <a:cs typeface="Times New Roman"/>
              </a:rPr>
              <a:t>Alignment with Ames and NASA:</a:t>
            </a:r>
          </a:p>
          <a:p>
            <a:r>
              <a:rPr lang="en-US" altLang="en-US" sz="1200" b="0" i="1" dirty="0">
                <a:solidFill>
                  <a:srgbClr val="0000FF"/>
                </a:solidFill>
                <a:latin typeface="Times" pitchFamily="2" charset="0"/>
                <a:cs typeface="Arial" panose="020B0604020202020204" pitchFamily="34" charset="0"/>
              </a:rPr>
              <a:t>State how the planned work contribute to Ames’ NASA Specific Mission Focused Areas and align with NASA strategic goals.</a:t>
            </a:r>
            <a:endParaRPr lang="en-US" sz="1200" b="0" dirty="0">
              <a:solidFill>
                <a:srgbClr val="0000FF"/>
              </a:solidFill>
              <a:latin typeface="Times" pitchFamily="2" charset="0"/>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endParaRPr lang="en-US" sz="1200" b="0" dirty="0">
              <a:solidFill>
                <a:schemeClr val="tx1"/>
              </a:solidFill>
              <a:latin typeface="Times New Roman"/>
              <a:cs typeface="Times New Roman"/>
            </a:endParaRPr>
          </a:p>
          <a:p>
            <a:r>
              <a:rPr lang="en-US" u="sng" dirty="0">
                <a:solidFill>
                  <a:srgbClr val="008000"/>
                </a:solidFill>
                <a:latin typeface="Times New Roman"/>
                <a:cs typeface="Times New Roman"/>
              </a:rPr>
              <a:t>Future Prospects:</a:t>
            </a:r>
          </a:p>
          <a:p>
            <a:r>
              <a:rPr lang="en-US" altLang="en-US" sz="1200" b="0" i="1" dirty="0">
                <a:solidFill>
                  <a:srgbClr val="0000FF"/>
                </a:solidFill>
                <a:latin typeface="Times" pitchFamily="2" charset="0"/>
                <a:cs typeface="Arial" panose="020B0604020202020204" pitchFamily="34" charset="0"/>
              </a:rPr>
              <a:t>Briefly state the next step after this year’s work. This could include anticipated proposals to other programs, experimental/flight testing, papers, patents, or other follow-on work.</a:t>
            </a:r>
          </a:p>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endParaRPr lang="en-US" sz="1200" b="0" dirty="0">
              <a:latin typeface="Times New Roman"/>
              <a:cs typeface="Times New Roman"/>
            </a:endParaRPr>
          </a:p>
          <a:p>
            <a:r>
              <a:rPr lang="en-US" u="sng" dirty="0">
                <a:solidFill>
                  <a:srgbClr val="008000"/>
                </a:solidFill>
                <a:latin typeface="Times New Roman"/>
                <a:cs typeface="Times New Roman"/>
              </a:rPr>
              <a:t>Procurement Requested:</a:t>
            </a:r>
            <a:r>
              <a:rPr lang="en-US" sz="1200" b="0" dirty="0">
                <a:solidFill>
                  <a:schemeClr val="tx1"/>
                </a:solidFill>
                <a:latin typeface="Times New Roman"/>
                <a:cs typeface="Times New Roman"/>
              </a:rPr>
              <a:t> 	</a:t>
            </a:r>
            <a:r>
              <a:rPr lang="en-US" u="sng" dirty="0">
                <a:solidFill>
                  <a:srgbClr val="008000"/>
                </a:solidFill>
                <a:latin typeface="Times New Roman"/>
                <a:cs typeface="Times New Roman"/>
              </a:rPr>
              <a:t>FTE Requested:</a:t>
            </a:r>
            <a:endParaRPr lang="en-US" sz="1200" u="sng" dirty="0">
              <a:solidFill>
                <a:srgbClr val="008000"/>
              </a:solidFill>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a:p>
            <a:endParaRPr lang="en-US" sz="1200" b="0" dirty="0">
              <a:latin typeface="Times New Roman"/>
              <a:cs typeface="Times New Roman"/>
            </a:endParaRPr>
          </a:p>
        </p:txBody>
      </p:sp>
      <p:sp>
        <p:nvSpPr>
          <p:cNvPr id="9" name="TextBox 8"/>
          <p:cNvSpPr txBox="1"/>
          <p:nvPr/>
        </p:nvSpPr>
        <p:spPr>
          <a:xfrm>
            <a:off x="76200" y="1219200"/>
            <a:ext cx="4495800" cy="1785104"/>
          </a:xfrm>
          <a:prstGeom prst="rect">
            <a:avLst/>
          </a:prstGeom>
          <a:noFill/>
          <a:ln>
            <a:solidFill>
              <a:schemeClr val="bg1"/>
            </a:solidFill>
          </a:ln>
        </p:spPr>
        <p:txBody>
          <a:bodyPr wrap="square" rtlCol="0">
            <a:spAutoFit/>
          </a:bodyPr>
          <a:lstStyle/>
          <a:p>
            <a:r>
              <a:rPr lang="en-US" u="sng" dirty="0">
                <a:solidFill>
                  <a:srgbClr val="008000"/>
                </a:solidFill>
                <a:latin typeface="Times New Roman"/>
                <a:cs typeface="Times New Roman"/>
              </a:rPr>
              <a:t>Proposed Goals/Objectives:</a:t>
            </a:r>
          </a:p>
          <a:p>
            <a:r>
              <a:rPr kumimoji="1" lang="en-US" altLang="en-US" sz="1200" b="0" i="1" dirty="0">
                <a:solidFill>
                  <a:srgbClr val="0000FF"/>
                </a:solidFill>
                <a:latin typeface="Times" pitchFamily="2" charset="0"/>
              </a:rPr>
              <a:t>Provide a brief statement about the capability need, knowledge gap, and/or hypothesis that is being addressed or tested by this work. Identify one or more key objectives to meet the stated goal(s).</a:t>
            </a:r>
            <a:r>
              <a:rPr lang="en-US" sz="1200" b="0" i="1" dirty="0">
                <a:solidFill>
                  <a:srgbClr val="0000FF"/>
                </a:solidFill>
                <a:latin typeface="Times" pitchFamily="2" charset="0"/>
              </a:rPr>
              <a:t> If you are proposing an Ames programmatic seed project state the name of the mission directorate, the program and the program executive that is interested in your concept, and the specific milestone that the IRAD funding will enable to generate a new project/program and the expected total yearly funded value of the new project/program. </a:t>
            </a:r>
            <a:endParaRPr kumimoji="1" lang="en-US" altLang="en-US" sz="1200" b="0" i="1" dirty="0">
              <a:solidFill>
                <a:srgbClr val="0000FF"/>
              </a:solidFill>
              <a:latin typeface="Times" pitchFamily="2" charset="0"/>
            </a:endParaRPr>
          </a:p>
        </p:txBody>
      </p:sp>
      <p:cxnSp>
        <p:nvCxnSpPr>
          <p:cNvPr id="11" name="Straight Connector 10"/>
          <p:cNvCxnSpPr/>
          <p:nvPr/>
        </p:nvCxnSpPr>
        <p:spPr bwMode="auto">
          <a:xfrm>
            <a:off x="4572000" y="1524000"/>
            <a:ext cx="0" cy="487680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cxnSp>
        <p:nvCxnSpPr>
          <p:cNvPr id="13" name="Straight Connector 12"/>
          <p:cNvCxnSpPr/>
          <p:nvPr/>
        </p:nvCxnSpPr>
        <p:spPr bwMode="auto">
          <a:xfrm>
            <a:off x="0" y="3429000"/>
            <a:ext cx="9144000" cy="0"/>
          </a:xfrm>
          <a:prstGeom prst="line">
            <a:avLst/>
          </a:prstGeom>
          <a:ln>
            <a:headEnd type="none" w="med" len="med"/>
            <a:tailEnd type="none" w="med" len="med"/>
          </a:ln>
        </p:spPr>
        <p:style>
          <a:lnRef idx="2">
            <a:schemeClr val="accent4"/>
          </a:lnRef>
          <a:fillRef idx="0">
            <a:schemeClr val="accent4"/>
          </a:fillRef>
          <a:effectRef idx="1">
            <a:schemeClr val="accent4"/>
          </a:effectRef>
          <a:fontRef idx="minor">
            <a:schemeClr val="tx1"/>
          </a:fontRef>
        </p:style>
      </p:cxnSp>
      <p:sp>
        <p:nvSpPr>
          <p:cNvPr id="12" name="Text Box 7"/>
          <p:cNvSpPr txBox="1">
            <a:spLocks noChangeArrowheads="1"/>
          </p:cNvSpPr>
          <p:nvPr/>
        </p:nvSpPr>
        <p:spPr bwMode="auto">
          <a:xfrm>
            <a:off x="76200" y="6461125"/>
            <a:ext cx="8991600" cy="337015"/>
          </a:xfrm>
          <a:prstGeom prst="rect">
            <a:avLst/>
          </a:prstGeom>
          <a:solidFill>
            <a:srgbClr val="FFFF03"/>
          </a:solidFill>
          <a:ln w="31750">
            <a:solidFill>
              <a:srgbClr val="333333"/>
            </a:solidFill>
            <a:miter lim="800000"/>
            <a:headEnd/>
            <a:tailEnd/>
          </a:ln>
        </p:spPr>
        <p:txBody>
          <a:bodyPr wrap="square" lIns="274320" tIns="100584" rIns="274320" bIns="73152" anchor="b" anchorCtr="1">
            <a:spAutoFit/>
          </a:bodyPr>
          <a:lstStyle>
            <a:lvl1pPr>
              <a:defRPr sz="2400">
                <a:solidFill>
                  <a:schemeClr val="tx1"/>
                </a:solidFill>
                <a:latin typeface="Helvetica" panose="020B0604020202020204" pitchFamily="34" charset="0"/>
                <a:ea typeface="MS PGothic" panose="020B0600070205080204" pitchFamily="34" charset="-128"/>
              </a:defRPr>
            </a:lvl1pPr>
            <a:lvl2pPr marL="742950" indent="-285750">
              <a:defRPr sz="2400">
                <a:solidFill>
                  <a:schemeClr val="tx1"/>
                </a:solidFill>
                <a:latin typeface="Helvetica" panose="020B0604020202020204" pitchFamily="34" charset="0"/>
                <a:ea typeface="MS PGothic" panose="020B0600070205080204" pitchFamily="34" charset="-128"/>
              </a:defRPr>
            </a:lvl2pPr>
            <a:lvl3pPr marL="1143000" indent="-228600">
              <a:defRPr sz="2400">
                <a:solidFill>
                  <a:schemeClr val="tx1"/>
                </a:solidFill>
                <a:latin typeface="Helvetica" panose="020B0604020202020204" pitchFamily="34" charset="0"/>
                <a:ea typeface="MS PGothic" panose="020B0600070205080204" pitchFamily="34" charset="-128"/>
              </a:defRPr>
            </a:lvl3pPr>
            <a:lvl4pPr marL="1600200" indent="-228600">
              <a:defRPr sz="2400">
                <a:solidFill>
                  <a:schemeClr val="tx1"/>
                </a:solidFill>
                <a:latin typeface="Helvetica" panose="020B0604020202020204" pitchFamily="34" charset="0"/>
                <a:ea typeface="MS PGothic" panose="020B0600070205080204" pitchFamily="34" charset="-128"/>
              </a:defRPr>
            </a:lvl4pPr>
            <a:lvl5pPr marL="2057400" indent="-228600">
              <a:defRPr sz="2400">
                <a:solidFill>
                  <a:schemeClr val="tx1"/>
                </a:solidFill>
                <a:latin typeface="Helvetica" panose="020B0604020202020204" pitchFamily="34" charset="0"/>
                <a:ea typeface="MS PGothic" panose="020B0600070205080204" pitchFamily="34" charset="-128"/>
              </a:defRPr>
            </a:lvl5pPr>
            <a:lvl6pPr marL="25146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6pPr>
            <a:lvl7pPr marL="29718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7pPr>
            <a:lvl8pPr marL="34290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8pPr>
            <a:lvl9pPr marL="3886200" indent="-228600" eaLnBrk="0" fontAlgn="base" hangingPunct="0">
              <a:spcBef>
                <a:spcPct val="50000"/>
              </a:spcBef>
              <a:spcAft>
                <a:spcPct val="0"/>
              </a:spcAft>
              <a:defRPr sz="2400">
                <a:solidFill>
                  <a:schemeClr val="tx1"/>
                </a:solidFill>
                <a:latin typeface="Helvetica" panose="020B0604020202020204" pitchFamily="34" charset="0"/>
                <a:ea typeface="MS PGothic" panose="020B0600070205080204" pitchFamily="34" charset="-128"/>
              </a:defRPr>
            </a:lvl9pPr>
          </a:lstStyle>
          <a:p>
            <a:pPr algn="ctr">
              <a:lnSpc>
                <a:spcPct val="85000"/>
              </a:lnSpc>
            </a:pPr>
            <a:r>
              <a:rPr lang="en-US" altLang="en-US" sz="1200" b="1" dirty="0">
                <a:solidFill>
                  <a:srgbClr val="000080"/>
                </a:solidFill>
                <a:latin typeface="Times New Roman"/>
                <a:cs typeface="Times New Roman"/>
              </a:rPr>
              <a:t>A </a:t>
            </a:r>
            <a:r>
              <a:rPr lang="en-US" altLang="en-US" sz="1200" b="1">
                <a:solidFill>
                  <a:srgbClr val="000080"/>
                </a:solidFill>
                <a:latin typeface="Times New Roman"/>
                <a:cs typeface="Times New Roman"/>
              </a:rPr>
              <a:t>sentence describing:  </a:t>
            </a:r>
            <a:r>
              <a:rPr lang="en-US" altLang="en-US" sz="1200">
                <a:solidFill>
                  <a:srgbClr val="000080"/>
                </a:solidFill>
                <a:latin typeface="Times New Roman"/>
                <a:cs typeface="Times New Roman"/>
              </a:rPr>
              <a:t>If you are successful, what difference will it make?</a:t>
            </a:r>
            <a:endParaRPr lang="en-US" altLang="en-US" sz="1200" b="1" dirty="0">
              <a:solidFill>
                <a:srgbClr val="000080"/>
              </a:solidFill>
              <a:latin typeface="Times New Roman"/>
              <a:cs typeface="Times New Roman"/>
            </a:endParaRPr>
          </a:p>
        </p:txBody>
      </p:sp>
      <p:sp>
        <p:nvSpPr>
          <p:cNvPr id="15" name="TextBox 14">
            <a:extLst>
              <a:ext uri="{FF2B5EF4-FFF2-40B4-BE49-F238E27FC236}">
                <a16:creationId xmlns:a16="http://schemas.microsoft.com/office/drawing/2014/main" id="{55CC5AAF-0AFD-374D-9CF5-4190C62D80DF}"/>
              </a:ext>
            </a:extLst>
          </p:cNvPr>
          <p:cNvSpPr txBox="1"/>
          <p:nvPr/>
        </p:nvSpPr>
        <p:spPr>
          <a:xfrm>
            <a:off x="4572000" y="914400"/>
            <a:ext cx="4495800" cy="2185214"/>
          </a:xfrm>
          <a:prstGeom prst="rect">
            <a:avLst/>
          </a:prstGeom>
          <a:noFill/>
          <a:ln>
            <a:noFill/>
          </a:ln>
        </p:spPr>
        <p:txBody>
          <a:bodyPr wrap="square" rtlCol="0">
            <a:spAutoFit/>
          </a:bodyPr>
          <a:lstStyle/>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endParaRPr lang="en-US" u="sng" dirty="0">
              <a:solidFill>
                <a:srgbClr val="008000"/>
              </a:solidFill>
              <a:latin typeface="Times New Roman"/>
              <a:cs typeface="Times New Roman"/>
            </a:endParaRPr>
          </a:p>
          <a:p>
            <a:pPr algn="ctr"/>
            <a:r>
              <a:rPr lang="en-US" u="sng" dirty="0">
                <a:solidFill>
                  <a:srgbClr val="008000"/>
                </a:solidFill>
                <a:latin typeface="Times New Roman"/>
                <a:cs typeface="Times New Roman"/>
              </a:rPr>
              <a:t>Image / Picture with Caption</a:t>
            </a: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r>
              <a:rPr lang="en-US" sz="1000" dirty="0">
                <a:solidFill>
                  <a:schemeClr val="accent6"/>
                </a:solidFill>
                <a:highlight>
                  <a:srgbClr val="FFFF00"/>
                </a:highlight>
              </a:rPr>
              <a:t>DELETE THIS PRIOR TO SUBMISSION: Do not change font size, style, or margins provided in this template.</a:t>
            </a: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a:p>
            <a:endParaRPr lang="en-US" sz="1000" u="sng" dirty="0">
              <a:solidFill>
                <a:srgbClr val="008000"/>
              </a:solidFill>
              <a:latin typeface="Times New Roman"/>
              <a:cs typeface="Times New Roman"/>
            </a:endParaRPr>
          </a:p>
        </p:txBody>
      </p:sp>
      <p:sp>
        <p:nvSpPr>
          <p:cNvPr id="18" name="Rectangle 162">
            <a:extLst>
              <a:ext uri="{FF2B5EF4-FFF2-40B4-BE49-F238E27FC236}">
                <a16:creationId xmlns:a16="http://schemas.microsoft.com/office/drawing/2014/main" id="{9AF0D26D-7E56-0A49-B6C5-148BAE51D8C8}"/>
              </a:ext>
            </a:extLst>
          </p:cNvPr>
          <p:cNvSpPr txBox="1">
            <a:spLocks noChangeArrowheads="1"/>
          </p:cNvSpPr>
          <p:nvPr/>
        </p:nvSpPr>
        <p:spPr bwMode="auto">
          <a:xfrm>
            <a:off x="1828800" y="215565"/>
            <a:ext cx="6248400" cy="483611"/>
          </a:xfrm>
          <a:prstGeom prst="rect">
            <a:avLst/>
          </a:prstGeom>
          <a:noFill/>
          <a:ln>
            <a:noFill/>
          </a:ln>
          <a:effectLst>
            <a:softEdge rad="38100"/>
          </a:effectLst>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marL="0" indent="0" algn="l" rtl="0" eaLnBrk="0" fontAlgn="base" hangingPunct="0">
              <a:spcBef>
                <a:spcPct val="0"/>
              </a:spcBef>
              <a:spcAft>
                <a:spcPct val="0"/>
              </a:spcAft>
              <a:tabLst>
                <a:tab pos="7996238" algn="r"/>
              </a:tabLst>
              <a:defRPr sz="3200" b="0">
                <a:solidFill>
                  <a:schemeClr val="bg1"/>
                </a:solidFill>
                <a:latin typeface="Arial Narrow"/>
                <a:ea typeface="MS PGothic" pitchFamily="34" charset="-128"/>
                <a:cs typeface="Arial Narrow"/>
              </a:defRPr>
            </a:lvl1pPr>
            <a:lvl2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2pPr>
            <a:lvl3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3pPr>
            <a:lvl4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4pPr>
            <a:lvl5pPr algn="l" rtl="0" eaLnBrk="0" fontAlgn="base" hangingPunct="0">
              <a:spcBef>
                <a:spcPct val="0"/>
              </a:spcBef>
              <a:spcAft>
                <a:spcPct val="0"/>
              </a:spcAft>
              <a:defRPr sz="3100">
                <a:solidFill>
                  <a:srgbClr val="333399"/>
                </a:solidFill>
                <a:latin typeface="Helvetica" charset="0"/>
                <a:ea typeface="MS PGothic" pitchFamily="34" charset="-128"/>
                <a:cs typeface="MS PGothic" charset="0"/>
              </a:defRPr>
            </a:lvl5pPr>
            <a:lvl6pPr marL="457200" algn="l" rtl="0" eaLnBrk="1" fontAlgn="base" hangingPunct="1">
              <a:spcBef>
                <a:spcPct val="0"/>
              </a:spcBef>
              <a:spcAft>
                <a:spcPct val="0"/>
              </a:spcAft>
              <a:defRPr sz="3100">
                <a:solidFill>
                  <a:srgbClr val="333399"/>
                </a:solidFill>
                <a:latin typeface="Helvetica" charset="0"/>
              </a:defRPr>
            </a:lvl6pPr>
            <a:lvl7pPr marL="914400" algn="l" rtl="0" eaLnBrk="1" fontAlgn="base" hangingPunct="1">
              <a:spcBef>
                <a:spcPct val="0"/>
              </a:spcBef>
              <a:spcAft>
                <a:spcPct val="0"/>
              </a:spcAft>
              <a:defRPr sz="3100">
                <a:solidFill>
                  <a:srgbClr val="333399"/>
                </a:solidFill>
                <a:latin typeface="Helvetica" charset="0"/>
              </a:defRPr>
            </a:lvl7pPr>
            <a:lvl8pPr marL="1371600" algn="l" rtl="0" eaLnBrk="1" fontAlgn="base" hangingPunct="1">
              <a:spcBef>
                <a:spcPct val="0"/>
              </a:spcBef>
              <a:spcAft>
                <a:spcPct val="0"/>
              </a:spcAft>
              <a:defRPr sz="3100">
                <a:solidFill>
                  <a:srgbClr val="333399"/>
                </a:solidFill>
                <a:latin typeface="Helvetica" charset="0"/>
              </a:defRPr>
            </a:lvl8pPr>
            <a:lvl9pPr marL="1828800" algn="l" rtl="0" eaLnBrk="1" fontAlgn="base" hangingPunct="1">
              <a:spcBef>
                <a:spcPct val="0"/>
              </a:spcBef>
              <a:spcAft>
                <a:spcPct val="0"/>
              </a:spcAft>
              <a:defRPr sz="3100">
                <a:solidFill>
                  <a:srgbClr val="333399"/>
                </a:solidFill>
                <a:latin typeface="Helvetica" charset="0"/>
              </a:defRPr>
            </a:lvl9pPr>
          </a:lstStyle>
          <a:p>
            <a:r>
              <a:rPr lang="en-US" kern="0" dirty="0"/>
              <a:t>FY27 IRAD/CIF/ARIA Title</a:t>
            </a:r>
          </a:p>
        </p:txBody>
      </p:sp>
    </p:spTree>
    <p:extLst>
      <p:ext uri="{BB962C8B-B14F-4D97-AF65-F5344CB8AC3E}">
        <p14:creationId xmlns:p14="http://schemas.microsoft.com/office/powerpoint/2010/main" val="3902011088"/>
      </p:ext>
    </p:extLst>
  </p:cSld>
  <p:clrMapOvr>
    <a:masterClrMapping/>
  </p:clrMapOvr>
</p:sld>
</file>

<file path=ppt/theme/theme1.xml><?xml version="1.0" encoding="utf-8"?>
<a:theme xmlns:a="http://schemas.openxmlformats.org/drawingml/2006/main" name="Default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D443B9DC2099034EBBDE28F27C0EF0B3" ma:contentTypeVersion="6" ma:contentTypeDescription="Create a new document." ma:contentTypeScope="" ma:versionID="f2d4ea53c54e0f2e1d75922517f5afcf">
  <xsd:schema xmlns:xsd="http://www.w3.org/2001/XMLSchema" xmlns:xs="http://www.w3.org/2001/XMLSchema" xmlns:p="http://schemas.microsoft.com/office/2006/metadata/properties" xmlns:ns2="5fe63354-933d-4409-9277-ee705c1a3df0" xmlns:ns3="67720393-359c-4b99-afa8-de921984d210" targetNamespace="http://schemas.microsoft.com/office/2006/metadata/properties" ma:root="true" ma:fieldsID="6aa7269cbfd1a586ca1234a1c37272cd" ns2:_="" ns3:_="">
    <xsd:import namespace="5fe63354-933d-4409-9277-ee705c1a3df0"/>
    <xsd:import namespace="67720393-359c-4b99-afa8-de921984d210"/>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fe63354-933d-4409-9277-ee705c1a3df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67720393-359c-4b99-afa8-de921984d210"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1DBC4DDC-C26B-470D-9D24-A923AD0ED5AE}">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fe63354-933d-4409-9277-ee705c1a3df0"/>
    <ds:schemaRef ds:uri="67720393-359c-4b99-afa8-de921984d21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F6B4BF2-A9AE-493C-B3C0-BF0BC479C74B}">
  <ds:schemaRefs>
    <ds:schemaRef ds:uri="http://schemas.microsoft.com/sharepoint/v3/contenttype/forms"/>
  </ds:schemaRefs>
</ds:datastoreItem>
</file>

<file path=customXml/itemProps3.xml><?xml version="1.0" encoding="utf-8"?>
<ds:datastoreItem xmlns:ds="http://schemas.openxmlformats.org/officeDocument/2006/customXml" ds:itemID="{2D58BC1F-A1D5-4D2F-A02E-DCA9C7D190C1}">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
  <TotalTime>12904</TotalTime>
  <Pages>0</Pages>
  <Words>396</Words>
  <Characters>0</Characters>
  <Application>Microsoft Macintosh PowerPoint</Application>
  <PresentationFormat>On-screen Show (4:3)</PresentationFormat>
  <Lines>0</Lines>
  <Paragraphs>52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Arial Narrow</vt:lpstr>
      <vt:lpstr>Calibri</vt:lpstr>
      <vt:lpstr>Times</vt:lpstr>
      <vt:lpstr>Times New Roman</vt:lpstr>
      <vt:lpstr>Default Theme</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Ames OCS</dc:creator>
  <cp:keywords/>
  <dc:description/>
  <cp:lastModifiedBy>Partridge, Harry (ARC-D)</cp:lastModifiedBy>
  <cp:revision>732</cp:revision>
  <cp:lastPrinted>2015-05-20T17:24:18Z</cp:lastPrinted>
  <dcterms:created xsi:type="dcterms:W3CDTF">2010-03-29T17:18:44Z</dcterms:created>
  <dcterms:modified xsi:type="dcterms:W3CDTF">2026-05-19T18:42:53Z</dcterms:modified>
  <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0x010100D443B9DC2099034EBBDE28F27C0EF0B3</vt:lpwstr>
  </property>
</Properties>
</file>