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1" r:id="rId1"/>
  </p:sldMasterIdLst>
  <p:notesMasterIdLst>
    <p:notesMasterId r:id="rId3"/>
  </p:notesMasterIdLst>
  <p:handoutMasterIdLst>
    <p:handoutMasterId r:id="rId4"/>
  </p:handoutMasterIdLst>
  <p:sldIdLst>
    <p:sldId id="349" r:id="rId2"/>
  </p:sldIdLst>
  <p:sldSz cx="9144000" cy="6858000" type="screen4x3"/>
  <p:notesSz cx="6946900" cy="9220200"/>
  <p:defaultTextStyle>
    <a:defPPr>
      <a:defRPr lang="en-US"/>
    </a:defPPr>
    <a:lvl1pPr algn="l" rtl="0" eaLnBrk="0" fontAlgn="base" hangingPunct="0">
      <a:spcBef>
        <a:spcPct val="0"/>
      </a:spcBef>
      <a:spcAft>
        <a:spcPct val="0"/>
      </a:spcAft>
      <a:defRPr sz="2400" kern="1200">
        <a:solidFill>
          <a:schemeClr val="tx1"/>
        </a:solidFill>
        <a:latin typeface="Helvetica" pitchFamily="2"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Helvetica" pitchFamily="2"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Helvetica" pitchFamily="2"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Helvetica" pitchFamily="2"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Helvetica" pitchFamily="2"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Helvetica" pitchFamily="2"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Helvetica" pitchFamily="2"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Helvetica" pitchFamily="2"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Helvetica" pitchFamily="2"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3216">
          <p15:clr>
            <a:srgbClr val="A4A3A4"/>
          </p15:clr>
        </p15:guide>
        <p15:guide id="2" pos="288">
          <p15:clr>
            <a:srgbClr val="A4A3A4"/>
          </p15:clr>
        </p15:guide>
      </p15:sldGuideLst>
    </p:ext>
    <p:ext uri="{2D200454-40CA-4A62-9FC3-DE9A4176ACB9}">
      <p15:notesGuideLst xmlns:p15="http://schemas.microsoft.com/office/powerpoint/2012/main">
        <p15:guide id="1" orient="horz" pos="2904">
          <p15:clr>
            <a:srgbClr val="A4A3A4"/>
          </p15:clr>
        </p15:guide>
        <p15:guide id="2" pos="218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1097"/>
    <p:restoredTop sz="94522"/>
  </p:normalViewPr>
  <p:slideViewPr>
    <p:cSldViewPr snapToGrid="0">
      <p:cViewPr>
        <p:scale>
          <a:sx n="114" d="100"/>
          <a:sy n="114" d="100"/>
        </p:scale>
        <p:origin x="2056" y="416"/>
      </p:cViewPr>
      <p:guideLst>
        <p:guide orient="horz" pos="3216"/>
        <p:guide pos="28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66" d="100"/>
          <a:sy n="66" d="100"/>
        </p:scale>
        <p:origin x="-828" y="-72"/>
      </p:cViewPr>
      <p:guideLst>
        <p:guide orient="horz" pos="2904"/>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FF4BECBE-C1F1-D860-5F94-5FFF30221B46}"/>
              </a:ext>
            </a:extLst>
          </p:cNvPr>
          <p:cNvSpPr>
            <a:spLocks noChangeArrowheads="1" noTextEdit="1"/>
          </p:cNvSpPr>
          <p:nvPr>
            <p:ph type="sldImg" idx="2"/>
          </p:nvPr>
        </p:nvSpPr>
        <p:spPr bwMode="auto">
          <a:xfrm>
            <a:off x="1179513" y="700088"/>
            <a:ext cx="4584700" cy="343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sp>
    </p:spTree>
  </p:cSld>
  <p:clrMap bg1="lt1" tx1="dk1" bg2="lt2" tx2="dk2" accent1="accent1" accent2="accent2" accent3="accent3" accent4="accent4" accent5="accent5" accent6="accent6" hlink="hlink" folHlink="folHlink"/>
  <p:notesStyle>
    <a:lvl1pPr algn="l" rtl="0" eaLnBrk="0" fontAlgn="base" hangingPunct="0">
      <a:lnSpc>
        <a:spcPct val="89000"/>
      </a:lnSpc>
      <a:spcBef>
        <a:spcPct val="4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lnSpc>
        <a:spcPct val="89000"/>
      </a:lnSpc>
      <a:spcBef>
        <a:spcPct val="4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lnSpc>
        <a:spcPct val="89000"/>
      </a:lnSpc>
      <a:spcBef>
        <a:spcPct val="40000"/>
      </a:spcBef>
      <a:spcAft>
        <a:spcPct val="0"/>
      </a:spcAft>
      <a:defRPr sz="1200" kern="1200">
        <a:solidFill>
          <a:schemeClr val="tx1"/>
        </a:solidFill>
        <a:latin typeface="Arial" charset="0"/>
        <a:ea typeface="ＭＳ Ｐゴシック" pitchFamily="27" charset="-128"/>
        <a:cs typeface="Geneva" pitchFamily="27" charset="0"/>
      </a:defRPr>
    </a:lvl3pPr>
    <a:lvl4pPr marL="1371600" algn="l" rtl="0" eaLnBrk="0" fontAlgn="base" hangingPunct="0">
      <a:lnSpc>
        <a:spcPct val="89000"/>
      </a:lnSpc>
      <a:spcBef>
        <a:spcPct val="40000"/>
      </a:spcBef>
      <a:spcAft>
        <a:spcPct val="0"/>
      </a:spcAft>
      <a:defRPr sz="1200" kern="1200">
        <a:solidFill>
          <a:schemeClr val="tx1"/>
        </a:solidFill>
        <a:latin typeface="Arial" charset="0"/>
        <a:ea typeface="ＭＳ Ｐゴシック" pitchFamily="27" charset="-128"/>
        <a:cs typeface="Geneva" pitchFamily="27" charset="0"/>
      </a:defRPr>
    </a:lvl4pPr>
    <a:lvl5pPr marL="1828800" algn="l" rtl="0" eaLnBrk="0" fontAlgn="base" hangingPunct="0">
      <a:lnSpc>
        <a:spcPct val="89000"/>
      </a:lnSpc>
      <a:spcBef>
        <a:spcPct val="40000"/>
      </a:spcBef>
      <a:spcAft>
        <a:spcPct val="0"/>
      </a:spcAft>
      <a:defRPr sz="1200" kern="1200">
        <a:solidFill>
          <a:schemeClr val="tx1"/>
        </a:solidFill>
        <a:latin typeface="Arial" charset="0"/>
        <a:ea typeface="ＭＳ Ｐゴシック" pitchFamily="27" charset="-128"/>
        <a:cs typeface="Geneva" pitchFamily="27"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a:extLst>
              <a:ext uri="{FF2B5EF4-FFF2-40B4-BE49-F238E27FC236}">
                <a16:creationId xmlns:a16="http://schemas.microsoft.com/office/drawing/2014/main" id="{6FB8330E-553A-D16F-026B-E4A4B03A144F}"/>
              </a:ext>
            </a:extLst>
          </p:cNvPr>
          <p:cNvSpPr>
            <a:spLocks noChangeArrowheads="1" noTextEdit="1"/>
          </p:cNvSpPr>
          <p:nvPr>
            <p:ph type="sldImg"/>
          </p:nvPr>
        </p:nvSpPr>
        <p:spPr>
          <a:solidFill>
            <a:srgbClr val="FFFFFF"/>
          </a:solidFill>
          <a:ln w="12700">
            <a:solidFill>
              <a:srgbClr val="000000"/>
            </a:solidFill>
            <a:miter lim="800000"/>
            <a:headEnd/>
            <a:tailEnd/>
          </a:ln>
        </p:spPr>
      </p:sp>
      <p:sp>
        <p:nvSpPr>
          <p:cNvPr id="15362" name="Rectangle 3">
            <a:extLst>
              <a:ext uri="{FF2B5EF4-FFF2-40B4-BE49-F238E27FC236}">
                <a16:creationId xmlns:a16="http://schemas.microsoft.com/office/drawing/2014/main" id="{3F6E59E5-7DD9-377D-C0EE-D724420023DD}"/>
              </a:ext>
            </a:extLst>
          </p:cNvPr>
          <p:cNvSpPr>
            <a:spLocks noGrp="1" noChangeArrowheads="1"/>
          </p:cNvSpPr>
          <p:nvPr>
            <p:ph type="body" idx="1"/>
          </p:nvPr>
        </p:nvSpPr>
        <p:spPr bwMode="auto">
          <a:xfrm>
            <a:off x="695325" y="4379913"/>
            <a:ext cx="5556250" cy="414813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3" rIns="91427" bIns="45713"/>
          <a:lstStyle/>
          <a:p>
            <a:pPr>
              <a:buFont typeface="Wingdings" pitchFamily="2" charset="2"/>
              <a:buNone/>
            </a:pPr>
            <a:endParaRPr lang="en-US" altLang="en-US">
              <a:latin typeface="Arial" panose="020B0604020202020204" pitchFamily="34" charset="0"/>
              <a:ea typeface="ＭＳ Ｐゴシック" panose="020B0600070205080204" pitchFamily="34" charset="-128"/>
              <a:cs typeface="ＭＳ Ｐゴシック" panose="020B0600070205080204"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76ACEA-F9BE-70D0-CD3C-DEDF11ED846E}"/>
              </a:ext>
            </a:extLst>
          </p:cNvPr>
          <p:cNvSpPr>
            <a:spLocks noGrp="1"/>
          </p:cNvSpPr>
          <p:nvPr>
            <p:ph type="dt" sz="half" idx="10"/>
          </p:nvPr>
        </p:nvSpPr>
        <p:spPr/>
        <p:txBody>
          <a:bodyPr/>
          <a:lstStyle>
            <a:lvl1pPr>
              <a:defRPr>
                <a:latin typeface="+mj-lt"/>
              </a:defRPr>
            </a:lvl1pPr>
          </a:lstStyle>
          <a:p>
            <a:pPr>
              <a:defRPr/>
            </a:pPr>
            <a:r>
              <a:rPr lang="en-US"/>
              <a:t>Draft 1/8/06</a:t>
            </a:r>
          </a:p>
        </p:txBody>
      </p:sp>
      <p:sp>
        <p:nvSpPr>
          <p:cNvPr id="5" name="Footer Placeholder 4">
            <a:extLst>
              <a:ext uri="{FF2B5EF4-FFF2-40B4-BE49-F238E27FC236}">
                <a16:creationId xmlns:a16="http://schemas.microsoft.com/office/drawing/2014/main" id="{1CB6DADA-B389-211A-B364-664C5C23FDD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C6637A9-A7C0-1432-E0AC-D93EFDE6708E}"/>
              </a:ext>
            </a:extLst>
          </p:cNvPr>
          <p:cNvSpPr>
            <a:spLocks noGrp="1"/>
          </p:cNvSpPr>
          <p:nvPr>
            <p:ph type="sldNum" sz="quarter" idx="12"/>
          </p:nvPr>
        </p:nvSpPr>
        <p:spPr/>
        <p:txBody>
          <a:bodyPr/>
          <a:lstStyle>
            <a:lvl1pPr>
              <a:defRPr/>
            </a:lvl1pPr>
          </a:lstStyle>
          <a:p>
            <a:pPr>
              <a:defRPr/>
            </a:pPr>
            <a:fld id="{633E6326-C6A3-3248-B143-9385E516FE71}" type="slidenum">
              <a:rPr lang="en-US" altLang="en-US"/>
              <a:pPr>
                <a:defRPr/>
              </a:pPr>
              <a:t>‹#›</a:t>
            </a:fld>
            <a:endParaRPr lang="en-US" altLang="en-US"/>
          </a:p>
        </p:txBody>
      </p:sp>
    </p:spTree>
    <p:extLst>
      <p:ext uri="{BB962C8B-B14F-4D97-AF65-F5344CB8AC3E}">
        <p14:creationId xmlns:p14="http://schemas.microsoft.com/office/powerpoint/2010/main" val="3412791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5638" y="184150"/>
            <a:ext cx="2138362" cy="59626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88963" y="184150"/>
            <a:ext cx="6264275" cy="59626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310F2D-CA65-B863-FD32-599D198850D6}"/>
              </a:ext>
            </a:extLst>
          </p:cNvPr>
          <p:cNvSpPr>
            <a:spLocks noGrp="1"/>
          </p:cNvSpPr>
          <p:nvPr>
            <p:ph type="dt" sz="half" idx="10"/>
          </p:nvPr>
        </p:nvSpPr>
        <p:spPr/>
        <p:txBody>
          <a:bodyPr/>
          <a:lstStyle>
            <a:lvl1pPr>
              <a:defRPr>
                <a:latin typeface="+mj-lt"/>
              </a:defRPr>
            </a:lvl1pPr>
          </a:lstStyle>
          <a:p>
            <a:pPr>
              <a:defRPr/>
            </a:pPr>
            <a:r>
              <a:rPr lang="en-US"/>
              <a:t>Draft 1/8/06</a:t>
            </a:r>
          </a:p>
        </p:txBody>
      </p:sp>
      <p:sp>
        <p:nvSpPr>
          <p:cNvPr id="5" name="Footer Placeholder 4">
            <a:extLst>
              <a:ext uri="{FF2B5EF4-FFF2-40B4-BE49-F238E27FC236}">
                <a16:creationId xmlns:a16="http://schemas.microsoft.com/office/drawing/2014/main" id="{4A85F8E3-098F-E429-842C-F6B34567D24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EEE3E23-9E6C-59D1-F971-C93F4A75D762}"/>
              </a:ext>
            </a:extLst>
          </p:cNvPr>
          <p:cNvSpPr>
            <a:spLocks noGrp="1"/>
          </p:cNvSpPr>
          <p:nvPr>
            <p:ph type="sldNum" sz="quarter" idx="12"/>
          </p:nvPr>
        </p:nvSpPr>
        <p:spPr/>
        <p:txBody>
          <a:bodyPr/>
          <a:lstStyle>
            <a:lvl1pPr>
              <a:defRPr/>
            </a:lvl1pPr>
          </a:lstStyle>
          <a:p>
            <a:pPr>
              <a:defRPr/>
            </a:pPr>
            <a:fld id="{73C98D69-2CEB-C541-9CAE-FEB3B730666F}" type="slidenum">
              <a:rPr lang="en-US" altLang="en-US"/>
              <a:pPr>
                <a:defRPr/>
              </a:pPr>
              <a:t>‹#›</a:t>
            </a:fld>
            <a:endParaRPr lang="en-US" altLang="en-US"/>
          </a:p>
        </p:txBody>
      </p:sp>
    </p:spTree>
    <p:extLst>
      <p:ext uri="{BB962C8B-B14F-4D97-AF65-F5344CB8AC3E}">
        <p14:creationId xmlns:p14="http://schemas.microsoft.com/office/powerpoint/2010/main" val="3617970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a:extLst>
              <a:ext uri="{FF2B5EF4-FFF2-40B4-BE49-F238E27FC236}">
                <a16:creationId xmlns:a16="http://schemas.microsoft.com/office/drawing/2014/main" id="{69627119-FD20-04ED-2938-F5D395F029D6}"/>
              </a:ext>
            </a:extLst>
          </p:cNvPr>
          <p:cNvSpPr>
            <a:spLocks noGrp="1"/>
          </p:cNvSpPr>
          <p:nvPr>
            <p:ph type="dt" sz="half" idx="10"/>
          </p:nvPr>
        </p:nvSpPr>
        <p:spPr/>
        <p:txBody>
          <a:bodyPr/>
          <a:lstStyle>
            <a:lvl1pPr>
              <a:defRPr>
                <a:latin typeface="+mj-lt"/>
              </a:defRPr>
            </a:lvl1pPr>
          </a:lstStyle>
          <a:p>
            <a:pPr>
              <a:defRPr/>
            </a:pPr>
            <a:r>
              <a:rPr lang="en-US"/>
              <a:t>Draft 1/8/06</a:t>
            </a:r>
          </a:p>
        </p:txBody>
      </p:sp>
      <p:sp>
        <p:nvSpPr>
          <p:cNvPr id="5" name="Footer Placeholder 4">
            <a:extLst>
              <a:ext uri="{FF2B5EF4-FFF2-40B4-BE49-F238E27FC236}">
                <a16:creationId xmlns:a16="http://schemas.microsoft.com/office/drawing/2014/main" id="{587D2115-DF45-9CBA-780D-5348F62991B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EECB950-6DEB-B1CF-82EC-2602DE8DDFB5}"/>
              </a:ext>
            </a:extLst>
          </p:cNvPr>
          <p:cNvSpPr>
            <a:spLocks noGrp="1"/>
          </p:cNvSpPr>
          <p:nvPr>
            <p:ph type="sldNum" sz="quarter" idx="12"/>
          </p:nvPr>
        </p:nvSpPr>
        <p:spPr/>
        <p:txBody>
          <a:bodyPr/>
          <a:lstStyle>
            <a:lvl1pPr>
              <a:defRPr/>
            </a:lvl1pPr>
          </a:lstStyle>
          <a:p>
            <a:pPr>
              <a:defRPr/>
            </a:pPr>
            <a:fld id="{191F8911-1AE6-7549-B3B6-448EB30A8721}" type="slidenum">
              <a:rPr lang="en-US" altLang="en-US"/>
              <a:pPr>
                <a:defRPr/>
              </a:pPr>
              <a:t>‹#›</a:t>
            </a:fld>
            <a:endParaRPr lang="en-US" altLang="en-US"/>
          </a:p>
        </p:txBody>
      </p:sp>
    </p:spTree>
    <p:extLst>
      <p:ext uri="{BB962C8B-B14F-4D97-AF65-F5344CB8AC3E}">
        <p14:creationId xmlns:p14="http://schemas.microsoft.com/office/powerpoint/2010/main" val="25897007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88963" y="1060450"/>
            <a:ext cx="3971925" cy="5086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13288" y="1060450"/>
            <a:ext cx="3973512" cy="5086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336914A-4FDA-EFD2-23C1-981412E1CB26}"/>
              </a:ext>
            </a:extLst>
          </p:cNvPr>
          <p:cNvSpPr>
            <a:spLocks noGrp="1"/>
          </p:cNvSpPr>
          <p:nvPr>
            <p:ph type="dt" sz="half" idx="10"/>
          </p:nvPr>
        </p:nvSpPr>
        <p:spPr/>
        <p:txBody>
          <a:bodyPr/>
          <a:lstStyle>
            <a:lvl1pPr>
              <a:defRPr>
                <a:latin typeface="+mj-lt"/>
              </a:defRPr>
            </a:lvl1pPr>
          </a:lstStyle>
          <a:p>
            <a:pPr>
              <a:defRPr/>
            </a:pPr>
            <a:r>
              <a:rPr lang="en-US"/>
              <a:t>Draft 1/8/06</a:t>
            </a:r>
          </a:p>
        </p:txBody>
      </p:sp>
      <p:sp>
        <p:nvSpPr>
          <p:cNvPr id="6" name="Footer Placeholder 5">
            <a:extLst>
              <a:ext uri="{FF2B5EF4-FFF2-40B4-BE49-F238E27FC236}">
                <a16:creationId xmlns:a16="http://schemas.microsoft.com/office/drawing/2014/main" id="{10277B48-3565-3A78-2DAA-B92469AF96B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3D6B8843-E54C-5F70-7BC7-F021D36FB239}"/>
              </a:ext>
            </a:extLst>
          </p:cNvPr>
          <p:cNvSpPr>
            <a:spLocks noGrp="1"/>
          </p:cNvSpPr>
          <p:nvPr>
            <p:ph type="sldNum" sz="quarter" idx="12"/>
          </p:nvPr>
        </p:nvSpPr>
        <p:spPr/>
        <p:txBody>
          <a:bodyPr/>
          <a:lstStyle>
            <a:lvl1pPr>
              <a:defRPr/>
            </a:lvl1pPr>
          </a:lstStyle>
          <a:p>
            <a:pPr>
              <a:defRPr/>
            </a:pPr>
            <a:fld id="{AA7D72C5-9DB2-5940-9151-95E05C96AEFB}" type="slidenum">
              <a:rPr lang="en-US" altLang="en-US"/>
              <a:pPr>
                <a:defRPr/>
              </a:pPr>
              <a:t>‹#›</a:t>
            </a:fld>
            <a:endParaRPr lang="en-US" altLang="en-US"/>
          </a:p>
        </p:txBody>
      </p:sp>
    </p:spTree>
    <p:extLst>
      <p:ext uri="{BB962C8B-B14F-4D97-AF65-F5344CB8AC3E}">
        <p14:creationId xmlns:p14="http://schemas.microsoft.com/office/powerpoint/2010/main" val="1449724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0A848C2-608A-B701-E654-D12EB7690BA8}"/>
              </a:ext>
            </a:extLst>
          </p:cNvPr>
          <p:cNvSpPr>
            <a:spLocks noGrp="1"/>
          </p:cNvSpPr>
          <p:nvPr>
            <p:ph type="dt" sz="half" idx="10"/>
          </p:nvPr>
        </p:nvSpPr>
        <p:spPr/>
        <p:txBody>
          <a:bodyPr/>
          <a:lstStyle>
            <a:lvl1pPr>
              <a:defRPr>
                <a:latin typeface="+mj-lt"/>
              </a:defRPr>
            </a:lvl1pPr>
          </a:lstStyle>
          <a:p>
            <a:pPr>
              <a:defRPr/>
            </a:pPr>
            <a:r>
              <a:rPr lang="en-US"/>
              <a:t>Draft 1/8/06</a:t>
            </a:r>
          </a:p>
        </p:txBody>
      </p:sp>
      <p:sp>
        <p:nvSpPr>
          <p:cNvPr id="8" name="Footer Placeholder 7">
            <a:extLst>
              <a:ext uri="{FF2B5EF4-FFF2-40B4-BE49-F238E27FC236}">
                <a16:creationId xmlns:a16="http://schemas.microsoft.com/office/drawing/2014/main" id="{26BE0DC7-07FE-EF74-8FFE-FDA434941E59}"/>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8">
            <a:extLst>
              <a:ext uri="{FF2B5EF4-FFF2-40B4-BE49-F238E27FC236}">
                <a16:creationId xmlns:a16="http://schemas.microsoft.com/office/drawing/2014/main" id="{52B6F1E9-890B-EE6E-9DD0-9FE433C16F49}"/>
              </a:ext>
            </a:extLst>
          </p:cNvPr>
          <p:cNvSpPr>
            <a:spLocks noGrp="1"/>
          </p:cNvSpPr>
          <p:nvPr>
            <p:ph type="sldNum" sz="quarter" idx="12"/>
          </p:nvPr>
        </p:nvSpPr>
        <p:spPr/>
        <p:txBody>
          <a:bodyPr/>
          <a:lstStyle>
            <a:lvl1pPr>
              <a:defRPr/>
            </a:lvl1pPr>
          </a:lstStyle>
          <a:p>
            <a:pPr>
              <a:defRPr/>
            </a:pPr>
            <a:fld id="{F79DA5E9-C18F-974E-A2C9-9238DAF269A7}" type="slidenum">
              <a:rPr lang="en-US" altLang="en-US"/>
              <a:pPr>
                <a:defRPr/>
              </a:pPr>
              <a:t>‹#›</a:t>
            </a:fld>
            <a:endParaRPr lang="en-US" altLang="en-US"/>
          </a:p>
        </p:txBody>
      </p:sp>
    </p:spTree>
    <p:extLst>
      <p:ext uri="{BB962C8B-B14F-4D97-AF65-F5344CB8AC3E}">
        <p14:creationId xmlns:p14="http://schemas.microsoft.com/office/powerpoint/2010/main" val="2746361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7AD084A-B65F-76B9-2C2B-16BCE407970C}"/>
              </a:ext>
            </a:extLst>
          </p:cNvPr>
          <p:cNvSpPr>
            <a:spLocks noChangeArrowheads="1"/>
          </p:cNvSpPr>
          <p:nvPr userDrawn="1"/>
        </p:nvSpPr>
        <p:spPr bwMode="auto">
          <a:xfrm flipV="1">
            <a:off x="0" y="0"/>
            <a:ext cx="9144000" cy="1181100"/>
          </a:xfrm>
          <a:prstGeom prst="rect">
            <a:avLst/>
          </a:prstGeom>
          <a:gradFill rotWithShape="0">
            <a:gsLst>
              <a:gs pos="0">
                <a:srgbClr val="CCECFF"/>
              </a:gs>
              <a:gs pos="100000">
                <a:schemeClr val="bg1"/>
              </a:gs>
            </a:gsLst>
            <a:lin ang="5400000" scaled="1"/>
          </a:gradFill>
          <a:ln>
            <a:noFill/>
          </a:ln>
        </p:spPr>
        <p:txBody>
          <a:bodyPr rot="10800000" wrap="none" anchor="ctr"/>
          <a:lstStyle>
            <a:lvl1pPr>
              <a:defRPr sz="2400">
                <a:solidFill>
                  <a:schemeClr val="tx1"/>
                </a:solidFill>
                <a:latin typeface="Helvetica" pitchFamily="2" charset="0"/>
                <a:ea typeface="ＭＳ Ｐゴシック" panose="020B0600070205080204" pitchFamily="34" charset="-128"/>
              </a:defRPr>
            </a:lvl1pPr>
            <a:lvl2pPr marL="742950" indent="-285750">
              <a:defRPr sz="2400">
                <a:solidFill>
                  <a:schemeClr val="tx1"/>
                </a:solidFill>
                <a:latin typeface="Helvetica" pitchFamily="2" charset="0"/>
                <a:ea typeface="ＭＳ Ｐゴシック" panose="020B0600070205080204" pitchFamily="34" charset="-128"/>
              </a:defRPr>
            </a:lvl2pPr>
            <a:lvl3pPr marL="1143000" indent="-228600">
              <a:defRPr sz="2400">
                <a:solidFill>
                  <a:schemeClr val="tx1"/>
                </a:solidFill>
                <a:latin typeface="Helvetica" pitchFamily="2" charset="0"/>
                <a:ea typeface="ＭＳ Ｐゴシック" panose="020B0600070205080204" pitchFamily="34" charset="-128"/>
              </a:defRPr>
            </a:lvl3pPr>
            <a:lvl4pPr marL="1600200" indent="-228600">
              <a:defRPr sz="2400">
                <a:solidFill>
                  <a:schemeClr val="tx1"/>
                </a:solidFill>
                <a:latin typeface="Helvetica" pitchFamily="2" charset="0"/>
                <a:ea typeface="ＭＳ Ｐゴシック" panose="020B0600070205080204" pitchFamily="34" charset="-128"/>
              </a:defRPr>
            </a:lvl4pPr>
            <a:lvl5pPr marL="2057400" indent="-228600">
              <a:defRPr sz="2400">
                <a:solidFill>
                  <a:schemeClr val="tx1"/>
                </a:solidFill>
                <a:latin typeface="Helvetica" pitchFamily="2" charset="0"/>
                <a:ea typeface="ＭＳ Ｐゴシック" panose="020B0600070205080204" pitchFamily="34" charset="-128"/>
              </a:defRPr>
            </a:lvl5pPr>
            <a:lvl6pPr marL="2514600" indent="-228600" eaLnBrk="0" fontAlgn="base" hangingPunct="0">
              <a:spcBef>
                <a:spcPct val="50000"/>
              </a:spcBef>
              <a:spcAft>
                <a:spcPct val="0"/>
              </a:spcAft>
              <a:defRPr sz="2400">
                <a:solidFill>
                  <a:schemeClr val="tx1"/>
                </a:solidFill>
                <a:latin typeface="Helvetica" pitchFamily="2" charset="0"/>
                <a:ea typeface="ＭＳ Ｐゴシック" panose="020B0600070205080204" pitchFamily="34" charset="-128"/>
              </a:defRPr>
            </a:lvl6pPr>
            <a:lvl7pPr marL="2971800" indent="-228600" eaLnBrk="0" fontAlgn="base" hangingPunct="0">
              <a:spcBef>
                <a:spcPct val="50000"/>
              </a:spcBef>
              <a:spcAft>
                <a:spcPct val="0"/>
              </a:spcAft>
              <a:defRPr sz="2400">
                <a:solidFill>
                  <a:schemeClr val="tx1"/>
                </a:solidFill>
                <a:latin typeface="Helvetica" pitchFamily="2" charset="0"/>
                <a:ea typeface="ＭＳ Ｐゴシック" panose="020B0600070205080204" pitchFamily="34" charset="-128"/>
              </a:defRPr>
            </a:lvl7pPr>
            <a:lvl8pPr marL="3429000" indent="-228600" eaLnBrk="0" fontAlgn="base" hangingPunct="0">
              <a:spcBef>
                <a:spcPct val="50000"/>
              </a:spcBef>
              <a:spcAft>
                <a:spcPct val="0"/>
              </a:spcAft>
              <a:defRPr sz="2400">
                <a:solidFill>
                  <a:schemeClr val="tx1"/>
                </a:solidFill>
                <a:latin typeface="Helvetica" pitchFamily="2" charset="0"/>
                <a:ea typeface="ＭＳ Ｐゴシック" panose="020B0600070205080204" pitchFamily="34" charset="-128"/>
              </a:defRPr>
            </a:lvl8pPr>
            <a:lvl9pPr marL="3886200" indent="-228600" eaLnBrk="0" fontAlgn="base" hangingPunct="0">
              <a:spcBef>
                <a:spcPct val="50000"/>
              </a:spcBef>
              <a:spcAft>
                <a:spcPct val="0"/>
              </a:spcAft>
              <a:defRPr sz="2400">
                <a:solidFill>
                  <a:schemeClr val="tx1"/>
                </a:solidFill>
                <a:latin typeface="Helvetica" pitchFamily="2" charset="0"/>
                <a:ea typeface="ＭＳ Ｐゴシック" panose="020B0600070205080204" pitchFamily="34" charset="-128"/>
              </a:defRPr>
            </a:lvl9pPr>
          </a:lstStyle>
          <a:p>
            <a:pPr algn="ctr" eaLnBrk="1" hangingPunct="1">
              <a:spcBef>
                <a:spcPct val="20000"/>
              </a:spcBef>
              <a:buFontTx/>
              <a:buChar char="ï"/>
              <a:defRPr/>
            </a:pPr>
            <a:endParaRPr lang="en-US" altLang="en-US" sz="1000">
              <a:latin typeface="Arial" panose="020B0604020202020204" pitchFamily="34" charset="0"/>
            </a:endParaRPr>
          </a:p>
        </p:txBody>
      </p:sp>
      <p:sp>
        <p:nvSpPr>
          <p:cNvPr id="4" name="Rectangle 3">
            <a:extLst>
              <a:ext uri="{FF2B5EF4-FFF2-40B4-BE49-F238E27FC236}">
                <a16:creationId xmlns:a16="http://schemas.microsoft.com/office/drawing/2014/main" id="{727371B0-4CDE-AB37-E7FE-7A865C2E6296}"/>
              </a:ext>
            </a:extLst>
          </p:cNvPr>
          <p:cNvSpPr>
            <a:spLocks noChangeArrowheads="1"/>
          </p:cNvSpPr>
          <p:nvPr/>
        </p:nvSpPr>
        <p:spPr bwMode="auto">
          <a:xfrm>
            <a:off x="0" y="5802313"/>
            <a:ext cx="9144000" cy="1055687"/>
          </a:xfrm>
          <a:prstGeom prst="rect">
            <a:avLst/>
          </a:prstGeom>
          <a:gradFill rotWithShape="0">
            <a:gsLst>
              <a:gs pos="0">
                <a:schemeClr val="bg1"/>
              </a:gs>
              <a:gs pos="100000">
                <a:srgbClr val="CCECFF"/>
              </a:gs>
            </a:gsLst>
            <a:lin ang="5400000" scaled="1"/>
          </a:gradFill>
          <a:ln>
            <a:noFill/>
          </a:ln>
        </p:spPr>
        <p:txBody>
          <a:bodyPr wrap="none" anchor="ctr"/>
          <a:lstStyle>
            <a:lvl1pPr>
              <a:defRPr sz="2400">
                <a:solidFill>
                  <a:schemeClr val="tx1"/>
                </a:solidFill>
                <a:latin typeface="Helvetica" pitchFamily="2" charset="0"/>
                <a:ea typeface="ＭＳ Ｐゴシック" panose="020B0600070205080204" pitchFamily="34" charset="-128"/>
              </a:defRPr>
            </a:lvl1pPr>
            <a:lvl2pPr marL="742950" indent="-285750">
              <a:defRPr sz="2400">
                <a:solidFill>
                  <a:schemeClr val="tx1"/>
                </a:solidFill>
                <a:latin typeface="Helvetica" pitchFamily="2" charset="0"/>
                <a:ea typeface="ＭＳ Ｐゴシック" panose="020B0600070205080204" pitchFamily="34" charset="-128"/>
              </a:defRPr>
            </a:lvl2pPr>
            <a:lvl3pPr marL="1143000" indent="-228600">
              <a:defRPr sz="2400">
                <a:solidFill>
                  <a:schemeClr val="tx1"/>
                </a:solidFill>
                <a:latin typeface="Helvetica" pitchFamily="2" charset="0"/>
                <a:ea typeface="ＭＳ Ｐゴシック" panose="020B0600070205080204" pitchFamily="34" charset="-128"/>
              </a:defRPr>
            </a:lvl3pPr>
            <a:lvl4pPr marL="1600200" indent="-228600">
              <a:defRPr sz="2400">
                <a:solidFill>
                  <a:schemeClr val="tx1"/>
                </a:solidFill>
                <a:latin typeface="Helvetica" pitchFamily="2" charset="0"/>
                <a:ea typeface="ＭＳ Ｐゴシック" panose="020B0600070205080204" pitchFamily="34" charset="-128"/>
              </a:defRPr>
            </a:lvl4pPr>
            <a:lvl5pPr marL="2057400" indent="-228600">
              <a:defRPr sz="2400">
                <a:solidFill>
                  <a:schemeClr val="tx1"/>
                </a:solidFill>
                <a:latin typeface="Helvetica" pitchFamily="2" charset="0"/>
                <a:ea typeface="ＭＳ Ｐゴシック" panose="020B0600070205080204" pitchFamily="34" charset="-128"/>
              </a:defRPr>
            </a:lvl5pPr>
            <a:lvl6pPr marL="2514600" indent="-228600" eaLnBrk="0" fontAlgn="base" hangingPunct="0">
              <a:spcBef>
                <a:spcPct val="50000"/>
              </a:spcBef>
              <a:spcAft>
                <a:spcPct val="0"/>
              </a:spcAft>
              <a:defRPr sz="2400">
                <a:solidFill>
                  <a:schemeClr val="tx1"/>
                </a:solidFill>
                <a:latin typeface="Helvetica" pitchFamily="2" charset="0"/>
                <a:ea typeface="ＭＳ Ｐゴシック" panose="020B0600070205080204" pitchFamily="34" charset="-128"/>
              </a:defRPr>
            </a:lvl6pPr>
            <a:lvl7pPr marL="2971800" indent="-228600" eaLnBrk="0" fontAlgn="base" hangingPunct="0">
              <a:spcBef>
                <a:spcPct val="50000"/>
              </a:spcBef>
              <a:spcAft>
                <a:spcPct val="0"/>
              </a:spcAft>
              <a:defRPr sz="2400">
                <a:solidFill>
                  <a:schemeClr val="tx1"/>
                </a:solidFill>
                <a:latin typeface="Helvetica" pitchFamily="2" charset="0"/>
                <a:ea typeface="ＭＳ Ｐゴシック" panose="020B0600070205080204" pitchFamily="34" charset="-128"/>
              </a:defRPr>
            </a:lvl7pPr>
            <a:lvl8pPr marL="3429000" indent="-228600" eaLnBrk="0" fontAlgn="base" hangingPunct="0">
              <a:spcBef>
                <a:spcPct val="50000"/>
              </a:spcBef>
              <a:spcAft>
                <a:spcPct val="0"/>
              </a:spcAft>
              <a:defRPr sz="2400">
                <a:solidFill>
                  <a:schemeClr val="tx1"/>
                </a:solidFill>
                <a:latin typeface="Helvetica" pitchFamily="2" charset="0"/>
                <a:ea typeface="ＭＳ Ｐゴシック" panose="020B0600070205080204" pitchFamily="34" charset="-128"/>
              </a:defRPr>
            </a:lvl8pPr>
            <a:lvl9pPr marL="3886200" indent="-228600" eaLnBrk="0" fontAlgn="base" hangingPunct="0">
              <a:spcBef>
                <a:spcPct val="50000"/>
              </a:spcBef>
              <a:spcAft>
                <a:spcPct val="0"/>
              </a:spcAft>
              <a:defRPr sz="2400">
                <a:solidFill>
                  <a:schemeClr val="tx1"/>
                </a:solidFill>
                <a:latin typeface="Helvetica" pitchFamily="2" charset="0"/>
                <a:ea typeface="ＭＳ Ｐゴシック" panose="020B0600070205080204" pitchFamily="34" charset="-128"/>
              </a:defRPr>
            </a:lvl9pPr>
          </a:lstStyle>
          <a:p>
            <a:pPr>
              <a:spcBef>
                <a:spcPct val="50000"/>
              </a:spcBef>
              <a:defRPr/>
            </a:pPr>
            <a:endParaRPr lang="en-US" altLang="en-US"/>
          </a:p>
        </p:txBody>
      </p:sp>
      <p:sp>
        <p:nvSpPr>
          <p:cNvPr id="5" name="Line 9">
            <a:extLst>
              <a:ext uri="{FF2B5EF4-FFF2-40B4-BE49-F238E27FC236}">
                <a16:creationId xmlns:a16="http://schemas.microsoft.com/office/drawing/2014/main" id="{378D6D2E-FA40-FAB4-E581-B8A0A8F1D430}"/>
              </a:ext>
            </a:extLst>
          </p:cNvPr>
          <p:cNvSpPr>
            <a:spLocks noChangeShapeType="1"/>
          </p:cNvSpPr>
          <p:nvPr userDrawn="1"/>
        </p:nvSpPr>
        <p:spPr bwMode="auto">
          <a:xfrm>
            <a:off x="9525" y="774700"/>
            <a:ext cx="9124950" cy="0"/>
          </a:xfrm>
          <a:prstGeom prst="line">
            <a:avLst/>
          </a:prstGeom>
          <a:noFill/>
          <a:ln w="28575">
            <a:solidFill>
              <a:srgbClr val="0C285B"/>
            </a:solidFill>
            <a:round/>
            <a:headEnd/>
            <a:tailEnd/>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sp>
        <p:nvSpPr>
          <p:cNvPr id="6" name="Line 10">
            <a:extLst>
              <a:ext uri="{FF2B5EF4-FFF2-40B4-BE49-F238E27FC236}">
                <a16:creationId xmlns:a16="http://schemas.microsoft.com/office/drawing/2014/main" id="{66C26916-F04D-4F82-4424-951AF5C5A628}"/>
              </a:ext>
            </a:extLst>
          </p:cNvPr>
          <p:cNvSpPr>
            <a:spLocks noChangeShapeType="1"/>
          </p:cNvSpPr>
          <p:nvPr/>
        </p:nvSpPr>
        <p:spPr bwMode="auto">
          <a:xfrm>
            <a:off x="9525" y="812800"/>
            <a:ext cx="9124950" cy="0"/>
          </a:xfrm>
          <a:prstGeom prst="line">
            <a:avLst/>
          </a:prstGeom>
          <a:noFill/>
          <a:ln w="9525">
            <a:solidFill>
              <a:srgbClr val="396BB3"/>
            </a:solidFill>
            <a:round/>
            <a:headEnd/>
            <a:tailEnd/>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pic>
        <p:nvPicPr>
          <p:cNvPr id="7" name="Picture 26">
            <a:extLst>
              <a:ext uri="{FF2B5EF4-FFF2-40B4-BE49-F238E27FC236}">
                <a16:creationId xmlns:a16="http://schemas.microsoft.com/office/drawing/2014/main" id="{3920D65C-3E64-E6FF-760D-25CCD44FFDF6}"/>
              </a:ext>
            </a:extLst>
          </p:cNvPr>
          <p:cNvPicPr>
            <a:picLocks noChangeAspect="1" noChangeArrowheads="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0488" y="90488"/>
            <a:ext cx="769937" cy="649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8" name="Date Placeholder 2">
            <a:extLst>
              <a:ext uri="{FF2B5EF4-FFF2-40B4-BE49-F238E27FC236}">
                <a16:creationId xmlns:a16="http://schemas.microsoft.com/office/drawing/2014/main" id="{9BACB000-2862-389D-34FC-C17CC149C7A1}"/>
              </a:ext>
            </a:extLst>
          </p:cNvPr>
          <p:cNvSpPr>
            <a:spLocks noGrp="1"/>
          </p:cNvSpPr>
          <p:nvPr>
            <p:ph type="dt" sz="half" idx="10"/>
          </p:nvPr>
        </p:nvSpPr>
        <p:spPr/>
        <p:txBody>
          <a:bodyPr/>
          <a:lstStyle>
            <a:lvl1pPr>
              <a:defRPr>
                <a:latin typeface="+mj-lt"/>
              </a:defRPr>
            </a:lvl1pPr>
          </a:lstStyle>
          <a:p>
            <a:pPr>
              <a:defRPr/>
            </a:pPr>
            <a:r>
              <a:rPr lang="en-US"/>
              <a:t>Draft 1/8/06</a:t>
            </a:r>
          </a:p>
        </p:txBody>
      </p:sp>
      <p:sp>
        <p:nvSpPr>
          <p:cNvPr id="9" name="Footer Placeholder 3">
            <a:extLst>
              <a:ext uri="{FF2B5EF4-FFF2-40B4-BE49-F238E27FC236}">
                <a16:creationId xmlns:a16="http://schemas.microsoft.com/office/drawing/2014/main" id="{8A8CEAE6-118B-D378-C7FC-2BA416206420}"/>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4">
            <a:extLst>
              <a:ext uri="{FF2B5EF4-FFF2-40B4-BE49-F238E27FC236}">
                <a16:creationId xmlns:a16="http://schemas.microsoft.com/office/drawing/2014/main" id="{549B2A5F-92C7-7E0A-4CF9-1D353526628F}"/>
              </a:ext>
            </a:extLst>
          </p:cNvPr>
          <p:cNvSpPr>
            <a:spLocks noGrp="1"/>
          </p:cNvSpPr>
          <p:nvPr>
            <p:ph type="sldNum" sz="quarter" idx="12"/>
          </p:nvPr>
        </p:nvSpPr>
        <p:spPr/>
        <p:txBody>
          <a:bodyPr/>
          <a:lstStyle>
            <a:lvl1pPr>
              <a:defRPr/>
            </a:lvl1pPr>
          </a:lstStyle>
          <a:p>
            <a:pPr>
              <a:defRPr/>
            </a:pPr>
            <a:fld id="{D4C26F6D-B11B-CE43-8DE8-1E69B10AB44C}" type="slidenum">
              <a:rPr lang="en-US" altLang="en-US"/>
              <a:pPr>
                <a:defRPr/>
              </a:pPr>
              <a:t>‹#›</a:t>
            </a:fld>
            <a:endParaRPr lang="en-US" altLang="en-US"/>
          </a:p>
        </p:txBody>
      </p:sp>
    </p:spTree>
    <p:extLst>
      <p:ext uri="{BB962C8B-B14F-4D97-AF65-F5344CB8AC3E}">
        <p14:creationId xmlns:p14="http://schemas.microsoft.com/office/powerpoint/2010/main" val="2728331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499A941-4842-8AD8-689B-52FC40C5B7AD}"/>
              </a:ext>
            </a:extLst>
          </p:cNvPr>
          <p:cNvSpPr>
            <a:spLocks noGrp="1"/>
          </p:cNvSpPr>
          <p:nvPr>
            <p:ph type="dt" sz="half" idx="10"/>
          </p:nvPr>
        </p:nvSpPr>
        <p:spPr/>
        <p:txBody>
          <a:bodyPr/>
          <a:lstStyle>
            <a:lvl1pPr>
              <a:defRPr>
                <a:latin typeface="+mj-lt"/>
              </a:defRPr>
            </a:lvl1pPr>
          </a:lstStyle>
          <a:p>
            <a:pPr>
              <a:defRPr/>
            </a:pPr>
            <a:r>
              <a:rPr lang="en-US"/>
              <a:t>Draft 1/8/06</a:t>
            </a:r>
          </a:p>
        </p:txBody>
      </p:sp>
      <p:sp>
        <p:nvSpPr>
          <p:cNvPr id="3" name="Footer Placeholder 2">
            <a:extLst>
              <a:ext uri="{FF2B5EF4-FFF2-40B4-BE49-F238E27FC236}">
                <a16:creationId xmlns:a16="http://schemas.microsoft.com/office/drawing/2014/main" id="{AE5E729F-030C-9B26-DF75-0582274C9AF2}"/>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3">
            <a:extLst>
              <a:ext uri="{FF2B5EF4-FFF2-40B4-BE49-F238E27FC236}">
                <a16:creationId xmlns:a16="http://schemas.microsoft.com/office/drawing/2014/main" id="{E89B9F88-5855-9DDB-B9E7-C1BB5351F649}"/>
              </a:ext>
            </a:extLst>
          </p:cNvPr>
          <p:cNvSpPr>
            <a:spLocks noGrp="1"/>
          </p:cNvSpPr>
          <p:nvPr>
            <p:ph type="sldNum" sz="quarter" idx="12"/>
          </p:nvPr>
        </p:nvSpPr>
        <p:spPr/>
        <p:txBody>
          <a:bodyPr/>
          <a:lstStyle>
            <a:lvl1pPr>
              <a:defRPr/>
            </a:lvl1pPr>
          </a:lstStyle>
          <a:p>
            <a:pPr>
              <a:defRPr/>
            </a:pPr>
            <a:fld id="{968C372B-AC53-A347-A4ED-43550B0B6750}" type="slidenum">
              <a:rPr lang="en-US" altLang="en-US"/>
              <a:pPr>
                <a:defRPr/>
              </a:pPr>
              <a:t>‹#›</a:t>
            </a:fld>
            <a:endParaRPr lang="en-US" altLang="en-US"/>
          </a:p>
        </p:txBody>
      </p:sp>
    </p:spTree>
    <p:extLst>
      <p:ext uri="{BB962C8B-B14F-4D97-AF65-F5344CB8AC3E}">
        <p14:creationId xmlns:p14="http://schemas.microsoft.com/office/powerpoint/2010/main" val="567972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5A8EF0B4-E981-7F18-A2DF-545C573B44D1}"/>
              </a:ext>
            </a:extLst>
          </p:cNvPr>
          <p:cNvSpPr>
            <a:spLocks noGrp="1"/>
          </p:cNvSpPr>
          <p:nvPr>
            <p:ph type="dt" sz="half" idx="10"/>
          </p:nvPr>
        </p:nvSpPr>
        <p:spPr/>
        <p:txBody>
          <a:bodyPr/>
          <a:lstStyle>
            <a:lvl1pPr>
              <a:defRPr>
                <a:latin typeface="+mj-lt"/>
              </a:defRPr>
            </a:lvl1pPr>
          </a:lstStyle>
          <a:p>
            <a:pPr>
              <a:defRPr/>
            </a:pPr>
            <a:r>
              <a:rPr lang="en-US"/>
              <a:t>Draft 1/8/06</a:t>
            </a:r>
          </a:p>
        </p:txBody>
      </p:sp>
      <p:sp>
        <p:nvSpPr>
          <p:cNvPr id="6" name="Footer Placeholder 5">
            <a:extLst>
              <a:ext uri="{FF2B5EF4-FFF2-40B4-BE49-F238E27FC236}">
                <a16:creationId xmlns:a16="http://schemas.microsoft.com/office/drawing/2014/main" id="{5F3BD764-D5F4-C085-FC9D-5B89BC75811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ABEA9A3F-573A-994E-9244-B5DC2249A27E}"/>
              </a:ext>
            </a:extLst>
          </p:cNvPr>
          <p:cNvSpPr>
            <a:spLocks noGrp="1"/>
          </p:cNvSpPr>
          <p:nvPr>
            <p:ph type="sldNum" sz="quarter" idx="12"/>
          </p:nvPr>
        </p:nvSpPr>
        <p:spPr/>
        <p:txBody>
          <a:bodyPr/>
          <a:lstStyle>
            <a:lvl1pPr>
              <a:defRPr/>
            </a:lvl1pPr>
          </a:lstStyle>
          <a:p>
            <a:pPr>
              <a:defRPr/>
            </a:pPr>
            <a:fld id="{9BEF4355-CE4E-064B-AFE6-9824B776CC0B}" type="slidenum">
              <a:rPr lang="en-US" altLang="en-US"/>
              <a:pPr>
                <a:defRPr/>
              </a:pPr>
              <a:t>‹#›</a:t>
            </a:fld>
            <a:endParaRPr lang="en-US" altLang="en-US"/>
          </a:p>
        </p:txBody>
      </p:sp>
    </p:spTree>
    <p:extLst>
      <p:ext uri="{BB962C8B-B14F-4D97-AF65-F5344CB8AC3E}">
        <p14:creationId xmlns:p14="http://schemas.microsoft.com/office/powerpoint/2010/main" val="3250109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E63A8EF7-457E-CC51-B93A-D9AF5764427D}"/>
              </a:ext>
            </a:extLst>
          </p:cNvPr>
          <p:cNvSpPr>
            <a:spLocks noGrp="1"/>
          </p:cNvSpPr>
          <p:nvPr>
            <p:ph type="dt" sz="half" idx="10"/>
          </p:nvPr>
        </p:nvSpPr>
        <p:spPr/>
        <p:txBody>
          <a:bodyPr/>
          <a:lstStyle>
            <a:lvl1pPr>
              <a:defRPr>
                <a:latin typeface="+mj-lt"/>
              </a:defRPr>
            </a:lvl1pPr>
          </a:lstStyle>
          <a:p>
            <a:pPr>
              <a:defRPr/>
            </a:pPr>
            <a:r>
              <a:rPr lang="en-US"/>
              <a:t>Draft 1/8/06</a:t>
            </a:r>
          </a:p>
        </p:txBody>
      </p:sp>
      <p:sp>
        <p:nvSpPr>
          <p:cNvPr id="6" name="Footer Placeholder 5">
            <a:extLst>
              <a:ext uri="{FF2B5EF4-FFF2-40B4-BE49-F238E27FC236}">
                <a16:creationId xmlns:a16="http://schemas.microsoft.com/office/drawing/2014/main" id="{DA780BCA-94D2-4DEA-4539-F9F794D2228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C6135389-995A-CA4A-6D68-0713584590E6}"/>
              </a:ext>
            </a:extLst>
          </p:cNvPr>
          <p:cNvSpPr>
            <a:spLocks noGrp="1"/>
          </p:cNvSpPr>
          <p:nvPr>
            <p:ph type="sldNum" sz="quarter" idx="12"/>
          </p:nvPr>
        </p:nvSpPr>
        <p:spPr/>
        <p:txBody>
          <a:bodyPr/>
          <a:lstStyle>
            <a:lvl1pPr>
              <a:defRPr/>
            </a:lvl1pPr>
          </a:lstStyle>
          <a:p>
            <a:pPr>
              <a:defRPr/>
            </a:pPr>
            <a:fld id="{8409A49E-3DB4-1A45-96B5-9ACBC806F809}" type="slidenum">
              <a:rPr lang="en-US" altLang="en-US"/>
              <a:pPr>
                <a:defRPr/>
              </a:pPr>
              <a:t>‹#›</a:t>
            </a:fld>
            <a:endParaRPr lang="en-US" altLang="en-US"/>
          </a:p>
        </p:txBody>
      </p:sp>
    </p:spTree>
    <p:extLst>
      <p:ext uri="{BB962C8B-B14F-4D97-AF65-F5344CB8AC3E}">
        <p14:creationId xmlns:p14="http://schemas.microsoft.com/office/powerpoint/2010/main" val="2795939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624F68-2B8A-428E-0877-0AEFF18CB1E4}"/>
              </a:ext>
            </a:extLst>
          </p:cNvPr>
          <p:cNvSpPr>
            <a:spLocks noGrp="1"/>
          </p:cNvSpPr>
          <p:nvPr>
            <p:ph type="dt" sz="half" idx="10"/>
          </p:nvPr>
        </p:nvSpPr>
        <p:spPr/>
        <p:txBody>
          <a:bodyPr/>
          <a:lstStyle>
            <a:lvl1pPr>
              <a:defRPr>
                <a:latin typeface="+mj-lt"/>
              </a:defRPr>
            </a:lvl1pPr>
          </a:lstStyle>
          <a:p>
            <a:pPr>
              <a:defRPr/>
            </a:pPr>
            <a:r>
              <a:rPr lang="en-US"/>
              <a:t>Draft 1/8/06</a:t>
            </a:r>
          </a:p>
        </p:txBody>
      </p:sp>
      <p:sp>
        <p:nvSpPr>
          <p:cNvPr id="5" name="Footer Placeholder 4">
            <a:extLst>
              <a:ext uri="{FF2B5EF4-FFF2-40B4-BE49-F238E27FC236}">
                <a16:creationId xmlns:a16="http://schemas.microsoft.com/office/drawing/2014/main" id="{6EB6D21B-BFA2-798B-E0B5-1339B04CEE0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7235F71-0F39-7980-07F9-ABA1750F5690}"/>
              </a:ext>
            </a:extLst>
          </p:cNvPr>
          <p:cNvSpPr>
            <a:spLocks noGrp="1"/>
          </p:cNvSpPr>
          <p:nvPr>
            <p:ph type="sldNum" sz="quarter" idx="12"/>
          </p:nvPr>
        </p:nvSpPr>
        <p:spPr/>
        <p:txBody>
          <a:bodyPr/>
          <a:lstStyle>
            <a:lvl1pPr>
              <a:defRPr/>
            </a:lvl1pPr>
          </a:lstStyle>
          <a:p>
            <a:pPr>
              <a:defRPr/>
            </a:pPr>
            <a:fld id="{FDE994F2-9BA6-3448-9FFB-236B16158EED}" type="slidenum">
              <a:rPr lang="en-US" altLang="en-US"/>
              <a:pPr>
                <a:defRPr/>
              </a:pPr>
              <a:t>‹#›</a:t>
            </a:fld>
            <a:endParaRPr lang="en-US" altLang="en-US"/>
          </a:p>
        </p:txBody>
      </p:sp>
    </p:spTree>
    <p:extLst>
      <p:ext uri="{BB962C8B-B14F-4D97-AF65-F5344CB8AC3E}">
        <p14:creationId xmlns:p14="http://schemas.microsoft.com/office/powerpoint/2010/main" val="1364012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2A593C6E-A31F-4C8F-8C20-EBCABDEA8BBB}"/>
              </a:ext>
            </a:extLst>
          </p:cNvPr>
          <p:cNvSpPr>
            <a:spLocks noChangeArrowheads="1"/>
          </p:cNvSpPr>
          <p:nvPr userDrawn="1"/>
        </p:nvSpPr>
        <p:spPr bwMode="auto">
          <a:xfrm flipV="1">
            <a:off x="0" y="0"/>
            <a:ext cx="9144000" cy="1181100"/>
          </a:xfrm>
          <a:prstGeom prst="rect">
            <a:avLst/>
          </a:prstGeom>
          <a:gradFill rotWithShape="0">
            <a:gsLst>
              <a:gs pos="0">
                <a:srgbClr val="CCECFF"/>
              </a:gs>
              <a:gs pos="100000">
                <a:schemeClr val="bg1"/>
              </a:gs>
            </a:gsLst>
            <a:lin ang="5400000" scaled="1"/>
          </a:gradFill>
          <a:ln>
            <a:noFill/>
          </a:ln>
        </p:spPr>
        <p:txBody>
          <a:bodyPr rot="10800000" wrap="none" anchor="ctr"/>
          <a:lstStyle>
            <a:lvl1pPr>
              <a:defRPr sz="2400">
                <a:solidFill>
                  <a:schemeClr val="tx1"/>
                </a:solidFill>
                <a:latin typeface="Helvetica" pitchFamily="2" charset="0"/>
                <a:ea typeface="ＭＳ Ｐゴシック" panose="020B0600070205080204" pitchFamily="34" charset="-128"/>
              </a:defRPr>
            </a:lvl1pPr>
            <a:lvl2pPr marL="742950" indent="-285750">
              <a:defRPr sz="2400">
                <a:solidFill>
                  <a:schemeClr val="tx1"/>
                </a:solidFill>
                <a:latin typeface="Helvetica" pitchFamily="2" charset="0"/>
                <a:ea typeface="ＭＳ Ｐゴシック" panose="020B0600070205080204" pitchFamily="34" charset="-128"/>
              </a:defRPr>
            </a:lvl2pPr>
            <a:lvl3pPr marL="1143000" indent="-228600">
              <a:defRPr sz="2400">
                <a:solidFill>
                  <a:schemeClr val="tx1"/>
                </a:solidFill>
                <a:latin typeface="Helvetica" pitchFamily="2" charset="0"/>
                <a:ea typeface="ＭＳ Ｐゴシック" panose="020B0600070205080204" pitchFamily="34" charset="-128"/>
              </a:defRPr>
            </a:lvl3pPr>
            <a:lvl4pPr marL="1600200" indent="-228600">
              <a:defRPr sz="2400">
                <a:solidFill>
                  <a:schemeClr val="tx1"/>
                </a:solidFill>
                <a:latin typeface="Helvetica" pitchFamily="2" charset="0"/>
                <a:ea typeface="ＭＳ Ｐゴシック" panose="020B0600070205080204" pitchFamily="34" charset="-128"/>
              </a:defRPr>
            </a:lvl4pPr>
            <a:lvl5pPr marL="2057400" indent="-228600">
              <a:defRPr sz="2400">
                <a:solidFill>
                  <a:schemeClr val="tx1"/>
                </a:solidFill>
                <a:latin typeface="Helvetica" pitchFamily="2" charset="0"/>
                <a:ea typeface="ＭＳ Ｐゴシック" panose="020B0600070205080204" pitchFamily="34" charset="-128"/>
              </a:defRPr>
            </a:lvl5pPr>
            <a:lvl6pPr marL="2514600" indent="-228600" eaLnBrk="0" fontAlgn="base" hangingPunct="0">
              <a:spcBef>
                <a:spcPct val="50000"/>
              </a:spcBef>
              <a:spcAft>
                <a:spcPct val="0"/>
              </a:spcAft>
              <a:defRPr sz="2400">
                <a:solidFill>
                  <a:schemeClr val="tx1"/>
                </a:solidFill>
                <a:latin typeface="Helvetica" pitchFamily="2" charset="0"/>
                <a:ea typeface="ＭＳ Ｐゴシック" panose="020B0600070205080204" pitchFamily="34" charset="-128"/>
              </a:defRPr>
            </a:lvl6pPr>
            <a:lvl7pPr marL="2971800" indent="-228600" eaLnBrk="0" fontAlgn="base" hangingPunct="0">
              <a:spcBef>
                <a:spcPct val="50000"/>
              </a:spcBef>
              <a:spcAft>
                <a:spcPct val="0"/>
              </a:spcAft>
              <a:defRPr sz="2400">
                <a:solidFill>
                  <a:schemeClr val="tx1"/>
                </a:solidFill>
                <a:latin typeface="Helvetica" pitchFamily="2" charset="0"/>
                <a:ea typeface="ＭＳ Ｐゴシック" panose="020B0600070205080204" pitchFamily="34" charset="-128"/>
              </a:defRPr>
            </a:lvl7pPr>
            <a:lvl8pPr marL="3429000" indent="-228600" eaLnBrk="0" fontAlgn="base" hangingPunct="0">
              <a:spcBef>
                <a:spcPct val="50000"/>
              </a:spcBef>
              <a:spcAft>
                <a:spcPct val="0"/>
              </a:spcAft>
              <a:defRPr sz="2400">
                <a:solidFill>
                  <a:schemeClr val="tx1"/>
                </a:solidFill>
                <a:latin typeface="Helvetica" pitchFamily="2" charset="0"/>
                <a:ea typeface="ＭＳ Ｐゴシック" panose="020B0600070205080204" pitchFamily="34" charset="-128"/>
              </a:defRPr>
            </a:lvl8pPr>
            <a:lvl9pPr marL="3886200" indent="-228600" eaLnBrk="0" fontAlgn="base" hangingPunct="0">
              <a:spcBef>
                <a:spcPct val="50000"/>
              </a:spcBef>
              <a:spcAft>
                <a:spcPct val="0"/>
              </a:spcAft>
              <a:defRPr sz="2400">
                <a:solidFill>
                  <a:schemeClr val="tx1"/>
                </a:solidFill>
                <a:latin typeface="Helvetica" pitchFamily="2" charset="0"/>
                <a:ea typeface="ＭＳ Ｐゴシック" panose="020B0600070205080204" pitchFamily="34" charset="-128"/>
              </a:defRPr>
            </a:lvl9pPr>
          </a:lstStyle>
          <a:p>
            <a:pPr algn="ctr" eaLnBrk="1" hangingPunct="1">
              <a:spcBef>
                <a:spcPct val="20000"/>
              </a:spcBef>
              <a:buFontTx/>
              <a:buChar char="ï"/>
              <a:defRPr/>
            </a:pPr>
            <a:endParaRPr lang="en-US" altLang="en-US" sz="1000">
              <a:latin typeface="Arial" panose="020B0604020202020204" pitchFamily="34" charset="0"/>
            </a:endParaRPr>
          </a:p>
        </p:txBody>
      </p:sp>
      <p:sp>
        <p:nvSpPr>
          <p:cNvPr id="1027" name="Rectangle 3">
            <a:extLst>
              <a:ext uri="{FF2B5EF4-FFF2-40B4-BE49-F238E27FC236}">
                <a16:creationId xmlns:a16="http://schemas.microsoft.com/office/drawing/2014/main" id="{95CBAABF-02D4-1BB8-EF95-FC854899DCC6}"/>
              </a:ext>
            </a:extLst>
          </p:cNvPr>
          <p:cNvSpPr>
            <a:spLocks noChangeArrowheads="1"/>
          </p:cNvSpPr>
          <p:nvPr/>
        </p:nvSpPr>
        <p:spPr bwMode="auto">
          <a:xfrm>
            <a:off x="0" y="5802313"/>
            <a:ext cx="9144000" cy="1055687"/>
          </a:xfrm>
          <a:prstGeom prst="rect">
            <a:avLst/>
          </a:prstGeom>
          <a:gradFill rotWithShape="0">
            <a:gsLst>
              <a:gs pos="0">
                <a:schemeClr val="bg1"/>
              </a:gs>
              <a:gs pos="100000">
                <a:srgbClr val="CCECFF"/>
              </a:gs>
            </a:gsLst>
            <a:lin ang="5400000" scaled="1"/>
          </a:gradFill>
          <a:ln>
            <a:noFill/>
          </a:ln>
        </p:spPr>
        <p:txBody>
          <a:bodyPr wrap="none" anchor="ctr"/>
          <a:lstStyle>
            <a:lvl1pPr>
              <a:defRPr sz="2400">
                <a:solidFill>
                  <a:schemeClr val="tx1"/>
                </a:solidFill>
                <a:latin typeface="Helvetica" pitchFamily="2" charset="0"/>
                <a:ea typeface="ＭＳ Ｐゴシック" panose="020B0600070205080204" pitchFamily="34" charset="-128"/>
              </a:defRPr>
            </a:lvl1pPr>
            <a:lvl2pPr marL="742950" indent="-285750">
              <a:defRPr sz="2400">
                <a:solidFill>
                  <a:schemeClr val="tx1"/>
                </a:solidFill>
                <a:latin typeface="Helvetica" pitchFamily="2" charset="0"/>
                <a:ea typeface="ＭＳ Ｐゴシック" panose="020B0600070205080204" pitchFamily="34" charset="-128"/>
              </a:defRPr>
            </a:lvl2pPr>
            <a:lvl3pPr marL="1143000" indent="-228600">
              <a:defRPr sz="2400">
                <a:solidFill>
                  <a:schemeClr val="tx1"/>
                </a:solidFill>
                <a:latin typeface="Helvetica" pitchFamily="2" charset="0"/>
                <a:ea typeface="ＭＳ Ｐゴシック" panose="020B0600070205080204" pitchFamily="34" charset="-128"/>
              </a:defRPr>
            </a:lvl3pPr>
            <a:lvl4pPr marL="1600200" indent="-228600">
              <a:defRPr sz="2400">
                <a:solidFill>
                  <a:schemeClr val="tx1"/>
                </a:solidFill>
                <a:latin typeface="Helvetica" pitchFamily="2" charset="0"/>
                <a:ea typeface="ＭＳ Ｐゴシック" panose="020B0600070205080204" pitchFamily="34" charset="-128"/>
              </a:defRPr>
            </a:lvl4pPr>
            <a:lvl5pPr marL="2057400" indent="-228600">
              <a:defRPr sz="2400">
                <a:solidFill>
                  <a:schemeClr val="tx1"/>
                </a:solidFill>
                <a:latin typeface="Helvetica" pitchFamily="2" charset="0"/>
                <a:ea typeface="ＭＳ Ｐゴシック" panose="020B0600070205080204" pitchFamily="34" charset="-128"/>
              </a:defRPr>
            </a:lvl5pPr>
            <a:lvl6pPr marL="2514600" indent="-228600" eaLnBrk="0" fontAlgn="base" hangingPunct="0">
              <a:spcBef>
                <a:spcPct val="50000"/>
              </a:spcBef>
              <a:spcAft>
                <a:spcPct val="0"/>
              </a:spcAft>
              <a:defRPr sz="2400">
                <a:solidFill>
                  <a:schemeClr val="tx1"/>
                </a:solidFill>
                <a:latin typeface="Helvetica" pitchFamily="2" charset="0"/>
                <a:ea typeface="ＭＳ Ｐゴシック" panose="020B0600070205080204" pitchFamily="34" charset="-128"/>
              </a:defRPr>
            </a:lvl6pPr>
            <a:lvl7pPr marL="2971800" indent="-228600" eaLnBrk="0" fontAlgn="base" hangingPunct="0">
              <a:spcBef>
                <a:spcPct val="50000"/>
              </a:spcBef>
              <a:spcAft>
                <a:spcPct val="0"/>
              </a:spcAft>
              <a:defRPr sz="2400">
                <a:solidFill>
                  <a:schemeClr val="tx1"/>
                </a:solidFill>
                <a:latin typeface="Helvetica" pitchFamily="2" charset="0"/>
                <a:ea typeface="ＭＳ Ｐゴシック" panose="020B0600070205080204" pitchFamily="34" charset="-128"/>
              </a:defRPr>
            </a:lvl7pPr>
            <a:lvl8pPr marL="3429000" indent="-228600" eaLnBrk="0" fontAlgn="base" hangingPunct="0">
              <a:spcBef>
                <a:spcPct val="50000"/>
              </a:spcBef>
              <a:spcAft>
                <a:spcPct val="0"/>
              </a:spcAft>
              <a:defRPr sz="2400">
                <a:solidFill>
                  <a:schemeClr val="tx1"/>
                </a:solidFill>
                <a:latin typeface="Helvetica" pitchFamily="2" charset="0"/>
                <a:ea typeface="ＭＳ Ｐゴシック" panose="020B0600070205080204" pitchFamily="34" charset="-128"/>
              </a:defRPr>
            </a:lvl8pPr>
            <a:lvl9pPr marL="3886200" indent="-228600" eaLnBrk="0" fontAlgn="base" hangingPunct="0">
              <a:spcBef>
                <a:spcPct val="50000"/>
              </a:spcBef>
              <a:spcAft>
                <a:spcPct val="0"/>
              </a:spcAft>
              <a:defRPr sz="2400">
                <a:solidFill>
                  <a:schemeClr val="tx1"/>
                </a:solidFill>
                <a:latin typeface="Helvetica" pitchFamily="2" charset="0"/>
                <a:ea typeface="ＭＳ Ｐゴシック" panose="020B0600070205080204" pitchFamily="34" charset="-128"/>
              </a:defRPr>
            </a:lvl9pPr>
          </a:lstStyle>
          <a:p>
            <a:pPr>
              <a:spcBef>
                <a:spcPct val="50000"/>
              </a:spcBef>
              <a:defRPr/>
            </a:pPr>
            <a:endParaRPr lang="en-US" altLang="en-US"/>
          </a:p>
        </p:txBody>
      </p:sp>
      <p:sp>
        <p:nvSpPr>
          <p:cNvPr id="1028" name="Rectangle 4">
            <a:extLst>
              <a:ext uri="{FF2B5EF4-FFF2-40B4-BE49-F238E27FC236}">
                <a16:creationId xmlns:a16="http://schemas.microsoft.com/office/drawing/2014/main" id="{9381CD27-D07B-A134-4E01-828EF6ED11ED}"/>
              </a:ext>
            </a:extLst>
          </p:cNvPr>
          <p:cNvSpPr>
            <a:spLocks noGrp="1" noChangeArrowheads="1"/>
          </p:cNvSpPr>
          <p:nvPr>
            <p:ph type="title"/>
          </p:nvPr>
        </p:nvSpPr>
        <p:spPr bwMode="auto">
          <a:xfrm>
            <a:off x="874713" y="184150"/>
            <a:ext cx="82692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altLang="en-US"/>
              <a:t>Click to edit Master title style</a:t>
            </a:r>
          </a:p>
        </p:txBody>
      </p:sp>
      <p:sp>
        <p:nvSpPr>
          <p:cNvPr id="1029" name="Rectangle 5">
            <a:extLst>
              <a:ext uri="{FF2B5EF4-FFF2-40B4-BE49-F238E27FC236}">
                <a16:creationId xmlns:a16="http://schemas.microsoft.com/office/drawing/2014/main" id="{DA11F20A-E655-7D19-94B5-80C0F6CDB172}"/>
              </a:ext>
            </a:extLst>
          </p:cNvPr>
          <p:cNvSpPr>
            <a:spLocks noGrp="1" noChangeArrowheads="1"/>
          </p:cNvSpPr>
          <p:nvPr>
            <p:ph type="body" idx="1"/>
          </p:nvPr>
        </p:nvSpPr>
        <p:spPr bwMode="auto">
          <a:xfrm>
            <a:off x="588963" y="1060450"/>
            <a:ext cx="8097837" cy="508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97286" name="Rectangle 6">
            <a:extLst>
              <a:ext uri="{FF2B5EF4-FFF2-40B4-BE49-F238E27FC236}">
                <a16:creationId xmlns:a16="http://schemas.microsoft.com/office/drawing/2014/main" id="{26289C06-A661-D6A5-817C-9A1722EBDB40}"/>
              </a:ext>
            </a:extLst>
          </p:cNvPr>
          <p:cNvSpPr>
            <a:spLocks noGrp="1" noChangeArrowheads="1"/>
          </p:cNvSpPr>
          <p:nvPr>
            <p:ph type="dt" sz="half" idx="2"/>
          </p:nvPr>
        </p:nvSpPr>
        <p:spPr bwMode="auto">
          <a:xfrm>
            <a:off x="38100" y="6330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1000">
                <a:latin typeface="Times" charset="0"/>
                <a:ea typeface="Arial" charset="0"/>
                <a:cs typeface="Arial" charset="0"/>
              </a:defRPr>
            </a:lvl1pPr>
          </a:lstStyle>
          <a:p>
            <a:pPr>
              <a:defRPr/>
            </a:pPr>
            <a:r>
              <a:rPr lang="en-US"/>
              <a:t>Draft 1/8/06</a:t>
            </a:r>
          </a:p>
        </p:txBody>
      </p:sp>
      <p:sp>
        <p:nvSpPr>
          <p:cNvPr id="97287" name="Rectangle 7">
            <a:extLst>
              <a:ext uri="{FF2B5EF4-FFF2-40B4-BE49-F238E27FC236}">
                <a16:creationId xmlns:a16="http://schemas.microsoft.com/office/drawing/2014/main" id="{623D6B83-44A7-5BEF-AD16-ABE444233188}"/>
              </a:ext>
            </a:extLst>
          </p:cNvPr>
          <p:cNvSpPr>
            <a:spLocks noGrp="1" noChangeArrowheads="1"/>
          </p:cNvSpPr>
          <p:nvPr>
            <p:ph type="ftr" sz="quarter" idx="3"/>
          </p:nvPr>
        </p:nvSpPr>
        <p:spPr bwMode="auto">
          <a:xfrm>
            <a:off x="3101975" y="6348413"/>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defRPr sz="1000">
                <a:latin typeface="+mj-lt"/>
                <a:ea typeface="Arial" charset="0"/>
                <a:cs typeface="Arial" charset="0"/>
              </a:defRPr>
            </a:lvl1pPr>
          </a:lstStyle>
          <a:p>
            <a:pPr>
              <a:defRPr/>
            </a:pPr>
            <a:endParaRPr lang="en-US"/>
          </a:p>
        </p:txBody>
      </p:sp>
      <p:sp>
        <p:nvSpPr>
          <p:cNvPr id="97288" name="Rectangle 8">
            <a:extLst>
              <a:ext uri="{FF2B5EF4-FFF2-40B4-BE49-F238E27FC236}">
                <a16:creationId xmlns:a16="http://schemas.microsoft.com/office/drawing/2014/main" id="{546FE0B5-EA45-EFD8-D46E-129FDB09CDF5}"/>
              </a:ext>
            </a:extLst>
          </p:cNvPr>
          <p:cNvSpPr>
            <a:spLocks noGrp="1" noChangeArrowheads="1"/>
          </p:cNvSpPr>
          <p:nvPr>
            <p:ph type="sldNum" sz="quarter" idx="4"/>
          </p:nvPr>
        </p:nvSpPr>
        <p:spPr bwMode="auto">
          <a:xfrm>
            <a:off x="6692900" y="6548438"/>
            <a:ext cx="2365375" cy="279400"/>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lgn="r">
              <a:defRPr sz="1000">
                <a:latin typeface="Arial" panose="020B0604020202020204" pitchFamily="34" charset="0"/>
                <a:cs typeface="Arial" panose="020B0604020202020204" pitchFamily="34" charset="0"/>
              </a:defRPr>
            </a:lvl1pPr>
          </a:lstStyle>
          <a:p>
            <a:pPr>
              <a:defRPr/>
            </a:pPr>
            <a:fld id="{87819E1E-1D91-F44D-902C-FC5B97433BAA}" type="slidenum">
              <a:rPr lang="en-US" altLang="en-US"/>
              <a:pPr>
                <a:defRPr/>
              </a:pPr>
              <a:t>‹#›</a:t>
            </a:fld>
            <a:endParaRPr lang="en-US" altLang="en-US"/>
          </a:p>
        </p:txBody>
      </p:sp>
      <p:sp>
        <p:nvSpPr>
          <p:cNvPr id="1033" name="Line 9">
            <a:extLst>
              <a:ext uri="{FF2B5EF4-FFF2-40B4-BE49-F238E27FC236}">
                <a16:creationId xmlns:a16="http://schemas.microsoft.com/office/drawing/2014/main" id="{20958663-93A8-D883-57D2-965D0170ABB8}"/>
              </a:ext>
            </a:extLst>
          </p:cNvPr>
          <p:cNvSpPr>
            <a:spLocks noChangeShapeType="1"/>
          </p:cNvSpPr>
          <p:nvPr userDrawn="1"/>
        </p:nvSpPr>
        <p:spPr bwMode="auto">
          <a:xfrm>
            <a:off x="9525" y="774700"/>
            <a:ext cx="9124950" cy="0"/>
          </a:xfrm>
          <a:prstGeom prst="line">
            <a:avLst/>
          </a:prstGeom>
          <a:noFill/>
          <a:ln w="28575">
            <a:solidFill>
              <a:srgbClr val="0C285B"/>
            </a:solidFill>
            <a:round/>
            <a:headEnd/>
            <a:tailEnd/>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sp>
        <p:nvSpPr>
          <p:cNvPr id="1034" name="Line 10">
            <a:extLst>
              <a:ext uri="{FF2B5EF4-FFF2-40B4-BE49-F238E27FC236}">
                <a16:creationId xmlns:a16="http://schemas.microsoft.com/office/drawing/2014/main" id="{CC8992A1-345C-7A1D-6361-589E53AF6A35}"/>
              </a:ext>
            </a:extLst>
          </p:cNvPr>
          <p:cNvSpPr>
            <a:spLocks noChangeShapeType="1"/>
          </p:cNvSpPr>
          <p:nvPr/>
        </p:nvSpPr>
        <p:spPr bwMode="auto">
          <a:xfrm>
            <a:off x="9525" y="812800"/>
            <a:ext cx="9124950" cy="0"/>
          </a:xfrm>
          <a:prstGeom prst="line">
            <a:avLst/>
          </a:prstGeom>
          <a:noFill/>
          <a:ln w="9525">
            <a:solidFill>
              <a:srgbClr val="396BB3"/>
            </a:solidFill>
            <a:round/>
            <a:headEnd/>
            <a:tailEnd/>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spTree>
  </p:cSld>
  <p:clrMap bg1="lt1" tx1="dk1" bg2="lt2" tx2="dk2" accent1="accent1" accent2="accent2" accent3="accent3" accent4="accent4" accent5="accent5" accent6="accent6" hlink="hlink" folHlink="folHlink"/>
  <p:sldLayoutIdLst>
    <p:sldLayoutId id="2147484455" r:id="rId1"/>
    <p:sldLayoutId id="2147484456" r:id="rId2"/>
    <p:sldLayoutId id="2147484457" r:id="rId3"/>
    <p:sldLayoutId id="2147484458" r:id="rId4"/>
    <p:sldLayoutId id="2147484459" r:id="rId5"/>
    <p:sldLayoutId id="2147484460" r:id="rId6"/>
    <p:sldLayoutId id="2147484461" r:id="rId7"/>
    <p:sldLayoutId id="2147484462" r:id="rId8"/>
    <p:sldLayoutId id="2147484463" r:id="rId9"/>
    <p:sldLayoutId id="2147484464" r:id="rId10"/>
  </p:sldLayoutIdLst>
  <p:txStyles>
    <p:titleStyle>
      <a:lvl1pPr algn="l" rtl="0" eaLnBrk="0" fontAlgn="base" hangingPunct="0">
        <a:lnSpc>
          <a:spcPct val="85000"/>
        </a:lnSpc>
        <a:spcBef>
          <a:spcPct val="0"/>
        </a:spcBef>
        <a:spcAft>
          <a:spcPct val="0"/>
        </a:spcAft>
        <a:defRPr sz="2800" b="1">
          <a:solidFill>
            <a:schemeClr val="tx1"/>
          </a:solidFill>
          <a:latin typeface="+mj-lt"/>
          <a:ea typeface="ＭＳ Ｐゴシック" charset="-128"/>
          <a:cs typeface="ＭＳ Ｐゴシック" charset="-128"/>
        </a:defRPr>
      </a:lvl1pPr>
      <a:lvl2pPr algn="l" rtl="0" eaLnBrk="0" fontAlgn="base" hangingPunct="0">
        <a:lnSpc>
          <a:spcPct val="85000"/>
        </a:lnSpc>
        <a:spcBef>
          <a:spcPct val="0"/>
        </a:spcBef>
        <a:spcAft>
          <a:spcPct val="0"/>
        </a:spcAft>
        <a:defRPr sz="2800" b="1">
          <a:solidFill>
            <a:schemeClr val="tx1"/>
          </a:solidFill>
          <a:latin typeface="Times" charset="0"/>
          <a:ea typeface="ＭＳ Ｐゴシック" charset="-128"/>
          <a:cs typeface="ＭＳ Ｐゴシック" charset="-128"/>
        </a:defRPr>
      </a:lvl2pPr>
      <a:lvl3pPr algn="l" rtl="0" eaLnBrk="0" fontAlgn="base" hangingPunct="0">
        <a:lnSpc>
          <a:spcPct val="85000"/>
        </a:lnSpc>
        <a:spcBef>
          <a:spcPct val="0"/>
        </a:spcBef>
        <a:spcAft>
          <a:spcPct val="0"/>
        </a:spcAft>
        <a:defRPr sz="2800" b="1">
          <a:solidFill>
            <a:schemeClr val="tx1"/>
          </a:solidFill>
          <a:latin typeface="Times" charset="0"/>
          <a:ea typeface="ＭＳ Ｐゴシック" charset="-128"/>
          <a:cs typeface="ＭＳ Ｐゴシック" charset="-128"/>
        </a:defRPr>
      </a:lvl3pPr>
      <a:lvl4pPr algn="l" rtl="0" eaLnBrk="0" fontAlgn="base" hangingPunct="0">
        <a:lnSpc>
          <a:spcPct val="85000"/>
        </a:lnSpc>
        <a:spcBef>
          <a:spcPct val="0"/>
        </a:spcBef>
        <a:spcAft>
          <a:spcPct val="0"/>
        </a:spcAft>
        <a:defRPr sz="2800" b="1">
          <a:solidFill>
            <a:schemeClr val="tx1"/>
          </a:solidFill>
          <a:latin typeface="Times" charset="0"/>
          <a:ea typeface="ＭＳ Ｐゴシック" charset="-128"/>
          <a:cs typeface="ＭＳ Ｐゴシック" charset="-128"/>
        </a:defRPr>
      </a:lvl4pPr>
      <a:lvl5pPr algn="l" rtl="0" eaLnBrk="0" fontAlgn="base" hangingPunct="0">
        <a:lnSpc>
          <a:spcPct val="85000"/>
        </a:lnSpc>
        <a:spcBef>
          <a:spcPct val="0"/>
        </a:spcBef>
        <a:spcAft>
          <a:spcPct val="0"/>
        </a:spcAft>
        <a:defRPr sz="2800" b="1">
          <a:solidFill>
            <a:schemeClr val="tx1"/>
          </a:solidFill>
          <a:latin typeface="Times" charset="0"/>
          <a:ea typeface="ＭＳ Ｐゴシック" charset="-128"/>
          <a:cs typeface="ＭＳ Ｐゴシック" charset="-128"/>
        </a:defRPr>
      </a:lvl5pPr>
      <a:lvl6pPr marL="457200" algn="l" rtl="0" fontAlgn="base">
        <a:lnSpc>
          <a:spcPct val="85000"/>
        </a:lnSpc>
        <a:spcBef>
          <a:spcPct val="0"/>
        </a:spcBef>
        <a:spcAft>
          <a:spcPct val="0"/>
        </a:spcAft>
        <a:defRPr sz="2800" b="1">
          <a:solidFill>
            <a:schemeClr val="tx1"/>
          </a:solidFill>
          <a:latin typeface="Times" charset="0"/>
        </a:defRPr>
      </a:lvl6pPr>
      <a:lvl7pPr marL="914400" algn="l" rtl="0" fontAlgn="base">
        <a:lnSpc>
          <a:spcPct val="85000"/>
        </a:lnSpc>
        <a:spcBef>
          <a:spcPct val="0"/>
        </a:spcBef>
        <a:spcAft>
          <a:spcPct val="0"/>
        </a:spcAft>
        <a:defRPr sz="2800" b="1">
          <a:solidFill>
            <a:schemeClr val="tx1"/>
          </a:solidFill>
          <a:latin typeface="Times" charset="0"/>
        </a:defRPr>
      </a:lvl7pPr>
      <a:lvl8pPr marL="1371600" algn="l" rtl="0" fontAlgn="base">
        <a:lnSpc>
          <a:spcPct val="85000"/>
        </a:lnSpc>
        <a:spcBef>
          <a:spcPct val="0"/>
        </a:spcBef>
        <a:spcAft>
          <a:spcPct val="0"/>
        </a:spcAft>
        <a:defRPr sz="2800" b="1">
          <a:solidFill>
            <a:schemeClr val="tx1"/>
          </a:solidFill>
          <a:latin typeface="Times" charset="0"/>
        </a:defRPr>
      </a:lvl8pPr>
      <a:lvl9pPr marL="1828800" algn="l" rtl="0" fontAlgn="base">
        <a:lnSpc>
          <a:spcPct val="85000"/>
        </a:lnSpc>
        <a:spcBef>
          <a:spcPct val="0"/>
        </a:spcBef>
        <a:spcAft>
          <a:spcPct val="0"/>
        </a:spcAft>
        <a:defRPr sz="2800" b="1">
          <a:solidFill>
            <a:schemeClr val="tx1"/>
          </a:solidFill>
          <a:latin typeface="Times" charset="0"/>
        </a:defRPr>
      </a:lvl9pPr>
    </p:titleStyle>
    <p:bodyStyle>
      <a:lvl1pPr marL="342900" indent="-342900" algn="l" rtl="0" eaLnBrk="0" fontAlgn="base" hangingPunct="0">
        <a:spcBef>
          <a:spcPct val="50000"/>
        </a:spcBef>
        <a:spcAft>
          <a:spcPct val="0"/>
        </a:spcAft>
        <a:buChar char="•"/>
        <a:defRPr sz="2400">
          <a:solidFill>
            <a:schemeClr val="tx1"/>
          </a:solidFill>
          <a:latin typeface="+mn-lt"/>
          <a:ea typeface="ＭＳ Ｐゴシック" charset="-128"/>
          <a:cs typeface="ＭＳ Ｐゴシック" charset="-128"/>
        </a:defRPr>
      </a:lvl1pPr>
      <a:lvl2pPr marL="742950" indent="-285750" algn="l" rtl="0" eaLnBrk="0" fontAlgn="base" hangingPunct="0">
        <a:lnSpc>
          <a:spcPct val="90000"/>
        </a:lnSpc>
        <a:spcBef>
          <a:spcPct val="20000"/>
        </a:spcBef>
        <a:spcAft>
          <a:spcPct val="0"/>
        </a:spcAft>
        <a:buChar char="–"/>
        <a:defRPr sz="2100">
          <a:solidFill>
            <a:schemeClr val="tx1"/>
          </a:solidFill>
          <a:latin typeface="+mn-lt"/>
          <a:ea typeface="ＭＳ Ｐゴシック" charset="-128"/>
        </a:defRPr>
      </a:lvl2pPr>
      <a:lvl3pPr marL="1143000" indent="-228600" algn="l" rtl="0" eaLnBrk="0" fontAlgn="base" hangingPunct="0">
        <a:lnSpc>
          <a:spcPct val="90000"/>
        </a:lnSpc>
        <a:spcBef>
          <a:spcPct val="20000"/>
        </a:spcBef>
        <a:spcAft>
          <a:spcPct val="0"/>
        </a:spcAft>
        <a:buChar char="•"/>
        <a:defRPr>
          <a:solidFill>
            <a:schemeClr val="tx1"/>
          </a:solidFill>
          <a:latin typeface="+mn-lt"/>
          <a:ea typeface="ＭＳ Ｐゴシック" pitchFamily="27" charset="-128"/>
          <a:cs typeface="Geneva" pitchFamily="27" charset="0"/>
        </a:defRPr>
      </a:lvl3pPr>
      <a:lvl4pPr marL="1600200" indent="-228600" algn="l" rtl="0" eaLnBrk="0" fontAlgn="base" hangingPunct="0">
        <a:lnSpc>
          <a:spcPct val="90000"/>
        </a:lnSpc>
        <a:spcBef>
          <a:spcPct val="20000"/>
        </a:spcBef>
        <a:spcAft>
          <a:spcPct val="0"/>
        </a:spcAft>
        <a:buChar char="–"/>
        <a:defRPr sz="1500">
          <a:solidFill>
            <a:schemeClr val="tx1"/>
          </a:solidFill>
          <a:latin typeface="+mn-lt"/>
          <a:ea typeface="ＭＳ Ｐゴシック" pitchFamily="27" charset="-128"/>
          <a:cs typeface="Geneva" pitchFamily="27" charset="0"/>
        </a:defRPr>
      </a:lvl4pPr>
      <a:lvl5pPr marL="2057400" indent="-228600" algn="l" rtl="0" eaLnBrk="0" fontAlgn="base" hangingPunct="0">
        <a:spcBef>
          <a:spcPct val="20000"/>
        </a:spcBef>
        <a:spcAft>
          <a:spcPct val="0"/>
        </a:spcAft>
        <a:buChar char="»"/>
        <a:defRPr sz="1300">
          <a:solidFill>
            <a:schemeClr val="tx1"/>
          </a:solidFill>
          <a:latin typeface="+mn-lt"/>
          <a:ea typeface="ＭＳ Ｐゴシック" pitchFamily="27" charset="-128"/>
          <a:cs typeface="Geneva" pitchFamily="27" charset="0"/>
        </a:defRPr>
      </a:lvl5pPr>
      <a:lvl6pPr marL="2514600" indent="-228600" algn="l" rtl="0" fontAlgn="base">
        <a:spcBef>
          <a:spcPct val="20000"/>
        </a:spcBef>
        <a:spcAft>
          <a:spcPct val="0"/>
        </a:spcAft>
        <a:buChar char="»"/>
        <a:defRPr sz="1300">
          <a:solidFill>
            <a:schemeClr val="tx1"/>
          </a:solidFill>
          <a:latin typeface="+mn-lt"/>
          <a:ea typeface="ＭＳ Ｐゴシック" charset="-128"/>
        </a:defRPr>
      </a:lvl6pPr>
      <a:lvl7pPr marL="2971800" indent="-228600" algn="l" rtl="0" fontAlgn="base">
        <a:spcBef>
          <a:spcPct val="20000"/>
        </a:spcBef>
        <a:spcAft>
          <a:spcPct val="0"/>
        </a:spcAft>
        <a:buChar char="»"/>
        <a:defRPr sz="1300">
          <a:solidFill>
            <a:schemeClr val="tx1"/>
          </a:solidFill>
          <a:latin typeface="+mn-lt"/>
          <a:ea typeface="ＭＳ Ｐゴシック" charset="-128"/>
        </a:defRPr>
      </a:lvl7pPr>
      <a:lvl8pPr marL="3429000" indent="-228600" algn="l" rtl="0" fontAlgn="base">
        <a:spcBef>
          <a:spcPct val="20000"/>
        </a:spcBef>
        <a:spcAft>
          <a:spcPct val="0"/>
        </a:spcAft>
        <a:buChar char="»"/>
        <a:defRPr sz="1300">
          <a:solidFill>
            <a:schemeClr val="tx1"/>
          </a:solidFill>
          <a:latin typeface="+mn-lt"/>
          <a:ea typeface="ＭＳ Ｐゴシック" charset="-128"/>
        </a:defRPr>
      </a:lvl8pPr>
      <a:lvl9pPr marL="3886200" indent="-228600" algn="l" rtl="0" fontAlgn="base">
        <a:spcBef>
          <a:spcPct val="20000"/>
        </a:spcBef>
        <a:spcAft>
          <a:spcPct val="0"/>
        </a:spcAft>
        <a:buChar char="»"/>
        <a:defRPr sz="13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AutoShape 3">
            <a:extLst>
              <a:ext uri="{FF2B5EF4-FFF2-40B4-BE49-F238E27FC236}">
                <a16:creationId xmlns:a16="http://schemas.microsoft.com/office/drawing/2014/main" id="{A5BF0FB8-AB78-6245-F4AA-2ED2CE21CAF8}"/>
              </a:ext>
            </a:extLst>
          </p:cNvPr>
          <p:cNvSpPr>
            <a:spLocks noChangeArrowheads="1"/>
          </p:cNvSpPr>
          <p:nvPr/>
        </p:nvSpPr>
        <p:spPr bwMode="auto">
          <a:xfrm>
            <a:off x="6815138" y="914400"/>
            <a:ext cx="2174875" cy="3721100"/>
          </a:xfrm>
          <a:prstGeom prst="roundRect">
            <a:avLst>
              <a:gd name="adj" fmla="val 11111"/>
            </a:avLst>
          </a:prstGeom>
          <a:solidFill>
            <a:srgbClr val="3366FF">
              <a:alpha val="20000"/>
            </a:srgbClr>
          </a:solidFill>
          <a:ln w="25400">
            <a:solidFill>
              <a:schemeClr val="bg2"/>
            </a:solidFill>
            <a:round/>
            <a:headEnd/>
            <a:tailEnd/>
          </a:ln>
        </p:spPr>
        <p:txBody>
          <a:bodyPr lIns="0" rIns="0"/>
          <a:lstStyle>
            <a:lvl1pPr>
              <a:spcBef>
                <a:spcPct val="50000"/>
              </a:spcBef>
              <a:buChar char="•"/>
              <a:defRPr sz="2400">
                <a:solidFill>
                  <a:schemeClr val="tx1"/>
                </a:solidFill>
                <a:latin typeface="Arial" panose="020B0604020202020204" pitchFamily="34" charset="0"/>
                <a:ea typeface="ＭＳ Ｐゴシック" panose="020B0600070205080204" pitchFamily="34" charset="-128"/>
                <a:cs typeface="ＭＳ Ｐゴシック" panose="020B0600070205080204" pitchFamily="34" charset="-128"/>
              </a:defRPr>
            </a:lvl1pPr>
            <a:lvl2pPr marL="742950" indent="-285750">
              <a:lnSpc>
                <a:spcPct val="90000"/>
              </a:lnSpc>
              <a:spcBef>
                <a:spcPct val="20000"/>
              </a:spcBef>
              <a:buChar char="–"/>
              <a:defRPr sz="2100">
                <a:solidFill>
                  <a:schemeClr val="tx1"/>
                </a:solidFill>
                <a:latin typeface="Arial" panose="020B0604020202020204" pitchFamily="34" charset="0"/>
                <a:ea typeface="ＭＳ Ｐゴシック" panose="020B0600070205080204" pitchFamily="34" charset="-128"/>
              </a:defRPr>
            </a:lvl2pPr>
            <a:lvl3pPr marL="1143000" indent="-228600">
              <a:lnSpc>
                <a:spcPct val="90000"/>
              </a:lnSpc>
              <a:spcBef>
                <a:spcPct val="20000"/>
              </a:spcBef>
              <a:buChar char="•"/>
              <a:defRPr>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3pPr>
            <a:lvl4pPr marL="1600200" indent="-228600">
              <a:lnSpc>
                <a:spcPct val="90000"/>
              </a:lnSpc>
              <a:spcBef>
                <a:spcPct val="20000"/>
              </a:spcBef>
              <a:buChar char="–"/>
              <a:defRPr sz="15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4pPr>
            <a:lvl5pPr marL="2057400" indent="-228600">
              <a:spcBef>
                <a:spcPct val="20000"/>
              </a:spcBef>
              <a:buChar char="»"/>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5pPr>
            <a:lvl6pPr marL="2514600" indent="-228600" eaLnBrk="0" fontAlgn="base" hangingPunct="0">
              <a:spcBef>
                <a:spcPct val="20000"/>
              </a:spcBef>
              <a:spcAft>
                <a:spcPct val="0"/>
              </a:spcAft>
              <a:buChar char="»"/>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6pPr>
            <a:lvl7pPr marL="2971800" indent="-228600" eaLnBrk="0" fontAlgn="base" hangingPunct="0">
              <a:spcBef>
                <a:spcPct val="20000"/>
              </a:spcBef>
              <a:spcAft>
                <a:spcPct val="0"/>
              </a:spcAft>
              <a:buChar char="»"/>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7pPr>
            <a:lvl8pPr marL="3429000" indent="-228600" eaLnBrk="0" fontAlgn="base" hangingPunct="0">
              <a:spcBef>
                <a:spcPct val="20000"/>
              </a:spcBef>
              <a:spcAft>
                <a:spcPct val="0"/>
              </a:spcAft>
              <a:buChar char="»"/>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8pPr>
            <a:lvl9pPr marL="3886200" indent="-228600" eaLnBrk="0" fontAlgn="base" hangingPunct="0">
              <a:spcBef>
                <a:spcPct val="20000"/>
              </a:spcBef>
              <a:spcAft>
                <a:spcPct val="0"/>
              </a:spcAft>
              <a:buChar char="»"/>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9pPr>
          </a:lstStyle>
          <a:p>
            <a:pPr>
              <a:spcBef>
                <a:spcPts val="600"/>
              </a:spcBef>
              <a:buFontTx/>
              <a:buNone/>
            </a:pPr>
            <a:r>
              <a:rPr lang="en-US" altLang="en-US" sz="1100" b="1" i="1">
                <a:cs typeface="Arial" panose="020B0604020202020204" pitchFamily="34" charset="0"/>
              </a:rPr>
              <a:t>Next Steps/Future Funding:</a:t>
            </a:r>
          </a:p>
          <a:p>
            <a:pPr>
              <a:spcBef>
                <a:spcPts val="600"/>
              </a:spcBef>
              <a:buFontTx/>
              <a:buNone/>
            </a:pPr>
            <a:r>
              <a:rPr lang="en-US" altLang="en-US" sz="1100" i="1">
                <a:cs typeface="Arial" panose="020B0604020202020204" pitchFamily="34" charset="0"/>
              </a:rPr>
              <a:t>Briefly state the next step after this year’s work. This could include anticipated proposals to other programs, experimental/flight testing, papers, patents, or other follow-on work.</a:t>
            </a:r>
          </a:p>
          <a:p>
            <a:pPr>
              <a:spcBef>
                <a:spcPts val="600"/>
              </a:spcBef>
              <a:buFontTx/>
              <a:buNone/>
            </a:pPr>
            <a:endParaRPr lang="en-US" altLang="en-US" sz="1100">
              <a:cs typeface="Arial" panose="020B0604020202020204" pitchFamily="34" charset="0"/>
            </a:endParaRPr>
          </a:p>
          <a:p>
            <a:pPr>
              <a:spcBef>
                <a:spcPts val="600"/>
              </a:spcBef>
              <a:buFontTx/>
              <a:buNone/>
            </a:pPr>
            <a:endParaRPr lang="en-US" altLang="en-US" sz="1100">
              <a:cs typeface="Arial" panose="020B0604020202020204" pitchFamily="34" charset="0"/>
            </a:endParaRPr>
          </a:p>
          <a:p>
            <a:pPr>
              <a:spcBef>
                <a:spcPts val="600"/>
              </a:spcBef>
              <a:buFontTx/>
              <a:buNone/>
            </a:pPr>
            <a:endParaRPr lang="en-US" altLang="en-US" sz="1100">
              <a:cs typeface="Arial" panose="020B0604020202020204" pitchFamily="34" charset="0"/>
            </a:endParaRPr>
          </a:p>
          <a:p>
            <a:pPr>
              <a:spcBef>
                <a:spcPts val="600"/>
              </a:spcBef>
              <a:buFontTx/>
              <a:buNone/>
            </a:pPr>
            <a:endParaRPr lang="en-US" altLang="en-US" sz="1100">
              <a:cs typeface="Arial" panose="020B0604020202020204" pitchFamily="34" charset="0"/>
            </a:endParaRPr>
          </a:p>
          <a:p>
            <a:pPr>
              <a:spcBef>
                <a:spcPts val="600"/>
              </a:spcBef>
              <a:buFontTx/>
              <a:buNone/>
            </a:pPr>
            <a:r>
              <a:rPr lang="en-US" altLang="en-US" sz="1100" b="1" i="1">
                <a:cs typeface="Arial" panose="020B0604020202020204" pitchFamily="34" charset="0"/>
              </a:rPr>
              <a:t>Customers &amp; Applications:</a:t>
            </a:r>
          </a:p>
          <a:p>
            <a:pPr>
              <a:spcBef>
                <a:spcPts val="600"/>
              </a:spcBef>
              <a:buFontTx/>
              <a:buNone/>
            </a:pPr>
            <a:r>
              <a:rPr lang="en-US" altLang="en-US" sz="1100" i="1">
                <a:cs typeface="Arial" panose="020B0604020202020204" pitchFamily="34" charset="0"/>
              </a:rPr>
              <a:t>Specific organizations, agencies, or corporations. Summary of how they will benefit from the new technology</a:t>
            </a:r>
            <a:r>
              <a:rPr lang="en-US" altLang="en-US" sz="1100">
                <a:cs typeface="Arial" panose="020B0604020202020204" pitchFamily="34" charset="0"/>
              </a:rPr>
              <a:t>.</a:t>
            </a:r>
          </a:p>
        </p:txBody>
      </p:sp>
      <p:sp>
        <p:nvSpPr>
          <p:cNvPr id="14338" name="AutoShape 4">
            <a:extLst>
              <a:ext uri="{FF2B5EF4-FFF2-40B4-BE49-F238E27FC236}">
                <a16:creationId xmlns:a16="http://schemas.microsoft.com/office/drawing/2014/main" id="{473D9E59-3C5D-5A71-83FA-1CF7FD8A1218}"/>
              </a:ext>
            </a:extLst>
          </p:cNvPr>
          <p:cNvSpPr>
            <a:spLocks noChangeArrowheads="1"/>
          </p:cNvSpPr>
          <p:nvPr/>
        </p:nvSpPr>
        <p:spPr bwMode="auto">
          <a:xfrm>
            <a:off x="2913063" y="1173163"/>
            <a:ext cx="3549650" cy="5087937"/>
          </a:xfrm>
          <a:prstGeom prst="roundRect">
            <a:avLst>
              <a:gd name="adj" fmla="val 7963"/>
            </a:avLst>
          </a:prstGeom>
          <a:solidFill>
            <a:srgbClr val="666699">
              <a:alpha val="25098"/>
            </a:srgbClr>
          </a:solidFill>
          <a:ln w="38100">
            <a:solidFill>
              <a:srgbClr val="4D4D4D"/>
            </a:solidFill>
            <a:round/>
            <a:headEnd/>
            <a:tailEnd/>
          </a:ln>
        </p:spPr>
        <p:txBody>
          <a:bodyPr tIns="91440" bIns="91440"/>
          <a:lstStyle>
            <a:lvl1pPr marL="114300" indent="-114300">
              <a:spcBef>
                <a:spcPct val="50000"/>
              </a:spcBef>
              <a:buChar char="•"/>
              <a:defRPr sz="2400">
                <a:solidFill>
                  <a:schemeClr val="tx1"/>
                </a:solidFill>
                <a:latin typeface="Arial" panose="020B0604020202020204" pitchFamily="34" charset="0"/>
                <a:ea typeface="ＭＳ Ｐゴシック" panose="020B0600070205080204" pitchFamily="34" charset="-128"/>
                <a:cs typeface="ＭＳ Ｐゴシック" panose="020B0600070205080204" pitchFamily="34" charset="-128"/>
              </a:defRPr>
            </a:lvl1pPr>
            <a:lvl2pPr marL="742950" indent="-285750">
              <a:lnSpc>
                <a:spcPct val="90000"/>
              </a:lnSpc>
              <a:spcBef>
                <a:spcPct val="20000"/>
              </a:spcBef>
              <a:buChar char="–"/>
              <a:defRPr sz="2100">
                <a:solidFill>
                  <a:schemeClr val="tx1"/>
                </a:solidFill>
                <a:latin typeface="Arial" panose="020B0604020202020204" pitchFamily="34" charset="0"/>
                <a:ea typeface="ＭＳ Ｐゴシック" panose="020B0600070205080204" pitchFamily="34" charset="-128"/>
              </a:defRPr>
            </a:lvl2pPr>
            <a:lvl3pPr marL="1143000" indent="-228600">
              <a:lnSpc>
                <a:spcPct val="90000"/>
              </a:lnSpc>
              <a:spcBef>
                <a:spcPct val="20000"/>
              </a:spcBef>
              <a:buChar char="•"/>
              <a:defRPr>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3pPr>
            <a:lvl4pPr marL="1600200" indent="-228600">
              <a:lnSpc>
                <a:spcPct val="90000"/>
              </a:lnSpc>
              <a:spcBef>
                <a:spcPct val="20000"/>
              </a:spcBef>
              <a:buChar char="–"/>
              <a:defRPr sz="15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4pPr>
            <a:lvl5pPr marL="2057400" indent="-228600">
              <a:spcBef>
                <a:spcPct val="20000"/>
              </a:spcBef>
              <a:buChar char="»"/>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5pPr>
            <a:lvl6pPr marL="2514600" indent="-228600" eaLnBrk="0" fontAlgn="base" hangingPunct="0">
              <a:spcBef>
                <a:spcPct val="20000"/>
              </a:spcBef>
              <a:spcAft>
                <a:spcPct val="0"/>
              </a:spcAft>
              <a:buChar char="»"/>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6pPr>
            <a:lvl7pPr marL="2971800" indent="-228600" eaLnBrk="0" fontAlgn="base" hangingPunct="0">
              <a:spcBef>
                <a:spcPct val="20000"/>
              </a:spcBef>
              <a:spcAft>
                <a:spcPct val="0"/>
              </a:spcAft>
              <a:buChar char="»"/>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7pPr>
            <a:lvl8pPr marL="3429000" indent="-228600" eaLnBrk="0" fontAlgn="base" hangingPunct="0">
              <a:spcBef>
                <a:spcPct val="20000"/>
              </a:spcBef>
              <a:spcAft>
                <a:spcPct val="0"/>
              </a:spcAft>
              <a:buChar char="»"/>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8pPr>
            <a:lvl9pPr marL="3886200" indent="-228600" eaLnBrk="0" fontAlgn="base" hangingPunct="0">
              <a:spcBef>
                <a:spcPct val="20000"/>
              </a:spcBef>
              <a:spcAft>
                <a:spcPct val="0"/>
              </a:spcAft>
              <a:buChar char="»"/>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9pPr>
          </a:lstStyle>
          <a:p>
            <a:pPr>
              <a:buFontTx/>
              <a:buNone/>
            </a:pPr>
            <a:endParaRPr lang="en-US" altLang="en-US" sz="1200" u="sng"/>
          </a:p>
        </p:txBody>
      </p:sp>
      <p:sp>
        <p:nvSpPr>
          <p:cNvPr id="14339" name="Rectangle 27">
            <a:extLst>
              <a:ext uri="{FF2B5EF4-FFF2-40B4-BE49-F238E27FC236}">
                <a16:creationId xmlns:a16="http://schemas.microsoft.com/office/drawing/2014/main" id="{3E1A2673-F3A9-AF9E-32AF-4CB01B385A65}"/>
              </a:ext>
            </a:extLst>
          </p:cNvPr>
          <p:cNvSpPr>
            <a:spLocks noGrp="1" noChangeArrowheads="1"/>
          </p:cNvSpPr>
          <p:nvPr>
            <p:ph type="title"/>
          </p:nvPr>
        </p:nvSpPr>
        <p:spPr>
          <a:xfrm>
            <a:off x="841375" y="39688"/>
            <a:ext cx="7667625" cy="612775"/>
          </a:xfrm>
        </p:spPr>
        <p:txBody>
          <a:bodyPr/>
          <a:lstStyle/>
          <a:p>
            <a:pPr algn="ctr" eaLnBrk="1" hangingPunct="1">
              <a:lnSpc>
                <a:spcPct val="100000"/>
              </a:lnSpc>
              <a:tabLst>
                <a:tab pos="8229600" algn="r"/>
              </a:tabLst>
            </a:pPr>
            <a:r>
              <a:rPr lang="en-US" altLang="en-US" sz="1600" dirty="0">
                <a:latin typeface="Arial" panose="020B0604020202020204" pitchFamily="34" charset="0"/>
                <a:ea typeface="ＭＳ Ｐゴシック" panose="020B0600070205080204" pitchFamily="34" charset="-128"/>
                <a:cs typeface="Arial" panose="020B0604020202020204" pitchFamily="34" charset="0"/>
              </a:rPr>
              <a:t>Ames Center Innovation Fund (CIF) FY24</a:t>
            </a:r>
            <a:br>
              <a:rPr lang="en-US" altLang="en-US" sz="1600" dirty="0">
                <a:latin typeface="Arial" panose="020B0604020202020204" pitchFamily="34" charset="0"/>
                <a:ea typeface="ＭＳ Ｐゴシック" panose="020B0600070205080204" pitchFamily="34" charset="-128"/>
                <a:cs typeface="Arial" panose="020B0604020202020204" pitchFamily="34" charset="0"/>
              </a:rPr>
            </a:br>
            <a:r>
              <a:rPr lang="en-US" altLang="en-US" sz="1600" dirty="0">
                <a:latin typeface="Arial" panose="020B0604020202020204" pitchFamily="34" charset="0"/>
                <a:ea typeface="ＭＳ Ｐゴシック" panose="020B0600070205080204" pitchFamily="34" charset="-128"/>
                <a:cs typeface="Arial" panose="020B0604020202020204" pitchFamily="34" charset="0"/>
              </a:rPr>
              <a:t>Concept Title Goes Here</a:t>
            </a:r>
            <a:br>
              <a:rPr lang="en-US" altLang="en-US" sz="1600" dirty="0">
                <a:latin typeface="Arial" panose="020B0604020202020204" pitchFamily="34" charset="0"/>
                <a:ea typeface="ＭＳ Ｐゴシック" panose="020B0600070205080204" pitchFamily="34" charset="-128"/>
              </a:rPr>
            </a:br>
            <a:r>
              <a:rPr lang="en-US" altLang="en-US" sz="1300" dirty="0">
                <a:latin typeface="Arial" panose="020B0604020202020204" pitchFamily="34" charset="0"/>
                <a:ea typeface="ＭＳ Ｐゴシック" panose="020B0600070205080204" pitchFamily="34" charset="-128"/>
              </a:rPr>
              <a:t>PI Full Name (Org Code); email address</a:t>
            </a:r>
          </a:p>
        </p:txBody>
      </p:sp>
      <p:sp>
        <p:nvSpPr>
          <p:cNvPr id="14340" name="Text Box 7">
            <a:extLst>
              <a:ext uri="{FF2B5EF4-FFF2-40B4-BE49-F238E27FC236}">
                <a16:creationId xmlns:a16="http://schemas.microsoft.com/office/drawing/2014/main" id="{B4597ED9-2217-F2CF-68AF-E3BD6ED7A8C7}"/>
              </a:ext>
            </a:extLst>
          </p:cNvPr>
          <p:cNvSpPr txBox="1">
            <a:spLocks noChangeArrowheads="1"/>
          </p:cNvSpPr>
          <p:nvPr/>
        </p:nvSpPr>
        <p:spPr bwMode="auto">
          <a:xfrm>
            <a:off x="401638" y="6397625"/>
            <a:ext cx="8359775" cy="336550"/>
          </a:xfrm>
          <a:prstGeom prst="rect">
            <a:avLst/>
          </a:prstGeom>
          <a:solidFill>
            <a:srgbClr val="FFFF00"/>
          </a:solidFill>
          <a:ln w="31750">
            <a:solidFill>
              <a:srgbClr val="333333"/>
            </a:solidFill>
            <a:miter lim="800000"/>
            <a:headEnd/>
            <a:tailEnd/>
          </a:ln>
        </p:spPr>
        <p:txBody>
          <a:bodyPr lIns="274320" tIns="100584" rIns="274320" bIns="73152" anchor="b" anchorCtr="1">
            <a:spAutoFit/>
          </a:bodyPr>
          <a:lstStyle>
            <a:lvl1pPr>
              <a:spcBef>
                <a:spcPct val="50000"/>
              </a:spcBef>
              <a:buChar char="•"/>
              <a:defRPr sz="2400">
                <a:solidFill>
                  <a:schemeClr val="tx1"/>
                </a:solidFill>
                <a:latin typeface="Arial" panose="020B0604020202020204" pitchFamily="34" charset="0"/>
                <a:ea typeface="ＭＳ Ｐゴシック" panose="020B0600070205080204" pitchFamily="34" charset="-128"/>
                <a:cs typeface="ＭＳ Ｐゴシック" panose="020B0600070205080204" pitchFamily="34" charset="-128"/>
              </a:defRPr>
            </a:lvl1pPr>
            <a:lvl2pPr marL="742950" indent="-285750">
              <a:lnSpc>
                <a:spcPct val="90000"/>
              </a:lnSpc>
              <a:spcBef>
                <a:spcPct val="20000"/>
              </a:spcBef>
              <a:buChar char="–"/>
              <a:defRPr sz="2100">
                <a:solidFill>
                  <a:schemeClr val="tx1"/>
                </a:solidFill>
                <a:latin typeface="Arial" panose="020B0604020202020204" pitchFamily="34" charset="0"/>
                <a:ea typeface="ＭＳ Ｐゴシック" panose="020B0600070205080204" pitchFamily="34" charset="-128"/>
              </a:defRPr>
            </a:lvl2pPr>
            <a:lvl3pPr marL="1143000" indent="-228600">
              <a:lnSpc>
                <a:spcPct val="90000"/>
              </a:lnSpc>
              <a:spcBef>
                <a:spcPct val="20000"/>
              </a:spcBef>
              <a:buChar char="•"/>
              <a:defRPr>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3pPr>
            <a:lvl4pPr marL="1600200" indent="-228600">
              <a:lnSpc>
                <a:spcPct val="90000"/>
              </a:lnSpc>
              <a:spcBef>
                <a:spcPct val="20000"/>
              </a:spcBef>
              <a:buChar char="–"/>
              <a:defRPr sz="15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4pPr>
            <a:lvl5pPr marL="2057400" indent="-228600">
              <a:spcBef>
                <a:spcPct val="20000"/>
              </a:spcBef>
              <a:buChar char="»"/>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5pPr>
            <a:lvl6pPr marL="2514600" indent="-228600" eaLnBrk="0" fontAlgn="base" hangingPunct="0">
              <a:spcBef>
                <a:spcPct val="20000"/>
              </a:spcBef>
              <a:spcAft>
                <a:spcPct val="0"/>
              </a:spcAft>
              <a:buChar char="»"/>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6pPr>
            <a:lvl7pPr marL="2971800" indent="-228600" eaLnBrk="0" fontAlgn="base" hangingPunct="0">
              <a:spcBef>
                <a:spcPct val="20000"/>
              </a:spcBef>
              <a:spcAft>
                <a:spcPct val="0"/>
              </a:spcAft>
              <a:buChar char="»"/>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7pPr>
            <a:lvl8pPr marL="3429000" indent="-228600" eaLnBrk="0" fontAlgn="base" hangingPunct="0">
              <a:spcBef>
                <a:spcPct val="20000"/>
              </a:spcBef>
              <a:spcAft>
                <a:spcPct val="0"/>
              </a:spcAft>
              <a:buChar char="»"/>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8pPr>
            <a:lvl9pPr marL="3886200" indent="-228600" eaLnBrk="0" fontAlgn="base" hangingPunct="0">
              <a:spcBef>
                <a:spcPct val="20000"/>
              </a:spcBef>
              <a:spcAft>
                <a:spcPct val="0"/>
              </a:spcAft>
              <a:buChar char="»"/>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9pPr>
          </a:lstStyle>
          <a:p>
            <a:pPr algn="ctr" eaLnBrk="1" hangingPunct="1">
              <a:lnSpc>
                <a:spcPct val="85000"/>
              </a:lnSpc>
              <a:spcBef>
                <a:spcPct val="0"/>
              </a:spcBef>
              <a:buFontTx/>
              <a:buNone/>
            </a:pPr>
            <a:r>
              <a:rPr lang="en-US" altLang="en-US" sz="1200" b="1"/>
              <a:t>A sentence states why this project is important/useful and innovative.</a:t>
            </a:r>
          </a:p>
        </p:txBody>
      </p:sp>
      <p:sp>
        <p:nvSpPr>
          <p:cNvPr id="14341" name="Rectangle 8">
            <a:extLst>
              <a:ext uri="{FF2B5EF4-FFF2-40B4-BE49-F238E27FC236}">
                <a16:creationId xmlns:a16="http://schemas.microsoft.com/office/drawing/2014/main" id="{163CA0FF-A3F5-E0E1-9D15-EF4A940AF902}"/>
              </a:ext>
            </a:extLst>
          </p:cNvPr>
          <p:cNvSpPr>
            <a:spLocks noChangeArrowheads="1"/>
          </p:cNvSpPr>
          <p:nvPr/>
        </p:nvSpPr>
        <p:spPr bwMode="auto">
          <a:xfrm>
            <a:off x="3035300" y="1346200"/>
            <a:ext cx="3303588" cy="474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prstDash val="sysDot"/>
                <a:miter lim="800000"/>
                <a:headEnd/>
                <a:tailEnd/>
              </a14:hiddenLine>
            </a:ext>
          </a:extLst>
        </p:spPr>
        <p:txBody>
          <a:bodyPr lIns="0" tIns="0" rIns="0" bIns="0">
            <a:spAutoFit/>
          </a:bodyPr>
          <a:lstStyle>
            <a:lvl1pPr>
              <a:spcBef>
                <a:spcPct val="50000"/>
              </a:spcBef>
              <a:buChar char="•"/>
              <a:tabLst>
                <a:tab pos="288925" algn="l"/>
              </a:tabLst>
              <a:defRPr sz="2400">
                <a:solidFill>
                  <a:schemeClr val="tx1"/>
                </a:solidFill>
                <a:latin typeface="Arial" panose="020B0604020202020204" pitchFamily="34" charset="0"/>
                <a:ea typeface="ＭＳ Ｐゴシック" panose="020B0600070205080204" pitchFamily="34" charset="-128"/>
                <a:cs typeface="ＭＳ Ｐゴシック" panose="020B0600070205080204" pitchFamily="34" charset="-128"/>
              </a:defRPr>
            </a:lvl1pPr>
            <a:lvl2pPr marL="742950" indent="-285750">
              <a:lnSpc>
                <a:spcPct val="90000"/>
              </a:lnSpc>
              <a:spcBef>
                <a:spcPct val="20000"/>
              </a:spcBef>
              <a:buChar char="–"/>
              <a:tabLst>
                <a:tab pos="288925" algn="l"/>
              </a:tabLst>
              <a:defRPr sz="2100">
                <a:solidFill>
                  <a:schemeClr val="tx1"/>
                </a:solidFill>
                <a:latin typeface="Arial" panose="020B0604020202020204" pitchFamily="34" charset="0"/>
                <a:ea typeface="ＭＳ Ｐゴシック" panose="020B0600070205080204" pitchFamily="34" charset="-128"/>
              </a:defRPr>
            </a:lvl2pPr>
            <a:lvl3pPr marL="1143000" indent="-228600">
              <a:lnSpc>
                <a:spcPct val="90000"/>
              </a:lnSpc>
              <a:spcBef>
                <a:spcPct val="20000"/>
              </a:spcBef>
              <a:buChar char="•"/>
              <a:tabLst>
                <a:tab pos="288925" algn="l"/>
              </a:tabLst>
              <a:defRPr>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3pPr>
            <a:lvl4pPr marL="1600200" indent="-228600">
              <a:lnSpc>
                <a:spcPct val="90000"/>
              </a:lnSpc>
              <a:spcBef>
                <a:spcPct val="20000"/>
              </a:spcBef>
              <a:buChar char="–"/>
              <a:tabLst>
                <a:tab pos="288925" algn="l"/>
              </a:tabLst>
              <a:defRPr sz="15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4pPr>
            <a:lvl5pPr marL="2057400" indent="-228600">
              <a:spcBef>
                <a:spcPct val="20000"/>
              </a:spcBef>
              <a:buChar char="»"/>
              <a:tabLst>
                <a:tab pos="288925" algn="l"/>
              </a:tabLst>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5pPr>
            <a:lvl6pPr marL="2514600" indent="-228600" eaLnBrk="0" fontAlgn="base" hangingPunct="0">
              <a:spcBef>
                <a:spcPct val="20000"/>
              </a:spcBef>
              <a:spcAft>
                <a:spcPct val="0"/>
              </a:spcAft>
              <a:buChar char="»"/>
              <a:tabLst>
                <a:tab pos="288925" algn="l"/>
              </a:tabLst>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6pPr>
            <a:lvl7pPr marL="2971800" indent="-228600" eaLnBrk="0" fontAlgn="base" hangingPunct="0">
              <a:spcBef>
                <a:spcPct val="20000"/>
              </a:spcBef>
              <a:spcAft>
                <a:spcPct val="0"/>
              </a:spcAft>
              <a:buChar char="»"/>
              <a:tabLst>
                <a:tab pos="288925" algn="l"/>
              </a:tabLst>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7pPr>
            <a:lvl8pPr marL="3429000" indent="-228600" eaLnBrk="0" fontAlgn="base" hangingPunct="0">
              <a:spcBef>
                <a:spcPct val="20000"/>
              </a:spcBef>
              <a:spcAft>
                <a:spcPct val="0"/>
              </a:spcAft>
              <a:buChar char="»"/>
              <a:tabLst>
                <a:tab pos="288925" algn="l"/>
              </a:tabLst>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8pPr>
            <a:lvl9pPr marL="3886200" indent="-228600" eaLnBrk="0" fontAlgn="base" hangingPunct="0">
              <a:spcBef>
                <a:spcPct val="20000"/>
              </a:spcBef>
              <a:spcAft>
                <a:spcPct val="0"/>
              </a:spcAft>
              <a:buChar char="»"/>
              <a:tabLst>
                <a:tab pos="288925" algn="l"/>
              </a:tabLst>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9pPr>
          </a:lstStyle>
          <a:p>
            <a:pPr>
              <a:spcBef>
                <a:spcPts val="600"/>
              </a:spcBef>
              <a:buClr>
                <a:srgbClr val="000066"/>
              </a:buClr>
              <a:buFontTx/>
              <a:buNone/>
            </a:pPr>
            <a:r>
              <a:rPr kumimoji="1" lang="en-US" altLang="en-US" sz="1100" b="1" i="1"/>
              <a:t>Technical Approach:</a:t>
            </a:r>
          </a:p>
          <a:p>
            <a:pPr>
              <a:spcBef>
                <a:spcPts val="600"/>
              </a:spcBef>
              <a:buClr>
                <a:srgbClr val="000066"/>
              </a:buClr>
              <a:buFontTx/>
              <a:buNone/>
            </a:pPr>
            <a:r>
              <a:rPr kumimoji="1" lang="en-US" altLang="en-US" sz="1100" i="1"/>
              <a:t>Provide a brief overview of the technical approach / research plan to address each challenge / objective.</a:t>
            </a:r>
            <a:endParaRPr kumimoji="1" lang="en-US" altLang="en-US" sz="1100" b="1" i="1"/>
          </a:p>
          <a:p>
            <a:pPr>
              <a:spcBef>
                <a:spcPts val="600"/>
              </a:spcBef>
              <a:buClr>
                <a:srgbClr val="000066"/>
              </a:buClr>
              <a:buFontTx/>
              <a:buNone/>
            </a:pPr>
            <a:endParaRPr kumimoji="1" lang="en-US" altLang="en-US" sz="1100" b="1" i="1"/>
          </a:p>
          <a:p>
            <a:pPr>
              <a:spcBef>
                <a:spcPts val="600"/>
              </a:spcBef>
              <a:buClr>
                <a:srgbClr val="000066"/>
              </a:buClr>
              <a:buFontTx/>
              <a:buNone/>
            </a:pPr>
            <a:endParaRPr kumimoji="1" lang="en-US" altLang="en-US" sz="1100" b="1" i="1"/>
          </a:p>
          <a:p>
            <a:pPr>
              <a:spcBef>
                <a:spcPts val="600"/>
              </a:spcBef>
              <a:buClr>
                <a:srgbClr val="000066"/>
              </a:buClr>
              <a:buFontTx/>
              <a:buNone/>
            </a:pPr>
            <a:endParaRPr kumimoji="1" lang="en-US" altLang="en-US" sz="1100" b="1" i="1"/>
          </a:p>
          <a:p>
            <a:pPr>
              <a:spcBef>
                <a:spcPts val="600"/>
              </a:spcBef>
              <a:buClr>
                <a:srgbClr val="000066"/>
              </a:buClr>
              <a:buFontTx/>
              <a:buNone/>
            </a:pPr>
            <a:endParaRPr kumimoji="1" lang="en-US" altLang="en-US" sz="1100" b="1" i="1"/>
          </a:p>
          <a:p>
            <a:pPr>
              <a:spcBef>
                <a:spcPts val="600"/>
              </a:spcBef>
              <a:buClr>
                <a:srgbClr val="000066"/>
              </a:buClr>
              <a:buFontTx/>
              <a:buNone/>
            </a:pPr>
            <a:r>
              <a:rPr kumimoji="1" lang="en-US" altLang="en-US" sz="1100" b="1" i="1"/>
              <a:t>Deliverables:</a:t>
            </a:r>
          </a:p>
          <a:p>
            <a:pPr>
              <a:spcBef>
                <a:spcPts val="600"/>
              </a:spcBef>
              <a:buClr>
                <a:srgbClr val="000066"/>
              </a:buClr>
              <a:buFontTx/>
              <a:buNone/>
            </a:pPr>
            <a:r>
              <a:rPr kumimoji="1" lang="en-US" altLang="en-US" sz="1100" i="1"/>
              <a:t>Provide a list of milestone(s) and/or deliverable(s) for this year. This could include h/w or s/w developments, analytical tests, modeling results, workshops, papers, etc.  Link stated deliverables to responsible partner, where possible.</a:t>
            </a:r>
          </a:p>
          <a:p>
            <a:pPr>
              <a:spcBef>
                <a:spcPts val="600"/>
              </a:spcBef>
              <a:buClr>
                <a:srgbClr val="000066"/>
              </a:buClr>
              <a:buFontTx/>
              <a:buNone/>
            </a:pPr>
            <a:endParaRPr kumimoji="1" lang="en-US" altLang="en-US" sz="1100" b="1" i="1"/>
          </a:p>
          <a:p>
            <a:pPr>
              <a:spcBef>
                <a:spcPts val="600"/>
              </a:spcBef>
              <a:buClr>
                <a:srgbClr val="000066"/>
              </a:buClr>
              <a:buFontTx/>
              <a:buNone/>
            </a:pPr>
            <a:endParaRPr kumimoji="1" lang="en-US" altLang="en-US" sz="1100" b="1" i="1"/>
          </a:p>
          <a:p>
            <a:pPr>
              <a:spcBef>
                <a:spcPts val="600"/>
              </a:spcBef>
              <a:buClr>
                <a:srgbClr val="000066"/>
              </a:buClr>
              <a:buFontTx/>
              <a:buNone/>
            </a:pPr>
            <a:r>
              <a:rPr kumimoji="1" lang="en-US" altLang="en-US" sz="1100" b="1" i="1"/>
              <a:t>Partnerships:</a:t>
            </a:r>
          </a:p>
          <a:p>
            <a:pPr>
              <a:spcBef>
                <a:spcPct val="0"/>
              </a:spcBef>
              <a:buFontTx/>
              <a:buNone/>
            </a:pPr>
            <a:r>
              <a:rPr lang="en-US" altLang="en-US" sz="1100" i="1"/>
              <a:t>Organization</a:t>
            </a:r>
            <a:r>
              <a:rPr lang="en-US" altLang="en-US" sz="1100"/>
              <a:t>:</a:t>
            </a:r>
          </a:p>
          <a:p>
            <a:pPr>
              <a:spcBef>
                <a:spcPct val="0"/>
              </a:spcBef>
              <a:buFontTx/>
              <a:buNone/>
            </a:pPr>
            <a:r>
              <a:rPr lang="en-US" altLang="en-US" sz="1100" i="1"/>
              <a:t>Org Role</a:t>
            </a:r>
            <a:r>
              <a:rPr lang="en-US" altLang="en-US" sz="1100"/>
              <a:t>:</a:t>
            </a:r>
          </a:p>
          <a:p>
            <a:pPr>
              <a:spcBef>
                <a:spcPct val="0"/>
              </a:spcBef>
              <a:buFontTx/>
              <a:buNone/>
            </a:pPr>
            <a:r>
              <a:rPr lang="en-US" altLang="en-US" sz="1100" i="1"/>
              <a:t>Org Contribution</a:t>
            </a:r>
            <a:r>
              <a:rPr lang="en-US" altLang="en-US" sz="1100"/>
              <a:t>: $</a:t>
            </a:r>
          </a:p>
          <a:p>
            <a:pPr>
              <a:spcBef>
                <a:spcPts val="600"/>
              </a:spcBef>
              <a:buFontTx/>
              <a:buNone/>
            </a:pPr>
            <a:endParaRPr lang="en-US" altLang="en-US" sz="1100"/>
          </a:p>
          <a:p>
            <a:pPr>
              <a:spcBef>
                <a:spcPct val="0"/>
              </a:spcBef>
              <a:buFontTx/>
              <a:buNone/>
            </a:pPr>
            <a:r>
              <a:rPr lang="en-US" altLang="en-US" sz="1100" i="1"/>
              <a:t>Organization</a:t>
            </a:r>
            <a:r>
              <a:rPr lang="en-US" altLang="en-US" sz="1100"/>
              <a:t>:</a:t>
            </a:r>
          </a:p>
          <a:p>
            <a:pPr>
              <a:spcBef>
                <a:spcPct val="0"/>
              </a:spcBef>
              <a:buFontTx/>
              <a:buNone/>
            </a:pPr>
            <a:r>
              <a:rPr lang="en-US" altLang="en-US" sz="1100" i="1"/>
              <a:t>Org Role</a:t>
            </a:r>
            <a:r>
              <a:rPr lang="en-US" altLang="en-US" sz="1100"/>
              <a:t>:</a:t>
            </a:r>
          </a:p>
          <a:p>
            <a:pPr>
              <a:spcBef>
                <a:spcPct val="0"/>
              </a:spcBef>
              <a:buFontTx/>
              <a:buNone/>
            </a:pPr>
            <a:r>
              <a:rPr lang="en-US" altLang="en-US" sz="1100" i="1"/>
              <a:t>Org Contribution</a:t>
            </a:r>
            <a:r>
              <a:rPr lang="en-US" altLang="en-US" sz="1100"/>
              <a:t>: $</a:t>
            </a:r>
          </a:p>
        </p:txBody>
      </p:sp>
      <p:grpSp>
        <p:nvGrpSpPr>
          <p:cNvPr id="14342" name="Group 21">
            <a:extLst>
              <a:ext uri="{FF2B5EF4-FFF2-40B4-BE49-F238E27FC236}">
                <a16:creationId xmlns:a16="http://schemas.microsoft.com/office/drawing/2014/main" id="{1E596CA9-5DED-F959-2A80-B521CD0A6723}"/>
              </a:ext>
            </a:extLst>
          </p:cNvPr>
          <p:cNvGrpSpPr>
            <a:grpSpLocks/>
          </p:cNvGrpSpPr>
          <p:nvPr/>
        </p:nvGrpSpPr>
        <p:grpSpPr bwMode="auto">
          <a:xfrm>
            <a:off x="168275" y="914400"/>
            <a:ext cx="6569075" cy="5265738"/>
            <a:chOff x="106" y="576"/>
            <a:chExt cx="4138" cy="3317"/>
          </a:xfrm>
        </p:grpSpPr>
        <p:sp>
          <p:nvSpPr>
            <p:cNvPr id="14347" name="Text Box 22">
              <a:extLst>
                <a:ext uri="{FF2B5EF4-FFF2-40B4-BE49-F238E27FC236}">
                  <a16:creationId xmlns:a16="http://schemas.microsoft.com/office/drawing/2014/main" id="{366A63BB-9244-FA86-CC04-6A8858531C1F}"/>
                </a:ext>
              </a:extLst>
            </p:cNvPr>
            <p:cNvSpPr txBox="1">
              <a:spLocks noChangeArrowheads="1"/>
            </p:cNvSpPr>
            <p:nvPr/>
          </p:nvSpPr>
          <p:spPr bwMode="auto">
            <a:xfrm rot="-5400000">
              <a:off x="3175" y="1703"/>
              <a:ext cx="2033"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spAutoFit/>
            </a:bodyPr>
            <a:lstStyle>
              <a:lvl1pPr>
                <a:spcBef>
                  <a:spcPct val="50000"/>
                </a:spcBef>
                <a:buChar char="•"/>
                <a:defRPr sz="2400">
                  <a:solidFill>
                    <a:schemeClr val="tx1"/>
                  </a:solidFill>
                  <a:latin typeface="Arial" panose="020B0604020202020204" pitchFamily="34" charset="0"/>
                  <a:ea typeface="ＭＳ Ｐゴシック" panose="020B0600070205080204" pitchFamily="34" charset="-128"/>
                  <a:cs typeface="ＭＳ Ｐゴシック" panose="020B0600070205080204" pitchFamily="34" charset="-128"/>
                </a:defRPr>
              </a:lvl1pPr>
              <a:lvl2pPr marL="742950" indent="-285750">
                <a:lnSpc>
                  <a:spcPct val="90000"/>
                </a:lnSpc>
                <a:spcBef>
                  <a:spcPct val="20000"/>
                </a:spcBef>
                <a:buChar char="–"/>
                <a:defRPr sz="2100">
                  <a:solidFill>
                    <a:schemeClr val="tx1"/>
                  </a:solidFill>
                  <a:latin typeface="Arial" panose="020B0604020202020204" pitchFamily="34" charset="0"/>
                  <a:ea typeface="ＭＳ Ｐゴシック" panose="020B0600070205080204" pitchFamily="34" charset="-128"/>
                </a:defRPr>
              </a:lvl2pPr>
              <a:lvl3pPr marL="1143000" indent="-228600">
                <a:lnSpc>
                  <a:spcPct val="90000"/>
                </a:lnSpc>
                <a:spcBef>
                  <a:spcPct val="20000"/>
                </a:spcBef>
                <a:buChar char="•"/>
                <a:defRPr>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3pPr>
              <a:lvl4pPr marL="1600200" indent="-228600">
                <a:lnSpc>
                  <a:spcPct val="90000"/>
                </a:lnSpc>
                <a:spcBef>
                  <a:spcPct val="20000"/>
                </a:spcBef>
                <a:buChar char="–"/>
                <a:defRPr sz="15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4pPr>
              <a:lvl5pPr marL="2057400" indent="-228600">
                <a:spcBef>
                  <a:spcPct val="20000"/>
                </a:spcBef>
                <a:buChar char="»"/>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5pPr>
              <a:lvl6pPr marL="2514600" indent="-228600" eaLnBrk="0" fontAlgn="base" hangingPunct="0">
                <a:spcBef>
                  <a:spcPct val="20000"/>
                </a:spcBef>
                <a:spcAft>
                  <a:spcPct val="0"/>
                </a:spcAft>
                <a:buChar char="»"/>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6pPr>
              <a:lvl7pPr marL="2971800" indent="-228600" eaLnBrk="0" fontAlgn="base" hangingPunct="0">
                <a:spcBef>
                  <a:spcPct val="20000"/>
                </a:spcBef>
                <a:spcAft>
                  <a:spcPct val="0"/>
                </a:spcAft>
                <a:buChar char="»"/>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7pPr>
              <a:lvl8pPr marL="3429000" indent="-228600" eaLnBrk="0" fontAlgn="base" hangingPunct="0">
                <a:spcBef>
                  <a:spcPct val="20000"/>
                </a:spcBef>
                <a:spcAft>
                  <a:spcPct val="0"/>
                </a:spcAft>
                <a:buChar char="»"/>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8pPr>
              <a:lvl9pPr marL="3886200" indent="-228600" eaLnBrk="0" fontAlgn="base" hangingPunct="0">
                <a:spcBef>
                  <a:spcPct val="20000"/>
                </a:spcBef>
                <a:spcAft>
                  <a:spcPct val="0"/>
                </a:spcAft>
                <a:buChar char="»"/>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9pPr>
            </a:lstStyle>
            <a:p>
              <a:pPr algn="r">
                <a:lnSpc>
                  <a:spcPct val="80000"/>
                </a:lnSpc>
                <a:spcBef>
                  <a:spcPct val="0"/>
                </a:spcBef>
                <a:buFontTx/>
                <a:buNone/>
              </a:pPr>
              <a:r>
                <a:rPr lang="en-US" altLang="en-US" sz="1200">
                  <a:solidFill>
                    <a:srgbClr val="952B1D"/>
                  </a:solidFill>
                  <a:latin typeface="Arial Black" panose="020B0604020202020204" pitchFamily="34" charset="0"/>
                </a:rPr>
                <a:t> Potential Next Steps &amp; Applications</a:t>
              </a:r>
            </a:p>
          </p:txBody>
        </p:sp>
        <p:sp>
          <p:nvSpPr>
            <p:cNvPr id="14348" name="Text Box 23">
              <a:extLst>
                <a:ext uri="{FF2B5EF4-FFF2-40B4-BE49-F238E27FC236}">
                  <a16:creationId xmlns:a16="http://schemas.microsoft.com/office/drawing/2014/main" id="{ED098241-8B13-239D-78F5-8E7944051AFF}"/>
                </a:ext>
              </a:extLst>
            </p:cNvPr>
            <p:cNvSpPr txBox="1">
              <a:spLocks noChangeArrowheads="1"/>
            </p:cNvSpPr>
            <p:nvPr/>
          </p:nvSpPr>
          <p:spPr bwMode="auto">
            <a:xfrm rot="-5400000">
              <a:off x="3713" y="3362"/>
              <a:ext cx="965"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spAutoFit/>
            </a:bodyPr>
            <a:lstStyle>
              <a:lvl1pPr>
                <a:spcBef>
                  <a:spcPct val="50000"/>
                </a:spcBef>
                <a:buChar char="•"/>
                <a:defRPr sz="2400">
                  <a:solidFill>
                    <a:schemeClr val="tx1"/>
                  </a:solidFill>
                  <a:latin typeface="Arial" panose="020B0604020202020204" pitchFamily="34" charset="0"/>
                  <a:ea typeface="ＭＳ Ｐゴシック" panose="020B0600070205080204" pitchFamily="34" charset="-128"/>
                  <a:cs typeface="ＭＳ Ｐゴシック" panose="020B0600070205080204" pitchFamily="34" charset="-128"/>
                </a:defRPr>
              </a:lvl1pPr>
              <a:lvl2pPr marL="742950" indent="-285750">
                <a:lnSpc>
                  <a:spcPct val="90000"/>
                </a:lnSpc>
                <a:spcBef>
                  <a:spcPct val="20000"/>
                </a:spcBef>
                <a:buChar char="–"/>
                <a:defRPr sz="2100">
                  <a:solidFill>
                    <a:schemeClr val="tx1"/>
                  </a:solidFill>
                  <a:latin typeface="Arial" panose="020B0604020202020204" pitchFamily="34" charset="0"/>
                  <a:ea typeface="ＭＳ Ｐゴシック" panose="020B0600070205080204" pitchFamily="34" charset="-128"/>
                </a:defRPr>
              </a:lvl2pPr>
              <a:lvl3pPr marL="1143000" indent="-228600">
                <a:lnSpc>
                  <a:spcPct val="90000"/>
                </a:lnSpc>
                <a:spcBef>
                  <a:spcPct val="20000"/>
                </a:spcBef>
                <a:buChar char="•"/>
                <a:defRPr>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3pPr>
              <a:lvl4pPr marL="1600200" indent="-228600">
                <a:lnSpc>
                  <a:spcPct val="90000"/>
                </a:lnSpc>
                <a:spcBef>
                  <a:spcPct val="20000"/>
                </a:spcBef>
                <a:buChar char="–"/>
                <a:defRPr sz="15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4pPr>
              <a:lvl5pPr marL="2057400" indent="-228600">
                <a:spcBef>
                  <a:spcPct val="20000"/>
                </a:spcBef>
                <a:buChar char="»"/>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5pPr>
              <a:lvl6pPr marL="2514600" indent="-228600" eaLnBrk="0" fontAlgn="base" hangingPunct="0">
                <a:spcBef>
                  <a:spcPct val="20000"/>
                </a:spcBef>
                <a:spcAft>
                  <a:spcPct val="0"/>
                </a:spcAft>
                <a:buChar char="»"/>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6pPr>
              <a:lvl7pPr marL="2971800" indent="-228600" eaLnBrk="0" fontAlgn="base" hangingPunct="0">
                <a:spcBef>
                  <a:spcPct val="20000"/>
                </a:spcBef>
                <a:spcAft>
                  <a:spcPct val="0"/>
                </a:spcAft>
                <a:buChar char="»"/>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7pPr>
              <a:lvl8pPr marL="3429000" indent="-228600" eaLnBrk="0" fontAlgn="base" hangingPunct="0">
                <a:spcBef>
                  <a:spcPct val="20000"/>
                </a:spcBef>
                <a:spcAft>
                  <a:spcPct val="0"/>
                </a:spcAft>
                <a:buChar char="»"/>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8pPr>
              <a:lvl9pPr marL="3886200" indent="-228600" eaLnBrk="0" fontAlgn="base" hangingPunct="0">
                <a:spcBef>
                  <a:spcPct val="20000"/>
                </a:spcBef>
                <a:spcAft>
                  <a:spcPct val="0"/>
                </a:spcAft>
                <a:buChar char="»"/>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9pPr>
            </a:lstStyle>
            <a:p>
              <a:pPr>
                <a:lnSpc>
                  <a:spcPct val="80000"/>
                </a:lnSpc>
                <a:spcBef>
                  <a:spcPct val="0"/>
                </a:spcBef>
                <a:buFontTx/>
                <a:buNone/>
              </a:pPr>
              <a:r>
                <a:rPr lang="en-US" altLang="en-US" sz="1200">
                  <a:solidFill>
                    <a:srgbClr val="952B1D"/>
                  </a:solidFill>
                  <a:latin typeface="Arial Black" panose="020B0604020202020204" pitchFamily="34" charset="0"/>
                </a:rPr>
                <a:t>Resources &amp; TA</a:t>
              </a:r>
            </a:p>
          </p:txBody>
        </p:sp>
        <p:sp>
          <p:nvSpPr>
            <p:cNvPr id="14349" name="Text Box 24">
              <a:extLst>
                <a:ext uri="{FF2B5EF4-FFF2-40B4-BE49-F238E27FC236}">
                  <a16:creationId xmlns:a16="http://schemas.microsoft.com/office/drawing/2014/main" id="{40C015C4-3B6D-A464-6C4B-D6F2BA46B24A}"/>
                </a:ext>
              </a:extLst>
            </p:cNvPr>
            <p:cNvSpPr txBox="1">
              <a:spLocks noChangeArrowheads="1"/>
            </p:cNvSpPr>
            <p:nvPr/>
          </p:nvSpPr>
          <p:spPr bwMode="auto">
            <a:xfrm>
              <a:off x="1620" y="576"/>
              <a:ext cx="2622"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spAutoFit/>
            </a:bodyPr>
            <a:lstStyle>
              <a:lvl1pPr>
                <a:spcBef>
                  <a:spcPct val="50000"/>
                </a:spcBef>
                <a:buChar char="•"/>
                <a:defRPr sz="2400">
                  <a:solidFill>
                    <a:schemeClr val="tx1"/>
                  </a:solidFill>
                  <a:latin typeface="Arial" panose="020B0604020202020204" pitchFamily="34" charset="0"/>
                  <a:ea typeface="ＭＳ Ｐゴシック" panose="020B0600070205080204" pitchFamily="34" charset="-128"/>
                  <a:cs typeface="ＭＳ Ｐゴシック" panose="020B0600070205080204" pitchFamily="34" charset="-128"/>
                </a:defRPr>
              </a:lvl1pPr>
              <a:lvl2pPr marL="742950" indent="-285750">
                <a:lnSpc>
                  <a:spcPct val="90000"/>
                </a:lnSpc>
                <a:spcBef>
                  <a:spcPct val="20000"/>
                </a:spcBef>
                <a:buChar char="–"/>
                <a:defRPr sz="2100">
                  <a:solidFill>
                    <a:schemeClr val="tx1"/>
                  </a:solidFill>
                  <a:latin typeface="Arial" panose="020B0604020202020204" pitchFamily="34" charset="0"/>
                  <a:ea typeface="ＭＳ Ｐゴシック" panose="020B0600070205080204" pitchFamily="34" charset="-128"/>
                </a:defRPr>
              </a:lvl2pPr>
              <a:lvl3pPr marL="1143000" indent="-228600">
                <a:lnSpc>
                  <a:spcPct val="90000"/>
                </a:lnSpc>
                <a:spcBef>
                  <a:spcPct val="20000"/>
                </a:spcBef>
                <a:buChar char="•"/>
                <a:defRPr>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3pPr>
              <a:lvl4pPr marL="1600200" indent="-228600">
                <a:lnSpc>
                  <a:spcPct val="90000"/>
                </a:lnSpc>
                <a:spcBef>
                  <a:spcPct val="20000"/>
                </a:spcBef>
                <a:buChar char="–"/>
                <a:defRPr sz="15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4pPr>
              <a:lvl5pPr marL="2057400" indent="-228600">
                <a:spcBef>
                  <a:spcPct val="20000"/>
                </a:spcBef>
                <a:buChar char="»"/>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5pPr>
              <a:lvl6pPr marL="2514600" indent="-228600" eaLnBrk="0" fontAlgn="base" hangingPunct="0">
                <a:spcBef>
                  <a:spcPct val="20000"/>
                </a:spcBef>
                <a:spcAft>
                  <a:spcPct val="0"/>
                </a:spcAft>
                <a:buChar char="»"/>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6pPr>
              <a:lvl7pPr marL="2971800" indent="-228600" eaLnBrk="0" fontAlgn="base" hangingPunct="0">
                <a:spcBef>
                  <a:spcPct val="20000"/>
                </a:spcBef>
                <a:spcAft>
                  <a:spcPct val="0"/>
                </a:spcAft>
                <a:buChar char="»"/>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7pPr>
              <a:lvl8pPr marL="3429000" indent="-228600" eaLnBrk="0" fontAlgn="base" hangingPunct="0">
                <a:spcBef>
                  <a:spcPct val="20000"/>
                </a:spcBef>
                <a:spcAft>
                  <a:spcPct val="0"/>
                </a:spcAft>
                <a:buChar char="»"/>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8pPr>
              <a:lvl9pPr marL="3886200" indent="-228600" eaLnBrk="0" fontAlgn="base" hangingPunct="0">
                <a:spcBef>
                  <a:spcPct val="20000"/>
                </a:spcBef>
                <a:spcAft>
                  <a:spcPct val="0"/>
                </a:spcAft>
                <a:buChar char="»"/>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9pPr>
            </a:lstStyle>
            <a:p>
              <a:pPr algn="ctr">
                <a:buFontTx/>
                <a:buNone/>
              </a:pPr>
              <a:r>
                <a:rPr lang="en-US" altLang="en-US" sz="1200">
                  <a:solidFill>
                    <a:srgbClr val="952B1D"/>
                  </a:solidFill>
                  <a:latin typeface="Arial Black" panose="020B0604020202020204" pitchFamily="34" charset="0"/>
                </a:rPr>
                <a:t>Approach &amp; Deliverables</a:t>
              </a:r>
            </a:p>
          </p:txBody>
        </p:sp>
        <p:sp>
          <p:nvSpPr>
            <p:cNvPr id="14350" name="Text Box 25">
              <a:extLst>
                <a:ext uri="{FF2B5EF4-FFF2-40B4-BE49-F238E27FC236}">
                  <a16:creationId xmlns:a16="http://schemas.microsoft.com/office/drawing/2014/main" id="{2F8169E6-EAF6-4E7D-B860-3F7390174A4A}"/>
                </a:ext>
              </a:extLst>
            </p:cNvPr>
            <p:cNvSpPr txBox="1">
              <a:spLocks noChangeArrowheads="1"/>
            </p:cNvSpPr>
            <p:nvPr/>
          </p:nvSpPr>
          <p:spPr bwMode="auto">
            <a:xfrm rot="-5400000">
              <a:off x="-386" y="1300"/>
              <a:ext cx="1081"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spAutoFit/>
            </a:bodyPr>
            <a:lstStyle>
              <a:lvl1pPr>
                <a:spcBef>
                  <a:spcPct val="50000"/>
                </a:spcBef>
                <a:buChar char="•"/>
                <a:defRPr sz="2400">
                  <a:solidFill>
                    <a:schemeClr val="tx1"/>
                  </a:solidFill>
                  <a:latin typeface="Arial" panose="020B0604020202020204" pitchFamily="34" charset="0"/>
                  <a:ea typeface="ＭＳ Ｐゴシック" panose="020B0600070205080204" pitchFamily="34" charset="-128"/>
                  <a:cs typeface="ＭＳ Ｐゴシック" panose="020B0600070205080204" pitchFamily="34" charset="-128"/>
                </a:defRPr>
              </a:lvl1pPr>
              <a:lvl2pPr marL="742950" indent="-285750">
                <a:lnSpc>
                  <a:spcPct val="90000"/>
                </a:lnSpc>
                <a:spcBef>
                  <a:spcPct val="20000"/>
                </a:spcBef>
                <a:buChar char="–"/>
                <a:defRPr sz="2100">
                  <a:solidFill>
                    <a:schemeClr val="tx1"/>
                  </a:solidFill>
                  <a:latin typeface="Arial" panose="020B0604020202020204" pitchFamily="34" charset="0"/>
                  <a:ea typeface="ＭＳ Ｐゴシック" panose="020B0600070205080204" pitchFamily="34" charset="-128"/>
                </a:defRPr>
              </a:lvl2pPr>
              <a:lvl3pPr marL="1143000" indent="-228600">
                <a:lnSpc>
                  <a:spcPct val="90000"/>
                </a:lnSpc>
                <a:spcBef>
                  <a:spcPct val="20000"/>
                </a:spcBef>
                <a:buChar char="•"/>
                <a:defRPr>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3pPr>
              <a:lvl4pPr marL="1600200" indent="-228600">
                <a:lnSpc>
                  <a:spcPct val="90000"/>
                </a:lnSpc>
                <a:spcBef>
                  <a:spcPct val="20000"/>
                </a:spcBef>
                <a:buChar char="–"/>
                <a:defRPr sz="15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4pPr>
              <a:lvl5pPr marL="2057400" indent="-228600">
                <a:spcBef>
                  <a:spcPct val="20000"/>
                </a:spcBef>
                <a:buChar char="»"/>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5pPr>
              <a:lvl6pPr marL="2514600" indent="-228600" eaLnBrk="0" fontAlgn="base" hangingPunct="0">
                <a:spcBef>
                  <a:spcPct val="20000"/>
                </a:spcBef>
                <a:spcAft>
                  <a:spcPct val="0"/>
                </a:spcAft>
                <a:buChar char="»"/>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6pPr>
              <a:lvl7pPr marL="2971800" indent="-228600" eaLnBrk="0" fontAlgn="base" hangingPunct="0">
                <a:spcBef>
                  <a:spcPct val="20000"/>
                </a:spcBef>
                <a:spcAft>
                  <a:spcPct val="0"/>
                </a:spcAft>
                <a:buChar char="»"/>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7pPr>
              <a:lvl8pPr marL="3429000" indent="-228600" eaLnBrk="0" fontAlgn="base" hangingPunct="0">
                <a:spcBef>
                  <a:spcPct val="20000"/>
                </a:spcBef>
                <a:spcAft>
                  <a:spcPct val="0"/>
                </a:spcAft>
                <a:buChar char="»"/>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8pPr>
              <a:lvl9pPr marL="3886200" indent="-228600" eaLnBrk="0" fontAlgn="base" hangingPunct="0">
                <a:spcBef>
                  <a:spcPct val="20000"/>
                </a:spcBef>
                <a:spcAft>
                  <a:spcPct val="0"/>
                </a:spcAft>
                <a:buChar char="»"/>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9pPr>
            </a:lstStyle>
            <a:p>
              <a:pPr>
                <a:lnSpc>
                  <a:spcPct val="80000"/>
                </a:lnSpc>
                <a:spcBef>
                  <a:spcPct val="0"/>
                </a:spcBef>
                <a:buFontTx/>
                <a:buNone/>
              </a:pPr>
              <a:r>
                <a:rPr lang="en-US" altLang="en-US" sz="1200">
                  <a:solidFill>
                    <a:srgbClr val="952B1D"/>
                  </a:solidFill>
                  <a:latin typeface="Arial Black" panose="020B0604020202020204" pitchFamily="34" charset="0"/>
                </a:rPr>
                <a:t>Goals &amp; Objectives</a:t>
              </a:r>
            </a:p>
          </p:txBody>
        </p:sp>
        <p:sp>
          <p:nvSpPr>
            <p:cNvPr id="14351" name="Text Box 26">
              <a:extLst>
                <a:ext uri="{FF2B5EF4-FFF2-40B4-BE49-F238E27FC236}">
                  <a16:creationId xmlns:a16="http://schemas.microsoft.com/office/drawing/2014/main" id="{786929E7-BC70-9D4F-0AE8-B576C526FE4F}"/>
                </a:ext>
              </a:extLst>
            </p:cNvPr>
            <p:cNvSpPr txBox="1">
              <a:spLocks noChangeArrowheads="1"/>
            </p:cNvSpPr>
            <p:nvPr/>
          </p:nvSpPr>
          <p:spPr bwMode="auto">
            <a:xfrm rot="-5400000">
              <a:off x="-466" y="3135"/>
              <a:ext cx="1247"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spAutoFit/>
            </a:bodyPr>
            <a:lstStyle>
              <a:lvl1pPr>
                <a:spcBef>
                  <a:spcPct val="50000"/>
                </a:spcBef>
                <a:buChar char="•"/>
                <a:tabLst>
                  <a:tab pos="1827213" algn="l"/>
                </a:tabLst>
                <a:defRPr sz="2400">
                  <a:solidFill>
                    <a:schemeClr val="tx1"/>
                  </a:solidFill>
                  <a:latin typeface="Arial" panose="020B0604020202020204" pitchFamily="34" charset="0"/>
                  <a:ea typeface="ＭＳ Ｐゴシック" panose="020B0600070205080204" pitchFamily="34" charset="-128"/>
                  <a:cs typeface="ＭＳ Ｐゴシック" panose="020B0600070205080204" pitchFamily="34" charset="-128"/>
                </a:defRPr>
              </a:lvl1pPr>
              <a:lvl2pPr marL="742950" indent="-285750">
                <a:lnSpc>
                  <a:spcPct val="90000"/>
                </a:lnSpc>
                <a:spcBef>
                  <a:spcPct val="20000"/>
                </a:spcBef>
                <a:buChar char="–"/>
                <a:tabLst>
                  <a:tab pos="1827213" algn="l"/>
                </a:tabLst>
                <a:defRPr sz="2100">
                  <a:solidFill>
                    <a:schemeClr val="tx1"/>
                  </a:solidFill>
                  <a:latin typeface="Arial" panose="020B0604020202020204" pitchFamily="34" charset="0"/>
                  <a:ea typeface="ＭＳ Ｐゴシック" panose="020B0600070205080204" pitchFamily="34" charset="-128"/>
                </a:defRPr>
              </a:lvl2pPr>
              <a:lvl3pPr marL="1143000" indent="-228600">
                <a:lnSpc>
                  <a:spcPct val="90000"/>
                </a:lnSpc>
                <a:spcBef>
                  <a:spcPct val="20000"/>
                </a:spcBef>
                <a:buChar char="•"/>
                <a:tabLst>
                  <a:tab pos="1827213" algn="l"/>
                </a:tabLst>
                <a:defRPr>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3pPr>
              <a:lvl4pPr marL="1600200" indent="-228600">
                <a:lnSpc>
                  <a:spcPct val="90000"/>
                </a:lnSpc>
                <a:spcBef>
                  <a:spcPct val="20000"/>
                </a:spcBef>
                <a:buChar char="–"/>
                <a:tabLst>
                  <a:tab pos="1827213" algn="l"/>
                </a:tabLst>
                <a:defRPr sz="15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4pPr>
              <a:lvl5pPr marL="2057400" indent="-228600">
                <a:spcBef>
                  <a:spcPct val="20000"/>
                </a:spcBef>
                <a:buChar char="»"/>
                <a:tabLst>
                  <a:tab pos="1827213" algn="l"/>
                </a:tabLst>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5pPr>
              <a:lvl6pPr marL="2514600" indent="-228600" eaLnBrk="0" fontAlgn="base" hangingPunct="0">
                <a:spcBef>
                  <a:spcPct val="20000"/>
                </a:spcBef>
                <a:spcAft>
                  <a:spcPct val="0"/>
                </a:spcAft>
                <a:buChar char="»"/>
                <a:tabLst>
                  <a:tab pos="1827213" algn="l"/>
                </a:tabLst>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6pPr>
              <a:lvl7pPr marL="2971800" indent="-228600" eaLnBrk="0" fontAlgn="base" hangingPunct="0">
                <a:spcBef>
                  <a:spcPct val="20000"/>
                </a:spcBef>
                <a:spcAft>
                  <a:spcPct val="0"/>
                </a:spcAft>
                <a:buChar char="»"/>
                <a:tabLst>
                  <a:tab pos="1827213" algn="l"/>
                </a:tabLst>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7pPr>
              <a:lvl8pPr marL="3429000" indent="-228600" eaLnBrk="0" fontAlgn="base" hangingPunct="0">
                <a:spcBef>
                  <a:spcPct val="20000"/>
                </a:spcBef>
                <a:spcAft>
                  <a:spcPct val="0"/>
                </a:spcAft>
                <a:buChar char="»"/>
                <a:tabLst>
                  <a:tab pos="1827213" algn="l"/>
                </a:tabLst>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8pPr>
              <a:lvl9pPr marL="3886200" indent="-228600" eaLnBrk="0" fontAlgn="base" hangingPunct="0">
                <a:spcBef>
                  <a:spcPct val="20000"/>
                </a:spcBef>
                <a:spcAft>
                  <a:spcPct val="0"/>
                </a:spcAft>
                <a:buChar char="»"/>
                <a:tabLst>
                  <a:tab pos="1827213" algn="l"/>
                </a:tabLst>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9pPr>
            </a:lstStyle>
            <a:p>
              <a:pPr>
                <a:lnSpc>
                  <a:spcPct val="80000"/>
                </a:lnSpc>
                <a:spcBef>
                  <a:spcPct val="0"/>
                </a:spcBef>
                <a:buFontTx/>
                <a:buNone/>
              </a:pPr>
              <a:r>
                <a:rPr lang="en-US" altLang="en-US" sz="1200">
                  <a:solidFill>
                    <a:srgbClr val="952B1D"/>
                  </a:solidFill>
                  <a:latin typeface="Arial Black" panose="020B0604020202020204" pitchFamily="34" charset="0"/>
                </a:rPr>
                <a:t>Technology Status Quo</a:t>
              </a:r>
            </a:p>
          </p:txBody>
        </p:sp>
      </p:grpSp>
      <p:cxnSp>
        <p:nvCxnSpPr>
          <p:cNvPr id="14343" name="Straight Connector 24">
            <a:extLst>
              <a:ext uri="{FF2B5EF4-FFF2-40B4-BE49-F238E27FC236}">
                <a16:creationId xmlns:a16="http://schemas.microsoft.com/office/drawing/2014/main" id="{DD7CB4DC-470C-CEF5-CF2D-0877DA81DA33}"/>
              </a:ext>
            </a:extLst>
          </p:cNvPr>
          <p:cNvCxnSpPr>
            <a:cxnSpLocks noChangeShapeType="1"/>
          </p:cNvCxnSpPr>
          <p:nvPr/>
        </p:nvCxnSpPr>
        <p:spPr bwMode="auto">
          <a:xfrm rot="5400000">
            <a:off x="4891881" y="3526632"/>
            <a:ext cx="5329237"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round/>
                <a:headEnd/>
                <a:tailEnd/>
              </a14:hiddenLine>
            </a:ext>
          </a:extLst>
        </p:spPr>
      </p:cxnSp>
      <p:sp>
        <p:nvSpPr>
          <p:cNvPr id="14344" name="AutoShape 3">
            <a:extLst>
              <a:ext uri="{FF2B5EF4-FFF2-40B4-BE49-F238E27FC236}">
                <a16:creationId xmlns:a16="http://schemas.microsoft.com/office/drawing/2014/main" id="{AE80B6F6-5F97-7768-B04D-4E32A8F5A896}"/>
              </a:ext>
            </a:extLst>
          </p:cNvPr>
          <p:cNvSpPr>
            <a:spLocks noChangeArrowheads="1"/>
          </p:cNvSpPr>
          <p:nvPr/>
        </p:nvSpPr>
        <p:spPr bwMode="auto">
          <a:xfrm>
            <a:off x="363538" y="914400"/>
            <a:ext cx="2341562" cy="2759075"/>
          </a:xfrm>
          <a:prstGeom prst="roundRect">
            <a:avLst>
              <a:gd name="adj" fmla="val 11111"/>
            </a:avLst>
          </a:prstGeom>
          <a:solidFill>
            <a:srgbClr val="3366FF">
              <a:alpha val="20000"/>
            </a:srgbClr>
          </a:solidFill>
          <a:ln w="25400">
            <a:solidFill>
              <a:schemeClr val="bg2"/>
            </a:solidFill>
            <a:round/>
            <a:headEnd/>
            <a:tailEnd/>
          </a:ln>
        </p:spPr>
        <p:txBody>
          <a:bodyPr lIns="0" rIns="0"/>
          <a:lstStyle>
            <a:lvl1pPr>
              <a:spcBef>
                <a:spcPct val="50000"/>
              </a:spcBef>
              <a:buChar char="•"/>
              <a:tabLst>
                <a:tab pos="288925" algn="l"/>
              </a:tabLst>
              <a:defRPr sz="2400">
                <a:solidFill>
                  <a:schemeClr val="tx1"/>
                </a:solidFill>
                <a:latin typeface="Arial" panose="020B0604020202020204" pitchFamily="34" charset="0"/>
                <a:ea typeface="ＭＳ Ｐゴシック" panose="020B0600070205080204" pitchFamily="34" charset="-128"/>
                <a:cs typeface="ＭＳ Ｐゴシック" panose="020B0600070205080204" pitchFamily="34" charset="-128"/>
              </a:defRPr>
            </a:lvl1pPr>
            <a:lvl2pPr marL="742950" indent="-285750">
              <a:lnSpc>
                <a:spcPct val="90000"/>
              </a:lnSpc>
              <a:spcBef>
                <a:spcPct val="20000"/>
              </a:spcBef>
              <a:buChar char="–"/>
              <a:tabLst>
                <a:tab pos="288925" algn="l"/>
              </a:tabLst>
              <a:defRPr sz="2100">
                <a:solidFill>
                  <a:schemeClr val="tx1"/>
                </a:solidFill>
                <a:latin typeface="Arial" panose="020B0604020202020204" pitchFamily="34" charset="0"/>
                <a:ea typeface="ＭＳ Ｐゴシック" panose="020B0600070205080204" pitchFamily="34" charset="-128"/>
              </a:defRPr>
            </a:lvl2pPr>
            <a:lvl3pPr marL="1143000" indent="-228600">
              <a:lnSpc>
                <a:spcPct val="90000"/>
              </a:lnSpc>
              <a:spcBef>
                <a:spcPct val="20000"/>
              </a:spcBef>
              <a:buChar char="•"/>
              <a:tabLst>
                <a:tab pos="288925" algn="l"/>
              </a:tabLst>
              <a:defRPr>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3pPr>
            <a:lvl4pPr marL="1600200" indent="-228600">
              <a:lnSpc>
                <a:spcPct val="90000"/>
              </a:lnSpc>
              <a:spcBef>
                <a:spcPct val="20000"/>
              </a:spcBef>
              <a:buChar char="–"/>
              <a:tabLst>
                <a:tab pos="288925" algn="l"/>
              </a:tabLst>
              <a:defRPr sz="15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4pPr>
            <a:lvl5pPr marL="2057400" indent="-228600">
              <a:spcBef>
                <a:spcPct val="20000"/>
              </a:spcBef>
              <a:buChar char="»"/>
              <a:tabLst>
                <a:tab pos="288925" algn="l"/>
              </a:tabLst>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5pPr>
            <a:lvl6pPr marL="2514600" indent="-228600" eaLnBrk="0" fontAlgn="base" hangingPunct="0">
              <a:spcBef>
                <a:spcPct val="20000"/>
              </a:spcBef>
              <a:spcAft>
                <a:spcPct val="0"/>
              </a:spcAft>
              <a:buChar char="»"/>
              <a:tabLst>
                <a:tab pos="288925" algn="l"/>
              </a:tabLst>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6pPr>
            <a:lvl7pPr marL="2971800" indent="-228600" eaLnBrk="0" fontAlgn="base" hangingPunct="0">
              <a:spcBef>
                <a:spcPct val="20000"/>
              </a:spcBef>
              <a:spcAft>
                <a:spcPct val="0"/>
              </a:spcAft>
              <a:buChar char="»"/>
              <a:tabLst>
                <a:tab pos="288925" algn="l"/>
              </a:tabLst>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7pPr>
            <a:lvl8pPr marL="3429000" indent="-228600" eaLnBrk="0" fontAlgn="base" hangingPunct="0">
              <a:spcBef>
                <a:spcPct val="20000"/>
              </a:spcBef>
              <a:spcAft>
                <a:spcPct val="0"/>
              </a:spcAft>
              <a:buChar char="»"/>
              <a:tabLst>
                <a:tab pos="288925" algn="l"/>
              </a:tabLst>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8pPr>
            <a:lvl9pPr marL="3886200" indent="-228600" eaLnBrk="0" fontAlgn="base" hangingPunct="0">
              <a:spcBef>
                <a:spcPct val="20000"/>
              </a:spcBef>
              <a:spcAft>
                <a:spcPct val="0"/>
              </a:spcAft>
              <a:buChar char="»"/>
              <a:tabLst>
                <a:tab pos="288925" algn="l"/>
              </a:tabLst>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9pPr>
          </a:lstStyle>
          <a:p>
            <a:pPr>
              <a:spcBef>
                <a:spcPts val="600"/>
              </a:spcBef>
              <a:buClr>
                <a:srgbClr val="000066"/>
              </a:buClr>
              <a:buFontTx/>
              <a:buNone/>
            </a:pPr>
            <a:r>
              <a:rPr kumimoji="1" lang="en-US" altLang="en-US" sz="1100" b="1" i="1"/>
              <a:t>Capability Need/Knowledge Gap:</a:t>
            </a:r>
          </a:p>
          <a:p>
            <a:pPr>
              <a:spcBef>
                <a:spcPts val="600"/>
              </a:spcBef>
              <a:buClr>
                <a:srgbClr val="000066"/>
              </a:buClr>
              <a:buFontTx/>
              <a:buNone/>
            </a:pPr>
            <a:r>
              <a:rPr kumimoji="1" lang="en-US" altLang="en-US" sz="1100" i="1"/>
              <a:t>Provide a brief statement about the capability need and/or knowledge gap that is being addressed by this work.</a:t>
            </a:r>
          </a:p>
          <a:p>
            <a:pPr>
              <a:spcBef>
                <a:spcPts val="600"/>
              </a:spcBef>
              <a:buClr>
                <a:srgbClr val="000066"/>
              </a:buClr>
              <a:buFontTx/>
              <a:buNone/>
            </a:pPr>
            <a:endParaRPr kumimoji="1" lang="en-US" altLang="en-US" sz="1100" i="1"/>
          </a:p>
          <a:p>
            <a:pPr>
              <a:spcBef>
                <a:spcPts val="600"/>
              </a:spcBef>
              <a:buClr>
                <a:srgbClr val="000066"/>
              </a:buClr>
              <a:buFontTx/>
              <a:buNone/>
            </a:pPr>
            <a:r>
              <a:rPr kumimoji="1" lang="en-US" altLang="en-US" sz="1100" b="1" i="1"/>
              <a:t>Objectives:</a:t>
            </a:r>
          </a:p>
          <a:p>
            <a:pPr>
              <a:spcBef>
                <a:spcPts val="600"/>
              </a:spcBef>
              <a:buClr>
                <a:srgbClr val="000066"/>
              </a:buClr>
              <a:buFontTx/>
              <a:buNone/>
            </a:pPr>
            <a:r>
              <a:rPr kumimoji="1" lang="en-US" altLang="en-US" sz="1100" i="1"/>
              <a:t>Identify one or more key technical challenges or objectives to meet the stated goal(s).</a:t>
            </a:r>
          </a:p>
          <a:p>
            <a:pPr>
              <a:lnSpc>
                <a:spcPct val="90000"/>
              </a:lnSpc>
              <a:spcBef>
                <a:spcPts val="400"/>
              </a:spcBef>
              <a:buClr>
                <a:srgbClr val="000066"/>
              </a:buClr>
              <a:buFontTx/>
              <a:buNone/>
            </a:pPr>
            <a:endParaRPr kumimoji="1" lang="en-US" altLang="en-US" sz="1100" b="1" i="1"/>
          </a:p>
          <a:p>
            <a:pPr>
              <a:lnSpc>
                <a:spcPct val="90000"/>
              </a:lnSpc>
              <a:spcBef>
                <a:spcPts val="400"/>
              </a:spcBef>
              <a:buClr>
                <a:srgbClr val="000066"/>
              </a:buClr>
              <a:buFontTx/>
              <a:buNone/>
            </a:pPr>
            <a:endParaRPr kumimoji="1" lang="en-US" altLang="en-US" sz="1100" b="1" i="1"/>
          </a:p>
          <a:p>
            <a:pPr>
              <a:lnSpc>
                <a:spcPct val="90000"/>
              </a:lnSpc>
              <a:spcBef>
                <a:spcPts val="400"/>
              </a:spcBef>
              <a:buClr>
                <a:srgbClr val="000066"/>
              </a:buClr>
              <a:buFontTx/>
              <a:buNone/>
            </a:pPr>
            <a:endParaRPr kumimoji="1" lang="en-US" altLang="en-US" sz="1000" b="1" i="1"/>
          </a:p>
        </p:txBody>
      </p:sp>
      <p:sp>
        <p:nvSpPr>
          <p:cNvPr id="14345" name="AutoShape 3">
            <a:extLst>
              <a:ext uri="{FF2B5EF4-FFF2-40B4-BE49-F238E27FC236}">
                <a16:creationId xmlns:a16="http://schemas.microsoft.com/office/drawing/2014/main" id="{3957F491-C679-A85E-F2BD-0163A8683472}"/>
              </a:ext>
            </a:extLst>
          </p:cNvPr>
          <p:cNvSpPr>
            <a:spLocks noChangeArrowheads="1"/>
          </p:cNvSpPr>
          <p:nvPr/>
        </p:nvSpPr>
        <p:spPr bwMode="auto">
          <a:xfrm>
            <a:off x="363538" y="3751263"/>
            <a:ext cx="2341562" cy="2535237"/>
          </a:xfrm>
          <a:prstGeom prst="roundRect">
            <a:avLst>
              <a:gd name="adj" fmla="val 11111"/>
            </a:avLst>
          </a:prstGeom>
          <a:solidFill>
            <a:srgbClr val="3366FF">
              <a:alpha val="20000"/>
            </a:srgbClr>
          </a:solidFill>
          <a:ln w="25400">
            <a:solidFill>
              <a:schemeClr val="bg2"/>
            </a:solidFill>
            <a:round/>
            <a:headEnd/>
            <a:tailEnd/>
          </a:ln>
        </p:spPr>
        <p:txBody>
          <a:bodyPr lIns="0" rIns="0"/>
          <a:lstStyle>
            <a:lvl1pPr>
              <a:spcBef>
                <a:spcPct val="50000"/>
              </a:spcBef>
              <a:buChar char="•"/>
              <a:tabLst>
                <a:tab pos="288925" algn="l"/>
              </a:tabLst>
              <a:defRPr sz="2400">
                <a:solidFill>
                  <a:schemeClr val="tx1"/>
                </a:solidFill>
                <a:latin typeface="Arial" panose="020B0604020202020204" pitchFamily="34" charset="0"/>
                <a:ea typeface="ＭＳ Ｐゴシック" panose="020B0600070205080204" pitchFamily="34" charset="-128"/>
                <a:cs typeface="ＭＳ Ｐゴシック" panose="020B0600070205080204" pitchFamily="34" charset="-128"/>
              </a:defRPr>
            </a:lvl1pPr>
            <a:lvl2pPr marL="742950" indent="-285750">
              <a:lnSpc>
                <a:spcPct val="90000"/>
              </a:lnSpc>
              <a:spcBef>
                <a:spcPct val="20000"/>
              </a:spcBef>
              <a:buChar char="–"/>
              <a:tabLst>
                <a:tab pos="288925" algn="l"/>
              </a:tabLst>
              <a:defRPr sz="2100">
                <a:solidFill>
                  <a:schemeClr val="tx1"/>
                </a:solidFill>
                <a:latin typeface="Arial" panose="020B0604020202020204" pitchFamily="34" charset="0"/>
                <a:ea typeface="ＭＳ Ｐゴシック" panose="020B0600070205080204" pitchFamily="34" charset="-128"/>
              </a:defRPr>
            </a:lvl2pPr>
            <a:lvl3pPr marL="1143000" indent="-228600">
              <a:lnSpc>
                <a:spcPct val="90000"/>
              </a:lnSpc>
              <a:spcBef>
                <a:spcPct val="20000"/>
              </a:spcBef>
              <a:buChar char="•"/>
              <a:tabLst>
                <a:tab pos="288925" algn="l"/>
              </a:tabLst>
              <a:defRPr>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3pPr>
            <a:lvl4pPr marL="1600200" indent="-228600">
              <a:lnSpc>
                <a:spcPct val="90000"/>
              </a:lnSpc>
              <a:spcBef>
                <a:spcPct val="20000"/>
              </a:spcBef>
              <a:buChar char="–"/>
              <a:tabLst>
                <a:tab pos="288925" algn="l"/>
              </a:tabLst>
              <a:defRPr sz="15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4pPr>
            <a:lvl5pPr marL="2057400" indent="-228600">
              <a:spcBef>
                <a:spcPct val="20000"/>
              </a:spcBef>
              <a:buChar char="»"/>
              <a:tabLst>
                <a:tab pos="288925" algn="l"/>
              </a:tabLst>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5pPr>
            <a:lvl6pPr marL="2514600" indent="-228600" eaLnBrk="0" fontAlgn="base" hangingPunct="0">
              <a:spcBef>
                <a:spcPct val="20000"/>
              </a:spcBef>
              <a:spcAft>
                <a:spcPct val="0"/>
              </a:spcAft>
              <a:buChar char="»"/>
              <a:tabLst>
                <a:tab pos="288925" algn="l"/>
              </a:tabLst>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6pPr>
            <a:lvl7pPr marL="2971800" indent="-228600" eaLnBrk="0" fontAlgn="base" hangingPunct="0">
              <a:spcBef>
                <a:spcPct val="20000"/>
              </a:spcBef>
              <a:spcAft>
                <a:spcPct val="0"/>
              </a:spcAft>
              <a:buChar char="»"/>
              <a:tabLst>
                <a:tab pos="288925" algn="l"/>
              </a:tabLst>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7pPr>
            <a:lvl8pPr marL="3429000" indent="-228600" eaLnBrk="0" fontAlgn="base" hangingPunct="0">
              <a:spcBef>
                <a:spcPct val="20000"/>
              </a:spcBef>
              <a:spcAft>
                <a:spcPct val="0"/>
              </a:spcAft>
              <a:buChar char="»"/>
              <a:tabLst>
                <a:tab pos="288925" algn="l"/>
              </a:tabLst>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8pPr>
            <a:lvl9pPr marL="3886200" indent="-228600" eaLnBrk="0" fontAlgn="base" hangingPunct="0">
              <a:spcBef>
                <a:spcPct val="20000"/>
              </a:spcBef>
              <a:spcAft>
                <a:spcPct val="0"/>
              </a:spcAft>
              <a:buChar char="»"/>
              <a:tabLst>
                <a:tab pos="288925" algn="l"/>
              </a:tabLst>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9pPr>
          </a:lstStyle>
          <a:p>
            <a:pPr>
              <a:spcBef>
                <a:spcPts val="400"/>
              </a:spcBef>
              <a:buClr>
                <a:srgbClr val="000066"/>
              </a:buClr>
              <a:buFontTx/>
              <a:buNone/>
            </a:pPr>
            <a:r>
              <a:rPr kumimoji="1" lang="en-US" altLang="en-US" sz="1100" b="1" i="1" dirty="0"/>
              <a:t>Start TRL (10/1/23):</a:t>
            </a:r>
          </a:p>
          <a:p>
            <a:pPr>
              <a:spcBef>
                <a:spcPts val="400"/>
              </a:spcBef>
              <a:buClr>
                <a:srgbClr val="000066"/>
              </a:buClr>
              <a:buFontTx/>
              <a:buNone/>
            </a:pPr>
            <a:r>
              <a:rPr kumimoji="1" lang="en-US" altLang="en-US" sz="1100" b="1" i="1" dirty="0"/>
              <a:t>End TRL (9/30/24)</a:t>
            </a:r>
            <a:r>
              <a:rPr lang="en-US" altLang="en-US" sz="1100" b="1" dirty="0"/>
              <a:t>:</a:t>
            </a:r>
          </a:p>
          <a:p>
            <a:pPr>
              <a:spcBef>
                <a:spcPts val="400"/>
              </a:spcBef>
              <a:buClr>
                <a:srgbClr val="000066"/>
              </a:buClr>
              <a:buFontTx/>
              <a:buNone/>
            </a:pPr>
            <a:endParaRPr kumimoji="1" lang="en-US" altLang="en-US" sz="1100" b="1" i="1" dirty="0"/>
          </a:p>
          <a:p>
            <a:pPr>
              <a:spcBef>
                <a:spcPts val="400"/>
              </a:spcBef>
              <a:buClr>
                <a:srgbClr val="000066"/>
              </a:buClr>
              <a:buFontTx/>
              <a:buNone/>
            </a:pPr>
            <a:r>
              <a:rPr kumimoji="1" lang="en-US" altLang="en-US" sz="1100" b="1" i="1" dirty="0"/>
              <a:t>Technology State-of-the-Art:</a:t>
            </a:r>
          </a:p>
          <a:p>
            <a:pPr>
              <a:spcBef>
                <a:spcPts val="400"/>
              </a:spcBef>
              <a:buClr>
                <a:srgbClr val="000066"/>
              </a:buClr>
              <a:buFontTx/>
              <a:buNone/>
            </a:pPr>
            <a:r>
              <a:rPr kumimoji="1" lang="en-US" altLang="en-US" sz="1100" i="1" dirty="0"/>
              <a:t>What is the state-of-the-art or knowledge in this area, and how is this effort different or complementary to other efforts?</a:t>
            </a:r>
          </a:p>
        </p:txBody>
      </p:sp>
      <p:sp>
        <p:nvSpPr>
          <p:cNvPr id="14346" name="AutoShape 3">
            <a:extLst>
              <a:ext uri="{FF2B5EF4-FFF2-40B4-BE49-F238E27FC236}">
                <a16:creationId xmlns:a16="http://schemas.microsoft.com/office/drawing/2014/main" id="{77B74BF4-46C8-08BB-8EB3-C743FA95BD8C}"/>
              </a:ext>
            </a:extLst>
          </p:cNvPr>
          <p:cNvSpPr>
            <a:spLocks noChangeArrowheads="1"/>
          </p:cNvSpPr>
          <p:nvPr/>
        </p:nvSpPr>
        <p:spPr bwMode="auto">
          <a:xfrm>
            <a:off x="6811963" y="4724400"/>
            <a:ext cx="2174875" cy="1562100"/>
          </a:xfrm>
          <a:prstGeom prst="roundRect">
            <a:avLst>
              <a:gd name="adj" fmla="val 11111"/>
            </a:avLst>
          </a:prstGeom>
          <a:solidFill>
            <a:srgbClr val="3366FF">
              <a:alpha val="20000"/>
            </a:srgbClr>
          </a:solidFill>
          <a:ln w="25400">
            <a:solidFill>
              <a:schemeClr val="bg2"/>
            </a:solidFill>
            <a:round/>
            <a:headEnd/>
            <a:tailEnd/>
          </a:ln>
        </p:spPr>
        <p:txBody>
          <a:bodyPr lIns="0" rIns="0"/>
          <a:lstStyle>
            <a:lvl1pPr>
              <a:spcBef>
                <a:spcPct val="50000"/>
              </a:spcBef>
              <a:buChar char="•"/>
              <a:tabLst>
                <a:tab pos="288925" algn="l"/>
              </a:tabLst>
              <a:defRPr sz="2400">
                <a:solidFill>
                  <a:schemeClr val="tx1"/>
                </a:solidFill>
                <a:latin typeface="Arial" panose="020B0604020202020204" pitchFamily="34" charset="0"/>
                <a:ea typeface="ＭＳ Ｐゴシック" panose="020B0600070205080204" pitchFamily="34" charset="-128"/>
                <a:cs typeface="ＭＳ Ｐゴシック" panose="020B0600070205080204" pitchFamily="34" charset="-128"/>
              </a:defRPr>
            </a:lvl1pPr>
            <a:lvl2pPr marL="742950" indent="-285750">
              <a:lnSpc>
                <a:spcPct val="90000"/>
              </a:lnSpc>
              <a:spcBef>
                <a:spcPct val="20000"/>
              </a:spcBef>
              <a:buChar char="–"/>
              <a:tabLst>
                <a:tab pos="288925" algn="l"/>
              </a:tabLst>
              <a:defRPr sz="2100">
                <a:solidFill>
                  <a:schemeClr val="tx1"/>
                </a:solidFill>
                <a:latin typeface="Arial" panose="020B0604020202020204" pitchFamily="34" charset="0"/>
                <a:ea typeface="ＭＳ Ｐゴシック" panose="020B0600070205080204" pitchFamily="34" charset="-128"/>
              </a:defRPr>
            </a:lvl2pPr>
            <a:lvl3pPr marL="1143000" indent="-228600">
              <a:lnSpc>
                <a:spcPct val="90000"/>
              </a:lnSpc>
              <a:spcBef>
                <a:spcPct val="20000"/>
              </a:spcBef>
              <a:buChar char="•"/>
              <a:tabLst>
                <a:tab pos="288925" algn="l"/>
              </a:tabLst>
              <a:defRPr>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3pPr>
            <a:lvl4pPr marL="1600200" indent="-228600">
              <a:lnSpc>
                <a:spcPct val="90000"/>
              </a:lnSpc>
              <a:spcBef>
                <a:spcPct val="20000"/>
              </a:spcBef>
              <a:buChar char="–"/>
              <a:tabLst>
                <a:tab pos="288925" algn="l"/>
              </a:tabLst>
              <a:defRPr sz="15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4pPr>
            <a:lvl5pPr marL="2057400" indent="-228600">
              <a:spcBef>
                <a:spcPct val="20000"/>
              </a:spcBef>
              <a:buChar char="»"/>
              <a:tabLst>
                <a:tab pos="288925" algn="l"/>
              </a:tabLst>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5pPr>
            <a:lvl6pPr marL="2514600" indent="-228600" eaLnBrk="0" fontAlgn="base" hangingPunct="0">
              <a:spcBef>
                <a:spcPct val="20000"/>
              </a:spcBef>
              <a:spcAft>
                <a:spcPct val="0"/>
              </a:spcAft>
              <a:buChar char="»"/>
              <a:tabLst>
                <a:tab pos="288925" algn="l"/>
              </a:tabLst>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6pPr>
            <a:lvl7pPr marL="2971800" indent="-228600" eaLnBrk="0" fontAlgn="base" hangingPunct="0">
              <a:spcBef>
                <a:spcPct val="20000"/>
              </a:spcBef>
              <a:spcAft>
                <a:spcPct val="0"/>
              </a:spcAft>
              <a:buChar char="»"/>
              <a:tabLst>
                <a:tab pos="288925" algn="l"/>
              </a:tabLst>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7pPr>
            <a:lvl8pPr marL="3429000" indent="-228600" eaLnBrk="0" fontAlgn="base" hangingPunct="0">
              <a:spcBef>
                <a:spcPct val="20000"/>
              </a:spcBef>
              <a:spcAft>
                <a:spcPct val="0"/>
              </a:spcAft>
              <a:buChar char="»"/>
              <a:tabLst>
                <a:tab pos="288925" algn="l"/>
              </a:tabLst>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8pPr>
            <a:lvl9pPr marL="3886200" indent="-228600" eaLnBrk="0" fontAlgn="base" hangingPunct="0">
              <a:spcBef>
                <a:spcPct val="20000"/>
              </a:spcBef>
              <a:spcAft>
                <a:spcPct val="0"/>
              </a:spcAft>
              <a:buChar char="»"/>
              <a:tabLst>
                <a:tab pos="288925" algn="l"/>
              </a:tabLst>
              <a:defRPr sz="1300">
                <a:solidFill>
                  <a:schemeClr val="tx1"/>
                </a:solidFill>
                <a:latin typeface="Arial" panose="020B0604020202020204" pitchFamily="34" charset="0"/>
                <a:ea typeface="ＭＳ Ｐゴシック" panose="020B0600070205080204" pitchFamily="34" charset="-128"/>
                <a:cs typeface="Geneva" panose="020B0503030404040204" pitchFamily="34" charset="0"/>
              </a:defRPr>
            </a:lvl9pPr>
          </a:lstStyle>
          <a:p>
            <a:pPr>
              <a:spcBef>
                <a:spcPts val="400"/>
              </a:spcBef>
              <a:buClr>
                <a:srgbClr val="000066"/>
              </a:buClr>
              <a:buFontTx/>
              <a:buNone/>
            </a:pPr>
            <a:r>
              <a:rPr kumimoji="1" lang="en-US" altLang="en-US" sz="1100" b="1" i="1"/>
              <a:t>2020 Taxonomy Alignment</a:t>
            </a:r>
            <a:r>
              <a:rPr kumimoji="1" lang="en-US" altLang="en-US" sz="1100" b="1"/>
              <a:t>:</a:t>
            </a:r>
          </a:p>
          <a:p>
            <a:pPr>
              <a:spcBef>
                <a:spcPts val="400"/>
              </a:spcBef>
              <a:buClr>
                <a:srgbClr val="000066"/>
              </a:buClr>
              <a:buFontTx/>
              <a:buNone/>
            </a:pPr>
            <a:r>
              <a:rPr kumimoji="1" lang="en-US" altLang="en-US" sz="1100" i="1"/>
              <a:t>To TX level 3 or 4, if possible</a:t>
            </a:r>
          </a:p>
          <a:p>
            <a:pPr>
              <a:spcBef>
                <a:spcPts val="400"/>
              </a:spcBef>
              <a:buClr>
                <a:srgbClr val="000066"/>
              </a:buClr>
              <a:buFontTx/>
              <a:buNone/>
            </a:pPr>
            <a:endParaRPr kumimoji="1" lang="en-US" altLang="en-US" sz="1100" b="1" i="1"/>
          </a:p>
          <a:p>
            <a:pPr>
              <a:spcBef>
                <a:spcPts val="400"/>
              </a:spcBef>
              <a:buClr>
                <a:srgbClr val="000066"/>
              </a:buClr>
              <a:buFontTx/>
              <a:buNone/>
            </a:pPr>
            <a:r>
              <a:rPr kumimoji="1" lang="en-US" altLang="en-US" sz="1100" b="1"/>
              <a:t>Total FTE:</a:t>
            </a:r>
            <a:endParaRPr kumimoji="1" lang="en-US" altLang="en-US" sz="1100"/>
          </a:p>
          <a:p>
            <a:pPr>
              <a:spcBef>
                <a:spcPts val="400"/>
              </a:spcBef>
              <a:buClr>
                <a:srgbClr val="000066"/>
              </a:buClr>
              <a:buFontTx/>
              <a:buNone/>
            </a:pPr>
            <a:r>
              <a:rPr kumimoji="1" lang="en-US" altLang="en-US" sz="1100" b="1"/>
              <a:t>Total Procurement: </a:t>
            </a:r>
            <a:r>
              <a:rPr kumimoji="1" lang="en-US" altLang="en-US" sz="1100"/>
              <a:t>$</a:t>
            </a:r>
          </a:p>
          <a:p>
            <a:pPr>
              <a:spcBef>
                <a:spcPts val="400"/>
              </a:spcBef>
              <a:buClr>
                <a:srgbClr val="000066"/>
              </a:buClr>
              <a:buFontTx/>
              <a:buNone/>
            </a:pPr>
            <a:r>
              <a:rPr kumimoji="1" lang="en-US" altLang="en-US" sz="1100" b="1"/>
              <a:t>Total Contributions: </a:t>
            </a:r>
            <a:r>
              <a:rPr kumimoji="1" lang="en-US" altLang="en-US" sz="1100"/>
              <a:t>$</a:t>
            </a:r>
          </a:p>
        </p:txBody>
      </p:sp>
    </p:spTree>
  </p:cSld>
  <p:clrMapOvr>
    <a:masterClrMapping/>
  </p:clrMapOvr>
</p:sld>
</file>

<file path=ppt/theme/theme1.xml><?xml version="1.0" encoding="utf-8"?>
<a:theme xmlns:a="http://schemas.openxmlformats.org/drawingml/2006/main" name="2_Microsoft Office 98">
  <a:themeElements>
    <a:clrScheme name="2_Microsoft Office 98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Microsoft Office 98">
      <a:majorFont>
        <a:latin typeface="Times"/>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n-US" sz="2400" b="0" i="0" u="none" strike="noStrike" cap="none" normalizeH="0" baseline="0">
            <a:ln>
              <a:noFill/>
            </a:ln>
            <a:solidFill>
              <a:schemeClr val="tx1"/>
            </a:solidFill>
            <a:effectLst/>
            <a:latin typeface="Helvetica" charset="0"/>
          </a:defRPr>
        </a:defPPr>
      </a:lstStyle>
    </a:spDef>
    <a:ln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n-US" sz="2400" b="0" i="0" u="none" strike="noStrike" cap="none" normalizeH="0" baseline="0">
            <a:ln>
              <a:noFill/>
            </a:ln>
            <a:solidFill>
              <a:schemeClr val="tx1"/>
            </a:solidFill>
            <a:effectLst/>
            <a:latin typeface="Helvetica" charset="0"/>
          </a:defRPr>
        </a:defPPr>
      </a:lstStyle>
    </a:lnDef>
  </a:objectDefaults>
  <a:extraClrSchemeLst>
    <a:extraClrScheme>
      <a:clrScheme name="2_Microsoft Office 98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Microsoft Office 98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Microsoft Office 98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Microsoft Office 98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Microsoft Office 98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Microsoft Office 98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Microsoft Office 98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Microsoft Office 98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Microsoft Office 98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Microsoft Office 98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Microsoft Office 98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Microsoft Office 98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12501628</TotalTime>
  <Pages>23</Pages>
  <Words>317</Words>
  <Application>Microsoft Macintosh PowerPoint</Application>
  <PresentationFormat>On-screen Show (4:3)</PresentationFormat>
  <Paragraphs>50</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Helvetica</vt:lpstr>
      <vt:lpstr>ＭＳ Ｐゴシック</vt:lpstr>
      <vt:lpstr>Arial</vt:lpstr>
      <vt:lpstr>Times</vt:lpstr>
      <vt:lpstr>Geneva</vt:lpstr>
      <vt:lpstr>Arial Black</vt:lpstr>
      <vt:lpstr>Wingdings</vt:lpstr>
      <vt:lpstr>2_Microsoft Office 98</vt:lpstr>
      <vt:lpstr>Ames Center Innovation Fund (CIF) FY24 Concept Title Goes Here PI Full Name (Org Code); email address</vt:lpstr>
    </vt:vector>
  </TitlesOfParts>
  <Company>DARPA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Achievement report template</dc:title>
  <dc:creator>J. Christopher Ramming</dc:creator>
  <dc:description>This template is meant to facilitate "rapid and accurate idea transfer" of complex research results. It allows the presenter to show the work in its full context, making it easier for the audience or reader to absorb the important elements of the work. In large audiences, it may be helpful to have a backup chart corresponding to each of the key 5 elements to avoid eyestrain.</dc:description>
  <cp:lastModifiedBy>Bauman, Jill J. (ARC-D)</cp:lastModifiedBy>
  <cp:revision>289</cp:revision>
  <cp:lastPrinted>2016-06-01T17:30:18Z</cp:lastPrinted>
  <dcterms:created xsi:type="dcterms:W3CDTF">2012-10-19T18:33:20Z</dcterms:created>
  <dcterms:modified xsi:type="dcterms:W3CDTF">2023-04-11T00:39:15Z</dcterms:modified>
</cp:coreProperties>
</file>