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B8CDB5-F13C-8199-248C-45988208CA61}" v="30" dt="2025-03-09T05:51:23.7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17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lastos, Pavlo G. (ARC-TI)[KBR Wyle Services, LLC]" userId="S::pvlastos@ndc.nasa.gov::f42f9e73-92ba-4c1e-b5cc-c0587749ce67" providerId="AD" clId="Web-{14DD3D62-5C3B-13F9-0806-FFF98B0376A1}"/>
    <pc:docChg chg="modSld">
      <pc:chgData name="Vlastos, Pavlo G. (ARC-TI)[KBR Wyle Services, LLC]" userId="S::pvlastos@ndc.nasa.gov::f42f9e73-92ba-4c1e-b5cc-c0587749ce67" providerId="AD" clId="Web-{14DD3D62-5C3B-13F9-0806-FFF98B0376A1}" dt="2024-03-29T00:09:38.406" v="170" actId="20577"/>
      <pc:docMkLst>
        <pc:docMk/>
      </pc:docMkLst>
      <pc:sldChg chg="delSp modSp">
        <pc:chgData name="Vlastos, Pavlo G. (ARC-TI)[KBR Wyle Services, LLC]" userId="S::pvlastos@ndc.nasa.gov::f42f9e73-92ba-4c1e-b5cc-c0587749ce67" providerId="AD" clId="Web-{14DD3D62-5C3B-13F9-0806-FFF98B0376A1}" dt="2024-03-29T00:09:38.406" v="170" actId="20577"/>
        <pc:sldMkLst>
          <pc:docMk/>
          <pc:sldMk cId="1066470477" sldId="256"/>
        </pc:sldMkLst>
      </pc:sldChg>
    </pc:docChg>
  </pc:docChgLst>
  <pc:docChgLst>
    <pc:chgData name="Lapointe, Michael R. (MSFC-ST20)" userId="S::mrlapoin@ndc.nasa.gov::47dcaf4a-ab2f-4605-b86e-00457376e1c7" providerId="AD" clId="Web-{1F785578-070A-A9D5-DFD2-EB34BAF189BE}"/>
    <pc:docChg chg="modSld">
      <pc:chgData name="Lapointe, Michael R. (MSFC-ST20)" userId="S::mrlapoin@ndc.nasa.gov::47dcaf4a-ab2f-4605-b86e-00457376e1c7" providerId="AD" clId="Web-{1F785578-070A-A9D5-DFD2-EB34BAF189BE}" dt="2023-11-07T17:38:21.821" v="22" actId="20577"/>
      <pc:docMkLst>
        <pc:docMk/>
      </pc:docMkLst>
      <pc:sldChg chg="modSp">
        <pc:chgData name="Lapointe, Michael R. (MSFC-ST20)" userId="S::mrlapoin@ndc.nasa.gov::47dcaf4a-ab2f-4605-b86e-00457376e1c7" providerId="AD" clId="Web-{1F785578-070A-A9D5-DFD2-EB34BAF189BE}" dt="2023-11-07T17:38:21.821" v="22" actId="20577"/>
        <pc:sldMkLst>
          <pc:docMk/>
          <pc:sldMk cId="1066470477" sldId="256"/>
        </pc:sldMkLst>
      </pc:sldChg>
    </pc:docChg>
  </pc:docChgLst>
  <pc:docChgLst>
    <pc:chgData name="O'Connor, Molly C (ARC-TI)" userId="S::mcoconno@ndc.nasa.gov::eb518a01-cca2-4818-a64d-5fe41cdad7b8" providerId="AD" clId="Web-{7DB8CDB5-F13C-8199-248C-45988208CA61}"/>
    <pc:docChg chg="modSld">
      <pc:chgData name="O'Connor, Molly C (ARC-TI)" userId="S::mcoconno@ndc.nasa.gov::eb518a01-cca2-4818-a64d-5fe41cdad7b8" providerId="AD" clId="Web-{7DB8CDB5-F13C-8199-248C-45988208CA61}" dt="2025-03-09T05:51:23.751" v="29" actId="20577"/>
      <pc:docMkLst>
        <pc:docMk/>
      </pc:docMkLst>
      <pc:sldChg chg="modSp">
        <pc:chgData name="O'Connor, Molly C (ARC-TI)" userId="S::mcoconno@ndc.nasa.gov::eb518a01-cca2-4818-a64d-5fe41cdad7b8" providerId="AD" clId="Web-{7DB8CDB5-F13C-8199-248C-45988208CA61}" dt="2025-03-09T05:51:23.751" v="29" actId="20577"/>
        <pc:sldMkLst>
          <pc:docMk/>
          <pc:sldMk cId="1066470477" sldId="256"/>
        </pc:sldMkLst>
        <pc:spChg chg="mod">
          <ac:chgData name="O'Connor, Molly C (ARC-TI)" userId="S::mcoconno@ndc.nasa.gov::eb518a01-cca2-4818-a64d-5fe41cdad7b8" providerId="AD" clId="Web-{7DB8CDB5-F13C-8199-248C-45988208CA61}" dt="2025-03-09T05:51:23.751" v="29" actId="20577"/>
          <ac:spMkLst>
            <pc:docMk/>
            <pc:sldMk cId="1066470477" sldId="256"/>
            <ac:spMk id="4" creationId="{00000000-0000-0000-0000-000000000000}"/>
          </ac:spMkLst>
        </pc:spChg>
      </pc:sldChg>
    </pc:docChg>
  </pc:docChgLst>
  <pc:docChgLst>
    <pc:chgData name="Vlastos, Pavlo G. (ARC-TI)[KBR Wyle Services, LLC]" userId="S::pvlastos@ndc.nasa.gov::f42f9e73-92ba-4c1e-b5cc-c0587749ce67" providerId="AD" clId="Web-{409F062F-B14A-D55C-4558-64C2BEFABE9F}"/>
    <pc:docChg chg="modSld">
      <pc:chgData name="Vlastos, Pavlo G. (ARC-TI)[KBR Wyle Services, LLC]" userId="S::pvlastos@ndc.nasa.gov::f42f9e73-92ba-4c1e-b5cc-c0587749ce67" providerId="AD" clId="Web-{409F062F-B14A-D55C-4558-64C2BEFABE9F}" dt="2024-03-29T00:22:39.108" v="2" actId="20577"/>
      <pc:docMkLst>
        <pc:docMk/>
      </pc:docMkLst>
      <pc:sldChg chg="modSp">
        <pc:chgData name="Vlastos, Pavlo G. (ARC-TI)[KBR Wyle Services, LLC]" userId="S::pvlastos@ndc.nasa.gov::f42f9e73-92ba-4c1e-b5cc-c0587749ce67" providerId="AD" clId="Web-{409F062F-B14A-D55C-4558-64C2BEFABE9F}" dt="2024-03-29T00:22:39.108" v="2" actId="20577"/>
        <pc:sldMkLst>
          <pc:docMk/>
          <pc:sldMk cId="1066470477" sldId="256"/>
        </pc:sldMkLst>
      </pc:sldChg>
    </pc:docChg>
  </pc:docChgLst>
  <pc:docChgLst>
    <pc:chgData name="Mitra, Apsara (ARC-AFT)" userId="S::amitra1@ndc.nasa.gov::333314eb-63bc-4fc5-8e92-018e2f8e8047" providerId="AD" clId="Web-{3B2F81D4-4F11-D174-8F9C-8EB6B35134BE}"/>
    <pc:docChg chg="modSld">
      <pc:chgData name="Mitra, Apsara (ARC-AFT)" userId="S::amitra1@ndc.nasa.gov::333314eb-63bc-4fc5-8e92-018e2f8e8047" providerId="AD" clId="Web-{3B2F81D4-4F11-D174-8F9C-8EB6B35134BE}" dt="2025-02-03T00:09:55.206" v="10" actId="14100"/>
      <pc:docMkLst>
        <pc:docMk/>
      </pc:docMkLst>
      <pc:sldChg chg="addSp modSp">
        <pc:chgData name="Mitra, Apsara (ARC-AFT)" userId="S::amitra1@ndc.nasa.gov::333314eb-63bc-4fc5-8e92-018e2f8e8047" providerId="AD" clId="Web-{3B2F81D4-4F11-D174-8F9C-8EB6B35134BE}" dt="2025-02-03T00:09:55.206" v="10" actId="14100"/>
        <pc:sldMkLst>
          <pc:docMk/>
          <pc:sldMk cId="1066470477" sldId="256"/>
        </pc:sldMkLst>
        <pc:spChg chg="mod">
          <ac:chgData name="Mitra, Apsara (ARC-AFT)" userId="S::amitra1@ndc.nasa.gov::333314eb-63bc-4fc5-8e92-018e2f8e8047" providerId="AD" clId="Web-{3B2F81D4-4F11-D174-8F9C-8EB6B35134BE}" dt="2025-02-03T00:09:55.206" v="10" actId="14100"/>
          <ac:spMkLst>
            <pc:docMk/>
            <pc:sldMk cId="1066470477" sldId="256"/>
            <ac:spMk id="18" creationId="{00000000-0000-0000-0000-000000000000}"/>
          </ac:spMkLst>
        </pc:spChg>
        <pc:picChg chg="add mod">
          <ac:chgData name="Mitra, Apsara (ARC-AFT)" userId="S::amitra1@ndc.nasa.gov::333314eb-63bc-4fc5-8e92-018e2f8e8047" providerId="AD" clId="Web-{3B2F81D4-4F11-D174-8F9C-8EB6B35134BE}" dt="2025-02-03T00:09:49.613" v="9" actId="14100"/>
          <ac:picMkLst>
            <pc:docMk/>
            <pc:sldMk cId="1066470477" sldId="256"/>
            <ac:picMk id="14" creationId="{BF7316A5-D937-1EC8-E6A4-D5570653F30B}"/>
          </ac:picMkLst>
        </pc:picChg>
      </pc:sldChg>
    </pc:docChg>
  </pc:docChgLst>
  <pc:docChgLst>
    <pc:chgData name="Lopez-Francos, Ignacio (ARC-TI)[KBR Wyle Services, LLC]" userId="a78fed62-31e9-4f23-8326-5f2d1c0a7af1" providerId="ADAL" clId="{A44A771C-99C3-1A4A-81C0-C6146EEC9D37}"/>
    <pc:docChg chg="undo custSel addSld delSld modSld">
      <pc:chgData name="Lopez-Francos, Ignacio (ARC-TI)[KBR Wyle Services, LLC]" userId="a78fed62-31e9-4f23-8326-5f2d1c0a7af1" providerId="ADAL" clId="{A44A771C-99C3-1A4A-81C0-C6146EEC9D37}" dt="2024-03-28T00:08:00.398" v="108" actId="1076"/>
      <pc:docMkLst>
        <pc:docMk/>
      </pc:docMkLst>
      <pc:sldChg chg="addSp delSp modSp mod">
        <pc:chgData name="Lopez-Francos, Ignacio (ARC-TI)[KBR Wyle Services, LLC]" userId="a78fed62-31e9-4f23-8326-5f2d1c0a7af1" providerId="ADAL" clId="{A44A771C-99C3-1A4A-81C0-C6146EEC9D37}" dt="2024-03-28T00:08:00.398" v="108" actId="1076"/>
        <pc:sldMkLst>
          <pc:docMk/>
          <pc:sldMk cId="1066470477" sldId="256"/>
        </pc:sldMkLst>
      </pc:sldChg>
      <pc:sldChg chg="add del">
        <pc:chgData name="Lopez-Francos, Ignacio (ARC-TI)[KBR Wyle Services, LLC]" userId="a78fed62-31e9-4f23-8326-5f2d1c0a7af1" providerId="ADAL" clId="{A44A771C-99C3-1A4A-81C0-C6146EEC9D37}" dt="2024-03-27T23:54:28.972" v="61" actId="2890"/>
        <pc:sldMkLst>
          <pc:docMk/>
          <pc:sldMk cId="192302368" sldId="257"/>
        </pc:sldMkLst>
      </pc:sldChg>
      <pc:sldChg chg="addSp delSp modSp new mod">
        <pc:chgData name="Lopez-Francos, Ignacio (ARC-TI)[KBR Wyle Services, LLC]" userId="a78fed62-31e9-4f23-8326-5f2d1c0a7af1" providerId="ADAL" clId="{A44A771C-99C3-1A4A-81C0-C6146EEC9D37}" dt="2024-03-27T23:55:43.992" v="85" actId="1076"/>
        <pc:sldMkLst>
          <pc:docMk/>
          <pc:sldMk cId="2843585506" sldId="257"/>
        </pc:sldMkLst>
      </pc:sldChg>
      <pc:sldChg chg="addSp delSp modSp new mod">
        <pc:chgData name="Lopez-Francos, Ignacio (ARC-TI)[KBR Wyle Services, LLC]" userId="a78fed62-31e9-4f23-8326-5f2d1c0a7af1" providerId="ADAL" clId="{A44A771C-99C3-1A4A-81C0-C6146EEC9D37}" dt="2024-03-27T23:59:39.526" v="101" actId="14100"/>
        <pc:sldMkLst>
          <pc:docMk/>
          <pc:sldMk cId="4201610935" sldId="258"/>
        </pc:sldMkLst>
      </pc:sldChg>
    </pc:docChg>
  </pc:docChgLst>
  <pc:docChgLst>
    <pc:chgData name="Vlastos, Pavlo G. (ARC-TI)[KBR Wyle Services, LLC]" userId="S::pvlastos@ndc.nasa.gov::f42f9e73-92ba-4c1e-b5cc-c0587749ce67" providerId="AD" clId="Web-{C63E9D57-E83A-EF0E-CE54-1272122C4D01}"/>
    <pc:docChg chg="modSld">
      <pc:chgData name="Vlastos, Pavlo G. (ARC-TI)[KBR Wyle Services, LLC]" userId="S::pvlastos@ndc.nasa.gov::f42f9e73-92ba-4c1e-b5cc-c0587749ce67" providerId="AD" clId="Web-{C63E9D57-E83A-EF0E-CE54-1272122C4D01}" dt="2024-03-28T21:09:07.277" v="960" actId="20577"/>
      <pc:docMkLst>
        <pc:docMk/>
      </pc:docMkLst>
      <pc:sldChg chg="addSp delSp modSp">
        <pc:chgData name="Vlastos, Pavlo G. (ARC-TI)[KBR Wyle Services, LLC]" userId="S::pvlastos@ndc.nasa.gov::f42f9e73-92ba-4c1e-b5cc-c0587749ce67" providerId="AD" clId="Web-{C63E9D57-E83A-EF0E-CE54-1272122C4D01}" dt="2024-03-28T21:09:07.277" v="960" actId="20577"/>
        <pc:sldMkLst>
          <pc:docMk/>
          <pc:sldMk cId="1066470477" sldId="256"/>
        </pc:sldMkLst>
      </pc:sldChg>
      <pc:sldChg chg="addSp delSp modSp">
        <pc:chgData name="Vlastos, Pavlo G. (ARC-TI)[KBR Wyle Services, LLC]" userId="S::pvlastos@ndc.nasa.gov::f42f9e73-92ba-4c1e-b5cc-c0587749ce67" providerId="AD" clId="Web-{C63E9D57-E83A-EF0E-CE54-1272122C4D01}" dt="2024-03-28T17:47:50.789" v="310"/>
        <pc:sldMkLst>
          <pc:docMk/>
          <pc:sldMk cId="4201610935" sldId="258"/>
        </pc:sldMkLst>
      </pc:sldChg>
    </pc:docChg>
  </pc:docChgLst>
  <pc:docChgLst>
    <pc:chgData name="Gilmour, Morgan E. (ARC-SGE)" userId="2733ff23-dbae-466d-ae8c-4e149e738a07" providerId="ADAL" clId="{861C0AA7-7B67-42CF-AA4E-FBDCA7867708}"/>
    <pc:docChg chg="modSld">
      <pc:chgData name="Gilmour, Morgan E. (ARC-SGE)" userId="2733ff23-dbae-466d-ae8c-4e149e738a07" providerId="ADAL" clId="{861C0AA7-7B67-42CF-AA4E-FBDCA7867708}" dt="2023-12-15T00:08:17.132" v="27" actId="20577"/>
      <pc:docMkLst>
        <pc:docMk/>
      </pc:docMkLst>
      <pc:sldChg chg="modSp mod">
        <pc:chgData name="Gilmour, Morgan E. (ARC-SGE)" userId="2733ff23-dbae-466d-ae8c-4e149e738a07" providerId="ADAL" clId="{861C0AA7-7B67-42CF-AA4E-FBDCA7867708}" dt="2023-12-15T00:08:17.132" v="27" actId="20577"/>
        <pc:sldMkLst>
          <pc:docMk/>
          <pc:sldMk cId="1066470477" sldId="256"/>
        </pc:sldMkLst>
      </pc:sldChg>
    </pc:docChg>
  </pc:docChgLst>
  <pc:docChgLst>
    <pc:chgData name="Schmalzel, John L. (SSC-NASA)[SSC IPA GROUP (SSC)]" userId="S::jschmalz@ndc.nasa.gov::f1811159-8ad2-476b-b585-71e5bd54f904" providerId="AD" clId="Web-{3956EC71-D8D9-B58D-D38B-BCD99D8C29C0}"/>
    <pc:docChg chg="modSld">
      <pc:chgData name="Schmalzel, John L. (SSC-NASA)[SSC IPA GROUP (SSC)]" userId="S::jschmalz@ndc.nasa.gov::f1811159-8ad2-476b-b585-71e5bd54f904" providerId="AD" clId="Web-{3956EC71-D8D9-B58D-D38B-BCD99D8C29C0}" dt="2024-02-26T21:42:44.510" v="517" actId="14100"/>
      <pc:docMkLst>
        <pc:docMk/>
      </pc:docMkLst>
      <pc:sldChg chg="modSp">
        <pc:chgData name="Schmalzel, John L. (SSC-NASA)[SSC IPA GROUP (SSC)]" userId="S::jschmalz@ndc.nasa.gov::f1811159-8ad2-476b-b585-71e5bd54f904" providerId="AD" clId="Web-{3956EC71-D8D9-B58D-D38B-BCD99D8C29C0}" dt="2024-02-26T21:42:44.510" v="517" actId="14100"/>
        <pc:sldMkLst>
          <pc:docMk/>
          <pc:sldMk cId="1066470477" sldId="256"/>
        </pc:sldMkLst>
      </pc:sldChg>
    </pc:docChg>
  </pc:docChgLst>
  <pc:docChgLst>
    <pc:chgData name="Kaweesa, Dorcas V. (ARC-AV)" userId="c523548f-9a58-4ee1-baf1-493a75b7ecc0" providerId="ADAL" clId="{36B356FE-77CC-451E-BE8D-37165F12C95E}"/>
    <pc:docChg chg="undo custSel modSld">
      <pc:chgData name="Kaweesa, Dorcas V. (ARC-AV)" userId="c523548f-9a58-4ee1-baf1-493a75b7ecc0" providerId="ADAL" clId="{36B356FE-77CC-451E-BE8D-37165F12C95E}" dt="2024-01-29T22:20:28.794" v="1780" actId="6549"/>
      <pc:docMkLst>
        <pc:docMk/>
      </pc:docMkLst>
      <pc:sldChg chg="modSp mod">
        <pc:chgData name="Kaweesa, Dorcas V. (ARC-AV)" userId="c523548f-9a58-4ee1-baf1-493a75b7ecc0" providerId="ADAL" clId="{36B356FE-77CC-451E-BE8D-37165F12C95E}" dt="2024-01-29T22:20:28.794" v="1780" actId="6549"/>
        <pc:sldMkLst>
          <pc:docMk/>
          <pc:sldMk cId="1066470477" sldId="256"/>
        </pc:sldMkLst>
      </pc:sldChg>
    </pc:docChg>
  </pc:docChgLst>
  <pc:docChgLst>
    <pc:chgData name="Lapointe, Michael R. (MSFC-ST20)" userId="47dcaf4a-ab2f-4605-b86e-00457376e1c7" providerId="ADAL" clId="{D50D2AF1-E634-449B-AE4C-AAAB6D86C0C2}"/>
    <pc:docChg chg="modSld modMainMaster">
      <pc:chgData name="Lapointe, Michael R. (MSFC-ST20)" userId="47dcaf4a-ab2f-4605-b86e-00457376e1c7" providerId="ADAL" clId="{D50D2AF1-E634-449B-AE4C-AAAB6D86C0C2}" dt="2023-02-27T02:52:49.478" v="25" actId="1076"/>
      <pc:docMkLst>
        <pc:docMk/>
      </pc:docMkLst>
      <pc:sldChg chg="addSp modSp mod">
        <pc:chgData name="Lapointe, Michael R. (MSFC-ST20)" userId="47dcaf4a-ab2f-4605-b86e-00457376e1c7" providerId="ADAL" clId="{D50D2AF1-E634-449B-AE4C-AAAB6D86C0C2}" dt="2023-02-27T02:52:49.478" v="25" actId="1076"/>
        <pc:sldMkLst>
          <pc:docMk/>
          <pc:sldMk cId="1066470477" sldId="256"/>
        </pc:sldMkLst>
      </pc:sldChg>
      <pc:sldMasterChg chg="modSp modSldLayout">
        <pc:chgData name="Lapointe, Michael R. (MSFC-ST20)" userId="47dcaf4a-ab2f-4605-b86e-00457376e1c7" providerId="ADAL" clId="{D50D2AF1-E634-449B-AE4C-AAAB6D86C0C2}" dt="2023-02-27T02:49:31.970" v="0"/>
        <pc:sldMasterMkLst>
          <pc:docMk/>
          <pc:sldMasterMk cId="3392681831" sldId="2147483660"/>
        </pc:sldMasterMkLst>
        <pc:sldLayoutChg chg="modSp">
          <pc:chgData name="Lapointe, Michael R. (MSFC-ST20)" userId="47dcaf4a-ab2f-4605-b86e-00457376e1c7" providerId="ADAL" clId="{D50D2AF1-E634-449B-AE4C-AAAB6D86C0C2}" dt="2023-02-27T02:49:31.970" v="0"/>
          <pc:sldLayoutMkLst>
            <pc:docMk/>
            <pc:sldMasterMk cId="3392681831" sldId="2147483660"/>
            <pc:sldLayoutMk cId="1509162179" sldId="2147483661"/>
          </pc:sldLayoutMkLst>
        </pc:sldLayoutChg>
        <pc:sldLayoutChg chg="modSp">
          <pc:chgData name="Lapointe, Michael R. (MSFC-ST20)" userId="47dcaf4a-ab2f-4605-b86e-00457376e1c7" providerId="ADAL" clId="{D50D2AF1-E634-449B-AE4C-AAAB6D86C0C2}" dt="2023-02-27T02:49:31.970" v="0"/>
          <pc:sldLayoutMkLst>
            <pc:docMk/>
            <pc:sldMasterMk cId="3392681831" sldId="2147483660"/>
            <pc:sldLayoutMk cId="1171237792" sldId="2147483663"/>
          </pc:sldLayoutMkLst>
        </pc:sldLayoutChg>
        <pc:sldLayoutChg chg="modSp">
          <pc:chgData name="Lapointe, Michael R. (MSFC-ST20)" userId="47dcaf4a-ab2f-4605-b86e-00457376e1c7" providerId="ADAL" clId="{D50D2AF1-E634-449B-AE4C-AAAB6D86C0C2}" dt="2023-02-27T02:49:31.970" v="0"/>
          <pc:sldLayoutMkLst>
            <pc:docMk/>
            <pc:sldMasterMk cId="3392681831" sldId="2147483660"/>
            <pc:sldLayoutMk cId="3619116260" sldId="2147483664"/>
          </pc:sldLayoutMkLst>
        </pc:sldLayoutChg>
        <pc:sldLayoutChg chg="modSp">
          <pc:chgData name="Lapointe, Michael R. (MSFC-ST20)" userId="47dcaf4a-ab2f-4605-b86e-00457376e1c7" providerId="ADAL" clId="{D50D2AF1-E634-449B-AE4C-AAAB6D86C0C2}" dt="2023-02-27T02:49:31.970" v="0"/>
          <pc:sldLayoutMkLst>
            <pc:docMk/>
            <pc:sldMasterMk cId="3392681831" sldId="2147483660"/>
            <pc:sldLayoutMk cId="3134899184" sldId="2147483665"/>
          </pc:sldLayoutMkLst>
        </pc:sldLayoutChg>
        <pc:sldLayoutChg chg="modSp">
          <pc:chgData name="Lapointe, Michael R. (MSFC-ST20)" userId="47dcaf4a-ab2f-4605-b86e-00457376e1c7" providerId="ADAL" clId="{D50D2AF1-E634-449B-AE4C-AAAB6D86C0C2}" dt="2023-02-27T02:49:31.970" v="0"/>
          <pc:sldLayoutMkLst>
            <pc:docMk/>
            <pc:sldMasterMk cId="3392681831" sldId="2147483660"/>
            <pc:sldLayoutMk cId="989197936" sldId="2147483668"/>
          </pc:sldLayoutMkLst>
        </pc:sldLayoutChg>
        <pc:sldLayoutChg chg="modSp">
          <pc:chgData name="Lapointe, Michael R. (MSFC-ST20)" userId="47dcaf4a-ab2f-4605-b86e-00457376e1c7" providerId="ADAL" clId="{D50D2AF1-E634-449B-AE4C-AAAB6D86C0C2}" dt="2023-02-27T02:49:31.970" v="0"/>
          <pc:sldLayoutMkLst>
            <pc:docMk/>
            <pc:sldMasterMk cId="3392681831" sldId="2147483660"/>
            <pc:sldLayoutMk cId="4293635008" sldId="2147483669"/>
          </pc:sldLayoutMkLst>
        </pc:sldLayoutChg>
        <pc:sldLayoutChg chg="modSp">
          <pc:chgData name="Lapointe, Michael R. (MSFC-ST20)" userId="47dcaf4a-ab2f-4605-b86e-00457376e1c7" providerId="ADAL" clId="{D50D2AF1-E634-449B-AE4C-AAAB6D86C0C2}" dt="2023-02-27T02:49:31.970" v="0"/>
          <pc:sldLayoutMkLst>
            <pc:docMk/>
            <pc:sldMasterMk cId="3392681831" sldId="2147483660"/>
            <pc:sldLayoutMk cId="3490617265" sldId="2147483671"/>
          </pc:sldLayoutMkLst>
        </pc:sldLayoutChg>
      </pc:sldMasterChg>
    </pc:docChg>
  </pc:docChgLst>
  <pc:docChgLst>
    <pc:chgData name="Velez Justiniano, Yo-Ann (MSFC-ES62)" userId="S::yvelezju@ndc.nasa.gov::6ce45ceb-63cb-40cc-874a-7f8ed8fd31ff" providerId="AD" clId="Web-{431A552F-3614-6756-3A51-F61666574BED}"/>
    <pc:docChg chg="modSld">
      <pc:chgData name="Velez Justiniano, Yo-Ann (MSFC-ES62)" userId="S::yvelezju@ndc.nasa.gov::6ce45ceb-63cb-40cc-874a-7f8ed8fd31ff" providerId="AD" clId="Web-{431A552F-3614-6756-3A51-F61666574BED}" dt="2024-10-25T15:00:23.748" v="9" actId="20577"/>
      <pc:docMkLst>
        <pc:docMk/>
      </pc:docMkLst>
      <pc:sldChg chg="modSp">
        <pc:chgData name="Velez Justiniano, Yo-Ann (MSFC-ES62)" userId="S::yvelezju@ndc.nasa.gov::6ce45ceb-63cb-40cc-874a-7f8ed8fd31ff" providerId="AD" clId="Web-{431A552F-3614-6756-3A51-F61666574BED}" dt="2024-10-25T15:00:23.748" v="9" actId="20577"/>
        <pc:sldMkLst>
          <pc:docMk/>
          <pc:sldMk cId="1066470477" sldId="256"/>
        </pc:sldMkLst>
      </pc:sldChg>
    </pc:docChg>
  </pc:docChgLst>
  <pc:docChgLst>
    <pc:chgData name="Vlastos, Pavlo G. (ARC-TI)[KBR Wyle Services, LLC]" userId="S::pvlastos@ndc.nasa.gov::f42f9e73-92ba-4c1e-b5cc-c0587749ce67" providerId="AD" clId="Web-{B69B9A84-106D-08F2-932E-356A66037A1E}"/>
    <pc:docChg chg="delSld">
      <pc:chgData name="Vlastos, Pavlo G. (ARC-TI)[KBR Wyle Services, LLC]" userId="S::pvlastos@ndc.nasa.gov::f42f9e73-92ba-4c1e-b5cc-c0587749ce67" providerId="AD" clId="Web-{B69B9A84-106D-08F2-932E-356A66037A1E}" dt="2024-03-29T00:12:22.674" v="0"/>
      <pc:docMkLst>
        <pc:docMk/>
      </pc:docMkLst>
      <pc:sldChg chg="del">
        <pc:chgData name="Vlastos, Pavlo G. (ARC-TI)[KBR Wyle Services, LLC]" userId="S::pvlastos@ndc.nasa.gov::f42f9e73-92ba-4c1e-b5cc-c0587749ce67" providerId="AD" clId="Web-{B69B9A84-106D-08F2-932E-356A66037A1E}" dt="2024-03-29T00:12:22.674" v="0"/>
        <pc:sldMkLst>
          <pc:docMk/>
          <pc:sldMk cId="3700961064" sldId="259"/>
        </pc:sldMkLst>
      </pc:sldChg>
    </pc:docChg>
  </pc:docChgLst>
  <pc:docChgLst>
    <pc:chgData name="Pike, David C. (GRC-LEM0)" userId="78d1d63d-fa37-4681-bd42-162c6fff7ca1" providerId="ADAL" clId="{D9738890-EE02-43AA-989F-2A6377C03D53}"/>
    <pc:docChg chg="modSld">
      <pc:chgData name="Pike, David C. (GRC-LEM0)" userId="78d1d63d-fa37-4681-bd42-162c6fff7ca1" providerId="ADAL" clId="{D9738890-EE02-43AA-989F-2A6377C03D53}" dt="2023-03-31T13:57:58.838" v="403" actId="20577"/>
      <pc:docMkLst>
        <pc:docMk/>
      </pc:docMkLst>
      <pc:sldChg chg="modSp mod">
        <pc:chgData name="Pike, David C. (GRC-LEM0)" userId="78d1d63d-fa37-4681-bd42-162c6fff7ca1" providerId="ADAL" clId="{D9738890-EE02-43AA-989F-2A6377C03D53}" dt="2023-03-31T13:57:58.838" v="403" actId="20577"/>
        <pc:sldMkLst>
          <pc:docMk/>
          <pc:sldMk cId="1066470477" sldId="256"/>
        </pc:sldMkLst>
      </pc:sldChg>
    </pc:docChg>
  </pc:docChgLst>
  <pc:docChgLst>
    <pc:chgData name="Vlastos, Pavlo G. (ARC-TI)[KBR Wyle Services, LLC]" userId="S::pvlastos@ndc.nasa.gov::f42f9e73-92ba-4c1e-b5cc-c0587749ce67" providerId="AD" clId="Web-{CE808E92-7C25-5763-F21E-017F3E5DEEDA}"/>
    <pc:docChg chg="addSld">
      <pc:chgData name="Vlastos, Pavlo G. (ARC-TI)[KBR Wyle Services, LLC]" userId="S::pvlastos@ndc.nasa.gov::f42f9e73-92ba-4c1e-b5cc-c0587749ce67" providerId="AD" clId="Web-{CE808E92-7C25-5763-F21E-017F3E5DEEDA}" dt="2024-03-29T00:10:48.875" v="0"/>
      <pc:docMkLst>
        <pc:docMk/>
      </pc:docMkLst>
      <pc:sldChg chg="add">
        <pc:chgData name="Vlastos, Pavlo G. (ARC-TI)[KBR Wyle Services, LLC]" userId="S::pvlastos@ndc.nasa.gov::f42f9e73-92ba-4c1e-b5cc-c0587749ce67" providerId="AD" clId="Web-{CE808E92-7C25-5763-F21E-017F3E5DEEDA}" dt="2024-03-29T00:10:48.875" v="0"/>
        <pc:sldMkLst>
          <pc:docMk/>
          <pc:sldMk cId="3700961064" sldId="259"/>
        </pc:sldMkLst>
      </pc:sldChg>
    </pc:docChg>
  </pc:docChgLst>
  <pc:docChgLst>
    <pc:chgData name="Spellman, Frank A. (HQ-OB000)[Bryce Space and Technology, LLC]" userId="S::fspellma@ndc.nasa.gov::e4d61a65-50a5-4294-b05a-0cb4f74160a6" providerId="AD" clId="Web-{6D891AD3-86C0-650D-C9CD-4E577D6714D1}"/>
    <pc:docChg chg="modSld">
      <pc:chgData name="Spellman, Frank A. (HQ-OB000)[Bryce Space and Technology, LLC]" userId="S::fspellma@ndc.nasa.gov::e4d61a65-50a5-4294-b05a-0cb4f74160a6" providerId="AD" clId="Web-{6D891AD3-86C0-650D-C9CD-4E577D6714D1}" dt="2024-11-12T20:27:58.139" v="709" actId="20577"/>
      <pc:docMkLst>
        <pc:docMk/>
      </pc:docMkLst>
      <pc:sldChg chg="addSp delSp modSp">
        <pc:chgData name="Spellman, Frank A. (HQ-OB000)[Bryce Space and Technology, LLC]" userId="S::fspellma@ndc.nasa.gov::e4d61a65-50a5-4294-b05a-0cb4f74160a6" providerId="AD" clId="Web-{6D891AD3-86C0-650D-C9CD-4E577D6714D1}" dt="2024-11-12T20:27:58.139" v="709" actId="20577"/>
        <pc:sldMkLst>
          <pc:docMk/>
          <pc:sldMk cId="1066470477" sldId="256"/>
        </pc:sldMkLst>
      </pc:sldChg>
    </pc:docChg>
  </pc:docChgLst>
  <pc:docChgLst>
    <pc:chgData name="Spellman, Frank A. (HQ-OB000)[Bryce Space and Technology, LLC]" userId="S::fspellma@ndc.nasa.gov::e4d61a65-50a5-4294-b05a-0cb4f74160a6" providerId="AD" clId="Web-{F9E78706-03A6-6B99-6A05-A6280FD16F86}"/>
    <pc:docChg chg="modSld">
      <pc:chgData name="Spellman, Frank A. (HQ-OB000)[Bryce Space and Technology, LLC]" userId="S::fspellma@ndc.nasa.gov::e4d61a65-50a5-4294-b05a-0cb4f74160a6" providerId="AD" clId="Web-{F9E78706-03A6-6B99-6A05-A6280FD16F86}" dt="2024-11-12T14:12:32.531" v="9" actId="20577"/>
      <pc:docMkLst>
        <pc:docMk/>
      </pc:docMkLst>
      <pc:sldChg chg="delSp modSp">
        <pc:chgData name="Spellman, Frank A. (HQ-OB000)[Bryce Space and Technology, LLC]" userId="S::fspellma@ndc.nasa.gov::e4d61a65-50a5-4294-b05a-0cb4f74160a6" providerId="AD" clId="Web-{F9E78706-03A6-6B99-6A05-A6280FD16F86}" dt="2024-11-12T14:12:32.531" v="9" actId="20577"/>
        <pc:sldMkLst>
          <pc:docMk/>
          <pc:sldMk cId="1066470477" sldId="256"/>
        </pc:sldMkLst>
      </pc:sldChg>
    </pc:docChg>
  </pc:docChgLst>
  <pc:docChgLst>
    <pc:chgData name="Kaweesa, Dorcas V. (ARC-AV)" userId="S::dkaweesa@ndc.nasa.gov::c523548f-9a58-4ee1-baf1-493a75b7ecc0" providerId="AD" clId="Web-{58EFABEA-BAD8-E04F-C763-4559AEBF9CE1}"/>
    <pc:docChg chg="addSld delSld modSld">
      <pc:chgData name="Kaweesa, Dorcas V. (ARC-AV)" userId="S::dkaweesa@ndc.nasa.gov::c523548f-9a58-4ee1-baf1-493a75b7ecc0" providerId="AD" clId="Web-{58EFABEA-BAD8-E04F-C763-4559AEBF9CE1}" dt="2024-01-29T22:26:13.533" v="295" actId="1076"/>
      <pc:docMkLst>
        <pc:docMk/>
      </pc:docMkLst>
      <pc:sldChg chg="modSp">
        <pc:chgData name="Kaweesa, Dorcas V. (ARC-AV)" userId="S::dkaweesa@ndc.nasa.gov::c523548f-9a58-4ee1-baf1-493a75b7ecc0" providerId="AD" clId="Web-{58EFABEA-BAD8-E04F-C763-4559AEBF9CE1}" dt="2024-01-29T22:26:13.533" v="295" actId="1076"/>
        <pc:sldMkLst>
          <pc:docMk/>
          <pc:sldMk cId="1066470477" sldId="256"/>
        </pc:sldMkLst>
      </pc:sldChg>
      <pc:sldChg chg="new del">
        <pc:chgData name="Kaweesa, Dorcas V. (ARC-AV)" userId="S::dkaweesa@ndc.nasa.gov::c523548f-9a58-4ee1-baf1-493a75b7ecc0" providerId="AD" clId="Web-{58EFABEA-BAD8-E04F-C763-4559AEBF9CE1}" dt="2024-01-29T22:21:54.310" v="1"/>
        <pc:sldMkLst>
          <pc:docMk/>
          <pc:sldMk cId="2708380460" sldId="257"/>
        </pc:sldMkLst>
      </pc:sldChg>
    </pc:docChg>
  </pc:docChgLst>
  <pc:docChgLst>
    <pc:chgData name="Spellman, Frank A. (HQ-OB000)[Bryce Space and Technology, LLC]" userId="S::fspellma@ndc.nasa.gov::e4d61a65-50a5-4294-b05a-0cb4f74160a6" providerId="AD" clId="Web-{2246E8AF-B1E0-6A22-F62B-1F26282BA358}"/>
    <pc:docChg chg="delSld">
      <pc:chgData name="Spellman, Frank A. (HQ-OB000)[Bryce Space and Technology, LLC]" userId="S::fspellma@ndc.nasa.gov::e4d61a65-50a5-4294-b05a-0cb4f74160a6" providerId="AD" clId="Web-{2246E8AF-B1E0-6A22-F62B-1F26282BA358}" dt="2024-11-08T16:46:24.335" v="1"/>
      <pc:docMkLst>
        <pc:docMk/>
      </pc:docMkLst>
      <pc:sldChg chg="del">
        <pc:chgData name="Spellman, Frank A. (HQ-OB000)[Bryce Space and Technology, LLC]" userId="S::fspellma@ndc.nasa.gov::e4d61a65-50a5-4294-b05a-0cb4f74160a6" providerId="AD" clId="Web-{2246E8AF-B1E0-6A22-F62B-1F26282BA358}" dt="2024-11-08T16:46:21.663" v="0"/>
        <pc:sldMkLst>
          <pc:docMk/>
          <pc:sldMk cId="2843585506" sldId="257"/>
        </pc:sldMkLst>
      </pc:sldChg>
      <pc:sldChg chg="del">
        <pc:chgData name="Spellman, Frank A. (HQ-OB000)[Bryce Space and Technology, LLC]" userId="S::fspellma@ndc.nasa.gov::e4d61a65-50a5-4294-b05a-0cb4f74160a6" providerId="AD" clId="Web-{2246E8AF-B1E0-6A22-F62B-1F26282BA358}" dt="2024-11-08T16:46:24.335" v="1"/>
        <pc:sldMkLst>
          <pc:docMk/>
          <pc:sldMk cId="4201610935" sldId="258"/>
        </pc:sldMkLst>
      </pc:sldChg>
    </pc:docChg>
  </pc:docChgLst>
  <pc:docChgLst>
    <pc:chgData name="Alvarado, Walter (ARC-SCR)" userId="S::woalvara@ndc.nasa.gov::a5238a02-ccd9-4cd6-8005-0ab58155a4ae" providerId="AD" clId="Web-{388D71F8-5968-0B0A-59D6-0D6A71DC0D8F}"/>
    <pc:docChg chg="modSld">
      <pc:chgData name="Alvarado, Walter (ARC-SCR)" userId="S::woalvara@ndc.nasa.gov::a5238a02-ccd9-4cd6-8005-0ab58155a4ae" providerId="AD" clId="Web-{388D71F8-5968-0B0A-59D6-0D6A71DC0D8F}" dt="2025-02-04T18:41:33.281" v="11"/>
      <pc:docMkLst>
        <pc:docMk/>
      </pc:docMkLst>
      <pc:sldChg chg="addSp delSp modSp">
        <pc:chgData name="Alvarado, Walter (ARC-SCR)" userId="S::woalvara@ndc.nasa.gov::a5238a02-ccd9-4cd6-8005-0ab58155a4ae" providerId="AD" clId="Web-{388D71F8-5968-0B0A-59D6-0D6A71DC0D8F}" dt="2025-02-04T18:41:33.281" v="11"/>
        <pc:sldMkLst>
          <pc:docMk/>
          <pc:sldMk cId="1066470477" sldId="256"/>
        </pc:sldMkLst>
        <pc:spChg chg="mod">
          <ac:chgData name="Alvarado, Walter (ARC-SCR)" userId="S::woalvara@ndc.nasa.gov::a5238a02-ccd9-4cd6-8005-0ab58155a4ae" providerId="AD" clId="Web-{388D71F8-5968-0B0A-59D6-0D6A71DC0D8F}" dt="2025-02-04T18:41:32.140" v="10" actId="20577"/>
          <ac:spMkLst>
            <pc:docMk/>
            <pc:sldMk cId="1066470477" sldId="256"/>
            <ac:spMk id="15" creationId="{00000000-0000-0000-0000-000000000000}"/>
          </ac:spMkLst>
        </pc:spChg>
        <pc:picChg chg="add del">
          <ac:chgData name="Alvarado, Walter (ARC-SCR)" userId="S::woalvara@ndc.nasa.gov::a5238a02-ccd9-4cd6-8005-0ab58155a4ae" providerId="AD" clId="Web-{388D71F8-5968-0B0A-59D6-0D6A71DC0D8F}" dt="2025-02-04T18:41:33.281" v="11"/>
          <ac:picMkLst>
            <pc:docMk/>
            <pc:sldMk cId="1066470477" sldId="256"/>
            <ac:picMk id="14" creationId="{BF7316A5-D937-1EC8-E6A4-D5570653F30B}"/>
          </ac:picMkLst>
        </pc:picChg>
      </pc:sldChg>
    </pc:docChg>
  </pc:docChgLst>
  <pc:docChgLst>
    <pc:chgData name="John Schmalzel" userId="f1811159-8ad2-476b-b585-71e5bd54f904" providerId="ADAL" clId="{AA17DA05-2509-452F-A027-F8AD40874333}"/>
    <pc:docChg chg="custSel modSld">
      <pc:chgData name="John Schmalzel" userId="f1811159-8ad2-476b-b585-71e5bd54f904" providerId="ADAL" clId="{AA17DA05-2509-452F-A027-F8AD40874333}" dt="2024-02-29T15:01:49.423" v="97"/>
      <pc:docMkLst>
        <pc:docMk/>
      </pc:docMkLst>
      <pc:sldChg chg="addSp delSp modSp mod">
        <pc:chgData name="John Schmalzel" userId="f1811159-8ad2-476b-b585-71e5bd54f904" providerId="ADAL" clId="{AA17DA05-2509-452F-A027-F8AD40874333}" dt="2024-02-29T15:01:49.423" v="97"/>
        <pc:sldMkLst>
          <pc:docMk/>
          <pc:sldMk cId="1066470477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16D20-3E03-44B3-A7E1-3A49D554D6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71EA-F72A-4CCC-B0A7-5DD61ABBA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623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16D20-3E03-44B3-A7E1-3A49D554D6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71EA-F72A-4CCC-B0A7-5DD61ABBA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620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16D20-3E03-44B3-A7E1-3A49D554D6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71EA-F72A-4CCC-B0A7-5DD61ABBA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241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16D20-3E03-44B3-A7E1-3A49D554D6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71EA-F72A-4CCC-B0A7-5DD61ABBA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083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16D20-3E03-44B3-A7E1-3A49D554D6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71EA-F72A-4CCC-B0A7-5DD61ABBA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949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16D20-3E03-44B3-A7E1-3A49D554D6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71EA-F72A-4CCC-B0A7-5DD61ABBA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026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16D20-3E03-44B3-A7E1-3A49D554D6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71EA-F72A-4CCC-B0A7-5DD61ABBA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106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16D20-3E03-44B3-A7E1-3A49D554D6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71EA-F72A-4CCC-B0A7-5DD61ABBA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478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16D20-3E03-44B3-A7E1-3A49D554D6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71EA-F72A-4CCC-B0A7-5DD61ABBA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794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16D20-3E03-44B3-A7E1-3A49D554D6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71EA-F72A-4CCC-B0A7-5DD61ABBA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427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16D20-3E03-44B3-A7E1-3A49D554D6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71EA-F72A-4CCC-B0A7-5DD61ABBA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862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16D20-3E03-44B3-A7E1-3A49D554D655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A71EA-F72A-4CCC-B0A7-5DD61ABBA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400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25" y="-1424"/>
            <a:ext cx="12189980" cy="794961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900" b="1">
                <a:latin typeface="Helvetica"/>
                <a:ea typeface="+mn-lt"/>
                <a:cs typeface="Helvetica"/>
              </a:rPr>
              <a:t>Project Title </a:t>
            </a:r>
            <a:endParaRPr lang="en-US" sz="1900" b="1">
              <a:ea typeface="Calibri"/>
              <a:cs typeface="Calibri"/>
            </a:endParaRPr>
          </a:p>
          <a:p>
            <a:pPr algn="ctr"/>
            <a:r>
              <a:rPr lang="en-US">
                <a:ea typeface="Calibri"/>
                <a:cs typeface="Calibri"/>
              </a:rPr>
              <a:t>Principle Investigator/Center</a:t>
            </a:r>
          </a:p>
        </p:txBody>
      </p:sp>
      <p:cxnSp>
        <p:nvCxnSpPr>
          <p:cNvPr id="6" name="Straight Connector 5"/>
          <p:cNvCxnSpPr>
            <a:cxnSpLocks/>
            <a:stCxn id="4" idx="2"/>
          </p:cNvCxnSpPr>
          <p:nvPr/>
        </p:nvCxnSpPr>
        <p:spPr>
          <a:xfrm flipH="1">
            <a:off x="6083761" y="793537"/>
            <a:ext cx="6962" cy="60644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/>
        </p:nvCxnSpPr>
        <p:spPr>
          <a:xfrm>
            <a:off x="0" y="3631721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68" y="3627849"/>
            <a:ext cx="5978243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000" b="1"/>
              <a:t>Team Members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8" y="788113"/>
            <a:ext cx="5976524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000" b="1"/>
              <a:t>Project Overview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84482" y="790613"/>
            <a:ext cx="6209508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000" b="1"/>
              <a:t>Technical Approach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28479" y="3688802"/>
            <a:ext cx="4689898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000" b="1">
                <a:cs typeface="Calibri"/>
              </a:rPr>
              <a:t>Management and Resources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9580" y="1172914"/>
            <a:ext cx="5784014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33045" indent="-233045">
              <a:buFont typeface="Arial" panose="020B0604020202020204" pitchFamily="34" charset="0"/>
              <a:buChar char="•"/>
            </a:pPr>
            <a:r>
              <a:rPr lang="en-US">
                <a:cs typeface="Calibri"/>
              </a:rPr>
              <a:t>State the challenge or gap addressed by the project</a:t>
            </a:r>
          </a:p>
          <a:p>
            <a:pPr marL="233045" indent="-233045">
              <a:buFont typeface="Arial" panose="020B0604020202020204" pitchFamily="34" charset="0"/>
              <a:buChar char="•"/>
            </a:pPr>
            <a:r>
              <a:rPr lang="en-US">
                <a:cs typeface="Calibri"/>
              </a:rPr>
              <a:t>State how the proposed technology addresses this need</a:t>
            </a:r>
          </a:p>
          <a:p>
            <a:pPr marL="233045" indent="-233045">
              <a:buFont typeface="Arial" panose="020B0604020202020204" pitchFamily="34" charset="0"/>
              <a:buChar char="•"/>
            </a:pPr>
            <a:r>
              <a:rPr lang="en-US">
                <a:cs typeface="Calibri"/>
              </a:rPr>
              <a:t>State the benefit to NASA at the end of the two-year project </a:t>
            </a:r>
          </a:p>
          <a:p>
            <a:pPr marL="233045" indent="-233045">
              <a:buFont typeface="Arial" panose="020B0604020202020204" pitchFamily="34" charset="0"/>
              <a:buChar char="•"/>
            </a:pPr>
            <a:endParaRPr lang="en-US">
              <a:cs typeface="Calibri"/>
            </a:endParaRPr>
          </a:p>
          <a:p>
            <a:pPr marL="233045" indent="-233045">
              <a:buFont typeface="Arial" panose="020B0604020202020204" pitchFamily="34" charset="0"/>
              <a:buChar char="•"/>
            </a:pPr>
            <a:endParaRPr lang="en-US">
              <a:cs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2902" y="4142225"/>
            <a:ext cx="4125310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>
                <a:cs typeface="Calibri"/>
              </a:rPr>
              <a:t>List the team members, their project roles, and time commitments</a:t>
            </a:r>
          </a:p>
          <a:p>
            <a:pPr marL="171450" indent="-171450">
              <a:buFont typeface="Arial"/>
              <a:buChar char="•"/>
            </a:pPr>
            <a:r>
              <a:rPr lang="en-US">
                <a:cs typeface="Calibri"/>
              </a:rPr>
              <a:t>List the partner organization(s) and their role on the project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90891" y="1169226"/>
            <a:ext cx="5831459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33045" indent="-233045">
              <a:buFont typeface="Arial" panose="020B0604020202020204" pitchFamily="34" charset="0"/>
              <a:buChar char="•"/>
            </a:pPr>
            <a:r>
              <a:rPr lang="en-US">
                <a:cs typeface="Calibri"/>
              </a:rPr>
              <a:t>State the key tasks and milestones to be accomplished during the project</a:t>
            </a:r>
          </a:p>
          <a:p>
            <a:pPr marL="233045" indent="-233045">
              <a:buFont typeface="Arial" panose="020B0604020202020204" pitchFamily="34" charset="0"/>
              <a:buChar char="•"/>
            </a:pPr>
            <a:endParaRPr lang="en-US" sz="1200">
              <a:cs typeface="Calibri"/>
            </a:endParaRPr>
          </a:p>
          <a:p>
            <a:pPr marL="233045" indent="-233045">
              <a:buFont typeface="Arial" panose="020B0604020202020204" pitchFamily="34" charset="0"/>
              <a:buChar char="•"/>
            </a:pPr>
            <a:endParaRPr lang="en-US" sz="1200">
              <a:cs typeface="Calibri"/>
            </a:endParaRPr>
          </a:p>
        </p:txBody>
      </p:sp>
      <p:pic>
        <p:nvPicPr>
          <p:cNvPr id="26" name="Picture 2" descr="Image result for nasa meatball">
            <a:extLst>
              <a:ext uri="{FF2B5EF4-FFF2-40B4-BE49-F238E27FC236}">
                <a16:creationId xmlns:a16="http://schemas.microsoft.com/office/drawing/2014/main" id="{A0455777-D592-4302-A130-BA31DF7C7F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171917"/>
              </a:clrFrom>
              <a:clrTo>
                <a:srgbClr val="17191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8845" y="-66193"/>
            <a:ext cx="943155" cy="943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529861B-7295-5811-A682-72F398182003}"/>
              </a:ext>
            </a:extLst>
          </p:cNvPr>
          <p:cNvSpPr txBox="1"/>
          <p:nvPr/>
        </p:nvSpPr>
        <p:spPr>
          <a:xfrm>
            <a:off x="4597830" y="2742020"/>
            <a:ext cx="3009254" cy="17701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>
                <a:cs typeface="Calibri" panose="020F0502020204030204"/>
              </a:rPr>
              <a:t>Include a high-resolution graphic illustrating the proposed technology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8516FA-14CB-3996-9D1A-1958F8DEBF9D}"/>
              </a:ext>
            </a:extLst>
          </p:cNvPr>
          <p:cNvSpPr txBox="1"/>
          <p:nvPr/>
        </p:nvSpPr>
        <p:spPr>
          <a:xfrm>
            <a:off x="7645830" y="3997271"/>
            <a:ext cx="422328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>
                <a:cs typeface="Calibri" panose="020F0502020204030204"/>
              </a:rPr>
              <a:t>State the management approach to be used for the project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A18CCB-E648-B612-1248-9C14DF75B2C9}"/>
              </a:ext>
            </a:extLst>
          </p:cNvPr>
          <p:cNvSpPr txBox="1"/>
          <p:nvPr/>
        </p:nvSpPr>
        <p:spPr>
          <a:xfrm>
            <a:off x="7600628" y="4507424"/>
            <a:ext cx="5676253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>
                <a:cs typeface="Calibri"/>
              </a:rPr>
              <a:t>Summarize the requested project resources:</a:t>
            </a:r>
          </a:p>
          <a:p>
            <a:endParaRPr lang="en-US">
              <a:cs typeface="Calibri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8FCFD12-10B1-67A0-E40C-BF9EAB5D89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638570"/>
              </p:ext>
            </p:extLst>
          </p:nvPr>
        </p:nvGraphicFramePr>
        <p:xfrm>
          <a:off x="6354305" y="4804474"/>
          <a:ext cx="5514363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38121">
                  <a:extLst>
                    <a:ext uri="{9D8B030D-6E8A-4147-A177-3AD203B41FA5}">
                      <a16:colId xmlns:a16="http://schemas.microsoft.com/office/drawing/2014/main" val="2468553621"/>
                    </a:ext>
                  </a:extLst>
                </a:gridCol>
                <a:gridCol w="1838121">
                  <a:extLst>
                    <a:ext uri="{9D8B030D-6E8A-4147-A177-3AD203B41FA5}">
                      <a16:colId xmlns:a16="http://schemas.microsoft.com/office/drawing/2014/main" val="2351732277"/>
                    </a:ext>
                  </a:extLst>
                </a:gridCol>
                <a:gridCol w="1838121">
                  <a:extLst>
                    <a:ext uri="{9D8B030D-6E8A-4147-A177-3AD203B41FA5}">
                      <a16:colId xmlns:a16="http://schemas.microsoft.com/office/drawing/2014/main" val="806261967"/>
                    </a:ext>
                  </a:extLst>
                </a:gridCol>
              </a:tblGrid>
              <a:tr h="36417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Year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Year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9847260"/>
                  </a:ext>
                </a:extLst>
              </a:tr>
              <a:tr h="364173">
                <a:tc>
                  <a:txBody>
                    <a:bodyPr/>
                    <a:lstStyle/>
                    <a:p>
                      <a:r>
                        <a:rPr lang="en-US" sz="1400" b="1"/>
                        <a:t>CS Labor (FTE; $)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520469"/>
                  </a:ext>
                </a:extLst>
              </a:tr>
              <a:tr h="364173">
                <a:tc>
                  <a:txBody>
                    <a:bodyPr/>
                    <a:lstStyle/>
                    <a:p>
                      <a:r>
                        <a:rPr lang="en-US" sz="1400" b="1"/>
                        <a:t>WYE Labor (WYE; $)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442145"/>
                  </a:ext>
                </a:extLst>
              </a:tr>
              <a:tr h="364173">
                <a:tc>
                  <a:txBody>
                    <a:bodyPr/>
                    <a:lstStyle/>
                    <a:p>
                      <a:r>
                        <a:rPr lang="en-US" sz="1400" b="1"/>
                        <a:t>Procurement ($)*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0663851"/>
                  </a:ext>
                </a:extLst>
              </a:tr>
              <a:tr h="364173">
                <a:tc>
                  <a:txBody>
                    <a:bodyPr/>
                    <a:lstStyle/>
                    <a:p>
                      <a:r>
                        <a:rPr lang="en-US" sz="1400" b="1"/>
                        <a:t>Travel ($)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495617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0D7A3C8-3D05-AD3D-1D0F-5392B8D58FAB}"/>
              </a:ext>
            </a:extLst>
          </p:cNvPr>
          <p:cNvSpPr txBox="1"/>
          <p:nvPr/>
        </p:nvSpPr>
        <p:spPr>
          <a:xfrm>
            <a:off x="6354305" y="6612610"/>
            <a:ext cx="5211304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>
                <a:cs typeface="Calibri"/>
              </a:rPr>
              <a:t>*Includes material, equipment, partner organization costs, and other procurements</a:t>
            </a:r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066470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fb427fe-49d1-4a73-a892-5d93ef21c531">
      <UserInfo>
        <DisplayName>Smith, Claire (ARC-HS)</DisplayName>
        <AccountId>1619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9CA63D1A9B4C4E9924421ABF3A0EE0" ma:contentTypeVersion="12" ma:contentTypeDescription="Create a new document." ma:contentTypeScope="" ma:versionID="0963f697623e947d51bcf5a2b5287ea9">
  <xsd:schema xmlns:xsd="http://www.w3.org/2001/XMLSchema" xmlns:xs="http://www.w3.org/2001/XMLSchema" xmlns:p="http://schemas.microsoft.com/office/2006/metadata/properties" xmlns:ns2="b84dd598-89a9-4fe5-8948-1b86e4bd1712" xmlns:ns3="6fb427fe-49d1-4a73-a892-5d93ef21c531" targetNamespace="http://schemas.microsoft.com/office/2006/metadata/properties" ma:root="true" ma:fieldsID="893ee175bc22ec60fca72ad8ac58947c" ns2:_="" ns3:_="">
    <xsd:import namespace="b84dd598-89a9-4fe5-8948-1b86e4bd1712"/>
    <xsd:import namespace="6fb427fe-49d1-4a73-a892-5d93ef21c5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4dd598-89a9-4fe5-8948-1b86e4bd17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b427fe-49d1-4a73-a892-5d93ef21c53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800C470-BCB7-42C6-92E7-748A4BDB32D3}">
  <ds:schemaRefs>
    <ds:schemaRef ds:uri="be76e4fb-8c18-43b6-9f8a-b65b7ca0f835"/>
    <ds:schemaRef ds:uri="ed26a20b-b121-4b93-a62d-1e5afbd6384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3C81DFC-89A6-4935-BE92-4463AFEA6944}"/>
</file>

<file path=customXml/itemProps3.xml><?xml version="1.0" encoding="utf-8"?>
<ds:datastoreItem xmlns:ds="http://schemas.openxmlformats.org/officeDocument/2006/customXml" ds:itemID="{53EB36B5-80FF-4A20-89F7-2E36EBA7C45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138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>HPES ACES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Lapointe, Michael R. (MSFC-ST20)</dc:creator>
  <cp:lastModifiedBy>Williams, Phillip Antoine (LARC-A6)</cp:lastModifiedBy>
  <cp:revision>2</cp:revision>
  <dcterms:created xsi:type="dcterms:W3CDTF">2021-02-17T22:15:09Z</dcterms:created>
  <dcterms:modified xsi:type="dcterms:W3CDTF">2026-01-13T22:24:55Z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0x010100B49CA63D1A9B4C4E9924421ABF3A0EE0</vt:lpwstr>
  </property>
</Properties>
</file>