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7" d="100"/>
          <a:sy n="87" d="100"/>
        </p:scale>
        <p:origin x="5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1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3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5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7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67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1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1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8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5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2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D2754-9E92-4F4D-930F-91D10C1AB5A6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8EB4A-BA02-4A75-9344-B0A73F2EC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9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57" y="304409"/>
            <a:ext cx="6858000" cy="1031520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CUI / </a:t>
            </a:r>
            <a:r>
              <a:rPr lang="en-US" b="1" dirty="0" err="1">
                <a:solidFill>
                  <a:schemeClr val="bg1"/>
                </a:solidFill>
              </a:rPr>
              <a:t>SBU</a:t>
            </a:r>
            <a:r>
              <a:rPr lang="en-US" b="1" dirty="0">
                <a:solidFill>
                  <a:schemeClr val="bg1"/>
                </a:solidFill>
              </a:rPr>
              <a:t> MARKING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2967" y="137704"/>
            <a:ext cx="963251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6522551"/>
            <a:ext cx="12192000" cy="350250"/>
          </a:xfrm>
          <a:prstGeom prst="rect">
            <a:avLst/>
          </a:prstGeom>
          <a:solidFill>
            <a:srgbClr val="1EBD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-44968"/>
            <a:ext cx="12192000" cy="1371601"/>
          </a:xfrm>
          <a:prstGeom prst="rect">
            <a:avLst/>
          </a:prstGeom>
          <a:solidFill>
            <a:srgbClr val="030F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605" y="288667"/>
            <a:ext cx="6846849" cy="78495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 / </a:t>
            </a:r>
            <a:r>
              <a:rPr lang="en-US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SBU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Banner Marking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5160778" y="6463100"/>
            <a:ext cx="2057400" cy="365125"/>
          </a:xfrm>
        </p:spPr>
        <p:txBody>
          <a:bodyPr/>
          <a:lstStyle/>
          <a:p>
            <a:pPr algn="ctr"/>
            <a:fld id="{229A1663-1276-42EA-AD6F-68FC3D16BC5F}" type="slidenum">
              <a:rPr lang="en-US" smtClean="0">
                <a:solidFill>
                  <a:schemeClr val="tx1"/>
                </a:solidFill>
              </a:rPr>
              <a:pPr algn="ctr"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813" y="-26603"/>
            <a:ext cx="2164266" cy="13532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328251"/>
            <a:ext cx="12192000" cy="119582"/>
          </a:xfrm>
          <a:prstGeom prst="rect">
            <a:avLst/>
          </a:prstGeom>
          <a:solidFill>
            <a:srgbClr val="1EBD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826" y="6577784"/>
            <a:ext cx="32115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National Aeronautics and Space Administration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96B587-9AF2-496C-8F4C-F80602C1F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30" y="2068362"/>
            <a:ext cx="11688397" cy="291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8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4374" y="3041870"/>
            <a:ext cx="963251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4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465</TotalTime>
  <Words>16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CUI / SBU MARKING</vt:lpstr>
      <vt:lpstr>  CUI / SBU Banner Marking</vt:lpstr>
      <vt:lpstr>PowerPoint Presentation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Blocksom, Diane L (GRC-V000)[DB Consulting Group, Inc.]</dc:creator>
  <cp:lastModifiedBy>Hoult, Stayce D (MSFC-IS10)</cp:lastModifiedBy>
  <cp:revision>9</cp:revision>
  <dcterms:created xsi:type="dcterms:W3CDTF">2020-04-23T12:01:35Z</dcterms:created>
  <dcterms:modified xsi:type="dcterms:W3CDTF">2020-07-06T17:54:09Z</dcterms:modified>
</cp:coreProperties>
</file>