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F38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8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0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1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0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5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5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1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0C780-1E72-42A1-A94C-2F69888900E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72C2-5509-49ED-9EC9-DCBA7BFE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6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48" y="193780"/>
            <a:ext cx="6394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CUI Implementation Timeline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5439" y="160593"/>
            <a:ext cx="963251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3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6016" y="1086247"/>
            <a:ext cx="11467019" cy="5669280"/>
            <a:chOff x="396016" y="504887"/>
            <a:chExt cx="11467019" cy="6119874"/>
          </a:xfrm>
        </p:grpSpPr>
        <p:sp>
          <p:nvSpPr>
            <p:cNvPr id="52" name="Rectangle 51"/>
            <p:cNvSpPr/>
            <p:nvPr/>
          </p:nvSpPr>
          <p:spPr>
            <a:xfrm>
              <a:off x="10106259" y="4162610"/>
              <a:ext cx="1690402" cy="78636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10361" y="5466202"/>
              <a:ext cx="1199956" cy="115855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96016" y="690173"/>
              <a:ext cx="1694893" cy="3452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0507" y="4154542"/>
              <a:ext cx="1690402" cy="78636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33657" y1="57126" x2="33354" y2="56216"/>
                          <a14:foregroundMark x1="30443" y1="44087" x2="30443" y2="44087"/>
                          <a14:foregroundMark x1="36568" y1="32808" x2="36568" y2="32808"/>
                          <a14:foregroundMark x1="50334" y1="28138" x2="50334" y2="28138"/>
                          <a14:foregroundMark x1="65312" y1="31352" x2="65312" y2="31352"/>
                          <a14:foregroundMark x1="71437" y1="44209" x2="71437" y2="44209"/>
                          <a14:foregroundMark x1="66646" y1="57004" x2="66646" y2="57004"/>
                          <a14:foregroundMark x1="51425" y1="66101" x2="51425" y2="66101"/>
                          <a14:foregroundMark x1="51910" y1="70103" x2="51910" y2="70103"/>
                          <a14:foregroundMark x1="51910" y1="74530" x2="51910" y2="745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239" y="504887"/>
              <a:ext cx="1412684" cy="1412684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/>
          </p:nvCxnSpPr>
          <p:spPr>
            <a:xfrm flipV="1">
              <a:off x="581483" y="1794623"/>
              <a:ext cx="1257707" cy="68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5082" y="4224555"/>
              <a:ext cx="1656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AWARENESS CAMPAIGN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421" y="5722315"/>
              <a:ext cx="10818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June 30, 2020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6905" y="1810262"/>
              <a:ext cx="156686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Agencies must initiate an awareness campaign that informs their entire</a:t>
              </a:r>
            </a:p>
            <a:p>
              <a:pPr algn="ctr"/>
              <a:r>
                <a:rPr lang="en-US" sz="1200" dirty="0"/>
                <a:t>workforce of the coming transition to  the standards of the CUI Program.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33532" y="690173"/>
              <a:ext cx="1694893" cy="3452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71048" y="690173"/>
              <a:ext cx="1694893" cy="3452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65008" y="714153"/>
              <a:ext cx="1694893" cy="3452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182045" y="730703"/>
              <a:ext cx="1694893" cy="3452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110750" y="690173"/>
              <a:ext cx="1694893" cy="3452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erge 24"/>
            <p:cNvSpPr/>
            <p:nvPr/>
          </p:nvSpPr>
          <p:spPr>
            <a:xfrm>
              <a:off x="1006806" y="4910321"/>
              <a:ext cx="407066" cy="370595"/>
            </a:xfrm>
            <a:prstGeom prst="flowChartMerg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335777" y="4154542"/>
              <a:ext cx="1690402" cy="7863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62379" y="4378444"/>
              <a:ext cx="157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POLICY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2523825" y="5466202"/>
              <a:ext cx="1199956" cy="1158559"/>
            </a:xfrm>
            <a:prstGeom prst="ellipse">
              <a:avLst/>
            </a:prstGeom>
            <a:solidFill>
              <a:srgbClr val="00B0F0"/>
            </a:solidFill>
            <a:ln w="3810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75937" y="5722315"/>
              <a:ext cx="129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December 31, 2020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87707" y="1802992"/>
              <a:ext cx="15668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Parent agencies must issue policies that implement the CUI Program.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2532523" y="1779154"/>
              <a:ext cx="1257707" cy="68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Flowchart: Merge 31"/>
            <p:cNvSpPr/>
            <p:nvPr/>
          </p:nvSpPr>
          <p:spPr>
            <a:xfrm>
              <a:off x="2945552" y="4940900"/>
              <a:ext cx="407066" cy="370595"/>
            </a:xfrm>
            <a:prstGeom prst="flowChartMerg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4445132" y="1758076"/>
              <a:ext cx="1257707" cy="68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6509428" y="1734426"/>
              <a:ext cx="1257707" cy="68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8406472" y="1727550"/>
              <a:ext cx="1257707" cy="68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329340" y="1743465"/>
              <a:ext cx="1257707" cy="68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290554" y="1750341"/>
              <a:ext cx="15668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Agencies (including any sub-agencies or components) must deploy CUI</a:t>
              </a:r>
            </a:p>
            <a:p>
              <a:pPr algn="ctr"/>
              <a:r>
                <a:rPr lang="en-US" sz="1200" dirty="0"/>
                <a:t>training to all affected employees.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54850" y="1750341"/>
              <a:ext cx="1566865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Parent agencies must issue agencies (including any sub-agencies or components) must implement</a:t>
              </a:r>
            </a:p>
            <a:p>
              <a:pPr algn="ctr"/>
              <a:r>
                <a:rPr lang="en-US" sz="1200" dirty="0"/>
                <a:t>or verify that all physical safeguarding requirements, as described in 32 CFR 2002 and in agency</a:t>
              </a:r>
            </a:p>
            <a:p>
              <a:pPr algn="ctr"/>
              <a:r>
                <a:rPr lang="en-US" sz="1200" dirty="0"/>
                <a:t>policies, are in place.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66369" y="1764290"/>
              <a:ext cx="17379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Agencies (including any sub-agencies or components) must modify all</a:t>
              </a:r>
            </a:p>
            <a:p>
              <a:pPr algn="ctr"/>
              <a:r>
                <a:rPr lang="en-US" sz="1200" dirty="0"/>
                <a:t>systems to the standard identified in the 32 CFR 2002.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140040" y="1736119"/>
              <a:ext cx="156686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Senior Agency Officials must submit an annual report on the CUI program to ISOO no later than</a:t>
              </a:r>
            </a:p>
            <a:p>
              <a:pPr algn="ctr"/>
              <a:r>
                <a:rPr lang="en-US" sz="1200" dirty="0"/>
                <a:t>November 1 that covers the prior fiscal year Program.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75539" y="4166321"/>
              <a:ext cx="1690402" cy="7863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erge 42"/>
            <p:cNvSpPr/>
            <p:nvPr/>
          </p:nvSpPr>
          <p:spPr>
            <a:xfrm>
              <a:off x="4880822" y="4940899"/>
              <a:ext cx="407066" cy="370595"/>
            </a:xfrm>
            <a:prstGeom prst="flowChartMerg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485176" y="5466202"/>
              <a:ext cx="1199956" cy="1158559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314047" y="4342633"/>
              <a:ext cx="157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TRAINING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31728" y="5730629"/>
              <a:ext cx="129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December 31, 2021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269499" y="4175360"/>
              <a:ext cx="1690402" cy="7863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72889" y="4255332"/>
              <a:ext cx="18791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PHYSICAL SAFEGUARDING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187879" y="4154539"/>
              <a:ext cx="1690402" cy="7863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983908" y="4338047"/>
              <a:ext cx="18791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REPORTING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13143" y="4255331"/>
              <a:ext cx="18791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INFORMATION SYSTEMS</a:t>
              </a:r>
            </a:p>
          </p:txBody>
        </p:sp>
        <p:sp>
          <p:nvSpPr>
            <p:cNvPr id="54" name="Flowchart: Merge 53"/>
            <p:cNvSpPr/>
            <p:nvPr/>
          </p:nvSpPr>
          <p:spPr>
            <a:xfrm>
              <a:off x="6908919" y="4959279"/>
              <a:ext cx="407066" cy="370595"/>
            </a:xfrm>
            <a:prstGeom prst="flowChartMerg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Merge 54"/>
            <p:cNvSpPr/>
            <p:nvPr/>
          </p:nvSpPr>
          <p:spPr>
            <a:xfrm>
              <a:off x="8829547" y="4940899"/>
              <a:ext cx="407066" cy="370595"/>
            </a:xfrm>
            <a:prstGeom prst="flowChartMerg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Merge 55"/>
            <p:cNvSpPr/>
            <p:nvPr/>
          </p:nvSpPr>
          <p:spPr>
            <a:xfrm>
              <a:off x="10719938" y="4931458"/>
              <a:ext cx="407066" cy="370595"/>
            </a:xfrm>
            <a:prstGeom prst="flowChartMerge">
              <a:avLst/>
            </a:prstGeom>
            <a:solidFill>
              <a:srgbClr val="6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541183" y="5449046"/>
              <a:ext cx="1199956" cy="1158559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8433102" y="5412287"/>
              <a:ext cx="1199956" cy="1158559"/>
            </a:xfrm>
            <a:prstGeom prst="ellipse">
              <a:avLst/>
            </a:prstGeom>
            <a:solidFill>
              <a:srgbClr val="FF0000"/>
            </a:solidFill>
            <a:ln w="3810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10351482" y="5412286"/>
              <a:ext cx="1199956" cy="1158559"/>
            </a:xfrm>
            <a:prstGeom prst="ellipse">
              <a:avLst/>
            </a:prstGeom>
            <a:solidFill>
              <a:srgbClr val="600000"/>
            </a:solidFill>
            <a:ln w="3810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09428" y="5705159"/>
              <a:ext cx="129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December 31, 2021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85214" y="5668399"/>
              <a:ext cx="129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December 31, 2021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310327" y="5659567"/>
              <a:ext cx="129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Every Fiscal Year</a:t>
              </a:r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55545" y1="29833" x2="55545" y2="29833"/>
                          <a14:foregroundMark x1="42198" y1="31011" x2="42198" y2="31011"/>
                          <a14:foregroundMark x1="40530" y1="41315" x2="40530" y2="41315"/>
                          <a14:foregroundMark x1="40530" y1="52797" x2="40530" y2="52797"/>
                          <a14:foregroundMark x1="38469" y1="54465" x2="38469" y2="54465"/>
                          <a14:foregroundMark x1="36408" y1="57311" x2="36408" y2="57311"/>
                          <a14:foregroundMark x1="43278" y1="66045" x2="43278" y2="66045"/>
                          <a14:foregroundMark x1="65849" y1="44848" x2="65849" y2="44848"/>
                          <a14:foregroundMark x1="64868" y1="51816" x2="64868" y2="51816"/>
                          <a14:foregroundMark x1="65456" y1="59666" x2="65456" y2="59666"/>
                          <a14:foregroundMark x1="65653" y1="68204" x2="65653" y2="6820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3785" y="597898"/>
              <a:ext cx="1297369" cy="1297369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6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25724" y1="29131" x2="25724" y2="29131"/>
                          <a14:foregroundMark x1="78535" y1="29131" x2="78535" y2="29131"/>
                          <a14:foregroundMark x1="71380" y1="83475" x2="71380" y2="83475"/>
                          <a14:foregroundMark x1="65417" y1="74957" x2="65417" y2="7495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4098" y="714153"/>
              <a:ext cx="1047246" cy="1047246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2656" y="694901"/>
              <a:ext cx="611250" cy="1528126"/>
            </a:xfrm>
            <a:prstGeom prst="rect">
              <a:avLst/>
            </a:prstGeom>
          </p:spPr>
        </p:pic>
        <p:sp>
          <p:nvSpPr>
            <p:cNvPr id="66" name="Oval 65"/>
            <p:cNvSpPr/>
            <p:nvPr/>
          </p:nvSpPr>
          <p:spPr>
            <a:xfrm>
              <a:off x="8748246" y="967902"/>
              <a:ext cx="574158" cy="5591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898919" y="954194"/>
              <a:ext cx="3470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/>
                <a:t>i</a:t>
              </a:r>
              <a:endParaRPr lang="en-US" sz="3200" b="1" dirty="0"/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9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>
                          <a14:foregroundMark x1="53879" y1="32242" x2="53879" y2="32242"/>
                          <a14:foregroundMark x1="58061" y1="37939" x2="58061" y2="37939"/>
                          <a14:foregroundMark x1="45515" y1="43030" x2="45515" y2="43030"/>
                          <a14:foregroundMark x1="48061" y1="52424" x2="48061" y2="52424"/>
                          <a14:foregroundMark x1="62545" y1="62000" x2="62545" y2="62000"/>
                          <a14:foregroundMark x1="54424" y1="63515" x2="54424" y2="63515"/>
                          <a14:foregroundMark x1="46909" y1="61697" x2="46909" y2="61697"/>
                          <a14:foregroundMark x1="41091" y1="66303" x2="41091" y2="6630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0839" y="609672"/>
              <a:ext cx="1256208" cy="1256208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46771" y="-9278"/>
            <a:ext cx="9555783" cy="1250369"/>
          </a:xfrm>
          <a:prstGeom prst="rect">
            <a:avLst/>
          </a:prstGeo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630" y="0"/>
            <a:ext cx="8375584" cy="1141585"/>
          </a:xfrm>
          <a:prstGeom prst="rect">
            <a:avLst/>
          </a:prstGeom>
          <a:solidFill>
            <a:srgbClr val="030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  </a:t>
            </a:r>
            <a:r>
              <a:rPr lang="en-US" sz="4000" b="1" dirty="0"/>
              <a:t>CUI Implementation Timeline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9630" y="1128410"/>
            <a:ext cx="12192000" cy="10480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4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374" y="3041870"/>
            <a:ext cx="963251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177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Jento, Jennifer A. (GRC-V000)[Peerless Technologies Corp.]</dc:creator>
  <cp:lastModifiedBy>Hoult, Stayce D (MSFC-IS10)</cp:lastModifiedBy>
  <cp:revision>17</cp:revision>
  <dcterms:created xsi:type="dcterms:W3CDTF">2020-03-26T16:17:18Z</dcterms:created>
  <dcterms:modified xsi:type="dcterms:W3CDTF">2020-04-23T19:43:34Z</dcterms:modified>
</cp:coreProperties>
</file>