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513" r:id="rId5"/>
    <p:sldId id="468" r:id="rId6"/>
    <p:sldId id="487" r:id="rId7"/>
    <p:sldId id="488" r:id="rId8"/>
    <p:sldId id="481" r:id="rId9"/>
    <p:sldId id="482" r:id="rId10"/>
    <p:sldId id="485" r:id="rId11"/>
    <p:sldId id="506" r:id="rId12"/>
    <p:sldId id="507" r:id="rId13"/>
    <p:sldId id="508" r:id="rId14"/>
    <p:sldId id="514" r:id="rId15"/>
    <p:sldId id="511" r:id="rId16"/>
    <p:sldId id="515" r:id="rId17"/>
    <p:sldId id="477" r:id="rId18"/>
    <p:sldId id="490" r:id="rId19"/>
    <p:sldId id="478" r:id="rId20"/>
    <p:sldId id="493" r:id="rId21"/>
    <p:sldId id="505" r:id="rId22"/>
    <p:sldId id="512" r:id="rId2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BBB59"/>
    <a:srgbClr val="823E28"/>
    <a:srgbClr val="4472C4"/>
    <a:srgbClr val="7C3725"/>
    <a:srgbClr val="C0504D"/>
    <a:srgbClr val="813925"/>
    <a:srgbClr val="996633"/>
    <a:srgbClr val="FFFF9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5474" autoAdjust="0"/>
  </p:normalViewPr>
  <p:slideViewPr>
    <p:cSldViewPr snapToGrid="0">
      <p:cViewPr varScale="1">
        <p:scale>
          <a:sx n="93" d="100"/>
          <a:sy n="93" d="100"/>
        </p:scale>
        <p:origin x="931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arah's%20HD:Users:Sarah:Documents:09_22_2015%20Test%20Points%202%20(version%20SW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Test Point </a:t>
            </a:r>
            <a:r>
              <a:rPr lang="en-US" dirty="0" smtClean="0"/>
              <a:t>7: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cooling</a:t>
            </a:r>
            <a:r>
              <a:rPr lang="en-US" dirty="0" smtClean="0"/>
              <a:t> vs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air</a:t>
            </a:r>
            <a:endParaRPr lang="en-US" baseline="-25000" dirty="0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Qout</c:v>
          </c:tx>
          <c:marker>
            <c:symbol val="none"/>
          </c:marker>
          <c:xVal>
            <c:numRef>
              <c:f>'Test Point 7'!$D$15:$D$472</c:f>
              <c:numCache>
                <c:formatCode>h:mm:ss</c:formatCode>
                <c:ptCount val="458"/>
                <c:pt idx="0">
                  <c:v>0</c:v>
                </c:pt>
                <c:pt idx="1">
                  <c:v>6.9444444444444198E-4</c:v>
                </c:pt>
                <c:pt idx="2">
                  <c:v>1.3888888888888801E-3</c:v>
                </c:pt>
                <c:pt idx="3">
                  <c:v>2.08333333333344E-3</c:v>
                </c:pt>
                <c:pt idx="4">
                  <c:v>2.7777777777777701E-3</c:v>
                </c:pt>
                <c:pt idx="5">
                  <c:v>3.47222222222232E-3</c:v>
                </c:pt>
                <c:pt idx="6">
                  <c:v>4.1666666666666501E-3</c:v>
                </c:pt>
                <c:pt idx="7">
                  <c:v>4.8611111111111997E-3</c:v>
                </c:pt>
                <c:pt idx="8">
                  <c:v>5.5555555555555297E-3</c:v>
                </c:pt>
                <c:pt idx="9">
                  <c:v>6.2500000000000897E-3</c:v>
                </c:pt>
                <c:pt idx="10">
                  <c:v>6.9444444444444198E-3</c:v>
                </c:pt>
                <c:pt idx="11">
                  <c:v>7.6388888888889702E-3</c:v>
                </c:pt>
                <c:pt idx="12">
                  <c:v>8.3333333333333003E-3</c:v>
                </c:pt>
                <c:pt idx="13">
                  <c:v>9.0277777777778498E-3</c:v>
                </c:pt>
                <c:pt idx="14">
                  <c:v>9.7222222222221807E-3</c:v>
                </c:pt>
                <c:pt idx="15">
                  <c:v>1.0416666666666701E-2</c:v>
                </c:pt>
                <c:pt idx="16">
                  <c:v>1.1111111111111099E-2</c:v>
                </c:pt>
                <c:pt idx="17">
                  <c:v>1.18055555555556E-2</c:v>
                </c:pt>
                <c:pt idx="18">
                  <c:v>1.25000000000001E-2</c:v>
                </c:pt>
                <c:pt idx="19">
                  <c:v>1.31944444444445E-2</c:v>
                </c:pt>
                <c:pt idx="20">
                  <c:v>1.38888888888889E-2</c:v>
                </c:pt>
                <c:pt idx="21">
                  <c:v>1.4583333333333399E-2</c:v>
                </c:pt>
                <c:pt idx="22">
                  <c:v>1.52777777777778E-2</c:v>
                </c:pt>
                <c:pt idx="23">
                  <c:v>1.5972222222222301E-2</c:v>
                </c:pt>
                <c:pt idx="24">
                  <c:v>1.6666666666666701E-2</c:v>
                </c:pt>
                <c:pt idx="25">
                  <c:v>1.7361111111111199E-2</c:v>
                </c:pt>
                <c:pt idx="26">
                  <c:v>1.8055555555555599E-2</c:v>
                </c:pt>
                <c:pt idx="27">
                  <c:v>1.8749999999999999E-2</c:v>
                </c:pt>
                <c:pt idx="28">
                  <c:v>1.94444444444445E-2</c:v>
                </c:pt>
                <c:pt idx="29">
                  <c:v>2.0138888888888901E-2</c:v>
                </c:pt>
                <c:pt idx="30">
                  <c:v>2.0833333333333402E-2</c:v>
                </c:pt>
                <c:pt idx="31">
                  <c:v>2.1527777777777798E-2</c:v>
                </c:pt>
                <c:pt idx="32">
                  <c:v>2.2222222222222199E-2</c:v>
                </c:pt>
                <c:pt idx="33">
                  <c:v>2.29166666666667E-2</c:v>
                </c:pt>
                <c:pt idx="34">
                  <c:v>2.36111111111111E-2</c:v>
                </c:pt>
                <c:pt idx="35">
                  <c:v>2.4305555555555601E-2</c:v>
                </c:pt>
                <c:pt idx="36">
                  <c:v>2.5000000000000001E-2</c:v>
                </c:pt>
                <c:pt idx="37">
                  <c:v>2.5694444444444499E-2</c:v>
                </c:pt>
                <c:pt idx="38">
                  <c:v>2.6388888888888899E-2</c:v>
                </c:pt>
                <c:pt idx="39">
                  <c:v>2.70833333333333E-2</c:v>
                </c:pt>
                <c:pt idx="40">
                  <c:v>2.7777777777777801E-2</c:v>
                </c:pt>
                <c:pt idx="41">
                  <c:v>2.8472222222222201E-2</c:v>
                </c:pt>
                <c:pt idx="42">
                  <c:v>2.9166666666666698E-2</c:v>
                </c:pt>
                <c:pt idx="43">
                  <c:v>2.9861111111111099E-2</c:v>
                </c:pt>
                <c:pt idx="44">
                  <c:v>3.05555555555556E-2</c:v>
                </c:pt>
                <c:pt idx="45">
                  <c:v>3.125E-2</c:v>
                </c:pt>
                <c:pt idx="46">
                  <c:v>3.19444444444444E-2</c:v>
                </c:pt>
                <c:pt idx="47">
                  <c:v>3.2638888888888898E-2</c:v>
                </c:pt>
                <c:pt idx="48">
                  <c:v>3.3333333333333402E-2</c:v>
                </c:pt>
                <c:pt idx="49">
                  <c:v>3.4027777777777803E-2</c:v>
                </c:pt>
                <c:pt idx="50">
                  <c:v>3.47222222222223E-2</c:v>
                </c:pt>
                <c:pt idx="51">
                  <c:v>3.5416666666666603E-2</c:v>
                </c:pt>
                <c:pt idx="52">
                  <c:v>3.6111111111111198E-2</c:v>
                </c:pt>
                <c:pt idx="53">
                  <c:v>3.6805555555555501E-2</c:v>
                </c:pt>
                <c:pt idx="54">
                  <c:v>3.7500000000000103E-2</c:v>
                </c:pt>
                <c:pt idx="55">
                  <c:v>3.8194444444444399E-2</c:v>
                </c:pt>
                <c:pt idx="56">
                  <c:v>3.8888888888889001E-2</c:v>
                </c:pt>
                <c:pt idx="57">
                  <c:v>3.9583333333333297E-2</c:v>
                </c:pt>
                <c:pt idx="58">
                  <c:v>4.0277777777777801E-2</c:v>
                </c:pt>
                <c:pt idx="59">
                  <c:v>4.0972222222222202E-2</c:v>
                </c:pt>
                <c:pt idx="60">
                  <c:v>4.1666666666666699E-2</c:v>
                </c:pt>
                <c:pt idx="61">
                  <c:v>4.2361111111111099E-2</c:v>
                </c:pt>
                <c:pt idx="62">
                  <c:v>4.3055555555555597E-2</c:v>
                </c:pt>
                <c:pt idx="63">
                  <c:v>4.3750000000000101E-2</c:v>
                </c:pt>
                <c:pt idx="64">
                  <c:v>4.4444444444444502E-2</c:v>
                </c:pt>
                <c:pt idx="65">
                  <c:v>4.5138888888888902E-2</c:v>
                </c:pt>
                <c:pt idx="66">
                  <c:v>4.5833333333333399E-2</c:v>
                </c:pt>
                <c:pt idx="67">
                  <c:v>4.65277777777778E-2</c:v>
                </c:pt>
                <c:pt idx="68">
                  <c:v>4.7222222222222297E-2</c:v>
                </c:pt>
                <c:pt idx="69">
                  <c:v>4.7916666666666698E-2</c:v>
                </c:pt>
                <c:pt idx="70">
                  <c:v>4.8611111111111202E-2</c:v>
                </c:pt>
                <c:pt idx="71">
                  <c:v>4.9305555555555602E-2</c:v>
                </c:pt>
                <c:pt idx="72">
                  <c:v>0.05</c:v>
                </c:pt>
                <c:pt idx="73">
                  <c:v>5.06944444444445E-2</c:v>
                </c:pt>
                <c:pt idx="74">
                  <c:v>5.1388888888888901E-2</c:v>
                </c:pt>
                <c:pt idx="75">
                  <c:v>5.2083333333333398E-2</c:v>
                </c:pt>
                <c:pt idx="76">
                  <c:v>5.2777777777777798E-2</c:v>
                </c:pt>
                <c:pt idx="77">
                  <c:v>5.3472222222222199E-2</c:v>
                </c:pt>
                <c:pt idx="78">
                  <c:v>5.4166666666666703E-2</c:v>
                </c:pt>
                <c:pt idx="79">
                  <c:v>5.4861111111111097E-2</c:v>
                </c:pt>
                <c:pt idx="80">
                  <c:v>5.5555555555555601E-2</c:v>
                </c:pt>
                <c:pt idx="81">
                  <c:v>5.6250000000000001E-2</c:v>
                </c:pt>
                <c:pt idx="82">
                  <c:v>5.6944444444444499E-2</c:v>
                </c:pt>
                <c:pt idx="83">
                  <c:v>5.7638888888888899E-2</c:v>
                </c:pt>
                <c:pt idx="84">
                  <c:v>5.83333333333333E-2</c:v>
                </c:pt>
                <c:pt idx="85">
                  <c:v>5.9027777777777797E-2</c:v>
                </c:pt>
                <c:pt idx="86">
                  <c:v>5.9722222222222197E-2</c:v>
                </c:pt>
                <c:pt idx="87">
                  <c:v>6.0416666666666702E-2</c:v>
                </c:pt>
                <c:pt idx="88">
                  <c:v>6.1111111111111102E-2</c:v>
                </c:pt>
                <c:pt idx="89">
                  <c:v>6.1805555555555503E-2</c:v>
                </c:pt>
                <c:pt idx="90">
                  <c:v>6.25E-2</c:v>
                </c:pt>
                <c:pt idx="91">
                  <c:v>6.31944444444444E-2</c:v>
                </c:pt>
                <c:pt idx="92">
                  <c:v>6.3888888888888898E-2</c:v>
                </c:pt>
                <c:pt idx="93">
                  <c:v>6.4583333333333395E-2</c:v>
                </c:pt>
                <c:pt idx="94">
                  <c:v>6.5277777777777796E-2</c:v>
                </c:pt>
                <c:pt idx="95">
                  <c:v>6.5972222222222293E-2</c:v>
                </c:pt>
                <c:pt idx="96">
                  <c:v>6.6666666666666596E-2</c:v>
                </c:pt>
                <c:pt idx="97">
                  <c:v>6.7361111111111205E-2</c:v>
                </c:pt>
                <c:pt idx="98">
                  <c:v>6.8055555555555494E-2</c:v>
                </c:pt>
                <c:pt idx="99">
                  <c:v>6.8750000000000103E-2</c:v>
                </c:pt>
                <c:pt idx="100">
                  <c:v>6.9444444444444406E-2</c:v>
                </c:pt>
                <c:pt idx="101">
                  <c:v>7.0138888888889001E-2</c:v>
                </c:pt>
                <c:pt idx="102">
                  <c:v>7.0833333333333304E-2</c:v>
                </c:pt>
                <c:pt idx="103">
                  <c:v>7.1527777777777801E-2</c:v>
                </c:pt>
                <c:pt idx="104">
                  <c:v>7.2222222222222202E-2</c:v>
                </c:pt>
                <c:pt idx="105">
                  <c:v>7.2916666666666699E-2</c:v>
                </c:pt>
                <c:pt idx="106">
                  <c:v>7.3611111111111099E-2</c:v>
                </c:pt>
                <c:pt idx="107">
                  <c:v>7.4305555555555597E-2</c:v>
                </c:pt>
                <c:pt idx="108">
                  <c:v>7.5000000000000094E-2</c:v>
                </c:pt>
                <c:pt idx="109">
                  <c:v>7.5694444444444495E-2</c:v>
                </c:pt>
                <c:pt idx="110">
                  <c:v>7.6388888888888895E-2</c:v>
                </c:pt>
                <c:pt idx="111">
                  <c:v>7.7083333333333406E-2</c:v>
                </c:pt>
                <c:pt idx="112">
                  <c:v>7.7777777777777807E-2</c:v>
                </c:pt>
                <c:pt idx="113">
                  <c:v>7.8472222222222304E-2</c:v>
                </c:pt>
                <c:pt idx="114">
                  <c:v>7.9166666666666705E-2</c:v>
                </c:pt>
                <c:pt idx="115">
                  <c:v>7.9861111111111202E-2</c:v>
                </c:pt>
                <c:pt idx="116">
                  <c:v>8.0555555555555602E-2</c:v>
                </c:pt>
                <c:pt idx="117">
                  <c:v>8.1250000000000003E-2</c:v>
                </c:pt>
                <c:pt idx="118">
                  <c:v>8.19444444444445E-2</c:v>
                </c:pt>
                <c:pt idx="119">
                  <c:v>8.2638888888888901E-2</c:v>
                </c:pt>
                <c:pt idx="120">
                  <c:v>8.3333333333333398E-2</c:v>
                </c:pt>
                <c:pt idx="121">
                  <c:v>8.4027777777777798E-2</c:v>
                </c:pt>
                <c:pt idx="122">
                  <c:v>8.4722222222222199E-2</c:v>
                </c:pt>
                <c:pt idx="123">
                  <c:v>8.5416666666666696E-2</c:v>
                </c:pt>
                <c:pt idx="124">
                  <c:v>8.6111111111111097E-2</c:v>
                </c:pt>
                <c:pt idx="125">
                  <c:v>8.6805555555555594E-2</c:v>
                </c:pt>
                <c:pt idx="126">
                  <c:v>8.7499999999999994E-2</c:v>
                </c:pt>
                <c:pt idx="127">
                  <c:v>8.8194444444444395E-2</c:v>
                </c:pt>
                <c:pt idx="128">
                  <c:v>8.8888888888888906E-2</c:v>
                </c:pt>
                <c:pt idx="129">
                  <c:v>8.9583333333333307E-2</c:v>
                </c:pt>
                <c:pt idx="130">
                  <c:v>9.0277777777777804E-2</c:v>
                </c:pt>
                <c:pt idx="131">
                  <c:v>9.0972222222222204E-2</c:v>
                </c:pt>
                <c:pt idx="132">
                  <c:v>9.1666666666666605E-2</c:v>
                </c:pt>
                <c:pt idx="133">
                  <c:v>9.2361111111111102E-2</c:v>
                </c:pt>
                <c:pt idx="134">
                  <c:v>9.3055555555555503E-2</c:v>
                </c:pt>
                <c:pt idx="135">
                  <c:v>9.375E-2</c:v>
                </c:pt>
                <c:pt idx="136">
                  <c:v>9.44444444444444E-2</c:v>
                </c:pt>
                <c:pt idx="137">
                  <c:v>9.5138888888888898E-2</c:v>
                </c:pt>
                <c:pt idx="138">
                  <c:v>9.5833333333333395E-2</c:v>
                </c:pt>
                <c:pt idx="139">
                  <c:v>9.6527777777777699E-2</c:v>
                </c:pt>
                <c:pt idx="140">
                  <c:v>9.7222222222222293E-2</c:v>
                </c:pt>
                <c:pt idx="141">
                  <c:v>9.7916666666666596E-2</c:v>
                </c:pt>
                <c:pt idx="142">
                  <c:v>9.8611111111111205E-2</c:v>
                </c:pt>
                <c:pt idx="143">
                  <c:v>9.9305555555555494E-2</c:v>
                </c:pt>
                <c:pt idx="144">
                  <c:v>0.1</c:v>
                </c:pt>
                <c:pt idx="145">
                  <c:v>0.100694444444444</c:v>
                </c:pt>
                <c:pt idx="146">
                  <c:v>0.101388888888889</c:v>
                </c:pt>
                <c:pt idx="147">
                  <c:v>0.102083333333333</c:v>
                </c:pt>
                <c:pt idx="148">
                  <c:v>0.102777777777778</c:v>
                </c:pt>
                <c:pt idx="149">
                  <c:v>0.10347222222222199</c:v>
                </c:pt>
                <c:pt idx="150">
                  <c:v>0.104166666666667</c:v>
                </c:pt>
                <c:pt idx="151">
                  <c:v>0.104861111111111</c:v>
                </c:pt>
                <c:pt idx="152">
                  <c:v>0.105555555555556</c:v>
                </c:pt>
                <c:pt idx="153">
                  <c:v>0.10625</c:v>
                </c:pt>
                <c:pt idx="154">
                  <c:v>0.10694444444444499</c:v>
                </c:pt>
                <c:pt idx="155">
                  <c:v>0.10763888888888901</c:v>
                </c:pt>
                <c:pt idx="156">
                  <c:v>0.108333333333333</c:v>
                </c:pt>
                <c:pt idx="157">
                  <c:v>0.109027777777778</c:v>
                </c:pt>
                <c:pt idx="158">
                  <c:v>0.109722222222222</c:v>
                </c:pt>
                <c:pt idx="159">
                  <c:v>0.110416666666667</c:v>
                </c:pt>
                <c:pt idx="160">
                  <c:v>0.11111111111111099</c:v>
                </c:pt>
                <c:pt idx="161">
                  <c:v>0.111805555555556</c:v>
                </c:pt>
                <c:pt idx="162">
                  <c:v>0.1125</c:v>
                </c:pt>
                <c:pt idx="163">
                  <c:v>0.113194444444444</c:v>
                </c:pt>
                <c:pt idx="164">
                  <c:v>0.113888888888889</c:v>
                </c:pt>
                <c:pt idx="165">
                  <c:v>0.114583333333333</c:v>
                </c:pt>
                <c:pt idx="166">
                  <c:v>0.11527777777777801</c:v>
                </c:pt>
                <c:pt idx="167">
                  <c:v>0.115972222222222</c:v>
                </c:pt>
                <c:pt idx="168">
                  <c:v>0.116666666666667</c:v>
                </c:pt>
                <c:pt idx="169">
                  <c:v>0.117361111111111</c:v>
                </c:pt>
                <c:pt idx="170">
                  <c:v>0.118055555555556</c:v>
                </c:pt>
                <c:pt idx="171">
                  <c:v>0.11874999999999999</c:v>
                </c:pt>
                <c:pt idx="172">
                  <c:v>0.11944444444444401</c:v>
                </c:pt>
                <c:pt idx="173">
                  <c:v>0.120138888888889</c:v>
                </c:pt>
                <c:pt idx="174">
                  <c:v>0.120833333333333</c:v>
                </c:pt>
                <c:pt idx="175">
                  <c:v>0.121527777777778</c:v>
                </c:pt>
                <c:pt idx="176">
                  <c:v>0.122222222222222</c:v>
                </c:pt>
                <c:pt idx="177">
                  <c:v>0.12291666666666699</c:v>
                </c:pt>
                <c:pt idx="178">
                  <c:v>0.12361111111111101</c:v>
                </c:pt>
                <c:pt idx="179">
                  <c:v>0.124305555555556</c:v>
                </c:pt>
                <c:pt idx="180">
                  <c:v>0.125</c:v>
                </c:pt>
                <c:pt idx="181">
                  <c:v>0.125694444444444</c:v>
                </c:pt>
                <c:pt idx="182">
                  <c:v>0.12638888888888899</c:v>
                </c:pt>
                <c:pt idx="183">
                  <c:v>0.12708333333333299</c:v>
                </c:pt>
                <c:pt idx="184">
                  <c:v>0.12777777777777799</c:v>
                </c:pt>
                <c:pt idx="185">
                  <c:v>0.12847222222222199</c:v>
                </c:pt>
                <c:pt idx="186">
                  <c:v>0.12916666666666701</c:v>
                </c:pt>
                <c:pt idx="187">
                  <c:v>0.12986111111111101</c:v>
                </c:pt>
                <c:pt idx="188">
                  <c:v>0.13055555555555601</c:v>
                </c:pt>
                <c:pt idx="189">
                  <c:v>0.13125000000000001</c:v>
                </c:pt>
                <c:pt idx="190">
                  <c:v>0.131944444444444</c:v>
                </c:pt>
                <c:pt idx="191">
                  <c:v>0.132638888888889</c:v>
                </c:pt>
                <c:pt idx="192">
                  <c:v>0.133333333333333</c:v>
                </c:pt>
                <c:pt idx="193">
                  <c:v>0.134027777777778</c:v>
                </c:pt>
                <c:pt idx="194">
                  <c:v>0.13472222222222199</c:v>
                </c:pt>
                <c:pt idx="195">
                  <c:v>0.13541666666666699</c:v>
                </c:pt>
                <c:pt idx="196">
                  <c:v>0.13611111111111099</c:v>
                </c:pt>
                <c:pt idx="197">
                  <c:v>0.13680555555555601</c:v>
                </c:pt>
                <c:pt idx="198">
                  <c:v>0.13750000000000001</c:v>
                </c:pt>
                <c:pt idx="199">
                  <c:v>0.13819444444444401</c:v>
                </c:pt>
                <c:pt idx="200">
                  <c:v>0.13888888888888901</c:v>
                </c:pt>
                <c:pt idx="201">
                  <c:v>0.139583333333333</c:v>
                </c:pt>
                <c:pt idx="202">
                  <c:v>0.140277777777778</c:v>
                </c:pt>
                <c:pt idx="203">
                  <c:v>0.140972222222222</c:v>
                </c:pt>
                <c:pt idx="204">
                  <c:v>0.141666666666667</c:v>
                </c:pt>
                <c:pt idx="205">
                  <c:v>0.14236111111111099</c:v>
                </c:pt>
                <c:pt idx="206">
                  <c:v>0.14305555555555499</c:v>
                </c:pt>
                <c:pt idx="207">
                  <c:v>0.14374999999999999</c:v>
                </c:pt>
                <c:pt idx="208">
                  <c:v>0.14444444444444399</c:v>
                </c:pt>
                <c:pt idx="209">
                  <c:v>0.14513888888888901</c:v>
                </c:pt>
                <c:pt idx="210">
                  <c:v>0.14583333333333301</c:v>
                </c:pt>
                <c:pt idx="211">
                  <c:v>0.14652777777777801</c:v>
                </c:pt>
                <c:pt idx="212">
                  <c:v>0.147222222222222</c:v>
                </c:pt>
                <c:pt idx="213">
                  <c:v>0.147916666666667</c:v>
                </c:pt>
                <c:pt idx="214">
                  <c:v>0.148611111111111</c:v>
                </c:pt>
                <c:pt idx="215">
                  <c:v>0.149305555555556</c:v>
                </c:pt>
                <c:pt idx="216">
                  <c:v>0.15</c:v>
                </c:pt>
                <c:pt idx="217">
                  <c:v>0.15069444444444399</c:v>
                </c:pt>
                <c:pt idx="218">
                  <c:v>0.15138888888888899</c:v>
                </c:pt>
                <c:pt idx="219">
                  <c:v>0.15208333333333299</c:v>
                </c:pt>
                <c:pt idx="220">
                  <c:v>0.15277777777777801</c:v>
                </c:pt>
                <c:pt idx="221">
                  <c:v>0.15347222222222201</c:v>
                </c:pt>
                <c:pt idx="222">
                  <c:v>0.15416666666666701</c:v>
                </c:pt>
                <c:pt idx="223">
                  <c:v>0.15486111111111101</c:v>
                </c:pt>
                <c:pt idx="224">
                  <c:v>0.155555555555556</c:v>
                </c:pt>
                <c:pt idx="225">
                  <c:v>0.15625</c:v>
                </c:pt>
                <c:pt idx="226">
                  <c:v>0.156944444444445</c:v>
                </c:pt>
                <c:pt idx="227">
                  <c:v>0.15763888888888899</c:v>
                </c:pt>
                <c:pt idx="228">
                  <c:v>0.15833333333333299</c:v>
                </c:pt>
                <c:pt idx="229">
                  <c:v>0.15902777777777799</c:v>
                </c:pt>
                <c:pt idx="230">
                  <c:v>0.15972222222222199</c:v>
                </c:pt>
                <c:pt idx="231">
                  <c:v>0.16041666666666701</c:v>
                </c:pt>
                <c:pt idx="232">
                  <c:v>0.16111111111111101</c:v>
                </c:pt>
                <c:pt idx="233">
                  <c:v>0.16180555555555601</c:v>
                </c:pt>
                <c:pt idx="234">
                  <c:v>0.16250000000000001</c:v>
                </c:pt>
                <c:pt idx="235">
                  <c:v>0.163194444444444</c:v>
                </c:pt>
                <c:pt idx="236">
                  <c:v>0.163888888888889</c:v>
                </c:pt>
                <c:pt idx="237">
                  <c:v>0.164583333333333</c:v>
                </c:pt>
                <c:pt idx="238">
                  <c:v>0.165277777777778</c:v>
                </c:pt>
                <c:pt idx="239">
                  <c:v>0.16597222222222199</c:v>
                </c:pt>
                <c:pt idx="240">
                  <c:v>0.16666666666666699</c:v>
                </c:pt>
                <c:pt idx="241">
                  <c:v>0.16736111111111099</c:v>
                </c:pt>
                <c:pt idx="242">
                  <c:v>0.16805555555555601</c:v>
                </c:pt>
                <c:pt idx="243">
                  <c:v>0.16875000000000001</c:v>
                </c:pt>
                <c:pt idx="244">
                  <c:v>0.16944444444444401</c:v>
                </c:pt>
                <c:pt idx="245">
                  <c:v>0.17013888888888901</c:v>
                </c:pt>
                <c:pt idx="246">
                  <c:v>0.170833333333333</c:v>
                </c:pt>
                <c:pt idx="247">
                  <c:v>0.171527777777778</c:v>
                </c:pt>
                <c:pt idx="248">
                  <c:v>0.172222222222222</c:v>
                </c:pt>
                <c:pt idx="249">
                  <c:v>0.172916666666667</c:v>
                </c:pt>
                <c:pt idx="250">
                  <c:v>0.17361111111111099</c:v>
                </c:pt>
                <c:pt idx="251">
                  <c:v>0.17430555555555499</c:v>
                </c:pt>
                <c:pt idx="252">
                  <c:v>0.17499999999999999</c:v>
                </c:pt>
                <c:pt idx="253">
                  <c:v>0.17569444444444399</c:v>
                </c:pt>
                <c:pt idx="254">
                  <c:v>0.17638888888888901</c:v>
                </c:pt>
                <c:pt idx="255">
                  <c:v>0.17708333333333301</c:v>
                </c:pt>
                <c:pt idx="256">
                  <c:v>0.17777777777777801</c:v>
                </c:pt>
                <c:pt idx="257">
                  <c:v>0.178472222222222</c:v>
                </c:pt>
                <c:pt idx="258">
                  <c:v>0.179166666666667</c:v>
                </c:pt>
                <c:pt idx="259">
                  <c:v>0.179861111111111</c:v>
                </c:pt>
                <c:pt idx="260">
                  <c:v>0.180555555555556</c:v>
                </c:pt>
                <c:pt idx="261">
                  <c:v>0.18124999999999999</c:v>
                </c:pt>
                <c:pt idx="262">
                  <c:v>0.18194444444444399</c:v>
                </c:pt>
                <c:pt idx="263">
                  <c:v>0.18263888888888899</c:v>
                </c:pt>
                <c:pt idx="264">
                  <c:v>0.18333333333333299</c:v>
                </c:pt>
                <c:pt idx="265">
                  <c:v>0.18402777777777801</c:v>
                </c:pt>
                <c:pt idx="266">
                  <c:v>0.18472222222222201</c:v>
                </c:pt>
                <c:pt idx="267">
                  <c:v>0.18541666666666701</c:v>
                </c:pt>
                <c:pt idx="268">
                  <c:v>0.18611111111111101</c:v>
                </c:pt>
                <c:pt idx="269">
                  <c:v>0.186805555555556</c:v>
                </c:pt>
                <c:pt idx="270">
                  <c:v>0.1875</c:v>
                </c:pt>
                <c:pt idx="271">
                  <c:v>0.188194444444445</c:v>
                </c:pt>
                <c:pt idx="272">
                  <c:v>0.18888888888888899</c:v>
                </c:pt>
                <c:pt idx="273">
                  <c:v>0.18958333333333299</c:v>
                </c:pt>
                <c:pt idx="274">
                  <c:v>0.19027777777777799</c:v>
                </c:pt>
                <c:pt idx="275">
                  <c:v>0.19097222222222199</c:v>
                </c:pt>
                <c:pt idx="276">
                  <c:v>0.19166666666666701</c:v>
                </c:pt>
                <c:pt idx="277">
                  <c:v>0.19236111111111101</c:v>
                </c:pt>
                <c:pt idx="278">
                  <c:v>0.19305555555555601</c:v>
                </c:pt>
                <c:pt idx="279">
                  <c:v>0.19375000000000001</c:v>
                </c:pt>
                <c:pt idx="280">
                  <c:v>0.194444444444444</c:v>
                </c:pt>
                <c:pt idx="281">
                  <c:v>0.195138888888889</c:v>
                </c:pt>
                <c:pt idx="282">
                  <c:v>0.195833333333333</c:v>
                </c:pt>
                <c:pt idx="283">
                  <c:v>0.196527777777778</c:v>
                </c:pt>
                <c:pt idx="284">
                  <c:v>0.19722222222222199</c:v>
                </c:pt>
                <c:pt idx="285">
                  <c:v>0.19791666666666699</c:v>
                </c:pt>
                <c:pt idx="286">
                  <c:v>0.19861111111111099</c:v>
                </c:pt>
                <c:pt idx="287">
                  <c:v>0.19930555555555601</c:v>
                </c:pt>
                <c:pt idx="288">
                  <c:v>0.2</c:v>
                </c:pt>
                <c:pt idx="289">
                  <c:v>0.20069444444444401</c:v>
                </c:pt>
                <c:pt idx="290">
                  <c:v>0.20138888888888901</c:v>
                </c:pt>
                <c:pt idx="291">
                  <c:v>0.202083333333333</c:v>
                </c:pt>
                <c:pt idx="292">
                  <c:v>0.202777777777778</c:v>
                </c:pt>
                <c:pt idx="293">
                  <c:v>0.203472222222222</c:v>
                </c:pt>
                <c:pt idx="294">
                  <c:v>0.204166666666667</c:v>
                </c:pt>
                <c:pt idx="295">
                  <c:v>0.20486111111111099</c:v>
                </c:pt>
                <c:pt idx="296">
                  <c:v>0.20555555555555499</c:v>
                </c:pt>
                <c:pt idx="297">
                  <c:v>0.20624999999999999</c:v>
                </c:pt>
                <c:pt idx="298">
                  <c:v>0.20694444444444399</c:v>
                </c:pt>
                <c:pt idx="299">
                  <c:v>0.20763888888888901</c:v>
                </c:pt>
                <c:pt idx="300">
                  <c:v>0.20833333333333301</c:v>
                </c:pt>
                <c:pt idx="301">
                  <c:v>0.20902777777777801</c:v>
                </c:pt>
                <c:pt idx="302">
                  <c:v>0.209722222222222</c:v>
                </c:pt>
                <c:pt idx="303">
                  <c:v>0.210416666666667</c:v>
                </c:pt>
                <c:pt idx="304">
                  <c:v>0.211111111111111</c:v>
                </c:pt>
                <c:pt idx="305">
                  <c:v>0.211805555555556</c:v>
                </c:pt>
                <c:pt idx="306">
                  <c:v>0.21249999999999999</c:v>
                </c:pt>
                <c:pt idx="307">
                  <c:v>0.21319444444444399</c:v>
                </c:pt>
                <c:pt idx="308">
                  <c:v>0.21388888888888899</c:v>
                </c:pt>
                <c:pt idx="309">
                  <c:v>0.21458333333333299</c:v>
                </c:pt>
                <c:pt idx="310">
                  <c:v>0.21527777777777801</c:v>
                </c:pt>
                <c:pt idx="311">
                  <c:v>0.21597222222222201</c:v>
                </c:pt>
                <c:pt idx="312">
                  <c:v>0.21666666666666701</c:v>
                </c:pt>
                <c:pt idx="313">
                  <c:v>0.21736111111111101</c:v>
                </c:pt>
                <c:pt idx="314">
                  <c:v>0.218055555555556</c:v>
                </c:pt>
                <c:pt idx="315">
                  <c:v>0.21875</c:v>
                </c:pt>
                <c:pt idx="316">
                  <c:v>0.219444444444445</c:v>
                </c:pt>
                <c:pt idx="317">
                  <c:v>0.22013888888888899</c:v>
                </c:pt>
                <c:pt idx="318">
                  <c:v>0.22083333333333299</c:v>
                </c:pt>
                <c:pt idx="319">
                  <c:v>0.22152777777777799</c:v>
                </c:pt>
                <c:pt idx="320">
                  <c:v>0.22222222222222199</c:v>
                </c:pt>
                <c:pt idx="321">
                  <c:v>0.22291666666666701</c:v>
                </c:pt>
                <c:pt idx="322">
                  <c:v>0.22361111111111101</c:v>
                </c:pt>
                <c:pt idx="323">
                  <c:v>0.22430555555555601</c:v>
                </c:pt>
                <c:pt idx="324">
                  <c:v>0.22500000000000001</c:v>
                </c:pt>
                <c:pt idx="325">
                  <c:v>0.225694444444444</c:v>
                </c:pt>
                <c:pt idx="326">
                  <c:v>0.226388888888889</c:v>
                </c:pt>
                <c:pt idx="327">
                  <c:v>0.227083333333333</c:v>
                </c:pt>
                <c:pt idx="328">
                  <c:v>0.227777777777778</c:v>
                </c:pt>
                <c:pt idx="329">
                  <c:v>0.22847222222222199</c:v>
                </c:pt>
                <c:pt idx="330">
                  <c:v>0.22916666666666699</c:v>
                </c:pt>
                <c:pt idx="331">
                  <c:v>0.22986111111111099</c:v>
                </c:pt>
                <c:pt idx="332">
                  <c:v>0.23055555555555601</c:v>
                </c:pt>
                <c:pt idx="333">
                  <c:v>0.23125000000000001</c:v>
                </c:pt>
                <c:pt idx="334">
                  <c:v>0.23194444444444401</c:v>
                </c:pt>
                <c:pt idx="335">
                  <c:v>0.23263888888888901</c:v>
                </c:pt>
                <c:pt idx="336">
                  <c:v>0.233333333333333</c:v>
                </c:pt>
                <c:pt idx="337">
                  <c:v>0.234027777777778</c:v>
                </c:pt>
                <c:pt idx="338">
                  <c:v>0.234722222222222</c:v>
                </c:pt>
                <c:pt idx="339">
                  <c:v>0.235416666666666</c:v>
                </c:pt>
                <c:pt idx="340">
                  <c:v>0.23611111111111099</c:v>
                </c:pt>
                <c:pt idx="341">
                  <c:v>0.23680555555555499</c:v>
                </c:pt>
                <c:pt idx="342">
                  <c:v>0.23749999999999999</c:v>
                </c:pt>
                <c:pt idx="343">
                  <c:v>0.23819444444444399</c:v>
                </c:pt>
                <c:pt idx="344">
                  <c:v>0.23888888888888901</c:v>
                </c:pt>
                <c:pt idx="345">
                  <c:v>0.23958333333333301</c:v>
                </c:pt>
                <c:pt idx="346">
                  <c:v>0.24027777777777801</c:v>
                </c:pt>
                <c:pt idx="347">
                  <c:v>0.240972222222222</c:v>
                </c:pt>
                <c:pt idx="348">
                  <c:v>0.241666666666666</c:v>
                </c:pt>
                <c:pt idx="349">
                  <c:v>0.242361111111111</c:v>
                </c:pt>
                <c:pt idx="350">
                  <c:v>0.243055555555555</c:v>
                </c:pt>
                <c:pt idx="351">
                  <c:v>0.24374999999999999</c:v>
                </c:pt>
                <c:pt idx="352">
                  <c:v>0.24444444444444399</c:v>
                </c:pt>
                <c:pt idx="353">
                  <c:v>0.24513888888888899</c:v>
                </c:pt>
                <c:pt idx="354">
                  <c:v>0.24583333333333299</c:v>
                </c:pt>
                <c:pt idx="355">
                  <c:v>0.24652777777777801</c:v>
                </c:pt>
                <c:pt idx="356">
                  <c:v>0.24722222222222201</c:v>
                </c:pt>
                <c:pt idx="357">
                  <c:v>0.24791666666666601</c:v>
                </c:pt>
                <c:pt idx="358">
                  <c:v>0.24861111111111101</c:v>
                </c:pt>
                <c:pt idx="359">
                  <c:v>0.249305555555555</c:v>
                </c:pt>
                <c:pt idx="360">
                  <c:v>0.25</c:v>
                </c:pt>
                <c:pt idx="361">
                  <c:v>0.250694444444444</c:v>
                </c:pt>
                <c:pt idx="362">
                  <c:v>0.25138888888888899</c:v>
                </c:pt>
                <c:pt idx="363">
                  <c:v>0.25208333333333299</c:v>
                </c:pt>
                <c:pt idx="364">
                  <c:v>0.25277777777777799</c:v>
                </c:pt>
                <c:pt idx="365">
                  <c:v>0.25347222222222199</c:v>
                </c:pt>
                <c:pt idx="366">
                  <c:v>0.25416666666666698</c:v>
                </c:pt>
                <c:pt idx="367">
                  <c:v>0.25486111111111098</c:v>
                </c:pt>
                <c:pt idx="368">
                  <c:v>0.25555555555555598</c:v>
                </c:pt>
                <c:pt idx="369">
                  <c:v>0.25624999999999998</c:v>
                </c:pt>
                <c:pt idx="370">
                  <c:v>0.25694444444444398</c:v>
                </c:pt>
                <c:pt idx="371">
                  <c:v>0.25763888888888897</c:v>
                </c:pt>
                <c:pt idx="372">
                  <c:v>0.25833333333333303</c:v>
                </c:pt>
                <c:pt idx="373">
                  <c:v>0.25902777777777802</c:v>
                </c:pt>
                <c:pt idx="374">
                  <c:v>0.25972222222222202</c:v>
                </c:pt>
                <c:pt idx="375">
                  <c:v>0.26041666666666602</c:v>
                </c:pt>
                <c:pt idx="376">
                  <c:v>0.26111111111111102</c:v>
                </c:pt>
                <c:pt idx="377">
                  <c:v>0.26180555555555601</c:v>
                </c:pt>
                <c:pt idx="378">
                  <c:v>0.26250000000000001</c:v>
                </c:pt>
                <c:pt idx="379">
                  <c:v>0.26319444444444401</c:v>
                </c:pt>
                <c:pt idx="380">
                  <c:v>0.26388888888888901</c:v>
                </c:pt>
                <c:pt idx="381">
                  <c:v>0.264583333333333</c:v>
                </c:pt>
                <c:pt idx="382">
                  <c:v>0.265277777777778</c:v>
                </c:pt>
                <c:pt idx="383">
                  <c:v>0.265972222222222</c:v>
                </c:pt>
                <c:pt idx="384">
                  <c:v>0.266666666666666</c:v>
                </c:pt>
                <c:pt idx="385">
                  <c:v>0.26736111111111099</c:v>
                </c:pt>
                <c:pt idx="386">
                  <c:v>0.26805555555555499</c:v>
                </c:pt>
                <c:pt idx="387">
                  <c:v>0.26874999999999999</c:v>
                </c:pt>
                <c:pt idx="388">
                  <c:v>0.26944444444444399</c:v>
                </c:pt>
                <c:pt idx="389">
                  <c:v>0.27013888888888898</c:v>
                </c:pt>
                <c:pt idx="390">
                  <c:v>0.27083333333333298</c:v>
                </c:pt>
                <c:pt idx="391">
                  <c:v>0.27152777777777798</c:v>
                </c:pt>
                <c:pt idx="392">
                  <c:v>0.27222222222222198</c:v>
                </c:pt>
                <c:pt idx="393">
                  <c:v>0.27291666666666597</c:v>
                </c:pt>
                <c:pt idx="394">
                  <c:v>0.27361111111111103</c:v>
                </c:pt>
                <c:pt idx="395">
                  <c:v>0.27430555555555503</c:v>
                </c:pt>
                <c:pt idx="396">
                  <c:v>0.27500000000000002</c:v>
                </c:pt>
                <c:pt idx="397">
                  <c:v>0.27569444444444402</c:v>
                </c:pt>
                <c:pt idx="398">
                  <c:v>0.27638888888888902</c:v>
                </c:pt>
                <c:pt idx="399">
                  <c:v>0.27708333333333302</c:v>
                </c:pt>
                <c:pt idx="400">
                  <c:v>0.27777777777777801</c:v>
                </c:pt>
                <c:pt idx="401">
                  <c:v>0.27847222222222201</c:v>
                </c:pt>
                <c:pt idx="402">
                  <c:v>0.27916666666666601</c:v>
                </c:pt>
                <c:pt idx="403">
                  <c:v>0.27986111111111101</c:v>
                </c:pt>
                <c:pt idx="404">
                  <c:v>0.280555555555555</c:v>
                </c:pt>
                <c:pt idx="405">
                  <c:v>0.28125</c:v>
                </c:pt>
                <c:pt idx="406">
                  <c:v>0.281944444444444</c:v>
                </c:pt>
                <c:pt idx="407">
                  <c:v>0.28263888888888899</c:v>
                </c:pt>
                <c:pt idx="408">
                  <c:v>0.28333333333333299</c:v>
                </c:pt>
                <c:pt idx="409">
                  <c:v>0.28402777777777799</c:v>
                </c:pt>
                <c:pt idx="410">
                  <c:v>0.28472222222222199</c:v>
                </c:pt>
                <c:pt idx="411">
                  <c:v>0.28541666666666698</c:v>
                </c:pt>
                <c:pt idx="412">
                  <c:v>0.28611111111111098</c:v>
                </c:pt>
                <c:pt idx="413">
                  <c:v>0.28680555555555598</c:v>
                </c:pt>
                <c:pt idx="414">
                  <c:v>0.28749999999999998</c:v>
                </c:pt>
                <c:pt idx="415">
                  <c:v>0.28819444444444398</c:v>
                </c:pt>
                <c:pt idx="416">
                  <c:v>0.28888888888888897</c:v>
                </c:pt>
                <c:pt idx="417">
                  <c:v>0.28958333333333303</c:v>
                </c:pt>
                <c:pt idx="418">
                  <c:v>0.29027777777777802</c:v>
                </c:pt>
                <c:pt idx="419">
                  <c:v>0.29097222222222202</c:v>
                </c:pt>
                <c:pt idx="420">
                  <c:v>0.29166666666666602</c:v>
                </c:pt>
                <c:pt idx="421">
                  <c:v>0.29236111111111102</c:v>
                </c:pt>
                <c:pt idx="422">
                  <c:v>0.29305555555555601</c:v>
                </c:pt>
                <c:pt idx="423">
                  <c:v>0.29375000000000001</c:v>
                </c:pt>
                <c:pt idx="424">
                  <c:v>0.29444444444444401</c:v>
                </c:pt>
                <c:pt idx="425">
                  <c:v>0.29513888888888901</c:v>
                </c:pt>
                <c:pt idx="426">
                  <c:v>0.295833333333333</c:v>
                </c:pt>
                <c:pt idx="427">
                  <c:v>0.296527777777778</c:v>
                </c:pt>
                <c:pt idx="428">
                  <c:v>0.297222222222222</c:v>
                </c:pt>
                <c:pt idx="429">
                  <c:v>0.297916666666666</c:v>
                </c:pt>
                <c:pt idx="430">
                  <c:v>0.29861111111111099</c:v>
                </c:pt>
                <c:pt idx="431">
                  <c:v>0.29930555555555499</c:v>
                </c:pt>
                <c:pt idx="432">
                  <c:v>0.3</c:v>
                </c:pt>
                <c:pt idx="433">
                  <c:v>0.30069444444444399</c:v>
                </c:pt>
                <c:pt idx="434">
                  <c:v>0.30138888888888898</c:v>
                </c:pt>
                <c:pt idx="435">
                  <c:v>0.30208333333333298</c:v>
                </c:pt>
                <c:pt idx="436">
                  <c:v>0.30277777777777798</c:v>
                </c:pt>
                <c:pt idx="437">
                  <c:v>0.30347222222222198</c:v>
                </c:pt>
                <c:pt idx="438">
                  <c:v>0.30416666666666597</c:v>
                </c:pt>
                <c:pt idx="439">
                  <c:v>0.30486111111111103</c:v>
                </c:pt>
                <c:pt idx="440">
                  <c:v>0.30555555555555503</c:v>
                </c:pt>
                <c:pt idx="441">
                  <c:v>0.30625000000000002</c:v>
                </c:pt>
                <c:pt idx="442">
                  <c:v>0.30694444444444402</c:v>
                </c:pt>
                <c:pt idx="443">
                  <c:v>0.30763888888888902</c:v>
                </c:pt>
                <c:pt idx="444">
                  <c:v>0.30833333333333302</c:v>
                </c:pt>
                <c:pt idx="445">
                  <c:v>0.30902777777777801</c:v>
                </c:pt>
                <c:pt idx="446">
                  <c:v>0.30972222222222201</c:v>
                </c:pt>
                <c:pt idx="447">
                  <c:v>0.31041666666666601</c:v>
                </c:pt>
                <c:pt idx="448">
                  <c:v>0.31111111111111101</c:v>
                </c:pt>
                <c:pt idx="449">
                  <c:v>0.311805555555555</c:v>
                </c:pt>
                <c:pt idx="450">
                  <c:v>0.3125</c:v>
                </c:pt>
                <c:pt idx="451">
                  <c:v>0.313194444444444</c:v>
                </c:pt>
                <c:pt idx="452">
                  <c:v>0.31388888888888899</c:v>
                </c:pt>
                <c:pt idx="453">
                  <c:v>0.31458333333333299</c:v>
                </c:pt>
                <c:pt idx="454">
                  <c:v>0.31527777777777799</c:v>
                </c:pt>
                <c:pt idx="455">
                  <c:v>0.31597222222222199</c:v>
                </c:pt>
                <c:pt idx="456">
                  <c:v>0.31666666666666599</c:v>
                </c:pt>
                <c:pt idx="457">
                  <c:v>0.31736111111111098</c:v>
                </c:pt>
              </c:numCache>
            </c:numRef>
          </c:xVal>
          <c:yVal>
            <c:numRef>
              <c:f>'Test Point 7'!$I$15:$I$472</c:f>
              <c:numCache>
                <c:formatCode>0.00</c:formatCode>
                <c:ptCount val="458"/>
                <c:pt idx="0">
                  <c:v>0.74603497296750798</c:v>
                </c:pt>
                <c:pt idx="1">
                  <c:v>0.74368155033984995</c:v>
                </c:pt>
                <c:pt idx="2">
                  <c:v>0.74095494520569904</c:v>
                </c:pt>
                <c:pt idx="3">
                  <c:v>0.757368504118483</c:v>
                </c:pt>
                <c:pt idx="4">
                  <c:v>0.75571830401751305</c:v>
                </c:pt>
                <c:pt idx="5">
                  <c:v>0.746330498998662</c:v>
                </c:pt>
                <c:pt idx="6">
                  <c:v>0.74329973933609705</c:v>
                </c:pt>
                <c:pt idx="7">
                  <c:v>0.75293992789980202</c:v>
                </c:pt>
                <c:pt idx="8">
                  <c:v>0.75198647895257498</c:v>
                </c:pt>
                <c:pt idx="9">
                  <c:v>0.742318247772774</c:v>
                </c:pt>
                <c:pt idx="10">
                  <c:v>0.75571830401751405</c:v>
                </c:pt>
                <c:pt idx="11">
                  <c:v>0.74027329392216101</c:v>
                </c:pt>
                <c:pt idx="12">
                  <c:v>0.74425534540763805</c:v>
                </c:pt>
                <c:pt idx="13">
                  <c:v>0.74353486588643103</c:v>
                </c:pt>
                <c:pt idx="14">
                  <c:v>0.76010589487420999</c:v>
                </c:pt>
                <c:pt idx="15">
                  <c:v>0.74353486588643103</c:v>
                </c:pt>
                <c:pt idx="16">
                  <c:v>0.74209390684401499</c:v>
                </c:pt>
                <c:pt idx="17">
                  <c:v>0.74281438636522301</c:v>
                </c:pt>
                <c:pt idx="18">
                  <c:v>0.74281438636522301</c:v>
                </c:pt>
                <c:pt idx="19">
                  <c:v>0.75615835737777204</c:v>
                </c:pt>
                <c:pt idx="20">
                  <c:v>0.75762520191196803</c:v>
                </c:pt>
                <c:pt idx="21">
                  <c:v>0.753934362209014</c:v>
                </c:pt>
                <c:pt idx="22">
                  <c:v>0.75615835737777204</c:v>
                </c:pt>
                <c:pt idx="23">
                  <c:v>0.75098125902178803</c:v>
                </c:pt>
                <c:pt idx="24">
                  <c:v>0.74425534540763805</c:v>
                </c:pt>
                <c:pt idx="25">
                  <c:v>0.74425534540763805</c:v>
                </c:pt>
                <c:pt idx="26">
                  <c:v>0.75835862417906497</c:v>
                </c:pt>
                <c:pt idx="27">
                  <c:v>0.74202703599024999</c:v>
                </c:pt>
                <c:pt idx="28">
                  <c:v>0.74130871359335804</c:v>
                </c:pt>
                <c:pt idx="29">
                  <c:v>0.75612815763736096</c:v>
                </c:pt>
                <c:pt idx="30">
                  <c:v>0.75166722455395496</c:v>
                </c:pt>
                <c:pt idx="31">
                  <c:v>0.75835862417906497</c:v>
                </c:pt>
                <c:pt idx="32">
                  <c:v>0.75539689249457798</c:v>
                </c:pt>
                <c:pt idx="33">
                  <c:v>0.75835862417906497</c:v>
                </c:pt>
                <c:pt idx="34">
                  <c:v>0.75762520191196703</c:v>
                </c:pt>
                <c:pt idx="35">
                  <c:v>0.75539689249457798</c:v>
                </c:pt>
                <c:pt idx="36">
                  <c:v>0.75542493511067399</c:v>
                </c:pt>
                <c:pt idx="37">
                  <c:v>0.75689177964486898</c:v>
                </c:pt>
                <c:pt idx="38">
                  <c:v>0.74130871359335704</c:v>
                </c:pt>
                <c:pt idx="39">
                  <c:v>0.74274535838714295</c:v>
                </c:pt>
                <c:pt idx="40">
                  <c:v>0.75762520191196703</c:v>
                </c:pt>
                <c:pt idx="41">
                  <c:v>0.75539689249457898</c:v>
                </c:pt>
                <c:pt idx="42">
                  <c:v>0.75909204644616202</c:v>
                </c:pt>
                <c:pt idx="43">
                  <c:v>0.75615835737777204</c:v>
                </c:pt>
                <c:pt idx="44">
                  <c:v>0.75466562735179599</c:v>
                </c:pt>
                <c:pt idx="45">
                  <c:v>0.75762520191196703</c:v>
                </c:pt>
                <c:pt idx="46">
                  <c:v>0.76802254111023505</c:v>
                </c:pt>
                <c:pt idx="47">
                  <c:v>0.75762520191196803</c:v>
                </c:pt>
                <c:pt idx="48">
                  <c:v>0.77322336783368395</c:v>
                </c:pt>
                <c:pt idx="49">
                  <c:v>0.75685942278014495</c:v>
                </c:pt>
                <c:pt idx="50">
                  <c:v>0.77174142342928398</c:v>
                </c:pt>
                <c:pt idx="51">
                  <c:v>0.79704664876847098</c:v>
                </c:pt>
                <c:pt idx="52">
                  <c:v>0.86096008509740896</c:v>
                </c:pt>
                <c:pt idx="53">
                  <c:v>0.91760832673344905</c:v>
                </c:pt>
                <c:pt idx="54">
                  <c:v>0.96895867105186595</c:v>
                </c:pt>
                <c:pt idx="55">
                  <c:v>1.005651355649904</c:v>
                </c:pt>
                <c:pt idx="56">
                  <c:v>1.072694779359898</c:v>
                </c:pt>
                <c:pt idx="57">
                  <c:v>1.102696064332825</c:v>
                </c:pt>
                <c:pt idx="58">
                  <c:v>1.1342094934505631</c:v>
                </c:pt>
                <c:pt idx="59">
                  <c:v>1.175455867477551</c:v>
                </c:pt>
                <c:pt idx="60">
                  <c:v>1.201151532317752</c:v>
                </c:pt>
                <c:pt idx="61">
                  <c:v>1.229129434683216</c:v>
                </c:pt>
                <c:pt idx="62">
                  <c:v>1.266904995687379</c:v>
                </c:pt>
                <c:pt idx="63">
                  <c:v>1.291440127646114</c:v>
                </c:pt>
                <c:pt idx="64">
                  <c:v>1.322990227877207</c:v>
                </c:pt>
                <c:pt idx="65">
                  <c:v>1.344039446942912</c:v>
                </c:pt>
                <c:pt idx="66">
                  <c:v>1.355726746481545</c:v>
                </c:pt>
                <c:pt idx="67">
                  <c:v>1.388691920263275</c:v>
                </c:pt>
                <c:pt idx="68">
                  <c:v>1.399855038593365</c:v>
                </c:pt>
                <c:pt idx="69">
                  <c:v>1.40965485435638</c:v>
                </c:pt>
                <c:pt idx="70">
                  <c:v>1.4414336097648619</c:v>
                </c:pt>
                <c:pt idx="71">
                  <c:v>1.455972627647917</c:v>
                </c:pt>
                <c:pt idx="72">
                  <c:v>1.466016198458526</c:v>
                </c:pt>
                <c:pt idx="73">
                  <c:v>1.4837089320901009</c:v>
                </c:pt>
                <c:pt idx="74">
                  <c:v>1.4757642432379801</c:v>
                </c:pt>
                <c:pt idx="75">
                  <c:v>1.4949151929064921</c:v>
                </c:pt>
                <c:pt idx="76">
                  <c:v>1.4949151929064921</c:v>
                </c:pt>
                <c:pt idx="77">
                  <c:v>1.517073173870104</c:v>
                </c:pt>
                <c:pt idx="78">
                  <c:v>1.521428407862075</c:v>
                </c:pt>
                <c:pt idx="79">
                  <c:v>1.527235386518037</c:v>
                </c:pt>
                <c:pt idx="80">
                  <c:v>1.5525686544733199</c:v>
                </c:pt>
                <c:pt idx="81">
                  <c:v>1.564810334960907</c:v>
                </c:pt>
                <c:pt idx="82">
                  <c:v>1.575535557055054</c:v>
                </c:pt>
                <c:pt idx="83">
                  <c:v>1.587460140268337</c:v>
                </c:pt>
                <c:pt idx="84">
                  <c:v>1.588950713169998</c:v>
                </c:pt>
                <c:pt idx="85">
                  <c:v>1.5829884215633561</c:v>
                </c:pt>
                <c:pt idx="86">
                  <c:v>1.6448935751550351</c:v>
                </c:pt>
                <c:pt idx="87">
                  <c:v>1.6832299884810971</c:v>
                </c:pt>
                <c:pt idx="88">
                  <c:v>1.6872379254583549</c:v>
                </c:pt>
                <c:pt idx="89">
                  <c:v>1.6879670334768231</c:v>
                </c:pt>
                <c:pt idx="90">
                  <c:v>1.6895460484753979</c:v>
                </c:pt>
                <c:pt idx="91">
                  <c:v>1.694727461080012</c:v>
                </c:pt>
                <c:pt idx="92">
                  <c:v>1.6906591246219349</c:v>
                </c:pt>
                <c:pt idx="93">
                  <c:v>1.6938430401108651</c:v>
                </c:pt>
                <c:pt idx="94">
                  <c:v>1.6980559038980469</c:v>
                </c:pt>
                <c:pt idx="95">
                  <c:v>1.682507351835574</c:v>
                </c:pt>
                <c:pt idx="96">
                  <c:v>1.6879670334768231</c:v>
                </c:pt>
                <c:pt idx="97">
                  <c:v>1.7025146798571389</c:v>
                </c:pt>
                <c:pt idx="98">
                  <c:v>1.71333265829683</c:v>
                </c:pt>
                <c:pt idx="99">
                  <c:v>1.6874752091330041</c:v>
                </c:pt>
                <c:pt idx="100">
                  <c:v>1.681650973482522</c:v>
                </c:pt>
                <c:pt idx="101">
                  <c:v>1.671995685048612</c:v>
                </c:pt>
                <c:pt idx="102">
                  <c:v>1.69730522463643</c:v>
                </c:pt>
                <c:pt idx="103">
                  <c:v>1.701194519776362</c:v>
                </c:pt>
                <c:pt idx="104">
                  <c:v>1.6874752091330041</c:v>
                </c:pt>
                <c:pt idx="105">
                  <c:v>1.704404320757072</c:v>
                </c:pt>
                <c:pt idx="106">
                  <c:v>1.7005107113685101</c:v>
                </c:pt>
                <c:pt idx="107">
                  <c:v>1.700266956320915</c:v>
                </c:pt>
                <c:pt idx="108">
                  <c:v>1.6892915078062281</c:v>
                </c:pt>
                <c:pt idx="109">
                  <c:v>1.684483277708108</c:v>
                </c:pt>
                <c:pt idx="110">
                  <c:v>1.6963798183052969</c:v>
                </c:pt>
                <c:pt idx="111">
                  <c:v>1.694099737904349</c:v>
                </c:pt>
                <c:pt idx="112">
                  <c:v>1.71491383041972</c:v>
                </c:pt>
                <c:pt idx="113">
                  <c:v>1.7116781439472299</c:v>
                </c:pt>
                <c:pt idx="114">
                  <c:v>1.701194519776362</c:v>
                </c:pt>
                <c:pt idx="115">
                  <c:v>1.7110115925338969</c:v>
                </c:pt>
                <c:pt idx="116">
                  <c:v>1.717474336981617</c:v>
                </c:pt>
                <c:pt idx="117">
                  <c:v>1.7302639270452129</c:v>
                </c:pt>
                <c:pt idx="118">
                  <c:v>1.7393756201517441</c:v>
                </c:pt>
                <c:pt idx="119">
                  <c:v>1.7475187644408441</c:v>
                </c:pt>
                <c:pt idx="120">
                  <c:v>1.7400486429380231</c:v>
                </c:pt>
                <c:pt idx="121">
                  <c:v>1.7491473932986641</c:v>
                </c:pt>
                <c:pt idx="122">
                  <c:v>1.754840044365932</c:v>
                </c:pt>
                <c:pt idx="123">
                  <c:v>1.754840044365932</c:v>
                </c:pt>
                <c:pt idx="124">
                  <c:v>1.749255249514414</c:v>
                </c:pt>
                <c:pt idx="125">
                  <c:v>1.743310214902293</c:v>
                </c:pt>
                <c:pt idx="126">
                  <c:v>1.7564816159696419</c:v>
                </c:pt>
                <c:pt idx="127">
                  <c:v>1.7351562849916169</c:v>
                </c:pt>
                <c:pt idx="128">
                  <c:v>1.7393756201517441</c:v>
                </c:pt>
                <c:pt idx="129">
                  <c:v>1.7335254990094819</c:v>
                </c:pt>
                <c:pt idx="130">
                  <c:v>1.735156284991618</c:v>
                </c:pt>
                <c:pt idx="131">
                  <c:v>1.7370718113833321</c:v>
                </c:pt>
                <c:pt idx="132">
                  <c:v>1.7449410008844271</c:v>
                </c:pt>
                <c:pt idx="133">
                  <c:v>1.7351562849916169</c:v>
                </c:pt>
                <c:pt idx="134">
                  <c:v>1.7253003839964129</c:v>
                </c:pt>
                <c:pt idx="135">
                  <c:v>1.7335254990094819</c:v>
                </c:pt>
                <c:pt idx="136">
                  <c:v>1.7453163405152361</c:v>
                </c:pt>
                <c:pt idx="137">
                  <c:v>1.72827074417816</c:v>
                </c:pt>
                <c:pt idx="138">
                  <c:v>1.72785657630968</c:v>
                </c:pt>
                <c:pt idx="139">
                  <c:v>1.733818867916322</c:v>
                </c:pt>
                <c:pt idx="140">
                  <c:v>1.7239370814293371</c:v>
                </c:pt>
                <c:pt idx="141">
                  <c:v>1.718848425170268</c:v>
                </c:pt>
                <c:pt idx="142">
                  <c:v>1.73131660371093</c:v>
                </c:pt>
                <c:pt idx="143">
                  <c:v>1.718848425170268</c:v>
                </c:pt>
                <c:pt idx="144">
                  <c:v>1.7033947865776551</c:v>
                </c:pt>
                <c:pt idx="145">
                  <c:v>1.728477828112398</c:v>
                </c:pt>
                <c:pt idx="146">
                  <c:v>1.7058560654210631</c:v>
                </c:pt>
                <c:pt idx="147">
                  <c:v>1.704266264800913</c:v>
                </c:pt>
                <c:pt idx="148">
                  <c:v>1.7229491184930701</c:v>
                </c:pt>
                <c:pt idx="149">
                  <c:v>1.7058560654210631</c:v>
                </c:pt>
                <c:pt idx="150">
                  <c:v>1.7065787020665859</c:v>
                </c:pt>
                <c:pt idx="151">
                  <c:v>1.6903916412068749</c:v>
                </c:pt>
                <c:pt idx="152">
                  <c:v>1.707297024463478</c:v>
                </c:pt>
                <c:pt idx="153">
                  <c:v>1.703757183462574</c:v>
                </c:pt>
                <c:pt idx="154">
                  <c:v>1.712215267901664</c:v>
                </c:pt>
                <c:pt idx="155">
                  <c:v>1.7041087947259179</c:v>
                </c:pt>
                <c:pt idx="156">
                  <c:v>1.693545356955396</c:v>
                </c:pt>
                <c:pt idx="157">
                  <c:v>1.688542985668926</c:v>
                </c:pt>
                <c:pt idx="158">
                  <c:v>1.7090356666613631</c:v>
                </c:pt>
                <c:pt idx="159">
                  <c:v>1.6934353436153311</c:v>
                </c:pt>
                <c:pt idx="160">
                  <c:v>1.691125063473973</c:v>
                </c:pt>
                <c:pt idx="161">
                  <c:v>1.6879670334768231</c:v>
                </c:pt>
                <c:pt idx="162">
                  <c:v>1.7229491184930701</c:v>
                </c:pt>
                <c:pt idx="163">
                  <c:v>1.7229491184930701</c:v>
                </c:pt>
                <c:pt idx="164">
                  <c:v>1.7097626175555161</c:v>
                </c:pt>
                <c:pt idx="165">
                  <c:v>1.7300827286027529</c:v>
                </c:pt>
                <c:pt idx="166">
                  <c:v>1.7058560654210631</c:v>
                </c:pt>
                <c:pt idx="167">
                  <c:v>1.72615460522515</c:v>
                </c:pt>
                <c:pt idx="168">
                  <c:v>1.72615460522515</c:v>
                </c:pt>
                <c:pt idx="169">
                  <c:v>1.712215267901664</c:v>
                </c:pt>
                <c:pt idx="170">
                  <c:v>1.7259798781556359</c:v>
                </c:pt>
                <c:pt idx="171">
                  <c:v>1.7300827286027529</c:v>
                </c:pt>
                <c:pt idx="172">
                  <c:v>1.7204533256606229</c:v>
                </c:pt>
                <c:pt idx="173">
                  <c:v>1.7097626175555161</c:v>
                </c:pt>
                <c:pt idx="174">
                  <c:v>1.7174290373710019</c:v>
                </c:pt>
                <c:pt idx="175">
                  <c:v>1.706578702066585</c:v>
                </c:pt>
                <c:pt idx="176">
                  <c:v>1.7074458660412131</c:v>
                </c:pt>
                <c:pt idx="177">
                  <c:v>1.7010866635606119</c:v>
                </c:pt>
                <c:pt idx="178">
                  <c:v>1.7049867443221201</c:v>
                </c:pt>
                <c:pt idx="179">
                  <c:v>1.7204533256606229</c:v>
                </c:pt>
                <c:pt idx="180">
                  <c:v>1.715828451129277</c:v>
                </c:pt>
                <c:pt idx="181">
                  <c:v>1.70817065981105</c:v>
                </c:pt>
                <c:pt idx="182">
                  <c:v>1.6965976878611111</c:v>
                </c:pt>
                <c:pt idx="183">
                  <c:v>1.7081706598110511</c:v>
                </c:pt>
                <c:pt idx="184">
                  <c:v>1.7090356666613631</c:v>
                </c:pt>
                <c:pt idx="185">
                  <c:v>1.697441123468274</c:v>
                </c:pt>
                <c:pt idx="186">
                  <c:v>1.6858465802751841</c:v>
                </c:pt>
                <c:pt idx="187">
                  <c:v>1.684084209709835</c:v>
                </c:pt>
                <c:pt idx="188">
                  <c:v>1.681650973482522</c:v>
                </c:pt>
                <c:pt idx="189">
                  <c:v>1.6733891873560971</c:v>
                </c:pt>
                <c:pt idx="190">
                  <c:v>1.6741312381204549</c:v>
                </c:pt>
                <c:pt idx="191">
                  <c:v>1.668697441970987</c:v>
                </c:pt>
                <c:pt idx="192">
                  <c:v>1.6741312381204549</c:v>
                </c:pt>
                <c:pt idx="193">
                  <c:v>1.6433792738859101</c:v>
                </c:pt>
                <c:pt idx="194">
                  <c:v>1.6449194606468149</c:v>
                </c:pt>
                <c:pt idx="195">
                  <c:v>1.641830458627745</c:v>
                </c:pt>
                <c:pt idx="196">
                  <c:v>1.6594908353945961</c:v>
                </c:pt>
                <c:pt idx="197">
                  <c:v>1.6626014086568159</c:v>
                </c:pt>
                <c:pt idx="198">
                  <c:v>1.6594908353945961</c:v>
                </c:pt>
                <c:pt idx="199">
                  <c:v>1.6649548312844731</c:v>
                </c:pt>
                <c:pt idx="200">
                  <c:v>1.6433792738859101</c:v>
                </c:pt>
                <c:pt idx="201">
                  <c:v>1.6649548312844731</c:v>
                </c:pt>
                <c:pt idx="202">
                  <c:v>1.6649548312844731</c:v>
                </c:pt>
                <c:pt idx="203">
                  <c:v>1.6464596474077211</c:v>
                </c:pt>
                <c:pt idx="204">
                  <c:v>1.644919460646816</c:v>
                </c:pt>
                <c:pt idx="205">
                  <c:v>1.663401701777679</c:v>
                </c:pt>
                <c:pt idx="206">
                  <c:v>1.6540829247369071</c:v>
                </c:pt>
                <c:pt idx="207">
                  <c:v>1.6587423132572929</c:v>
                </c:pt>
                <c:pt idx="208">
                  <c:v>1.6772633826258261</c:v>
                </c:pt>
                <c:pt idx="209">
                  <c:v>1.6665079607912701</c:v>
                </c:pt>
                <c:pt idx="210">
                  <c:v>1.6756973103731401</c:v>
                </c:pt>
                <c:pt idx="211">
                  <c:v>1.6796448478695789</c:v>
                </c:pt>
                <c:pt idx="212">
                  <c:v>1.6748689746361829</c:v>
                </c:pt>
                <c:pt idx="213">
                  <c:v>1.6780054333901839</c:v>
                </c:pt>
                <c:pt idx="214">
                  <c:v>1.663401701777679</c:v>
                </c:pt>
                <c:pt idx="215">
                  <c:v>1.6749531024844679</c:v>
                </c:pt>
                <c:pt idx="216">
                  <c:v>1.678829454878511</c:v>
                </c:pt>
                <c:pt idx="217">
                  <c:v>1.6796448478695789</c:v>
                </c:pt>
                <c:pt idx="218">
                  <c:v>1.691968499081135</c:v>
                </c:pt>
                <c:pt idx="219">
                  <c:v>1.6879670334768231</c:v>
                </c:pt>
                <c:pt idx="220">
                  <c:v>1.678829454878511</c:v>
                </c:pt>
                <c:pt idx="221">
                  <c:v>1.691968499081135</c:v>
                </c:pt>
                <c:pt idx="222">
                  <c:v>1.6951222148296561</c:v>
                </c:pt>
                <c:pt idx="223">
                  <c:v>1.684194223049899</c:v>
                </c:pt>
                <c:pt idx="224">
                  <c:v>1.681961599383881</c:v>
                </c:pt>
                <c:pt idx="225">
                  <c:v>1.6998527884524359</c:v>
                </c:pt>
                <c:pt idx="226">
                  <c:v>1.6819615993838819</c:v>
                </c:pt>
                <c:pt idx="227">
                  <c:v>1.681961599383881</c:v>
                </c:pt>
                <c:pt idx="228">
                  <c:v>1.6624417814575061</c:v>
                </c:pt>
                <c:pt idx="229">
                  <c:v>1.653269688870155</c:v>
                </c:pt>
                <c:pt idx="230">
                  <c:v>1.6671335268426171</c:v>
                </c:pt>
                <c:pt idx="231">
                  <c:v>1.653269688870155</c:v>
                </c:pt>
                <c:pt idx="232">
                  <c:v>1.66630087685703</c:v>
                </c:pt>
                <c:pt idx="233">
                  <c:v>1.6478704067097261</c:v>
                </c:pt>
                <c:pt idx="234">
                  <c:v>1.657750036072396</c:v>
                </c:pt>
                <c:pt idx="235">
                  <c:v>1.6364268622186871</c:v>
                </c:pt>
                <c:pt idx="236">
                  <c:v>1.634138153320478</c:v>
                </c:pt>
                <c:pt idx="237">
                  <c:v>1.649423536216521</c:v>
                </c:pt>
                <c:pt idx="238">
                  <c:v>1.6525297952301119</c:v>
                </c:pt>
                <c:pt idx="239">
                  <c:v>1.653269688870155</c:v>
                </c:pt>
                <c:pt idx="240">
                  <c:v>1.64645964740772</c:v>
                </c:pt>
                <c:pt idx="241">
                  <c:v>1.633406888177696</c:v>
                </c:pt>
                <c:pt idx="242">
                  <c:v>1.642596237759568</c:v>
                </c:pt>
                <c:pt idx="243">
                  <c:v>1.6548249755012649</c:v>
                </c:pt>
                <c:pt idx="244">
                  <c:v>1.6449194606468149</c:v>
                </c:pt>
                <c:pt idx="245">
                  <c:v>1.635678340081383</c:v>
                </c:pt>
                <c:pt idx="246">
                  <c:v>1.647190912550504</c:v>
                </c:pt>
                <c:pt idx="247">
                  <c:v>1.65333655972392</c:v>
                </c:pt>
                <c:pt idx="248">
                  <c:v>1.6418390871250059</c:v>
                </c:pt>
                <c:pt idx="249">
                  <c:v>1.641839087125005</c:v>
                </c:pt>
                <c:pt idx="250">
                  <c:v>1.6471909125505031</c:v>
                </c:pt>
                <c:pt idx="251">
                  <c:v>1.6486038289768239</c:v>
                </c:pt>
                <c:pt idx="252">
                  <c:v>1.6478704067097261</c:v>
                </c:pt>
                <c:pt idx="253">
                  <c:v>1.636463533332041</c:v>
                </c:pt>
                <c:pt idx="254">
                  <c:v>1.6525297952301119</c:v>
                </c:pt>
                <c:pt idx="255">
                  <c:v>1.6685960571281819</c:v>
                </c:pt>
                <c:pt idx="256">
                  <c:v>1.6525297952301119</c:v>
                </c:pt>
                <c:pt idx="257">
                  <c:v>1.66630087685703</c:v>
                </c:pt>
                <c:pt idx="258">
                  <c:v>1.6708912373993361</c:v>
                </c:pt>
                <c:pt idx="259">
                  <c:v>1.659313951200766</c:v>
                </c:pt>
                <c:pt idx="260">
                  <c:v>1.66630087685703</c:v>
                </c:pt>
                <c:pt idx="261">
                  <c:v>1.680930493961315</c:v>
                </c:pt>
                <c:pt idx="262">
                  <c:v>1.684809003479673</c:v>
                </c:pt>
                <c:pt idx="263">
                  <c:v>1.755101056408046</c:v>
                </c:pt>
                <c:pt idx="264">
                  <c:v>1.6902729993695511</c:v>
                </c:pt>
                <c:pt idx="265">
                  <c:v>1.6832299884810979</c:v>
                </c:pt>
                <c:pt idx="266">
                  <c:v>1.6825073518355751</c:v>
                </c:pt>
                <c:pt idx="267">
                  <c:v>1.6927040784725489</c:v>
                </c:pt>
                <c:pt idx="268">
                  <c:v>1.67256516586777</c:v>
                </c:pt>
                <c:pt idx="269">
                  <c:v>1.673300745259183</c:v>
                </c:pt>
                <c:pt idx="270">
                  <c:v>1.6816509734825229</c:v>
                </c:pt>
                <c:pt idx="271">
                  <c:v>1.6879670334768231</c:v>
                </c:pt>
                <c:pt idx="272">
                  <c:v>1.679573662767184</c:v>
                </c:pt>
                <c:pt idx="273">
                  <c:v>1.671825272227728</c:v>
                </c:pt>
                <c:pt idx="274">
                  <c:v>1.6741312381204561</c:v>
                </c:pt>
                <c:pt idx="275">
                  <c:v>1.675697310373141</c:v>
                </c:pt>
                <c:pt idx="276">
                  <c:v>1.67264282234311</c:v>
                </c:pt>
                <c:pt idx="277">
                  <c:v>1.676437204013183</c:v>
                </c:pt>
                <c:pt idx="278">
                  <c:v>1.6587423132572929</c:v>
                </c:pt>
                <c:pt idx="279">
                  <c:v>1.663401701777679</c:v>
                </c:pt>
                <c:pt idx="280">
                  <c:v>1.6618485722708829</c:v>
                </c:pt>
                <c:pt idx="281">
                  <c:v>1.643379273885911</c:v>
                </c:pt>
                <c:pt idx="282">
                  <c:v>1.6464596474077211</c:v>
                </c:pt>
                <c:pt idx="283">
                  <c:v>1.6602954427640879</c:v>
                </c:pt>
                <c:pt idx="284">
                  <c:v>1.649423536216521</c:v>
                </c:pt>
                <c:pt idx="285">
                  <c:v>1.6379692061039071</c:v>
                </c:pt>
                <c:pt idx="286">
                  <c:v>1.6372185268422901</c:v>
                </c:pt>
                <c:pt idx="287">
                  <c:v>1.6356783400813839</c:v>
                </c:pt>
                <c:pt idx="288">
                  <c:v>1.6525297952301119</c:v>
                </c:pt>
                <c:pt idx="289">
                  <c:v>1.657189183750498</c:v>
                </c:pt>
                <c:pt idx="290">
                  <c:v>1.6379692061039071</c:v>
                </c:pt>
                <c:pt idx="291">
                  <c:v>1.6402989003641</c:v>
                </c:pt>
                <c:pt idx="292">
                  <c:v>1.643379273885911</c:v>
                </c:pt>
                <c:pt idx="293">
                  <c:v>1.6356265690978229</c:v>
                </c:pt>
                <c:pt idx="294">
                  <c:v>1.6410538938743471</c:v>
                </c:pt>
                <c:pt idx="295">
                  <c:v>1.6356783400813839</c:v>
                </c:pt>
                <c:pt idx="296">
                  <c:v>1.6741312381204549</c:v>
                </c:pt>
                <c:pt idx="297">
                  <c:v>1.657189183750498</c:v>
                </c:pt>
                <c:pt idx="298">
                  <c:v>1.6525297952301119</c:v>
                </c:pt>
                <c:pt idx="299">
                  <c:v>1.6694330213624</c:v>
                </c:pt>
                <c:pt idx="300">
                  <c:v>1.655636054243703</c:v>
                </c:pt>
                <c:pt idx="301">
                  <c:v>1.6618485722708829</c:v>
                </c:pt>
                <c:pt idx="302">
                  <c:v>1.676437204013183</c:v>
                </c:pt>
                <c:pt idx="303">
                  <c:v>1.671825272227728</c:v>
                </c:pt>
                <c:pt idx="304">
                  <c:v>1.680071958483947</c:v>
                </c:pt>
                <c:pt idx="305">
                  <c:v>1.6691827949418609</c:v>
                </c:pt>
                <c:pt idx="306">
                  <c:v>1.66630087685703</c:v>
                </c:pt>
                <c:pt idx="307">
                  <c:v>1.690659124621934</c:v>
                </c:pt>
                <c:pt idx="308">
                  <c:v>1.6890671668774699</c:v>
                </c:pt>
                <c:pt idx="309">
                  <c:v>1.67633150492175</c:v>
                </c:pt>
                <c:pt idx="310">
                  <c:v>1.667439838495347</c:v>
                </c:pt>
                <c:pt idx="311">
                  <c:v>1.6842912936440739</c:v>
                </c:pt>
                <c:pt idx="312">
                  <c:v>1.665860823496772</c:v>
                </c:pt>
                <c:pt idx="313">
                  <c:v>1.683598856738961</c:v>
                </c:pt>
                <c:pt idx="314">
                  <c:v>1.701194519776362</c:v>
                </c:pt>
                <c:pt idx="315">
                  <c:v>1.7027994202667169</c:v>
                </c:pt>
                <c:pt idx="316">
                  <c:v>1.6989079680024699</c:v>
                </c:pt>
                <c:pt idx="317">
                  <c:v>1.7179445900822861</c:v>
                </c:pt>
                <c:pt idx="318">
                  <c:v>1.701194519776362</c:v>
                </c:pt>
                <c:pt idx="319">
                  <c:v>1.6957024812703889</c:v>
                </c:pt>
                <c:pt idx="320">
                  <c:v>1.6970528410915751</c:v>
                </c:pt>
                <c:pt idx="321">
                  <c:v>1.6995896192860069</c:v>
                </c:pt>
                <c:pt idx="322">
                  <c:v>1.7038866109214741</c:v>
                </c:pt>
                <c:pt idx="323">
                  <c:v>1.7110115925338969</c:v>
                </c:pt>
                <c:pt idx="324">
                  <c:v>1.7198320738579049</c:v>
                </c:pt>
                <c:pt idx="325">
                  <c:v>1.6947749178149421</c:v>
                </c:pt>
                <c:pt idx="326">
                  <c:v>1.7116781439472299</c:v>
                </c:pt>
                <c:pt idx="327">
                  <c:v>1.7214607027157249</c:v>
                </c:pt>
                <c:pt idx="328">
                  <c:v>1.7263465892891849</c:v>
                </c:pt>
                <c:pt idx="329">
                  <c:v>1.7230893315735449</c:v>
                </c:pt>
                <c:pt idx="330">
                  <c:v>1.7384243283288321</c:v>
                </c:pt>
                <c:pt idx="331">
                  <c:v>1.71491383041972</c:v>
                </c:pt>
                <c:pt idx="332">
                  <c:v>1.718203445000086</c:v>
                </c:pt>
                <c:pt idx="333">
                  <c:v>1.7351411851214129</c:v>
                </c:pt>
                <c:pt idx="334">
                  <c:v>1.756071762349793</c:v>
                </c:pt>
                <c:pt idx="335">
                  <c:v>1.745512638827901</c:v>
                </c:pt>
                <c:pt idx="336">
                  <c:v>1.7367827567251231</c:v>
                </c:pt>
                <c:pt idx="337">
                  <c:v>1.7400658999325429</c:v>
                </c:pt>
                <c:pt idx="338">
                  <c:v>1.736139933679254</c:v>
                </c:pt>
                <c:pt idx="339">
                  <c:v>1.740065899932542</c:v>
                </c:pt>
                <c:pt idx="340">
                  <c:v>1.733499613517703</c:v>
                </c:pt>
                <c:pt idx="341">
                  <c:v>1.744261506725205</c:v>
                </c:pt>
                <c:pt idx="342">
                  <c:v>1.7372400670799011</c:v>
                </c:pt>
                <c:pt idx="343">
                  <c:v>1.7422036101287011</c:v>
                </c:pt>
                <c:pt idx="344">
                  <c:v>1.737037297394292</c:v>
                </c:pt>
                <c:pt idx="345">
                  <c:v>1.7485649697336161</c:v>
                </c:pt>
                <c:pt idx="346">
                  <c:v>1.754615703437173</c:v>
                </c:pt>
                <c:pt idx="347">
                  <c:v>1.757499778646318</c:v>
                </c:pt>
                <c:pt idx="348">
                  <c:v>1.75916723574181</c:v>
                </c:pt>
                <c:pt idx="349">
                  <c:v>1.7688678237863329</c:v>
                </c:pt>
                <c:pt idx="350">
                  <c:v>1.7614430018941269</c:v>
                </c:pt>
                <c:pt idx="351">
                  <c:v>1.77390255193753</c:v>
                </c:pt>
                <c:pt idx="352">
                  <c:v>1.772821832655717</c:v>
                </c:pt>
                <c:pt idx="353">
                  <c:v>1.7755807946545941</c:v>
                </c:pt>
                <c:pt idx="354">
                  <c:v>1.7789372800887231</c:v>
                </c:pt>
                <c:pt idx="355">
                  <c:v>1.7778630321798561</c:v>
                </c:pt>
                <c:pt idx="356">
                  <c:v>1.760834692837298</c:v>
                </c:pt>
                <c:pt idx="357">
                  <c:v>1.7789372800887231</c:v>
                </c:pt>
                <c:pt idx="358">
                  <c:v>1.7806155228057881</c:v>
                </c:pt>
                <c:pt idx="359">
                  <c:v>1.7875830343432171</c:v>
                </c:pt>
                <c:pt idx="360">
                  <c:v>1.7875830343432171</c:v>
                </c:pt>
                <c:pt idx="361">
                  <c:v>1.787583034343216</c:v>
                </c:pt>
                <c:pt idx="362">
                  <c:v>1.797229694279866</c:v>
                </c:pt>
                <c:pt idx="363">
                  <c:v>1.797730147120945</c:v>
                </c:pt>
                <c:pt idx="364">
                  <c:v>1.797730147120945</c:v>
                </c:pt>
                <c:pt idx="365">
                  <c:v>1.7960389616579899</c:v>
                </c:pt>
                <c:pt idx="366">
                  <c:v>1.797730147120945</c:v>
                </c:pt>
                <c:pt idx="367">
                  <c:v>1.7994213325838999</c:v>
                </c:pt>
                <c:pt idx="368">
                  <c:v>1.8189001651482899</c:v>
                </c:pt>
                <c:pt idx="369">
                  <c:v>1.821713055255042</c:v>
                </c:pt>
                <c:pt idx="370">
                  <c:v>1.8206064504814501</c:v>
                </c:pt>
                <c:pt idx="371">
                  <c:v>1.82401902114777</c:v>
                </c:pt>
                <c:pt idx="372">
                  <c:v>1.8091952628551351</c:v>
                </c:pt>
                <c:pt idx="373">
                  <c:v>1.8166006706285069</c:v>
                </c:pt>
                <c:pt idx="374">
                  <c:v>1.813192414210818</c:v>
                </c:pt>
                <c:pt idx="375">
                  <c:v>1.8286805667924699</c:v>
                </c:pt>
                <c:pt idx="376">
                  <c:v>1.837854816504136</c:v>
                </c:pt>
                <c:pt idx="377">
                  <c:v>1.8177827747531241</c:v>
                </c:pt>
                <c:pt idx="378">
                  <c:v>1.826963495837735</c:v>
                </c:pt>
                <c:pt idx="379">
                  <c:v>1.8303976377472051</c:v>
                </c:pt>
                <c:pt idx="380">
                  <c:v>1.8303976377472051</c:v>
                </c:pt>
                <c:pt idx="381">
                  <c:v>1.843012500741285</c:v>
                </c:pt>
                <c:pt idx="382">
                  <c:v>1.8511146596684001</c:v>
                </c:pt>
                <c:pt idx="383">
                  <c:v>1.8493846459677761</c:v>
                </c:pt>
                <c:pt idx="384">
                  <c:v>1.837854816504136</c:v>
                </c:pt>
                <c:pt idx="385">
                  <c:v>1.8620836368101421</c:v>
                </c:pt>
                <c:pt idx="386">
                  <c:v>1.8580347144709</c:v>
                </c:pt>
                <c:pt idx="387">
                  <c:v>1.8591736761092159</c:v>
                </c:pt>
                <c:pt idx="388">
                  <c:v>1.85457468706965</c:v>
                </c:pt>
                <c:pt idx="389">
                  <c:v>1.856887124335322</c:v>
                </c:pt>
                <c:pt idx="390">
                  <c:v>1.8597647281715239</c:v>
                </c:pt>
                <c:pt idx="391">
                  <c:v>1.864954769273397</c:v>
                </c:pt>
                <c:pt idx="392">
                  <c:v>1.8690123201099</c:v>
                </c:pt>
                <c:pt idx="393">
                  <c:v>1.8527195601587549</c:v>
                </c:pt>
                <c:pt idx="394">
                  <c:v>1.8563047007702751</c:v>
                </c:pt>
                <c:pt idx="395">
                  <c:v>1.8684147966746469</c:v>
                </c:pt>
                <c:pt idx="396">
                  <c:v>1.8777422022126791</c:v>
                </c:pt>
                <c:pt idx="397">
                  <c:v>1.8864677700668271</c:v>
                </c:pt>
                <c:pt idx="398">
                  <c:v>1.8713592713646141</c:v>
                </c:pt>
                <c:pt idx="399">
                  <c:v>1.889382045016383</c:v>
                </c:pt>
                <c:pt idx="400">
                  <c:v>1.883544866620011</c:v>
                </c:pt>
                <c:pt idx="401">
                  <c:v>1.8736781800032321</c:v>
                </c:pt>
                <c:pt idx="402">
                  <c:v>1.8829775429251669</c:v>
                </c:pt>
                <c:pt idx="403">
                  <c:v>1.8736781800032309</c:v>
                </c:pt>
                <c:pt idx="404">
                  <c:v>1.87425197507102</c:v>
                </c:pt>
                <c:pt idx="405">
                  <c:v>1.875421136449746</c:v>
                </c:pt>
                <c:pt idx="406">
                  <c:v>1.866706354217172</c:v>
                </c:pt>
                <c:pt idx="407">
                  <c:v>1.867877672720214</c:v>
                </c:pt>
                <c:pt idx="408">
                  <c:v>1.885878875128834</c:v>
                </c:pt>
                <c:pt idx="409">
                  <c:v>1.8893475310273431</c:v>
                </c:pt>
                <c:pt idx="410">
                  <c:v>1.8911314728358419</c:v>
                </c:pt>
                <c:pt idx="411">
                  <c:v>1.8789070493427751</c:v>
                </c:pt>
                <c:pt idx="412">
                  <c:v>1.89346332422035</c:v>
                </c:pt>
                <c:pt idx="413">
                  <c:v>1.894630328474761</c:v>
                </c:pt>
                <c:pt idx="414">
                  <c:v>1.8969427657404341</c:v>
                </c:pt>
                <c:pt idx="415">
                  <c:v>1.8835189811282309</c:v>
                </c:pt>
                <c:pt idx="416">
                  <c:v>1.8899105404735561</c:v>
                </c:pt>
                <c:pt idx="417">
                  <c:v>1.8928593294121521</c:v>
                </c:pt>
                <c:pt idx="418">
                  <c:v>1.9121181352964129</c:v>
                </c:pt>
                <c:pt idx="419">
                  <c:v>1.8840798334501301</c:v>
                </c:pt>
                <c:pt idx="420">
                  <c:v>1.8905339494005899</c:v>
                </c:pt>
                <c:pt idx="421">
                  <c:v>1.8893475310273431</c:v>
                </c:pt>
                <c:pt idx="422">
                  <c:v>1.891103430219748</c:v>
                </c:pt>
                <c:pt idx="423">
                  <c:v>1.8963711277969619</c:v>
                </c:pt>
                <c:pt idx="424">
                  <c:v>1.903925377148068</c:v>
                </c:pt>
                <c:pt idx="425">
                  <c:v>1.8991861750280279</c:v>
                </c:pt>
                <c:pt idx="426">
                  <c:v>1.3742995868336381</c:v>
                </c:pt>
                <c:pt idx="427">
                  <c:v>1.19184569802287</c:v>
                </c:pt>
                <c:pt idx="428">
                  <c:v>1.1301346856195409</c:v>
                </c:pt>
                <c:pt idx="429">
                  <c:v>1.11398213874887</c:v>
                </c:pt>
                <c:pt idx="430">
                  <c:v>1.0967682867152231</c:v>
                </c:pt>
                <c:pt idx="431">
                  <c:v>1.079554434681576</c:v>
                </c:pt>
                <c:pt idx="432">
                  <c:v>1.0525040957715599</c:v>
                </c:pt>
                <c:pt idx="433">
                  <c:v>1.036839058996077</c:v>
                </c:pt>
                <c:pt idx="434">
                  <c:v>1.040208487176097</c:v>
                </c:pt>
                <c:pt idx="435">
                  <c:v>1.0238919988574871</c:v>
                </c:pt>
                <c:pt idx="436">
                  <c:v>1.0108931677353381</c:v>
                </c:pt>
                <c:pt idx="437">
                  <c:v>0.99522813095985596</c:v>
                </c:pt>
                <c:pt idx="438">
                  <c:v>0.99609960918311302</c:v>
                </c:pt>
                <c:pt idx="439">
                  <c:v>0.98044751515352002</c:v>
                </c:pt>
                <c:pt idx="440">
                  <c:v>0.968130335314909</c:v>
                </c:pt>
                <c:pt idx="441">
                  <c:v>0.96989486300457295</c:v>
                </c:pt>
                <c:pt idx="442">
                  <c:v>0.94102391117270301</c:v>
                </c:pt>
                <c:pt idx="443">
                  <c:v>0.58979230170822405</c:v>
                </c:pt>
                <c:pt idx="444">
                  <c:v>0.39872717263200202</c:v>
                </c:pt>
                <c:pt idx="445">
                  <c:v>0.28100427026555402</c:v>
                </c:pt>
                <c:pt idx="446">
                  <c:v>0.22669650851128101</c:v>
                </c:pt>
                <c:pt idx="447">
                  <c:v>0.18263077300459701</c:v>
                </c:pt>
                <c:pt idx="448">
                  <c:v>0.153104055380969</c:v>
                </c:pt>
                <c:pt idx="449">
                  <c:v>0.14139734172349999</c:v>
                </c:pt>
                <c:pt idx="450">
                  <c:v>0.112334405827595</c:v>
                </c:pt>
                <c:pt idx="451">
                  <c:v>9.79938433815183E-2</c:v>
                </c:pt>
                <c:pt idx="452">
                  <c:v>6.9187605279096703E-2</c:v>
                </c:pt>
                <c:pt idx="453">
                  <c:v>5.48233144655563E-2</c:v>
                </c:pt>
                <c:pt idx="454">
                  <c:v>1.0915049033866401E-3</c:v>
                </c:pt>
                <c:pt idx="455">
                  <c:v>2.3944079896426299E-3</c:v>
                </c:pt>
                <c:pt idx="456">
                  <c:v>3.6455400923387799E-3</c:v>
                </c:pt>
                <c:pt idx="457">
                  <c:v>4.7888159792852502E-3</c:v>
                </c:pt>
              </c:numCache>
            </c:numRef>
          </c:yVal>
          <c:smooth val="1"/>
        </c:ser>
        <c:ser>
          <c:idx val="1"/>
          <c:order val="1"/>
          <c:tx>
            <c:v>Qin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'Test Point 7'!$D$15:$D$472</c:f>
              <c:numCache>
                <c:formatCode>h:mm:ss</c:formatCode>
                <c:ptCount val="458"/>
                <c:pt idx="0">
                  <c:v>0</c:v>
                </c:pt>
                <c:pt idx="1">
                  <c:v>6.9444444444444198E-4</c:v>
                </c:pt>
                <c:pt idx="2">
                  <c:v>1.3888888888888801E-3</c:v>
                </c:pt>
                <c:pt idx="3">
                  <c:v>2.08333333333344E-3</c:v>
                </c:pt>
                <c:pt idx="4">
                  <c:v>2.7777777777777701E-3</c:v>
                </c:pt>
                <c:pt idx="5">
                  <c:v>3.47222222222232E-3</c:v>
                </c:pt>
                <c:pt idx="6">
                  <c:v>4.1666666666666501E-3</c:v>
                </c:pt>
                <c:pt idx="7">
                  <c:v>4.8611111111111997E-3</c:v>
                </c:pt>
                <c:pt idx="8">
                  <c:v>5.5555555555555297E-3</c:v>
                </c:pt>
                <c:pt idx="9">
                  <c:v>6.2500000000000897E-3</c:v>
                </c:pt>
                <c:pt idx="10">
                  <c:v>6.9444444444444198E-3</c:v>
                </c:pt>
                <c:pt idx="11">
                  <c:v>7.6388888888889702E-3</c:v>
                </c:pt>
                <c:pt idx="12">
                  <c:v>8.3333333333333003E-3</c:v>
                </c:pt>
                <c:pt idx="13">
                  <c:v>9.0277777777778498E-3</c:v>
                </c:pt>
                <c:pt idx="14">
                  <c:v>9.7222222222221807E-3</c:v>
                </c:pt>
                <c:pt idx="15">
                  <c:v>1.0416666666666701E-2</c:v>
                </c:pt>
                <c:pt idx="16">
                  <c:v>1.1111111111111099E-2</c:v>
                </c:pt>
                <c:pt idx="17">
                  <c:v>1.18055555555556E-2</c:v>
                </c:pt>
                <c:pt idx="18">
                  <c:v>1.25000000000001E-2</c:v>
                </c:pt>
                <c:pt idx="19">
                  <c:v>1.31944444444445E-2</c:v>
                </c:pt>
                <c:pt idx="20">
                  <c:v>1.38888888888889E-2</c:v>
                </c:pt>
                <c:pt idx="21">
                  <c:v>1.4583333333333399E-2</c:v>
                </c:pt>
                <c:pt idx="22">
                  <c:v>1.52777777777778E-2</c:v>
                </c:pt>
                <c:pt idx="23">
                  <c:v>1.5972222222222301E-2</c:v>
                </c:pt>
                <c:pt idx="24">
                  <c:v>1.6666666666666701E-2</c:v>
                </c:pt>
                <c:pt idx="25">
                  <c:v>1.7361111111111199E-2</c:v>
                </c:pt>
                <c:pt idx="26">
                  <c:v>1.8055555555555599E-2</c:v>
                </c:pt>
                <c:pt idx="27">
                  <c:v>1.8749999999999999E-2</c:v>
                </c:pt>
                <c:pt idx="28">
                  <c:v>1.94444444444445E-2</c:v>
                </c:pt>
                <c:pt idx="29">
                  <c:v>2.0138888888888901E-2</c:v>
                </c:pt>
                <c:pt idx="30">
                  <c:v>2.0833333333333402E-2</c:v>
                </c:pt>
                <c:pt idx="31">
                  <c:v>2.1527777777777798E-2</c:v>
                </c:pt>
                <c:pt idx="32">
                  <c:v>2.2222222222222199E-2</c:v>
                </c:pt>
                <c:pt idx="33">
                  <c:v>2.29166666666667E-2</c:v>
                </c:pt>
                <c:pt idx="34">
                  <c:v>2.36111111111111E-2</c:v>
                </c:pt>
                <c:pt idx="35">
                  <c:v>2.4305555555555601E-2</c:v>
                </c:pt>
                <c:pt idx="36">
                  <c:v>2.5000000000000001E-2</c:v>
                </c:pt>
                <c:pt idx="37">
                  <c:v>2.5694444444444499E-2</c:v>
                </c:pt>
                <c:pt idx="38">
                  <c:v>2.6388888888888899E-2</c:v>
                </c:pt>
                <c:pt idx="39">
                  <c:v>2.70833333333333E-2</c:v>
                </c:pt>
                <c:pt idx="40">
                  <c:v>2.7777777777777801E-2</c:v>
                </c:pt>
                <c:pt idx="41">
                  <c:v>2.8472222222222201E-2</c:v>
                </c:pt>
                <c:pt idx="42">
                  <c:v>2.9166666666666698E-2</c:v>
                </c:pt>
                <c:pt idx="43">
                  <c:v>2.9861111111111099E-2</c:v>
                </c:pt>
                <c:pt idx="44">
                  <c:v>3.05555555555556E-2</c:v>
                </c:pt>
                <c:pt idx="45">
                  <c:v>3.125E-2</c:v>
                </c:pt>
                <c:pt idx="46">
                  <c:v>3.19444444444444E-2</c:v>
                </c:pt>
                <c:pt idx="47">
                  <c:v>3.2638888888888898E-2</c:v>
                </c:pt>
                <c:pt idx="48">
                  <c:v>3.3333333333333402E-2</c:v>
                </c:pt>
                <c:pt idx="49">
                  <c:v>3.4027777777777803E-2</c:v>
                </c:pt>
                <c:pt idx="50">
                  <c:v>3.47222222222223E-2</c:v>
                </c:pt>
                <c:pt idx="51">
                  <c:v>3.5416666666666603E-2</c:v>
                </c:pt>
                <c:pt idx="52">
                  <c:v>3.6111111111111198E-2</c:v>
                </c:pt>
                <c:pt idx="53">
                  <c:v>3.6805555555555501E-2</c:v>
                </c:pt>
                <c:pt idx="54">
                  <c:v>3.7500000000000103E-2</c:v>
                </c:pt>
                <c:pt idx="55">
                  <c:v>3.8194444444444399E-2</c:v>
                </c:pt>
                <c:pt idx="56">
                  <c:v>3.8888888888889001E-2</c:v>
                </c:pt>
                <c:pt idx="57">
                  <c:v>3.9583333333333297E-2</c:v>
                </c:pt>
                <c:pt idx="58">
                  <c:v>4.0277777777777801E-2</c:v>
                </c:pt>
                <c:pt idx="59">
                  <c:v>4.0972222222222202E-2</c:v>
                </c:pt>
                <c:pt idx="60">
                  <c:v>4.1666666666666699E-2</c:v>
                </c:pt>
                <c:pt idx="61">
                  <c:v>4.2361111111111099E-2</c:v>
                </c:pt>
                <c:pt idx="62">
                  <c:v>4.3055555555555597E-2</c:v>
                </c:pt>
                <c:pt idx="63">
                  <c:v>4.3750000000000101E-2</c:v>
                </c:pt>
                <c:pt idx="64">
                  <c:v>4.4444444444444502E-2</c:v>
                </c:pt>
                <c:pt idx="65">
                  <c:v>4.5138888888888902E-2</c:v>
                </c:pt>
                <c:pt idx="66">
                  <c:v>4.5833333333333399E-2</c:v>
                </c:pt>
                <c:pt idx="67">
                  <c:v>4.65277777777778E-2</c:v>
                </c:pt>
                <c:pt idx="68">
                  <c:v>4.7222222222222297E-2</c:v>
                </c:pt>
                <c:pt idx="69">
                  <c:v>4.7916666666666698E-2</c:v>
                </c:pt>
                <c:pt idx="70">
                  <c:v>4.8611111111111202E-2</c:v>
                </c:pt>
                <c:pt idx="71">
                  <c:v>4.9305555555555602E-2</c:v>
                </c:pt>
                <c:pt idx="72">
                  <c:v>0.05</c:v>
                </c:pt>
                <c:pt idx="73">
                  <c:v>5.06944444444445E-2</c:v>
                </c:pt>
                <c:pt idx="74">
                  <c:v>5.1388888888888901E-2</c:v>
                </c:pt>
                <c:pt idx="75">
                  <c:v>5.2083333333333398E-2</c:v>
                </c:pt>
                <c:pt idx="76">
                  <c:v>5.2777777777777798E-2</c:v>
                </c:pt>
                <c:pt idx="77">
                  <c:v>5.3472222222222199E-2</c:v>
                </c:pt>
                <c:pt idx="78">
                  <c:v>5.4166666666666703E-2</c:v>
                </c:pt>
                <c:pt idx="79">
                  <c:v>5.4861111111111097E-2</c:v>
                </c:pt>
                <c:pt idx="80">
                  <c:v>5.5555555555555601E-2</c:v>
                </c:pt>
                <c:pt idx="81">
                  <c:v>5.6250000000000001E-2</c:v>
                </c:pt>
                <c:pt idx="82">
                  <c:v>5.6944444444444499E-2</c:v>
                </c:pt>
                <c:pt idx="83">
                  <c:v>5.7638888888888899E-2</c:v>
                </c:pt>
                <c:pt idx="84">
                  <c:v>5.83333333333333E-2</c:v>
                </c:pt>
                <c:pt idx="85">
                  <c:v>5.9027777777777797E-2</c:v>
                </c:pt>
                <c:pt idx="86">
                  <c:v>5.9722222222222197E-2</c:v>
                </c:pt>
                <c:pt idx="87">
                  <c:v>6.0416666666666702E-2</c:v>
                </c:pt>
                <c:pt idx="88">
                  <c:v>6.1111111111111102E-2</c:v>
                </c:pt>
                <c:pt idx="89">
                  <c:v>6.1805555555555503E-2</c:v>
                </c:pt>
                <c:pt idx="90">
                  <c:v>6.25E-2</c:v>
                </c:pt>
                <c:pt idx="91">
                  <c:v>6.31944444444444E-2</c:v>
                </c:pt>
                <c:pt idx="92">
                  <c:v>6.3888888888888898E-2</c:v>
                </c:pt>
                <c:pt idx="93">
                  <c:v>6.4583333333333395E-2</c:v>
                </c:pt>
                <c:pt idx="94">
                  <c:v>6.5277777777777796E-2</c:v>
                </c:pt>
                <c:pt idx="95">
                  <c:v>6.5972222222222293E-2</c:v>
                </c:pt>
                <c:pt idx="96">
                  <c:v>6.6666666666666596E-2</c:v>
                </c:pt>
                <c:pt idx="97">
                  <c:v>6.7361111111111205E-2</c:v>
                </c:pt>
                <c:pt idx="98">
                  <c:v>6.8055555555555494E-2</c:v>
                </c:pt>
                <c:pt idx="99">
                  <c:v>6.8750000000000103E-2</c:v>
                </c:pt>
                <c:pt idx="100">
                  <c:v>6.9444444444444406E-2</c:v>
                </c:pt>
                <c:pt idx="101">
                  <c:v>7.0138888888889001E-2</c:v>
                </c:pt>
                <c:pt idx="102">
                  <c:v>7.0833333333333304E-2</c:v>
                </c:pt>
                <c:pt idx="103">
                  <c:v>7.1527777777777801E-2</c:v>
                </c:pt>
                <c:pt idx="104">
                  <c:v>7.2222222222222202E-2</c:v>
                </c:pt>
                <c:pt idx="105">
                  <c:v>7.2916666666666699E-2</c:v>
                </c:pt>
                <c:pt idx="106">
                  <c:v>7.3611111111111099E-2</c:v>
                </c:pt>
                <c:pt idx="107">
                  <c:v>7.4305555555555597E-2</c:v>
                </c:pt>
                <c:pt idx="108">
                  <c:v>7.5000000000000094E-2</c:v>
                </c:pt>
                <c:pt idx="109">
                  <c:v>7.5694444444444495E-2</c:v>
                </c:pt>
                <c:pt idx="110">
                  <c:v>7.6388888888888895E-2</c:v>
                </c:pt>
                <c:pt idx="111">
                  <c:v>7.7083333333333406E-2</c:v>
                </c:pt>
                <c:pt idx="112">
                  <c:v>7.7777777777777807E-2</c:v>
                </c:pt>
                <c:pt idx="113">
                  <c:v>7.8472222222222304E-2</c:v>
                </c:pt>
                <c:pt idx="114">
                  <c:v>7.9166666666666705E-2</c:v>
                </c:pt>
                <c:pt idx="115">
                  <c:v>7.9861111111111202E-2</c:v>
                </c:pt>
                <c:pt idx="116">
                  <c:v>8.0555555555555602E-2</c:v>
                </c:pt>
                <c:pt idx="117">
                  <c:v>8.1250000000000003E-2</c:v>
                </c:pt>
                <c:pt idx="118">
                  <c:v>8.19444444444445E-2</c:v>
                </c:pt>
                <c:pt idx="119">
                  <c:v>8.2638888888888901E-2</c:v>
                </c:pt>
                <c:pt idx="120">
                  <c:v>8.3333333333333398E-2</c:v>
                </c:pt>
                <c:pt idx="121">
                  <c:v>8.4027777777777798E-2</c:v>
                </c:pt>
                <c:pt idx="122">
                  <c:v>8.4722222222222199E-2</c:v>
                </c:pt>
                <c:pt idx="123">
                  <c:v>8.5416666666666696E-2</c:v>
                </c:pt>
                <c:pt idx="124">
                  <c:v>8.6111111111111097E-2</c:v>
                </c:pt>
                <c:pt idx="125">
                  <c:v>8.6805555555555594E-2</c:v>
                </c:pt>
                <c:pt idx="126">
                  <c:v>8.7499999999999994E-2</c:v>
                </c:pt>
                <c:pt idx="127">
                  <c:v>8.8194444444444395E-2</c:v>
                </c:pt>
                <c:pt idx="128">
                  <c:v>8.8888888888888906E-2</c:v>
                </c:pt>
                <c:pt idx="129">
                  <c:v>8.9583333333333307E-2</c:v>
                </c:pt>
                <c:pt idx="130">
                  <c:v>9.0277777777777804E-2</c:v>
                </c:pt>
                <c:pt idx="131">
                  <c:v>9.0972222222222204E-2</c:v>
                </c:pt>
                <c:pt idx="132">
                  <c:v>9.1666666666666605E-2</c:v>
                </c:pt>
                <c:pt idx="133">
                  <c:v>9.2361111111111102E-2</c:v>
                </c:pt>
                <c:pt idx="134">
                  <c:v>9.3055555555555503E-2</c:v>
                </c:pt>
                <c:pt idx="135">
                  <c:v>9.375E-2</c:v>
                </c:pt>
                <c:pt idx="136">
                  <c:v>9.44444444444444E-2</c:v>
                </c:pt>
                <c:pt idx="137">
                  <c:v>9.5138888888888898E-2</c:v>
                </c:pt>
                <c:pt idx="138">
                  <c:v>9.5833333333333395E-2</c:v>
                </c:pt>
                <c:pt idx="139">
                  <c:v>9.6527777777777699E-2</c:v>
                </c:pt>
                <c:pt idx="140">
                  <c:v>9.7222222222222293E-2</c:v>
                </c:pt>
                <c:pt idx="141">
                  <c:v>9.7916666666666596E-2</c:v>
                </c:pt>
                <c:pt idx="142">
                  <c:v>9.8611111111111205E-2</c:v>
                </c:pt>
                <c:pt idx="143">
                  <c:v>9.9305555555555494E-2</c:v>
                </c:pt>
                <c:pt idx="144">
                  <c:v>0.1</c:v>
                </c:pt>
                <c:pt idx="145">
                  <c:v>0.100694444444444</c:v>
                </c:pt>
                <c:pt idx="146">
                  <c:v>0.101388888888889</c:v>
                </c:pt>
                <c:pt idx="147">
                  <c:v>0.102083333333333</c:v>
                </c:pt>
                <c:pt idx="148">
                  <c:v>0.102777777777778</c:v>
                </c:pt>
                <c:pt idx="149">
                  <c:v>0.10347222222222199</c:v>
                </c:pt>
                <c:pt idx="150">
                  <c:v>0.104166666666667</c:v>
                </c:pt>
                <c:pt idx="151">
                  <c:v>0.104861111111111</c:v>
                </c:pt>
                <c:pt idx="152">
                  <c:v>0.105555555555556</c:v>
                </c:pt>
                <c:pt idx="153">
                  <c:v>0.10625</c:v>
                </c:pt>
                <c:pt idx="154">
                  <c:v>0.10694444444444499</c:v>
                </c:pt>
                <c:pt idx="155">
                  <c:v>0.10763888888888901</c:v>
                </c:pt>
                <c:pt idx="156">
                  <c:v>0.108333333333333</c:v>
                </c:pt>
                <c:pt idx="157">
                  <c:v>0.109027777777778</c:v>
                </c:pt>
                <c:pt idx="158">
                  <c:v>0.109722222222222</c:v>
                </c:pt>
                <c:pt idx="159">
                  <c:v>0.110416666666667</c:v>
                </c:pt>
                <c:pt idx="160">
                  <c:v>0.11111111111111099</c:v>
                </c:pt>
                <c:pt idx="161">
                  <c:v>0.111805555555556</c:v>
                </c:pt>
                <c:pt idx="162">
                  <c:v>0.1125</c:v>
                </c:pt>
                <c:pt idx="163">
                  <c:v>0.113194444444444</c:v>
                </c:pt>
                <c:pt idx="164">
                  <c:v>0.113888888888889</c:v>
                </c:pt>
                <c:pt idx="165">
                  <c:v>0.114583333333333</c:v>
                </c:pt>
                <c:pt idx="166">
                  <c:v>0.11527777777777801</c:v>
                </c:pt>
                <c:pt idx="167">
                  <c:v>0.115972222222222</c:v>
                </c:pt>
                <c:pt idx="168">
                  <c:v>0.116666666666667</c:v>
                </c:pt>
                <c:pt idx="169">
                  <c:v>0.117361111111111</c:v>
                </c:pt>
                <c:pt idx="170">
                  <c:v>0.118055555555556</c:v>
                </c:pt>
                <c:pt idx="171">
                  <c:v>0.11874999999999999</c:v>
                </c:pt>
                <c:pt idx="172">
                  <c:v>0.11944444444444401</c:v>
                </c:pt>
                <c:pt idx="173">
                  <c:v>0.120138888888889</c:v>
                </c:pt>
                <c:pt idx="174">
                  <c:v>0.120833333333333</c:v>
                </c:pt>
                <c:pt idx="175">
                  <c:v>0.121527777777778</c:v>
                </c:pt>
                <c:pt idx="176">
                  <c:v>0.122222222222222</c:v>
                </c:pt>
                <c:pt idx="177">
                  <c:v>0.12291666666666699</c:v>
                </c:pt>
                <c:pt idx="178">
                  <c:v>0.12361111111111101</c:v>
                </c:pt>
                <c:pt idx="179">
                  <c:v>0.124305555555556</c:v>
                </c:pt>
                <c:pt idx="180">
                  <c:v>0.125</c:v>
                </c:pt>
                <c:pt idx="181">
                  <c:v>0.125694444444444</c:v>
                </c:pt>
                <c:pt idx="182">
                  <c:v>0.12638888888888899</c:v>
                </c:pt>
                <c:pt idx="183">
                  <c:v>0.12708333333333299</c:v>
                </c:pt>
                <c:pt idx="184">
                  <c:v>0.12777777777777799</c:v>
                </c:pt>
                <c:pt idx="185">
                  <c:v>0.12847222222222199</c:v>
                </c:pt>
                <c:pt idx="186">
                  <c:v>0.12916666666666701</c:v>
                </c:pt>
                <c:pt idx="187">
                  <c:v>0.12986111111111101</c:v>
                </c:pt>
                <c:pt idx="188">
                  <c:v>0.13055555555555601</c:v>
                </c:pt>
                <c:pt idx="189">
                  <c:v>0.13125000000000001</c:v>
                </c:pt>
                <c:pt idx="190">
                  <c:v>0.131944444444444</c:v>
                </c:pt>
                <c:pt idx="191">
                  <c:v>0.132638888888889</c:v>
                </c:pt>
                <c:pt idx="192">
                  <c:v>0.133333333333333</c:v>
                </c:pt>
                <c:pt idx="193">
                  <c:v>0.134027777777778</c:v>
                </c:pt>
                <c:pt idx="194">
                  <c:v>0.13472222222222199</c:v>
                </c:pt>
                <c:pt idx="195">
                  <c:v>0.13541666666666699</c:v>
                </c:pt>
                <c:pt idx="196">
                  <c:v>0.13611111111111099</c:v>
                </c:pt>
                <c:pt idx="197">
                  <c:v>0.13680555555555601</c:v>
                </c:pt>
                <c:pt idx="198">
                  <c:v>0.13750000000000001</c:v>
                </c:pt>
                <c:pt idx="199">
                  <c:v>0.13819444444444401</c:v>
                </c:pt>
                <c:pt idx="200">
                  <c:v>0.13888888888888901</c:v>
                </c:pt>
                <c:pt idx="201">
                  <c:v>0.139583333333333</c:v>
                </c:pt>
                <c:pt idx="202">
                  <c:v>0.140277777777778</c:v>
                </c:pt>
                <c:pt idx="203">
                  <c:v>0.140972222222222</c:v>
                </c:pt>
                <c:pt idx="204">
                  <c:v>0.141666666666667</c:v>
                </c:pt>
                <c:pt idx="205">
                  <c:v>0.14236111111111099</c:v>
                </c:pt>
                <c:pt idx="206">
                  <c:v>0.14305555555555499</c:v>
                </c:pt>
                <c:pt idx="207">
                  <c:v>0.14374999999999999</c:v>
                </c:pt>
                <c:pt idx="208">
                  <c:v>0.14444444444444399</c:v>
                </c:pt>
                <c:pt idx="209">
                  <c:v>0.14513888888888901</c:v>
                </c:pt>
                <c:pt idx="210">
                  <c:v>0.14583333333333301</c:v>
                </c:pt>
                <c:pt idx="211">
                  <c:v>0.14652777777777801</c:v>
                </c:pt>
                <c:pt idx="212">
                  <c:v>0.147222222222222</c:v>
                </c:pt>
                <c:pt idx="213">
                  <c:v>0.147916666666667</c:v>
                </c:pt>
                <c:pt idx="214">
                  <c:v>0.148611111111111</c:v>
                </c:pt>
                <c:pt idx="215">
                  <c:v>0.149305555555556</c:v>
                </c:pt>
                <c:pt idx="216">
                  <c:v>0.15</c:v>
                </c:pt>
                <c:pt idx="217">
                  <c:v>0.15069444444444399</c:v>
                </c:pt>
                <c:pt idx="218">
                  <c:v>0.15138888888888899</c:v>
                </c:pt>
                <c:pt idx="219">
                  <c:v>0.15208333333333299</c:v>
                </c:pt>
                <c:pt idx="220">
                  <c:v>0.15277777777777801</c:v>
                </c:pt>
                <c:pt idx="221">
                  <c:v>0.15347222222222201</c:v>
                </c:pt>
                <c:pt idx="222">
                  <c:v>0.15416666666666701</c:v>
                </c:pt>
                <c:pt idx="223">
                  <c:v>0.15486111111111101</c:v>
                </c:pt>
                <c:pt idx="224">
                  <c:v>0.155555555555556</c:v>
                </c:pt>
                <c:pt idx="225">
                  <c:v>0.15625</c:v>
                </c:pt>
                <c:pt idx="226">
                  <c:v>0.156944444444445</c:v>
                </c:pt>
                <c:pt idx="227">
                  <c:v>0.15763888888888899</c:v>
                </c:pt>
                <c:pt idx="228">
                  <c:v>0.15833333333333299</c:v>
                </c:pt>
                <c:pt idx="229">
                  <c:v>0.15902777777777799</c:v>
                </c:pt>
                <c:pt idx="230">
                  <c:v>0.15972222222222199</c:v>
                </c:pt>
                <c:pt idx="231">
                  <c:v>0.16041666666666701</c:v>
                </c:pt>
                <c:pt idx="232">
                  <c:v>0.16111111111111101</c:v>
                </c:pt>
                <c:pt idx="233">
                  <c:v>0.16180555555555601</c:v>
                </c:pt>
                <c:pt idx="234">
                  <c:v>0.16250000000000001</c:v>
                </c:pt>
                <c:pt idx="235">
                  <c:v>0.163194444444444</c:v>
                </c:pt>
                <c:pt idx="236">
                  <c:v>0.163888888888889</c:v>
                </c:pt>
                <c:pt idx="237">
                  <c:v>0.164583333333333</c:v>
                </c:pt>
                <c:pt idx="238">
                  <c:v>0.165277777777778</c:v>
                </c:pt>
                <c:pt idx="239">
                  <c:v>0.16597222222222199</c:v>
                </c:pt>
                <c:pt idx="240">
                  <c:v>0.16666666666666699</c:v>
                </c:pt>
                <c:pt idx="241">
                  <c:v>0.16736111111111099</c:v>
                </c:pt>
                <c:pt idx="242">
                  <c:v>0.16805555555555601</c:v>
                </c:pt>
                <c:pt idx="243">
                  <c:v>0.16875000000000001</c:v>
                </c:pt>
                <c:pt idx="244">
                  <c:v>0.16944444444444401</c:v>
                </c:pt>
                <c:pt idx="245">
                  <c:v>0.17013888888888901</c:v>
                </c:pt>
                <c:pt idx="246">
                  <c:v>0.170833333333333</c:v>
                </c:pt>
                <c:pt idx="247">
                  <c:v>0.171527777777778</c:v>
                </c:pt>
                <c:pt idx="248">
                  <c:v>0.172222222222222</c:v>
                </c:pt>
                <c:pt idx="249">
                  <c:v>0.172916666666667</c:v>
                </c:pt>
                <c:pt idx="250">
                  <c:v>0.17361111111111099</c:v>
                </c:pt>
                <c:pt idx="251">
                  <c:v>0.17430555555555499</c:v>
                </c:pt>
                <c:pt idx="252">
                  <c:v>0.17499999999999999</c:v>
                </c:pt>
                <c:pt idx="253">
                  <c:v>0.17569444444444399</c:v>
                </c:pt>
                <c:pt idx="254">
                  <c:v>0.17638888888888901</c:v>
                </c:pt>
                <c:pt idx="255">
                  <c:v>0.17708333333333301</c:v>
                </c:pt>
                <c:pt idx="256">
                  <c:v>0.17777777777777801</c:v>
                </c:pt>
                <c:pt idx="257">
                  <c:v>0.178472222222222</c:v>
                </c:pt>
                <c:pt idx="258">
                  <c:v>0.179166666666667</c:v>
                </c:pt>
                <c:pt idx="259">
                  <c:v>0.179861111111111</c:v>
                </c:pt>
                <c:pt idx="260">
                  <c:v>0.180555555555556</c:v>
                </c:pt>
                <c:pt idx="261">
                  <c:v>0.18124999999999999</c:v>
                </c:pt>
                <c:pt idx="262">
                  <c:v>0.18194444444444399</c:v>
                </c:pt>
                <c:pt idx="263">
                  <c:v>0.18263888888888899</c:v>
                </c:pt>
                <c:pt idx="264">
                  <c:v>0.18333333333333299</c:v>
                </c:pt>
                <c:pt idx="265">
                  <c:v>0.18402777777777801</c:v>
                </c:pt>
                <c:pt idx="266">
                  <c:v>0.18472222222222201</c:v>
                </c:pt>
                <c:pt idx="267">
                  <c:v>0.18541666666666701</c:v>
                </c:pt>
                <c:pt idx="268">
                  <c:v>0.18611111111111101</c:v>
                </c:pt>
                <c:pt idx="269">
                  <c:v>0.186805555555556</c:v>
                </c:pt>
                <c:pt idx="270">
                  <c:v>0.1875</c:v>
                </c:pt>
                <c:pt idx="271">
                  <c:v>0.188194444444445</c:v>
                </c:pt>
                <c:pt idx="272">
                  <c:v>0.18888888888888899</c:v>
                </c:pt>
                <c:pt idx="273">
                  <c:v>0.18958333333333299</c:v>
                </c:pt>
                <c:pt idx="274">
                  <c:v>0.19027777777777799</c:v>
                </c:pt>
                <c:pt idx="275">
                  <c:v>0.19097222222222199</c:v>
                </c:pt>
                <c:pt idx="276">
                  <c:v>0.19166666666666701</c:v>
                </c:pt>
                <c:pt idx="277">
                  <c:v>0.19236111111111101</c:v>
                </c:pt>
                <c:pt idx="278">
                  <c:v>0.19305555555555601</c:v>
                </c:pt>
                <c:pt idx="279">
                  <c:v>0.19375000000000001</c:v>
                </c:pt>
                <c:pt idx="280">
                  <c:v>0.194444444444444</c:v>
                </c:pt>
                <c:pt idx="281">
                  <c:v>0.195138888888889</c:v>
                </c:pt>
                <c:pt idx="282">
                  <c:v>0.195833333333333</c:v>
                </c:pt>
                <c:pt idx="283">
                  <c:v>0.196527777777778</c:v>
                </c:pt>
                <c:pt idx="284">
                  <c:v>0.19722222222222199</c:v>
                </c:pt>
                <c:pt idx="285">
                  <c:v>0.19791666666666699</c:v>
                </c:pt>
                <c:pt idx="286">
                  <c:v>0.19861111111111099</c:v>
                </c:pt>
                <c:pt idx="287">
                  <c:v>0.19930555555555601</c:v>
                </c:pt>
                <c:pt idx="288">
                  <c:v>0.2</c:v>
                </c:pt>
                <c:pt idx="289">
                  <c:v>0.20069444444444401</c:v>
                </c:pt>
                <c:pt idx="290">
                  <c:v>0.20138888888888901</c:v>
                </c:pt>
                <c:pt idx="291">
                  <c:v>0.202083333333333</c:v>
                </c:pt>
                <c:pt idx="292">
                  <c:v>0.202777777777778</c:v>
                </c:pt>
                <c:pt idx="293">
                  <c:v>0.203472222222222</c:v>
                </c:pt>
                <c:pt idx="294">
                  <c:v>0.204166666666667</c:v>
                </c:pt>
                <c:pt idx="295">
                  <c:v>0.20486111111111099</c:v>
                </c:pt>
                <c:pt idx="296">
                  <c:v>0.20555555555555499</c:v>
                </c:pt>
                <c:pt idx="297">
                  <c:v>0.20624999999999999</c:v>
                </c:pt>
                <c:pt idx="298">
                  <c:v>0.20694444444444399</c:v>
                </c:pt>
                <c:pt idx="299">
                  <c:v>0.20763888888888901</c:v>
                </c:pt>
                <c:pt idx="300">
                  <c:v>0.20833333333333301</c:v>
                </c:pt>
                <c:pt idx="301">
                  <c:v>0.20902777777777801</c:v>
                </c:pt>
                <c:pt idx="302">
                  <c:v>0.209722222222222</c:v>
                </c:pt>
                <c:pt idx="303">
                  <c:v>0.210416666666667</c:v>
                </c:pt>
                <c:pt idx="304">
                  <c:v>0.211111111111111</c:v>
                </c:pt>
                <c:pt idx="305">
                  <c:v>0.211805555555556</c:v>
                </c:pt>
                <c:pt idx="306">
                  <c:v>0.21249999999999999</c:v>
                </c:pt>
                <c:pt idx="307">
                  <c:v>0.21319444444444399</c:v>
                </c:pt>
                <c:pt idx="308">
                  <c:v>0.21388888888888899</c:v>
                </c:pt>
                <c:pt idx="309">
                  <c:v>0.21458333333333299</c:v>
                </c:pt>
                <c:pt idx="310">
                  <c:v>0.21527777777777801</c:v>
                </c:pt>
                <c:pt idx="311">
                  <c:v>0.21597222222222201</c:v>
                </c:pt>
                <c:pt idx="312">
                  <c:v>0.21666666666666701</c:v>
                </c:pt>
                <c:pt idx="313">
                  <c:v>0.21736111111111101</c:v>
                </c:pt>
                <c:pt idx="314">
                  <c:v>0.218055555555556</c:v>
                </c:pt>
                <c:pt idx="315">
                  <c:v>0.21875</c:v>
                </c:pt>
                <c:pt idx="316">
                  <c:v>0.219444444444445</c:v>
                </c:pt>
                <c:pt idx="317">
                  <c:v>0.22013888888888899</c:v>
                </c:pt>
                <c:pt idx="318">
                  <c:v>0.22083333333333299</c:v>
                </c:pt>
                <c:pt idx="319">
                  <c:v>0.22152777777777799</c:v>
                </c:pt>
                <c:pt idx="320">
                  <c:v>0.22222222222222199</c:v>
                </c:pt>
                <c:pt idx="321">
                  <c:v>0.22291666666666701</c:v>
                </c:pt>
                <c:pt idx="322">
                  <c:v>0.22361111111111101</c:v>
                </c:pt>
                <c:pt idx="323">
                  <c:v>0.22430555555555601</c:v>
                </c:pt>
                <c:pt idx="324">
                  <c:v>0.22500000000000001</c:v>
                </c:pt>
                <c:pt idx="325">
                  <c:v>0.225694444444444</c:v>
                </c:pt>
                <c:pt idx="326">
                  <c:v>0.226388888888889</c:v>
                </c:pt>
                <c:pt idx="327">
                  <c:v>0.227083333333333</c:v>
                </c:pt>
                <c:pt idx="328">
                  <c:v>0.227777777777778</c:v>
                </c:pt>
                <c:pt idx="329">
                  <c:v>0.22847222222222199</c:v>
                </c:pt>
                <c:pt idx="330">
                  <c:v>0.22916666666666699</c:v>
                </c:pt>
                <c:pt idx="331">
                  <c:v>0.22986111111111099</c:v>
                </c:pt>
                <c:pt idx="332">
                  <c:v>0.23055555555555601</c:v>
                </c:pt>
                <c:pt idx="333">
                  <c:v>0.23125000000000001</c:v>
                </c:pt>
                <c:pt idx="334">
                  <c:v>0.23194444444444401</c:v>
                </c:pt>
                <c:pt idx="335">
                  <c:v>0.23263888888888901</c:v>
                </c:pt>
                <c:pt idx="336">
                  <c:v>0.233333333333333</c:v>
                </c:pt>
                <c:pt idx="337">
                  <c:v>0.234027777777778</c:v>
                </c:pt>
                <c:pt idx="338">
                  <c:v>0.234722222222222</c:v>
                </c:pt>
                <c:pt idx="339">
                  <c:v>0.235416666666666</c:v>
                </c:pt>
                <c:pt idx="340">
                  <c:v>0.23611111111111099</c:v>
                </c:pt>
                <c:pt idx="341">
                  <c:v>0.23680555555555499</c:v>
                </c:pt>
                <c:pt idx="342">
                  <c:v>0.23749999999999999</c:v>
                </c:pt>
                <c:pt idx="343">
                  <c:v>0.23819444444444399</c:v>
                </c:pt>
                <c:pt idx="344">
                  <c:v>0.23888888888888901</c:v>
                </c:pt>
                <c:pt idx="345">
                  <c:v>0.23958333333333301</c:v>
                </c:pt>
                <c:pt idx="346">
                  <c:v>0.24027777777777801</c:v>
                </c:pt>
                <c:pt idx="347">
                  <c:v>0.240972222222222</c:v>
                </c:pt>
                <c:pt idx="348">
                  <c:v>0.241666666666666</c:v>
                </c:pt>
                <c:pt idx="349">
                  <c:v>0.242361111111111</c:v>
                </c:pt>
                <c:pt idx="350">
                  <c:v>0.243055555555555</c:v>
                </c:pt>
                <c:pt idx="351">
                  <c:v>0.24374999999999999</c:v>
                </c:pt>
                <c:pt idx="352">
                  <c:v>0.24444444444444399</c:v>
                </c:pt>
                <c:pt idx="353">
                  <c:v>0.24513888888888899</c:v>
                </c:pt>
                <c:pt idx="354">
                  <c:v>0.24583333333333299</c:v>
                </c:pt>
                <c:pt idx="355">
                  <c:v>0.24652777777777801</c:v>
                </c:pt>
                <c:pt idx="356">
                  <c:v>0.24722222222222201</c:v>
                </c:pt>
                <c:pt idx="357">
                  <c:v>0.24791666666666601</c:v>
                </c:pt>
                <c:pt idx="358">
                  <c:v>0.24861111111111101</c:v>
                </c:pt>
                <c:pt idx="359">
                  <c:v>0.249305555555555</c:v>
                </c:pt>
                <c:pt idx="360">
                  <c:v>0.25</c:v>
                </c:pt>
                <c:pt idx="361">
                  <c:v>0.250694444444444</c:v>
                </c:pt>
                <c:pt idx="362">
                  <c:v>0.25138888888888899</c:v>
                </c:pt>
                <c:pt idx="363">
                  <c:v>0.25208333333333299</c:v>
                </c:pt>
                <c:pt idx="364">
                  <c:v>0.25277777777777799</c:v>
                </c:pt>
                <c:pt idx="365">
                  <c:v>0.25347222222222199</c:v>
                </c:pt>
                <c:pt idx="366">
                  <c:v>0.25416666666666698</c:v>
                </c:pt>
                <c:pt idx="367">
                  <c:v>0.25486111111111098</c:v>
                </c:pt>
                <c:pt idx="368">
                  <c:v>0.25555555555555598</c:v>
                </c:pt>
                <c:pt idx="369">
                  <c:v>0.25624999999999998</c:v>
                </c:pt>
                <c:pt idx="370">
                  <c:v>0.25694444444444398</c:v>
                </c:pt>
                <c:pt idx="371">
                  <c:v>0.25763888888888897</c:v>
                </c:pt>
                <c:pt idx="372">
                  <c:v>0.25833333333333303</c:v>
                </c:pt>
                <c:pt idx="373">
                  <c:v>0.25902777777777802</c:v>
                </c:pt>
                <c:pt idx="374">
                  <c:v>0.25972222222222202</c:v>
                </c:pt>
                <c:pt idx="375">
                  <c:v>0.26041666666666602</c:v>
                </c:pt>
                <c:pt idx="376">
                  <c:v>0.26111111111111102</c:v>
                </c:pt>
                <c:pt idx="377">
                  <c:v>0.26180555555555601</c:v>
                </c:pt>
                <c:pt idx="378">
                  <c:v>0.26250000000000001</c:v>
                </c:pt>
                <c:pt idx="379">
                  <c:v>0.26319444444444401</c:v>
                </c:pt>
                <c:pt idx="380">
                  <c:v>0.26388888888888901</c:v>
                </c:pt>
                <c:pt idx="381">
                  <c:v>0.264583333333333</c:v>
                </c:pt>
                <c:pt idx="382">
                  <c:v>0.265277777777778</c:v>
                </c:pt>
                <c:pt idx="383">
                  <c:v>0.265972222222222</c:v>
                </c:pt>
                <c:pt idx="384">
                  <c:v>0.266666666666666</c:v>
                </c:pt>
                <c:pt idx="385">
                  <c:v>0.26736111111111099</c:v>
                </c:pt>
                <c:pt idx="386">
                  <c:v>0.26805555555555499</c:v>
                </c:pt>
                <c:pt idx="387">
                  <c:v>0.26874999999999999</c:v>
                </c:pt>
                <c:pt idx="388">
                  <c:v>0.26944444444444399</c:v>
                </c:pt>
                <c:pt idx="389">
                  <c:v>0.27013888888888898</c:v>
                </c:pt>
                <c:pt idx="390">
                  <c:v>0.27083333333333298</c:v>
                </c:pt>
                <c:pt idx="391">
                  <c:v>0.27152777777777798</c:v>
                </c:pt>
                <c:pt idx="392">
                  <c:v>0.27222222222222198</c:v>
                </c:pt>
                <c:pt idx="393">
                  <c:v>0.27291666666666597</c:v>
                </c:pt>
                <c:pt idx="394">
                  <c:v>0.27361111111111103</c:v>
                </c:pt>
                <c:pt idx="395">
                  <c:v>0.27430555555555503</c:v>
                </c:pt>
                <c:pt idx="396">
                  <c:v>0.27500000000000002</c:v>
                </c:pt>
                <c:pt idx="397">
                  <c:v>0.27569444444444402</c:v>
                </c:pt>
                <c:pt idx="398">
                  <c:v>0.27638888888888902</c:v>
                </c:pt>
                <c:pt idx="399">
                  <c:v>0.27708333333333302</c:v>
                </c:pt>
                <c:pt idx="400">
                  <c:v>0.27777777777777801</c:v>
                </c:pt>
                <c:pt idx="401">
                  <c:v>0.27847222222222201</c:v>
                </c:pt>
                <c:pt idx="402">
                  <c:v>0.27916666666666601</c:v>
                </c:pt>
                <c:pt idx="403">
                  <c:v>0.27986111111111101</c:v>
                </c:pt>
                <c:pt idx="404">
                  <c:v>0.280555555555555</c:v>
                </c:pt>
                <c:pt idx="405">
                  <c:v>0.28125</c:v>
                </c:pt>
                <c:pt idx="406">
                  <c:v>0.281944444444444</c:v>
                </c:pt>
                <c:pt idx="407">
                  <c:v>0.28263888888888899</c:v>
                </c:pt>
                <c:pt idx="408">
                  <c:v>0.28333333333333299</c:v>
                </c:pt>
                <c:pt idx="409">
                  <c:v>0.28402777777777799</c:v>
                </c:pt>
                <c:pt idx="410">
                  <c:v>0.28472222222222199</c:v>
                </c:pt>
                <c:pt idx="411">
                  <c:v>0.28541666666666698</c:v>
                </c:pt>
                <c:pt idx="412">
                  <c:v>0.28611111111111098</c:v>
                </c:pt>
                <c:pt idx="413">
                  <c:v>0.28680555555555598</c:v>
                </c:pt>
                <c:pt idx="414">
                  <c:v>0.28749999999999998</c:v>
                </c:pt>
                <c:pt idx="415">
                  <c:v>0.28819444444444398</c:v>
                </c:pt>
                <c:pt idx="416">
                  <c:v>0.28888888888888897</c:v>
                </c:pt>
                <c:pt idx="417">
                  <c:v>0.28958333333333303</c:v>
                </c:pt>
                <c:pt idx="418">
                  <c:v>0.29027777777777802</c:v>
                </c:pt>
                <c:pt idx="419">
                  <c:v>0.29097222222222202</c:v>
                </c:pt>
                <c:pt idx="420">
                  <c:v>0.29166666666666602</c:v>
                </c:pt>
                <c:pt idx="421">
                  <c:v>0.29236111111111102</c:v>
                </c:pt>
                <c:pt idx="422">
                  <c:v>0.29305555555555601</c:v>
                </c:pt>
                <c:pt idx="423">
                  <c:v>0.29375000000000001</c:v>
                </c:pt>
                <c:pt idx="424">
                  <c:v>0.29444444444444401</c:v>
                </c:pt>
                <c:pt idx="425">
                  <c:v>0.29513888888888901</c:v>
                </c:pt>
                <c:pt idx="426">
                  <c:v>0.295833333333333</c:v>
                </c:pt>
                <c:pt idx="427">
                  <c:v>0.296527777777778</c:v>
                </c:pt>
                <c:pt idx="428">
                  <c:v>0.297222222222222</c:v>
                </c:pt>
                <c:pt idx="429">
                  <c:v>0.297916666666666</c:v>
                </c:pt>
                <c:pt idx="430">
                  <c:v>0.29861111111111099</c:v>
                </c:pt>
                <c:pt idx="431">
                  <c:v>0.29930555555555499</c:v>
                </c:pt>
                <c:pt idx="432">
                  <c:v>0.3</c:v>
                </c:pt>
                <c:pt idx="433">
                  <c:v>0.30069444444444399</c:v>
                </c:pt>
                <c:pt idx="434">
                  <c:v>0.30138888888888898</c:v>
                </c:pt>
                <c:pt idx="435">
                  <c:v>0.30208333333333298</c:v>
                </c:pt>
                <c:pt idx="436">
                  <c:v>0.30277777777777798</c:v>
                </c:pt>
                <c:pt idx="437">
                  <c:v>0.30347222222222198</c:v>
                </c:pt>
                <c:pt idx="438">
                  <c:v>0.30416666666666597</c:v>
                </c:pt>
                <c:pt idx="439">
                  <c:v>0.30486111111111103</c:v>
                </c:pt>
                <c:pt idx="440">
                  <c:v>0.30555555555555503</c:v>
                </c:pt>
                <c:pt idx="441">
                  <c:v>0.30625000000000002</c:v>
                </c:pt>
                <c:pt idx="442">
                  <c:v>0.30694444444444402</c:v>
                </c:pt>
                <c:pt idx="443">
                  <c:v>0.30763888888888902</c:v>
                </c:pt>
                <c:pt idx="444">
                  <c:v>0.30833333333333302</c:v>
                </c:pt>
                <c:pt idx="445">
                  <c:v>0.30902777777777801</c:v>
                </c:pt>
                <c:pt idx="446">
                  <c:v>0.30972222222222201</c:v>
                </c:pt>
                <c:pt idx="447">
                  <c:v>0.31041666666666601</c:v>
                </c:pt>
                <c:pt idx="448">
                  <c:v>0.31111111111111101</c:v>
                </c:pt>
                <c:pt idx="449">
                  <c:v>0.311805555555555</c:v>
                </c:pt>
                <c:pt idx="450">
                  <c:v>0.3125</c:v>
                </c:pt>
                <c:pt idx="451">
                  <c:v>0.313194444444444</c:v>
                </c:pt>
                <c:pt idx="452">
                  <c:v>0.31388888888888899</c:v>
                </c:pt>
                <c:pt idx="453">
                  <c:v>0.31458333333333299</c:v>
                </c:pt>
                <c:pt idx="454">
                  <c:v>0.31527777777777799</c:v>
                </c:pt>
                <c:pt idx="455">
                  <c:v>0.31597222222222199</c:v>
                </c:pt>
                <c:pt idx="456">
                  <c:v>0.31666666666666599</c:v>
                </c:pt>
                <c:pt idx="457">
                  <c:v>0.31736111111111098</c:v>
                </c:pt>
              </c:numCache>
            </c:numRef>
          </c:xVal>
          <c:yVal>
            <c:numRef>
              <c:f>'Test Point 7'!$J$15:$J$472</c:f>
              <c:numCache>
                <c:formatCode>0.00</c:formatCode>
                <c:ptCount val="458"/>
                <c:pt idx="0">
                  <c:v>2.546865555188031</c:v>
                </c:pt>
                <c:pt idx="1">
                  <c:v>2.5279828886049129</c:v>
                </c:pt>
                <c:pt idx="2">
                  <c:v>2.5521528999810168</c:v>
                </c:pt>
                <c:pt idx="3">
                  <c:v>2.521857410569929</c:v>
                </c:pt>
                <c:pt idx="4">
                  <c:v>2.5572216796396079</c:v>
                </c:pt>
                <c:pt idx="5">
                  <c:v>2.559104702335901</c:v>
                </c:pt>
                <c:pt idx="6">
                  <c:v>2.5655956565022029</c:v>
                </c:pt>
                <c:pt idx="7">
                  <c:v>2.5700383631384738</c:v>
                </c:pt>
                <c:pt idx="8">
                  <c:v>2.528929703960443</c:v>
                </c:pt>
                <c:pt idx="9">
                  <c:v>2.5748568536939911</c:v>
                </c:pt>
                <c:pt idx="10">
                  <c:v>2.5741984562493201</c:v>
                </c:pt>
                <c:pt idx="11">
                  <c:v>2.5591239168532129</c:v>
                </c:pt>
                <c:pt idx="12">
                  <c:v>2.530583953810027</c:v>
                </c:pt>
                <c:pt idx="13">
                  <c:v>2.5261054201050261</c:v>
                </c:pt>
                <c:pt idx="14">
                  <c:v>2.5491249122194399</c:v>
                </c:pt>
                <c:pt idx="15">
                  <c:v>2.5693430377933479</c:v>
                </c:pt>
                <c:pt idx="16">
                  <c:v>2.5838982348062491</c:v>
                </c:pt>
                <c:pt idx="17">
                  <c:v>2.5698452172092732</c:v>
                </c:pt>
                <c:pt idx="18">
                  <c:v>2.58101480626474</c:v>
                </c:pt>
                <c:pt idx="19">
                  <c:v>2.5571832506049899</c:v>
                </c:pt>
                <c:pt idx="20">
                  <c:v>2.5851213589237099</c:v>
                </c:pt>
                <c:pt idx="21">
                  <c:v>2.598583329962207</c:v>
                </c:pt>
                <c:pt idx="22">
                  <c:v>2.5713903846428821</c:v>
                </c:pt>
                <c:pt idx="23">
                  <c:v>2.550485590264199</c:v>
                </c:pt>
                <c:pt idx="24">
                  <c:v>2.594836499086921</c:v>
                </c:pt>
                <c:pt idx="25">
                  <c:v>2.5659038893840411</c:v>
                </c:pt>
                <c:pt idx="26">
                  <c:v>2.6139101099358011</c:v>
                </c:pt>
                <c:pt idx="27">
                  <c:v>2.5918035075447978</c:v>
                </c:pt>
                <c:pt idx="28">
                  <c:v>2.5598924975455781</c:v>
                </c:pt>
                <c:pt idx="29">
                  <c:v>2.5928935310996462</c:v>
                </c:pt>
                <c:pt idx="30">
                  <c:v>2.5905772310455899</c:v>
                </c:pt>
                <c:pt idx="31">
                  <c:v>2.6033839570211641</c:v>
                </c:pt>
                <c:pt idx="32">
                  <c:v>2.6117917094024681</c:v>
                </c:pt>
                <c:pt idx="33">
                  <c:v>2.6082610418469119</c:v>
                </c:pt>
                <c:pt idx="34">
                  <c:v>2.6056180949985999</c:v>
                </c:pt>
                <c:pt idx="35">
                  <c:v>2.6060093906375541</c:v>
                </c:pt>
                <c:pt idx="36">
                  <c:v>2.602876573673468</c:v>
                </c:pt>
                <c:pt idx="37">
                  <c:v>2.6088462840199549</c:v>
                </c:pt>
                <c:pt idx="38">
                  <c:v>2.5972758421046849</c:v>
                </c:pt>
                <c:pt idx="39">
                  <c:v>2.6141847174123449</c:v>
                </c:pt>
                <c:pt idx="40">
                  <c:v>2.6168719477185181</c:v>
                </c:pt>
                <c:pt idx="41">
                  <c:v>2.6119093983209871</c:v>
                </c:pt>
                <c:pt idx="42">
                  <c:v>2.620381599395766</c:v>
                </c:pt>
                <c:pt idx="43">
                  <c:v>2.6404241423102031</c:v>
                </c:pt>
                <c:pt idx="44">
                  <c:v>2.6713750769354352</c:v>
                </c:pt>
                <c:pt idx="45">
                  <c:v>2.6149104657432112</c:v>
                </c:pt>
                <c:pt idx="46">
                  <c:v>2.6347446512355752</c:v>
                </c:pt>
                <c:pt idx="47">
                  <c:v>2.6153419917777772</c:v>
                </c:pt>
                <c:pt idx="48">
                  <c:v>2.6298429478095229</c:v>
                </c:pt>
                <c:pt idx="49">
                  <c:v>2.6123976672269849</c:v>
                </c:pt>
                <c:pt idx="50">
                  <c:v>2.9935339804162888</c:v>
                </c:pt>
                <c:pt idx="51">
                  <c:v>3.5698813831151939</c:v>
                </c:pt>
                <c:pt idx="52">
                  <c:v>4.0395200632572577</c:v>
                </c:pt>
                <c:pt idx="53">
                  <c:v>4.4539683449239602</c:v>
                </c:pt>
                <c:pt idx="54">
                  <c:v>4.8771700901701198</c:v>
                </c:pt>
                <c:pt idx="55">
                  <c:v>5.2681402832350717</c:v>
                </c:pt>
                <c:pt idx="56">
                  <c:v>5.6012275435111096</c:v>
                </c:pt>
                <c:pt idx="57">
                  <c:v>5.8913825668257473</c:v>
                </c:pt>
                <c:pt idx="58">
                  <c:v>6.2090838023664894</c:v>
                </c:pt>
                <c:pt idx="59">
                  <c:v>6.4920140170594731</c:v>
                </c:pt>
                <c:pt idx="60">
                  <c:v>6.6760640239405378</c:v>
                </c:pt>
                <c:pt idx="61">
                  <c:v>6.8956898597329026</c:v>
                </c:pt>
                <c:pt idx="62">
                  <c:v>7.0890040160362808</c:v>
                </c:pt>
                <c:pt idx="63">
                  <c:v>7.2717009506190209</c:v>
                </c:pt>
                <c:pt idx="64">
                  <c:v>7.4120927220187962</c:v>
                </c:pt>
                <c:pt idx="65">
                  <c:v>7.5481286023748302</c:v>
                </c:pt>
                <c:pt idx="66">
                  <c:v>7.6170323618234788</c:v>
                </c:pt>
                <c:pt idx="67">
                  <c:v>7.7210335387251172</c:v>
                </c:pt>
                <c:pt idx="68">
                  <c:v>7.7905736789840248</c:v>
                </c:pt>
                <c:pt idx="69">
                  <c:v>7.8138279484818076</c:v>
                </c:pt>
                <c:pt idx="70">
                  <c:v>7.8449969478633781</c:v>
                </c:pt>
                <c:pt idx="71">
                  <c:v>7.8682032311056922</c:v>
                </c:pt>
                <c:pt idx="72">
                  <c:v>7.8453788363948966</c:v>
                </c:pt>
                <c:pt idx="73">
                  <c:v>7.8560740170164882</c:v>
                </c:pt>
                <c:pt idx="74">
                  <c:v>7.8181919456500388</c:v>
                </c:pt>
                <c:pt idx="75">
                  <c:v>7.8289820980264544</c:v>
                </c:pt>
                <c:pt idx="76">
                  <c:v>7.8038257914662896</c:v>
                </c:pt>
                <c:pt idx="77">
                  <c:v>7.7356309176080487</c:v>
                </c:pt>
                <c:pt idx="78">
                  <c:v>7.7202070642917979</c:v>
                </c:pt>
                <c:pt idx="79">
                  <c:v>7.6605124126794149</c:v>
                </c:pt>
                <c:pt idx="80">
                  <c:v>7.6476706102021916</c:v>
                </c:pt>
                <c:pt idx="81">
                  <c:v>7.5989422940793627</c:v>
                </c:pt>
                <c:pt idx="82">
                  <c:v>7.5740016504608718</c:v>
                </c:pt>
                <c:pt idx="83">
                  <c:v>7.5416354965828933</c:v>
                </c:pt>
                <c:pt idx="84">
                  <c:v>7.5342736344119938</c:v>
                </c:pt>
                <c:pt idx="85">
                  <c:v>7.4910437725835202</c:v>
                </c:pt>
                <c:pt idx="86">
                  <c:v>8.271929361773644</c:v>
                </c:pt>
                <c:pt idx="87">
                  <c:v>8.1512467814281209</c:v>
                </c:pt>
                <c:pt idx="88">
                  <c:v>8.0933676515124198</c:v>
                </c:pt>
                <c:pt idx="89">
                  <c:v>8.0709697790556412</c:v>
                </c:pt>
                <c:pt idx="90">
                  <c:v>7.9977105789035008</c:v>
                </c:pt>
                <c:pt idx="91">
                  <c:v>7.9878501289531361</c:v>
                </c:pt>
                <c:pt idx="92">
                  <c:v>7.9886910643122473</c:v>
                </c:pt>
                <c:pt idx="93">
                  <c:v>7.949064574970711</c:v>
                </c:pt>
                <c:pt idx="94">
                  <c:v>7.9554143724877164</c:v>
                </c:pt>
                <c:pt idx="95">
                  <c:v>7.9424601850993604</c:v>
                </c:pt>
                <c:pt idx="96">
                  <c:v>7.9024682196265044</c:v>
                </c:pt>
                <c:pt idx="97">
                  <c:v>7.8647401646253581</c:v>
                </c:pt>
                <c:pt idx="98">
                  <c:v>7.9150921574986137</c:v>
                </c:pt>
                <c:pt idx="99">
                  <c:v>7.8868945531206096</c:v>
                </c:pt>
                <c:pt idx="100">
                  <c:v>7.9024682196265044</c:v>
                </c:pt>
                <c:pt idx="101">
                  <c:v>7.8977106751180779</c:v>
                </c:pt>
                <c:pt idx="102">
                  <c:v>7.8723668769007293</c:v>
                </c:pt>
                <c:pt idx="103">
                  <c:v>7.8491819598013608</c:v>
                </c:pt>
                <c:pt idx="104">
                  <c:v>7.9388922393787116</c:v>
                </c:pt>
                <c:pt idx="105">
                  <c:v>7.8832060663265313</c:v>
                </c:pt>
                <c:pt idx="106">
                  <c:v>7.8872446176078359</c:v>
                </c:pt>
                <c:pt idx="107">
                  <c:v>7.8706177553719323</c:v>
                </c:pt>
                <c:pt idx="108">
                  <c:v>7.878317973183572</c:v>
                </c:pt>
                <c:pt idx="109">
                  <c:v>7.865265511545223</c:v>
                </c:pt>
                <c:pt idx="110">
                  <c:v>7.8505762132136043</c:v>
                </c:pt>
                <c:pt idx="111">
                  <c:v>7.8429677647372404</c:v>
                </c:pt>
                <c:pt idx="112">
                  <c:v>7.8340947108026571</c:v>
                </c:pt>
                <c:pt idx="113">
                  <c:v>7.8077468539802952</c:v>
                </c:pt>
                <c:pt idx="114">
                  <c:v>7.8094846169272456</c:v>
                </c:pt>
                <c:pt idx="115">
                  <c:v>7.8628340244629227</c:v>
                </c:pt>
                <c:pt idx="116">
                  <c:v>7.8189068858149158</c:v>
                </c:pt>
                <c:pt idx="117">
                  <c:v>7.7877692100995848</c:v>
                </c:pt>
                <c:pt idx="118">
                  <c:v>7.8023079947122831</c:v>
                </c:pt>
                <c:pt idx="119">
                  <c:v>7.7384286814265542</c:v>
                </c:pt>
                <c:pt idx="120">
                  <c:v>7.7484594600668162</c:v>
                </c:pt>
                <c:pt idx="121">
                  <c:v>7.7603861711571911</c:v>
                </c:pt>
                <c:pt idx="122">
                  <c:v>7.7305204564574819</c:v>
                </c:pt>
                <c:pt idx="123">
                  <c:v>7.6955647961074547</c:v>
                </c:pt>
                <c:pt idx="124">
                  <c:v>7.7353571607741998</c:v>
                </c:pt>
                <c:pt idx="125">
                  <c:v>7.7353818794501121</c:v>
                </c:pt>
                <c:pt idx="126">
                  <c:v>7.7334714360364067</c:v>
                </c:pt>
                <c:pt idx="127">
                  <c:v>7.7331285769931721</c:v>
                </c:pt>
                <c:pt idx="128">
                  <c:v>7.7090324714557816</c:v>
                </c:pt>
                <c:pt idx="129">
                  <c:v>7.7130254883340879</c:v>
                </c:pt>
                <c:pt idx="130">
                  <c:v>7.7440385198759376</c:v>
                </c:pt>
                <c:pt idx="131">
                  <c:v>7.712785607094558</c:v>
                </c:pt>
                <c:pt idx="132">
                  <c:v>7.7152238492805987</c:v>
                </c:pt>
                <c:pt idx="133">
                  <c:v>7.6972730867869741</c:v>
                </c:pt>
                <c:pt idx="134">
                  <c:v>7.7258713939113619</c:v>
                </c:pt>
                <c:pt idx="135">
                  <c:v>7.70347987625588</c:v>
                </c:pt>
                <c:pt idx="136">
                  <c:v>7.7268655450308907</c:v>
                </c:pt>
                <c:pt idx="137">
                  <c:v>7.7382415400340134</c:v>
                </c:pt>
                <c:pt idx="138">
                  <c:v>7.7360817081977338</c:v>
                </c:pt>
                <c:pt idx="139">
                  <c:v>7.7448492824383361</c:v>
                </c:pt>
                <c:pt idx="140">
                  <c:v>7.7517853729222956</c:v>
                </c:pt>
                <c:pt idx="141">
                  <c:v>7.8177365015444424</c:v>
                </c:pt>
                <c:pt idx="142">
                  <c:v>7.8184426350555549</c:v>
                </c:pt>
                <c:pt idx="143">
                  <c:v>7.7738028079439161</c:v>
                </c:pt>
                <c:pt idx="144">
                  <c:v>7.7540155078752928</c:v>
                </c:pt>
                <c:pt idx="145">
                  <c:v>7.7684559181623927</c:v>
                </c:pt>
                <c:pt idx="146">
                  <c:v>7.8182706050802704</c:v>
                </c:pt>
                <c:pt idx="147">
                  <c:v>7.77828729614777</c:v>
                </c:pt>
                <c:pt idx="148">
                  <c:v>7.8403147602900214</c:v>
                </c:pt>
                <c:pt idx="149">
                  <c:v>7.7999425575332326</c:v>
                </c:pt>
                <c:pt idx="150">
                  <c:v>7.8165931376889377</c:v>
                </c:pt>
                <c:pt idx="151">
                  <c:v>7.8251496024281701</c:v>
                </c:pt>
                <c:pt idx="152">
                  <c:v>7.8487480319521303</c:v>
                </c:pt>
                <c:pt idx="153">
                  <c:v>7.8054968540185179</c:v>
                </c:pt>
                <c:pt idx="154">
                  <c:v>7.8445446561395293</c:v>
                </c:pt>
                <c:pt idx="155">
                  <c:v>7.8452979252634174</c:v>
                </c:pt>
                <c:pt idx="156">
                  <c:v>7.7874230485611866</c:v>
                </c:pt>
                <c:pt idx="157">
                  <c:v>7.8441625674567881</c:v>
                </c:pt>
                <c:pt idx="158">
                  <c:v>7.8354474828741498</c:v>
                </c:pt>
                <c:pt idx="159">
                  <c:v>7.7891538562531739</c:v>
                </c:pt>
                <c:pt idx="160">
                  <c:v>7.8102298299644488</c:v>
                </c:pt>
                <c:pt idx="161">
                  <c:v>7.7996540895845703</c:v>
                </c:pt>
                <c:pt idx="162">
                  <c:v>7.7849922620081626</c:v>
                </c:pt>
                <c:pt idx="163">
                  <c:v>7.8248647872393047</c:v>
                </c:pt>
                <c:pt idx="164">
                  <c:v>7.7979809754823108</c:v>
                </c:pt>
                <c:pt idx="165">
                  <c:v>7.8088488866084651</c:v>
                </c:pt>
                <c:pt idx="166">
                  <c:v>7.7994233152256331</c:v>
                </c:pt>
                <c:pt idx="167">
                  <c:v>7.7710163026316472</c:v>
                </c:pt>
                <c:pt idx="168">
                  <c:v>7.7759875586073308</c:v>
                </c:pt>
                <c:pt idx="169">
                  <c:v>7.7549338016816947</c:v>
                </c:pt>
                <c:pt idx="170">
                  <c:v>7.7205688376255086</c:v>
                </c:pt>
                <c:pt idx="171">
                  <c:v>7.8300007676706738</c:v>
                </c:pt>
                <c:pt idx="172">
                  <c:v>7.8180392302676722</c:v>
                </c:pt>
                <c:pt idx="173">
                  <c:v>7.751719773359298</c:v>
                </c:pt>
                <c:pt idx="174">
                  <c:v>7.7525806738027949</c:v>
                </c:pt>
                <c:pt idx="175">
                  <c:v>7.7890379186578489</c:v>
                </c:pt>
                <c:pt idx="176">
                  <c:v>7.7621546072789096</c:v>
                </c:pt>
                <c:pt idx="177">
                  <c:v>7.8028849306096104</c:v>
                </c:pt>
                <c:pt idx="178">
                  <c:v>7.7852032714339261</c:v>
                </c:pt>
                <c:pt idx="179">
                  <c:v>7.8086130083933751</c:v>
                </c:pt>
                <c:pt idx="180">
                  <c:v>7.7761034962026603</c:v>
                </c:pt>
                <c:pt idx="181">
                  <c:v>7.7863804108081371</c:v>
                </c:pt>
                <c:pt idx="182">
                  <c:v>7.8397781048261139</c:v>
                </c:pt>
                <c:pt idx="183">
                  <c:v>7.8759916155306122</c:v>
                </c:pt>
                <c:pt idx="184">
                  <c:v>7.8293633861043102</c:v>
                </c:pt>
                <c:pt idx="185">
                  <c:v>7.9051691602913809</c:v>
                </c:pt>
                <c:pt idx="186">
                  <c:v>7.8657947113761146</c:v>
                </c:pt>
                <c:pt idx="187">
                  <c:v>7.8438954156132636</c:v>
                </c:pt>
                <c:pt idx="188">
                  <c:v>7.8649792952978066</c:v>
                </c:pt>
                <c:pt idx="189">
                  <c:v>7.8735432657078617</c:v>
                </c:pt>
                <c:pt idx="190">
                  <c:v>7.8511227761630007</c:v>
                </c:pt>
                <c:pt idx="191">
                  <c:v>7.9277279042928201</c:v>
                </c:pt>
                <c:pt idx="192">
                  <c:v>7.8995824893459421</c:v>
                </c:pt>
                <c:pt idx="193">
                  <c:v>7.915867343181306</c:v>
                </c:pt>
                <c:pt idx="194">
                  <c:v>7.9008368870918364</c:v>
                </c:pt>
                <c:pt idx="195">
                  <c:v>7.9099442680695384</c:v>
                </c:pt>
                <c:pt idx="196">
                  <c:v>7.921330220595955</c:v>
                </c:pt>
                <c:pt idx="197">
                  <c:v>7.9513230313216168</c:v>
                </c:pt>
                <c:pt idx="198">
                  <c:v>7.9135995297607709</c:v>
                </c:pt>
                <c:pt idx="199">
                  <c:v>7.9124659733151406</c:v>
                </c:pt>
                <c:pt idx="200">
                  <c:v>7.9205390728533116</c:v>
                </c:pt>
                <c:pt idx="201">
                  <c:v>7.9542702580651294</c:v>
                </c:pt>
                <c:pt idx="202">
                  <c:v>7.9620648471779267</c:v>
                </c:pt>
                <c:pt idx="203">
                  <c:v>7.9521218848863056</c:v>
                </c:pt>
                <c:pt idx="204">
                  <c:v>7.9475947144343673</c:v>
                </c:pt>
                <c:pt idx="205">
                  <c:v>7.9604594342265038</c:v>
                </c:pt>
                <c:pt idx="206">
                  <c:v>7.9242305118779157</c:v>
                </c:pt>
                <c:pt idx="207">
                  <c:v>7.9457065878819106</c:v>
                </c:pt>
                <c:pt idx="208">
                  <c:v>7.866776953497931</c:v>
                </c:pt>
                <c:pt idx="209">
                  <c:v>7.8992900183728398</c:v>
                </c:pt>
                <c:pt idx="210">
                  <c:v>7.9380110736239864</c:v>
                </c:pt>
                <c:pt idx="211">
                  <c:v>7.9145624572896702</c:v>
                </c:pt>
                <c:pt idx="212">
                  <c:v>7.9115155552376146</c:v>
                </c:pt>
                <c:pt idx="213">
                  <c:v>7.9286083194804586</c:v>
                </c:pt>
                <c:pt idx="214">
                  <c:v>7.9125260687195356</c:v>
                </c:pt>
                <c:pt idx="215">
                  <c:v>7.871328092058703</c:v>
                </c:pt>
                <c:pt idx="216">
                  <c:v>7.9056375141507926</c:v>
                </c:pt>
                <c:pt idx="217">
                  <c:v>7.8989140843401753</c:v>
                </c:pt>
                <c:pt idx="218">
                  <c:v>7.8544980262946966</c:v>
                </c:pt>
                <c:pt idx="219">
                  <c:v>7.8751137522710497</c:v>
                </c:pt>
                <c:pt idx="220">
                  <c:v>7.9055073157809019</c:v>
                </c:pt>
                <c:pt idx="221">
                  <c:v>7.8936431519473951</c:v>
                </c:pt>
                <c:pt idx="222">
                  <c:v>7.9149290342527081</c:v>
                </c:pt>
                <c:pt idx="223">
                  <c:v>7.8980031460911819</c:v>
                </c:pt>
                <c:pt idx="224">
                  <c:v>7.8856586193249436</c:v>
                </c:pt>
                <c:pt idx="225">
                  <c:v>7.8972790490078983</c:v>
                </c:pt>
                <c:pt idx="226">
                  <c:v>7.9405232716865468</c:v>
                </c:pt>
                <c:pt idx="227">
                  <c:v>7.935064697523166</c:v>
                </c:pt>
                <c:pt idx="228">
                  <c:v>7.9403042061740976</c:v>
                </c:pt>
                <c:pt idx="229">
                  <c:v>7.9194843759891409</c:v>
                </c:pt>
                <c:pt idx="230">
                  <c:v>7.9599446452835982</c:v>
                </c:pt>
                <c:pt idx="231">
                  <c:v>7.9096405385902004</c:v>
                </c:pt>
                <c:pt idx="232">
                  <c:v>7.9560023167022562</c:v>
                </c:pt>
                <c:pt idx="233">
                  <c:v>7.9802150603642481</c:v>
                </c:pt>
                <c:pt idx="234">
                  <c:v>8.0133279784513984</c:v>
                </c:pt>
                <c:pt idx="235">
                  <c:v>8.0072257679959673</c:v>
                </c:pt>
                <c:pt idx="236">
                  <c:v>7.9565314664953366</c:v>
                </c:pt>
                <c:pt idx="237">
                  <c:v>8.0397906720373662</c:v>
                </c:pt>
                <c:pt idx="238">
                  <c:v>8.0243715222748264</c:v>
                </c:pt>
                <c:pt idx="239">
                  <c:v>8.0255388042013571</c:v>
                </c:pt>
                <c:pt idx="240">
                  <c:v>7.9915465717582856</c:v>
                </c:pt>
                <c:pt idx="241">
                  <c:v>8.0546505992857167</c:v>
                </c:pt>
                <c:pt idx="242">
                  <c:v>8.0675317314780575</c:v>
                </c:pt>
                <c:pt idx="243">
                  <c:v>7.9846579171139336</c:v>
                </c:pt>
                <c:pt idx="244">
                  <c:v>8.0281891566448849</c:v>
                </c:pt>
                <c:pt idx="245">
                  <c:v>8.0214042804091203</c:v>
                </c:pt>
                <c:pt idx="246">
                  <c:v>8.0395261721975277</c:v>
                </c:pt>
                <c:pt idx="247">
                  <c:v>7.9912877261904773</c:v>
                </c:pt>
                <c:pt idx="248">
                  <c:v>8.0172984282794282</c:v>
                </c:pt>
                <c:pt idx="249">
                  <c:v>7.9833036939460804</c:v>
                </c:pt>
                <c:pt idx="250">
                  <c:v>8.0565570396749795</c:v>
                </c:pt>
                <c:pt idx="251">
                  <c:v>8.02573250054642</c:v>
                </c:pt>
                <c:pt idx="252">
                  <c:v>7.989678210139</c:v>
                </c:pt>
                <c:pt idx="253">
                  <c:v>8.0019211601600855</c:v>
                </c:pt>
                <c:pt idx="254">
                  <c:v>7.9768320043348959</c:v>
                </c:pt>
                <c:pt idx="255">
                  <c:v>8.0129725098811786</c:v>
                </c:pt>
                <c:pt idx="256">
                  <c:v>7.996657283097881</c:v>
                </c:pt>
                <c:pt idx="257">
                  <c:v>8.0119061041705191</c:v>
                </c:pt>
                <c:pt idx="258">
                  <c:v>7.9411273280744528</c:v>
                </c:pt>
                <c:pt idx="259">
                  <c:v>7.9571585402737712</c:v>
                </c:pt>
                <c:pt idx="260">
                  <c:v>7.9736040655025704</c:v>
                </c:pt>
                <c:pt idx="261">
                  <c:v>7.9296693711459296</c:v>
                </c:pt>
                <c:pt idx="262">
                  <c:v>7.9704910134716549</c:v>
                </c:pt>
                <c:pt idx="263">
                  <c:v>7.9459277549821881</c:v>
                </c:pt>
                <c:pt idx="264">
                  <c:v>7.9213859126734683</c:v>
                </c:pt>
                <c:pt idx="265">
                  <c:v>7.916409652917233</c:v>
                </c:pt>
                <c:pt idx="266">
                  <c:v>7.9249571108514747</c:v>
                </c:pt>
                <c:pt idx="267">
                  <c:v>7.9681811682945058</c:v>
                </c:pt>
                <c:pt idx="268">
                  <c:v>7.9274202718646496</c:v>
                </c:pt>
                <c:pt idx="269">
                  <c:v>7.9617114801955404</c:v>
                </c:pt>
                <c:pt idx="270">
                  <c:v>7.9667075549227526</c:v>
                </c:pt>
                <c:pt idx="271">
                  <c:v>7.9643497735279416</c:v>
                </c:pt>
                <c:pt idx="272">
                  <c:v>7.9569999204303601</c:v>
                </c:pt>
                <c:pt idx="273">
                  <c:v>7.9335428477069154</c:v>
                </c:pt>
                <c:pt idx="274">
                  <c:v>8.0012420470639452</c:v>
                </c:pt>
                <c:pt idx="275">
                  <c:v>7.9954905515872117</c:v>
                </c:pt>
                <c:pt idx="276">
                  <c:v>8.0044910017745785</c:v>
                </c:pt>
                <c:pt idx="277">
                  <c:v>8.0208621207866102</c:v>
                </c:pt>
                <c:pt idx="278">
                  <c:v>8.0459841014122055</c:v>
                </c:pt>
                <c:pt idx="279">
                  <c:v>8.0241715712040804</c:v>
                </c:pt>
                <c:pt idx="280">
                  <c:v>8.0335726240622201</c:v>
                </c:pt>
                <c:pt idx="281">
                  <c:v>8.017131251971275</c:v>
                </c:pt>
                <c:pt idx="282">
                  <c:v>8.0353472148340153</c:v>
                </c:pt>
                <c:pt idx="283">
                  <c:v>8.05975055249713</c:v>
                </c:pt>
                <c:pt idx="284">
                  <c:v>8.0691063211412981</c:v>
                </c:pt>
                <c:pt idx="285">
                  <c:v>8.0879611667045559</c:v>
                </c:pt>
                <c:pt idx="286">
                  <c:v>8.0702405280783971</c:v>
                </c:pt>
                <c:pt idx="287">
                  <c:v>8.0710507902627349</c:v>
                </c:pt>
                <c:pt idx="288">
                  <c:v>8.0484769348440395</c:v>
                </c:pt>
                <c:pt idx="289">
                  <c:v>8.0679150711059346</c:v>
                </c:pt>
                <c:pt idx="290">
                  <c:v>8.0565570396749795</c:v>
                </c:pt>
                <c:pt idx="291">
                  <c:v>8.0811873488238088</c:v>
                </c:pt>
                <c:pt idx="292">
                  <c:v>8.0437790854375653</c:v>
                </c:pt>
                <c:pt idx="293">
                  <c:v>8.0914920344113401</c:v>
                </c:pt>
                <c:pt idx="294">
                  <c:v>8.0517648189673494</c:v>
                </c:pt>
                <c:pt idx="295">
                  <c:v>8.0054501764680595</c:v>
                </c:pt>
                <c:pt idx="296">
                  <c:v>8.0263710329823112</c:v>
                </c:pt>
                <c:pt idx="297">
                  <c:v>8.1052489282754099</c:v>
                </c:pt>
                <c:pt idx="298">
                  <c:v>8.0133333825343911</c:v>
                </c:pt>
                <c:pt idx="299">
                  <c:v>8.0098325375109098</c:v>
                </c:pt>
                <c:pt idx="300">
                  <c:v>8.0050929565746554</c:v>
                </c:pt>
                <c:pt idx="301">
                  <c:v>8.0324441214349473</c:v>
                </c:pt>
                <c:pt idx="302">
                  <c:v>8.0197402231496593</c:v>
                </c:pt>
                <c:pt idx="303">
                  <c:v>7.9608869572366334</c:v>
                </c:pt>
                <c:pt idx="304">
                  <c:v>7.9317790150632996</c:v>
                </c:pt>
                <c:pt idx="305">
                  <c:v>7.9432958664888886</c:v>
                </c:pt>
                <c:pt idx="306">
                  <c:v>7.9707452555613649</c:v>
                </c:pt>
                <c:pt idx="307">
                  <c:v>7.9673350290036273</c:v>
                </c:pt>
                <c:pt idx="308">
                  <c:v>7.9734314851114254</c:v>
                </c:pt>
                <c:pt idx="309">
                  <c:v>7.9237256804583014</c:v>
                </c:pt>
                <c:pt idx="310">
                  <c:v>7.9545649807394803</c:v>
                </c:pt>
                <c:pt idx="311">
                  <c:v>7.9594573771337096</c:v>
                </c:pt>
                <c:pt idx="312">
                  <c:v>7.8977342429244626</c:v>
                </c:pt>
                <c:pt idx="313">
                  <c:v>7.9056242040945328</c:v>
                </c:pt>
                <c:pt idx="314">
                  <c:v>7.8793098225640463</c:v>
                </c:pt>
                <c:pt idx="315">
                  <c:v>7.8726105610134782</c:v>
                </c:pt>
                <c:pt idx="316">
                  <c:v>7.9126288463720211</c:v>
                </c:pt>
                <c:pt idx="317">
                  <c:v>7.8820965780653438</c:v>
                </c:pt>
                <c:pt idx="318">
                  <c:v>7.8553127418437256</c:v>
                </c:pt>
                <c:pt idx="319">
                  <c:v>7.8689301303060812</c:v>
                </c:pt>
                <c:pt idx="320">
                  <c:v>7.8404335500402613</c:v>
                </c:pt>
                <c:pt idx="321">
                  <c:v>7.8772740844853839</c:v>
                </c:pt>
                <c:pt idx="322">
                  <c:v>7.8664667191038804</c:v>
                </c:pt>
                <c:pt idx="323">
                  <c:v>7.8372263768972159</c:v>
                </c:pt>
                <c:pt idx="324">
                  <c:v>7.8479934618452987</c:v>
                </c:pt>
                <c:pt idx="325">
                  <c:v>7.8247278838034768</c:v>
                </c:pt>
                <c:pt idx="326">
                  <c:v>7.8180392302676722</c:v>
                </c:pt>
                <c:pt idx="327">
                  <c:v>7.8372437400157207</c:v>
                </c:pt>
                <c:pt idx="328">
                  <c:v>7.8586754324862413</c:v>
                </c:pt>
                <c:pt idx="329">
                  <c:v>7.7780173922249434</c:v>
                </c:pt>
                <c:pt idx="330">
                  <c:v>7.7785224237957804</c:v>
                </c:pt>
                <c:pt idx="331">
                  <c:v>7.8171137310172814</c:v>
                </c:pt>
                <c:pt idx="332">
                  <c:v>7.8047455363690474</c:v>
                </c:pt>
                <c:pt idx="333">
                  <c:v>7.7875070119988044</c:v>
                </c:pt>
                <c:pt idx="334">
                  <c:v>7.8086177119470896</c:v>
                </c:pt>
                <c:pt idx="335">
                  <c:v>7.7420419113611718</c:v>
                </c:pt>
                <c:pt idx="336">
                  <c:v>7.797673843432201</c:v>
                </c:pt>
                <c:pt idx="337">
                  <c:v>7.7600864447022948</c:v>
                </c:pt>
                <c:pt idx="338">
                  <c:v>7.7456496371371877</c:v>
                </c:pt>
                <c:pt idx="339">
                  <c:v>7.7078916094905496</c:v>
                </c:pt>
                <c:pt idx="340">
                  <c:v>7.6703872735177612</c:v>
                </c:pt>
                <c:pt idx="341">
                  <c:v>7.7477596313191981</c:v>
                </c:pt>
                <c:pt idx="342">
                  <c:v>7.6961149117410406</c:v>
                </c:pt>
                <c:pt idx="343">
                  <c:v>7.6869663996872246</c:v>
                </c:pt>
                <c:pt idx="344">
                  <c:v>7.705176808353551</c:v>
                </c:pt>
                <c:pt idx="345">
                  <c:v>7.6235951202406644</c:v>
                </c:pt>
                <c:pt idx="346">
                  <c:v>7.68881980000267</c:v>
                </c:pt>
                <c:pt idx="347">
                  <c:v>7.7061460406459421</c:v>
                </c:pt>
                <c:pt idx="348">
                  <c:v>7.6639191866285721</c:v>
                </c:pt>
                <c:pt idx="349">
                  <c:v>7.6905661194143597</c:v>
                </c:pt>
                <c:pt idx="350">
                  <c:v>7.671018250245023</c:v>
                </c:pt>
                <c:pt idx="351">
                  <c:v>7.6409998702007549</c:v>
                </c:pt>
                <c:pt idx="352">
                  <c:v>7.6460410790285183</c:v>
                </c:pt>
                <c:pt idx="353">
                  <c:v>7.631457860844546</c:v>
                </c:pt>
                <c:pt idx="354">
                  <c:v>7.6307633361043097</c:v>
                </c:pt>
                <c:pt idx="355">
                  <c:v>7.6492130755943073</c:v>
                </c:pt>
                <c:pt idx="356">
                  <c:v>7.6250998070896303</c:v>
                </c:pt>
                <c:pt idx="357">
                  <c:v>7.6141861614092559</c:v>
                </c:pt>
                <c:pt idx="358">
                  <c:v>7.6176121999135296</c:v>
                </c:pt>
                <c:pt idx="359">
                  <c:v>7.6148672259798174</c:v>
                </c:pt>
                <c:pt idx="360">
                  <c:v>7.6075415411422886</c:v>
                </c:pt>
                <c:pt idx="361">
                  <c:v>7.61960000177453</c:v>
                </c:pt>
                <c:pt idx="362">
                  <c:v>7.5382490379827667</c:v>
                </c:pt>
                <c:pt idx="363">
                  <c:v>7.5544436736548271</c:v>
                </c:pt>
                <c:pt idx="364">
                  <c:v>7.5622415652627879</c:v>
                </c:pt>
                <c:pt idx="365">
                  <c:v>7.5825949430249411</c:v>
                </c:pt>
                <c:pt idx="366">
                  <c:v>7.5310384901356757</c:v>
                </c:pt>
                <c:pt idx="367">
                  <c:v>7.5382490379827667</c:v>
                </c:pt>
                <c:pt idx="368">
                  <c:v>7.5278623904698403</c:v>
                </c:pt>
                <c:pt idx="369">
                  <c:v>7.5389146909092322</c:v>
                </c:pt>
                <c:pt idx="370">
                  <c:v>7.500053579840511</c:v>
                </c:pt>
                <c:pt idx="371">
                  <c:v>7.5518143871274104</c:v>
                </c:pt>
                <c:pt idx="372">
                  <c:v>7.5279726737931467</c:v>
                </c:pt>
                <c:pt idx="373">
                  <c:v>7.5380778086123712</c:v>
                </c:pt>
                <c:pt idx="374">
                  <c:v>7.5104794569929449</c:v>
                </c:pt>
                <c:pt idx="375">
                  <c:v>7.499456378631959</c:v>
                </c:pt>
                <c:pt idx="376">
                  <c:v>7.4956102227127728</c:v>
                </c:pt>
                <c:pt idx="377">
                  <c:v>7.4958879325332566</c:v>
                </c:pt>
                <c:pt idx="378">
                  <c:v>7.4862530530100519</c:v>
                </c:pt>
                <c:pt idx="379">
                  <c:v>7.4922424282140971</c:v>
                </c:pt>
                <c:pt idx="380">
                  <c:v>7.4822204061897963</c:v>
                </c:pt>
                <c:pt idx="381">
                  <c:v>7.490919878977123</c:v>
                </c:pt>
                <c:pt idx="382">
                  <c:v>7.4734131019316301</c:v>
                </c:pt>
                <c:pt idx="383">
                  <c:v>7.4350002795623196</c:v>
                </c:pt>
                <c:pt idx="384">
                  <c:v>7.4185049667170562</c:v>
                </c:pt>
                <c:pt idx="385">
                  <c:v>7.4321552800554276</c:v>
                </c:pt>
                <c:pt idx="386">
                  <c:v>7.4465192826135409</c:v>
                </c:pt>
                <c:pt idx="387">
                  <c:v>7.4656445825154956</c:v>
                </c:pt>
                <c:pt idx="388">
                  <c:v>7.4328157790879317</c:v>
                </c:pt>
                <c:pt idx="389">
                  <c:v>7.4246696243537409</c:v>
                </c:pt>
                <c:pt idx="390">
                  <c:v>7.4483702310765176</c:v>
                </c:pt>
                <c:pt idx="391">
                  <c:v>7.4381405021216178</c:v>
                </c:pt>
                <c:pt idx="392">
                  <c:v>7.406286835447494</c:v>
                </c:pt>
                <c:pt idx="393">
                  <c:v>7.3883317697025968</c:v>
                </c:pt>
                <c:pt idx="394">
                  <c:v>7.4139173005582766</c:v>
                </c:pt>
                <c:pt idx="395">
                  <c:v>7.3814910012380954</c:v>
                </c:pt>
                <c:pt idx="396">
                  <c:v>7.4235320648836751</c:v>
                </c:pt>
                <c:pt idx="397">
                  <c:v>7.3930395265945572</c:v>
                </c:pt>
                <c:pt idx="398">
                  <c:v>7.420015808216097</c:v>
                </c:pt>
                <c:pt idx="399">
                  <c:v>7.3631315299492037</c:v>
                </c:pt>
                <c:pt idx="400">
                  <c:v>7.38994603934559</c:v>
                </c:pt>
                <c:pt idx="401">
                  <c:v>7.3856801162761281</c:v>
                </c:pt>
                <c:pt idx="402">
                  <c:v>7.3820466210302857</c:v>
                </c:pt>
                <c:pt idx="403">
                  <c:v>7.3654628913827169</c:v>
                </c:pt>
                <c:pt idx="404">
                  <c:v>7.3554906069370736</c:v>
                </c:pt>
                <c:pt idx="405">
                  <c:v>7.4097693666341673</c:v>
                </c:pt>
                <c:pt idx="406">
                  <c:v>7.3884693736677001</c:v>
                </c:pt>
                <c:pt idx="407">
                  <c:v>7.353363750014613</c:v>
                </c:pt>
                <c:pt idx="408">
                  <c:v>7.369171693525824</c:v>
                </c:pt>
                <c:pt idx="409">
                  <c:v>7.3468308141295049</c:v>
                </c:pt>
                <c:pt idx="410">
                  <c:v>7.3640861011645873</c:v>
                </c:pt>
                <c:pt idx="411">
                  <c:v>7.4090314090787608</c:v>
                </c:pt>
                <c:pt idx="412">
                  <c:v>7.3606044206206098</c:v>
                </c:pt>
                <c:pt idx="413">
                  <c:v>7.3296133056375661</c:v>
                </c:pt>
                <c:pt idx="414">
                  <c:v>7.3317636803286099</c:v>
                </c:pt>
                <c:pt idx="415">
                  <c:v>7.3514038692490784</c:v>
                </c:pt>
                <c:pt idx="416">
                  <c:v>7.3499731883144364</c:v>
                </c:pt>
                <c:pt idx="417">
                  <c:v>7.3580516919356</c:v>
                </c:pt>
                <c:pt idx="418">
                  <c:v>7.3548881017211398</c:v>
                </c:pt>
                <c:pt idx="419">
                  <c:v>7.338922739273845</c:v>
                </c:pt>
                <c:pt idx="420">
                  <c:v>7.3785527812995699</c:v>
                </c:pt>
                <c:pt idx="421">
                  <c:v>7.3539081613383717</c:v>
                </c:pt>
                <c:pt idx="422">
                  <c:v>7.3417484742256232</c:v>
                </c:pt>
                <c:pt idx="423">
                  <c:v>7.3294753013700173</c:v>
                </c:pt>
                <c:pt idx="424">
                  <c:v>7.298646408952381</c:v>
                </c:pt>
                <c:pt idx="425">
                  <c:v>6.2180564815718071</c:v>
                </c:pt>
                <c:pt idx="426">
                  <c:v>0.19136333238063699</c:v>
                </c:pt>
                <c:pt idx="427">
                  <c:v>0.18869456602469101</c:v>
                </c:pt>
                <c:pt idx="428">
                  <c:v>0.18335728350182701</c:v>
                </c:pt>
                <c:pt idx="429">
                  <c:v>0.18057603215913301</c:v>
                </c:pt>
                <c:pt idx="430">
                  <c:v>0.177650071482955</c:v>
                </c:pt>
                <c:pt idx="431">
                  <c:v>0.17267486252063499</c:v>
                </c:pt>
                <c:pt idx="432">
                  <c:v>0.173390002836735</c:v>
                </c:pt>
                <c:pt idx="433">
                  <c:v>0.169919330609965</c:v>
                </c:pt>
                <c:pt idx="434">
                  <c:v>0.17136347171428601</c:v>
                </c:pt>
                <c:pt idx="435">
                  <c:v>0.17039694146339099</c:v>
                </c:pt>
                <c:pt idx="436">
                  <c:v>0.16551505300831401</c:v>
                </c:pt>
                <c:pt idx="437">
                  <c:v>0.16292209392769</c:v>
                </c:pt>
                <c:pt idx="438">
                  <c:v>0.16419155305303601</c:v>
                </c:pt>
                <c:pt idx="439">
                  <c:v>0.15747257660710501</c:v>
                </c:pt>
                <c:pt idx="440">
                  <c:v>0.15684149980423301</c:v>
                </c:pt>
                <c:pt idx="441">
                  <c:v>0.15192458488531099</c:v>
                </c:pt>
                <c:pt idx="442">
                  <c:v>0.15089325567630399</c:v>
                </c:pt>
                <c:pt idx="443">
                  <c:v>0.15022775286325299</c:v>
                </c:pt>
                <c:pt idx="444">
                  <c:v>0.151318526985185</c:v>
                </c:pt>
                <c:pt idx="445">
                  <c:v>0.14684985072786599</c:v>
                </c:pt>
                <c:pt idx="446">
                  <c:v>0.14413289796523099</c:v>
                </c:pt>
                <c:pt idx="447">
                  <c:v>0.14231077127821901</c:v>
                </c:pt>
                <c:pt idx="448">
                  <c:v>0.14297026955461101</c:v>
                </c:pt>
                <c:pt idx="449">
                  <c:v>0.13956069348834699</c:v>
                </c:pt>
                <c:pt idx="450">
                  <c:v>0.138766843704208</c:v>
                </c:pt>
                <c:pt idx="451">
                  <c:v>0.13727921974691401</c:v>
                </c:pt>
                <c:pt idx="452">
                  <c:v>0.13354679975961201</c:v>
                </c:pt>
                <c:pt idx="453">
                  <c:v>0.13768722801290001</c:v>
                </c:pt>
                <c:pt idx="454">
                  <c:v>0.13228724811975301</c:v>
                </c:pt>
                <c:pt idx="455">
                  <c:v>0.13064600809959701</c:v>
                </c:pt>
                <c:pt idx="456">
                  <c:v>0.13284787169249199</c:v>
                </c:pt>
                <c:pt idx="457">
                  <c:v>0.124391582639859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153232"/>
        <c:axId val="227675512"/>
      </c:scatterChart>
      <c:valAx>
        <c:axId val="225153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 Elapsed (</a:t>
                </a:r>
                <a:r>
                  <a:rPr lang="en-US" dirty="0" err="1" smtClean="0"/>
                  <a:t>hh:mm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overlay val="0"/>
        </c:title>
        <c:numFmt formatCode="h:mm;@" sourceLinked="0"/>
        <c:majorTickMark val="out"/>
        <c:minorTickMark val="in"/>
        <c:tickLblPos val="nextTo"/>
        <c:spPr>
          <a:ln/>
        </c:spPr>
        <c:crossAx val="227675512"/>
        <c:crossesAt val="-1"/>
        <c:crossBetween val="midCat"/>
        <c:majorUnit val="8.3333300000000013E-2"/>
      </c:valAx>
      <c:valAx>
        <c:axId val="227675512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Energy Exchanged (kW)</a:t>
                </a:r>
                <a:endParaRPr lang="en-US" dirty="0"/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2251532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250" cy="465601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190" y="0"/>
            <a:ext cx="3027250" cy="465601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r">
              <a:defRPr sz="1200"/>
            </a:lvl1pPr>
          </a:lstStyle>
          <a:p>
            <a:fld id="{0FCAFC3E-B615-4C5C-ABDC-E3171BACFE7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06" tIns="45153" rIns="90306" bIns="45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876" y="4467250"/>
            <a:ext cx="5589249" cy="3655595"/>
          </a:xfrm>
          <a:prstGeom prst="rect">
            <a:avLst/>
          </a:prstGeom>
        </p:spPr>
        <p:txBody>
          <a:bodyPr vert="horz" lIns="90306" tIns="45153" rIns="90306" bIns="4515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8099"/>
            <a:ext cx="3027250" cy="465601"/>
          </a:xfrm>
          <a:prstGeom prst="rect">
            <a:avLst/>
          </a:prstGeom>
        </p:spPr>
        <p:txBody>
          <a:bodyPr vert="horz" lIns="90306" tIns="45153" rIns="90306" bIns="45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190" y="8818099"/>
            <a:ext cx="3027250" cy="465601"/>
          </a:xfrm>
          <a:prstGeom prst="rect">
            <a:avLst/>
          </a:prstGeom>
        </p:spPr>
        <p:txBody>
          <a:bodyPr vert="horz" lIns="90306" tIns="45153" rIns="90306" bIns="45153" rtlCol="0" anchor="b"/>
          <a:lstStyle>
            <a:lvl1pPr algn="r">
              <a:defRPr sz="1200"/>
            </a:lvl1pPr>
          </a:lstStyle>
          <a:p>
            <a:fld id="{61F64791-F714-40BB-B39F-7FB51CC4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05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11C5-A115-4BF9-BF3D-7E75256F99D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58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</a:t>
            </a:r>
            <a:r>
              <a:rPr lang="en-US" baseline="0" dirty="0" smtClean="0"/>
              <a:t> hg to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11C5-A115-4BF9-BF3D-7E75256F99D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78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Upmass</a:t>
            </a:r>
            <a:r>
              <a:rPr lang="en-US" sz="1200" dirty="0" smtClean="0"/>
              <a:t>/</a:t>
            </a:r>
            <a:r>
              <a:rPr lang="en-US" sz="1200" dirty="0" err="1" smtClean="0"/>
              <a:t>downmass</a:t>
            </a:r>
            <a:r>
              <a:rPr lang="en-US" sz="1200" dirty="0" smtClean="0"/>
              <a:t> (minimize crew time</a:t>
            </a:r>
          </a:p>
          <a:p>
            <a:endParaRPr lang="en-US" sz="1200" dirty="0" smtClean="0"/>
          </a:p>
          <a:p>
            <a:endParaRPr lang="en-US" dirty="0" smtClean="0"/>
          </a:p>
          <a:p>
            <a:r>
              <a:rPr lang="en-US" dirty="0" smtClean="0"/>
              <a:t>Add</a:t>
            </a:r>
            <a:r>
              <a:rPr lang="en-US" baseline="0" dirty="0" smtClean="0"/>
              <a:t> info for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51CB-D45E-4509-AB36-99DF0568A0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27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TRL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51CB-D45E-4509-AB36-99DF0568A0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4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Without reparability, the system should be robust (easy to fix or hard to break balance)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51CB-D45E-4509-AB36-99DF0568A0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6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8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0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52" y="50105"/>
            <a:ext cx="7335399" cy="8586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4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0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4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3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6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8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2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9000" y="50105"/>
            <a:ext cx="7385851" cy="85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047" y="1245731"/>
            <a:ext cx="8617906" cy="5067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54032" y="64265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F03FC-06F2-4439-A699-B60085BB9C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NASA-Logo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890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 userDrawn="1"/>
        </p:nvGrpSpPr>
        <p:grpSpPr>
          <a:xfrm>
            <a:off x="8136705" y="-12526"/>
            <a:ext cx="988505" cy="959545"/>
            <a:chOff x="7286346" y="1365250"/>
            <a:chExt cx="988505" cy="959545"/>
          </a:xfrm>
        </p:grpSpPr>
        <p:sp>
          <p:nvSpPr>
            <p:cNvPr id="13" name="Right Triangle 12"/>
            <p:cNvSpPr/>
            <p:nvPr userDrawn="1"/>
          </p:nvSpPr>
          <p:spPr>
            <a:xfrm flipV="1">
              <a:off x="7353301" y="1390650"/>
              <a:ext cx="921550" cy="934145"/>
            </a:xfrm>
            <a:prstGeom prst="rtTriangle">
              <a:avLst/>
            </a:prstGeom>
            <a:gradFill>
              <a:gsLst>
                <a:gs pos="0">
                  <a:srgbClr val="C00000"/>
                </a:gs>
                <a:gs pos="20000">
                  <a:srgbClr val="C00000"/>
                </a:gs>
                <a:gs pos="61000">
                  <a:srgbClr val="000000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7286346" y="1365250"/>
              <a:ext cx="912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H</a:t>
              </a:r>
              <a:r>
                <a:rPr lang="en-US" sz="7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uman</a:t>
              </a:r>
              <a:r>
                <a:rPr lang="en-US" sz="9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/>
              </a:r>
              <a:br>
                <a:rPr lang="en-US" sz="9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</a:br>
              <a:r>
                <a:rPr lang="en-US" sz="900" b="1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E</a:t>
              </a:r>
              <a:r>
                <a:rPr lang="en-US" sz="7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xploration</a:t>
              </a:r>
              <a:r>
                <a:rPr lang="en-US" sz="9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/>
              </a:r>
              <a:br>
                <a:rPr lang="en-US" sz="9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</a:br>
              <a:r>
                <a:rPr lang="en-US" sz="900" b="1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S</a:t>
              </a:r>
              <a:r>
                <a:rPr lang="en-US" sz="7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pacecraft</a:t>
              </a:r>
            </a:p>
            <a:p>
              <a:r>
                <a:rPr lang="en-US" sz="900" b="1" cap="small" dirty="0" err="1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T</a:t>
              </a:r>
              <a:r>
                <a:rPr lang="en-US" sz="700" cap="small" dirty="0" err="1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estbed</a:t>
              </a:r>
              <a:r>
                <a:rPr lang="en-US" sz="900" cap="small" dirty="0" smtClean="0">
                  <a:latin typeface="Gill Sans MT" panose="020B0502020104020203" pitchFamily="34" charset="0"/>
                </a:rPr>
                <a:t> </a:t>
              </a:r>
              <a:r>
                <a:rPr lang="en-US" sz="7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f</a:t>
              </a:r>
              <a:r>
                <a:rPr lang="en-US" sz="700" cap="small" dirty="0" smtClean="0">
                  <a:latin typeface="Gill Sans MT" panose="020B0502020104020203" pitchFamily="34" charset="0"/>
                </a:rPr>
                <a:t>or</a:t>
              </a:r>
              <a:endParaRPr lang="en-US" sz="900" cap="small" dirty="0" smtClean="0">
                <a:latin typeface="Gill Sans MT" panose="020B0502020104020203" pitchFamily="34" charset="0"/>
              </a:endParaRPr>
            </a:p>
            <a:p>
              <a:r>
                <a:rPr lang="en-US" sz="500" b="1" cap="small" dirty="0" smtClean="0">
                  <a:solidFill>
                    <a:srgbClr val="EBE1D8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sz="900" b="1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I</a:t>
              </a:r>
              <a:r>
                <a:rPr lang="en-US" sz="700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nteg</a:t>
              </a:r>
              <a:r>
                <a:rPr lang="en-US" sz="700" cap="small" dirty="0" smtClean="0">
                  <a:latin typeface="Gill Sans MT" panose="020B0502020104020203" pitchFamily="34" charset="0"/>
                </a:rPr>
                <a:t>ration</a:t>
              </a:r>
              <a:r>
                <a:rPr lang="en-US" sz="900" cap="small" dirty="0" smtClean="0">
                  <a:latin typeface="Gill Sans MT" panose="020B0502020104020203" pitchFamily="34" charset="0"/>
                </a:rPr>
                <a:t> </a:t>
              </a:r>
              <a:r>
                <a:rPr lang="en-US" sz="700" cap="small" dirty="0" smtClean="0">
                  <a:latin typeface="Gill Sans MT" panose="020B0502020104020203" pitchFamily="34" charset="0"/>
                </a:rPr>
                <a:t>and</a:t>
              </a:r>
              <a:endParaRPr lang="en-US" sz="900" cap="small" dirty="0" smtClean="0">
                <a:latin typeface="Gill Sans MT" panose="020B0502020104020203" pitchFamily="34" charset="0"/>
              </a:endParaRPr>
            </a:p>
            <a:p>
              <a:r>
                <a:rPr lang="en-US" sz="900" b="1" cap="small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A</a:t>
              </a:r>
              <a:r>
                <a:rPr lang="en-US" sz="700" cap="small" dirty="0" smtClean="0">
                  <a:latin typeface="Gill Sans MT" panose="020B0502020104020203" pitchFamily="34" charset="0"/>
                </a:rPr>
                <a:t>dvancement</a:t>
              </a:r>
              <a:endParaRPr lang="en-US" sz="700" cap="small" dirty="0">
                <a:latin typeface="Gill Sans MT" panose="020B0502020104020203" pitchFamily="34" charset="0"/>
              </a:endParaRPr>
            </a:p>
          </p:txBody>
        </p:sp>
      </p:grpSp>
      <p:cxnSp>
        <p:nvCxnSpPr>
          <p:cNvPr id="5" name="Straight Connector 4"/>
          <p:cNvCxnSpPr/>
          <p:nvPr userDrawn="1"/>
        </p:nvCxnSpPr>
        <p:spPr>
          <a:xfrm>
            <a:off x="0" y="964775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55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11754"/>
            <a:ext cx="9144000" cy="1674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4548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HESTIA Phase I Results: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The Air Revitalization System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4123" y="4280052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Sarah E. Wright</a:t>
            </a:r>
          </a:p>
          <a:p>
            <a:r>
              <a:rPr lang="en-US" sz="1200" dirty="0" smtClean="0"/>
              <a:t>NASA Johnson Space Center</a:t>
            </a:r>
          </a:p>
          <a:p>
            <a:r>
              <a:rPr lang="en-US" sz="1200" dirty="0" smtClean="0"/>
              <a:t>Crew and Thermal Systems Division</a:t>
            </a:r>
          </a:p>
          <a:p>
            <a:r>
              <a:rPr lang="en-US" sz="1200" dirty="0" smtClean="0"/>
              <a:t>Thermal Systems Branch</a:t>
            </a:r>
          </a:p>
          <a:p>
            <a:r>
              <a:rPr lang="en-US" sz="1200" dirty="0" smtClean="0"/>
              <a:t>May 6, 2016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Calculation method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8886-70F6-41DB-9B70-EC42A3A416BB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84086" y="3838462"/>
              <a:ext cx="7458076" cy="18833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9080"/>
                    <a:gridCol w="3400425"/>
                    <a:gridCol w="2068571"/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Term</a:t>
                          </a:r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Definition</a:t>
                          </a:r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Unit</a:t>
                          </a:r>
                          <a:endParaRPr lang="en-US" sz="1400" dirty="0"/>
                        </a:p>
                      </a:txBody>
                      <a:tcPr marL="68580" marR="68580" marT="34290" marB="34290"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𝑚𝑎𝑠𝑠</m:t>
                                </m:r>
                                <m: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𝑓𝑙𝑜𝑤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𝑟𝑎𝑡𝑒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𝑘𝑔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68580" marR="68580" marT="34290" marB="34290"/>
                    </a:tc>
                  </a:tr>
                  <a:tr h="26555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𝑠𝑝𝑒𝑐𝑖𝑓𝑖𝑐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h𝑒𝑎𝑡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𝑑𝑟𝑦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𝑎𝑖𝑟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𝑘𝐽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𝑘𝑔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°</m:t>
                                        </m:r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68580" marR="68580" marT="34290" marB="34290"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l-GR" sz="12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2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𝑐h𝑎𝑛𝑔𝑒</m:t>
                                </m:r>
                                <m:r>
                                  <a:rPr lang="en-US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𝑡𝑒𝑚𝑝𝑒𝑟𝑎𝑡𝑢𝑟𝑒</m:t>
                                </m:r>
                                <m:r>
                                  <a:rPr lang="en-US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  <m:r>
                                  <a:rPr lang="en-US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68580" marR="68580" marT="34290" marB="34290"/>
                    </a:tc>
                  </a:tr>
                  <a:tr h="28118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𝑠𝑝𝑒𝑐𝑖𝑓𝑖𝑐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𝑒𝑛𝑡h𝑎𝑙𝑝𝑦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𝑒𝑣𝑎𝑝𝑜𝑟𝑎𝑡𝑖𝑜𝑛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𝑘𝐽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68580" marR="68580" marT="34290" marB="34290"/>
                    </a:tc>
                  </a:tr>
                  <a:tr h="2857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</a:rPr>
                                  <m:t>𝑠𝑝𝑒𝑐𝑖𝑓𝑖𝑐</m:t>
                                </m:r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</a:rPr>
                                  <m:t>𝑒𝑛𝑡h𝑎𝑙𝑝𝑦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𝑤𝑎𝑡𝑒𝑟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𝑣𝑎𝑝𝑜𝑟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𝑘𝐽</m:t>
                                    </m:r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𝑘𝑔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68580" marR="68580" marT="34290" marB="34290"/>
                    </a:tc>
                  </a:tr>
                  <a:tr h="265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h𝑢𝑚𝑖𝑑𝑖𝑡𝑦</m:t>
                                </m:r>
                                <m:r>
                                  <a:rPr lang="en-US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𝑟𝑎𝑡𝑖𝑜</m:t>
                                </m:r>
                                <m:r>
                                  <a:rPr lang="en-US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1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𝑘𝑔</m:t>
                                        </m:r>
                                      </m:e>
                                      <m:sub>
                                        <m: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  <m: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𝑘𝑔</m:t>
                                        </m:r>
                                      </m:e>
                                      <m:sub>
                                        <m:r>
                                          <a:rPr lang="en-US" sz="12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𝑑𝑟𝑦𝑎𝑖𝑟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7437149"/>
                  </p:ext>
                </p:extLst>
              </p:nvPr>
            </p:nvGraphicFramePr>
            <p:xfrm>
              <a:off x="912114" y="3974949"/>
              <a:ext cx="9944100" cy="25008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52106"/>
                    <a:gridCol w="4533900"/>
                    <a:gridCol w="2758094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Term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Definition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Unit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0" t="-118182" r="-276322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8602" t="-118182" r="-61559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0486" t="-118182" r="-1104" b="-700000"/>
                          </a:stretch>
                        </a:blipFill>
                      </a:tcPr>
                    </a:tc>
                  </a:tr>
                  <a:tr h="3540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0" t="-206897" r="-276322" b="-56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8602" t="-206897" r="-61559" b="-56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0486" t="-206897" r="-1104" b="-563793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0" t="-317857" r="-276322" b="-483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8602" t="-317857" r="-61559" b="-483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0486" t="-317857" r="-1104" b="-483929"/>
                          </a:stretch>
                        </a:blipFill>
                      </a:tcPr>
                    </a:tc>
                  </a:tr>
                  <a:tr h="3749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0" t="-383607" r="-276322" b="-3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8602" t="-383607" r="-61559" b="-3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0486" t="-383607" r="-1104" b="-344262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0" t="-468254" r="-276322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8602" t="-468254" r="-61559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0486" t="-468254" r="-1104" b="-233333"/>
                          </a:stretch>
                        </a:blipFill>
                      </a:tcPr>
                    </a:tc>
                  </a:tr>
                  <a:tr h="3545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0" t="-617241" r="-276322" b="-15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8602" t="-617241" r="-61559" b="-15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0486" t="-617241" r="-1104" b="-1534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1" name="TextBox 30"/>
          <p:cNvSpPr txBox="1"/>
          <p:nvPr/>
        </p:nvSpPr>
        <p:spPr>
          <a:xfrm>
            <a:off x="5972938" y="2374405"/>
            <a:ext cx="20852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All other terms available from experiment data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12269" y="3353714"/>
            <a:ext cx="12920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Sensible heat of water vapor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811873" y="2132065"/>
            <a:ext cx="5040667" cy="724567"/>
            <a:chOff x="3749163" y="1699753"/>
            <a:chExt cx="6720889" cy="966089"/>
          </a:xfrm>
        </p:grpSpPr>
        <p:sp>
          <p:nvSpPr>
            <p:cNvPr id="30" name="TextBox 29"/>
            <p:cNvSpPr txBox="1"/>
            <p:nvPr/>
          </p:nvSpPr>
          <p:spPr>
            <a:xfrm>
              <a:off x="6607090" y="1699753"/>
              <a:ext cx="386296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Vary with temperature, need formula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749163" y="1899808"/>
              <a:ext cx="2857927" cy="766034"/>
              <a:chOff x="3749163" y="1899808"/>
              <a:chExt cx="2857927" cy="766034"/>
            </a:xfrm>
          </p:grpSpPr>
          <p:cxnSp>
            <p:nvCxnSpPr>
              <p:cNvPr id="13" name="Straight Arrow Connector 12"/>
              <p:cNvCxnSpPr>
                <a:stCxn id="30" idx="1"/>
                <a:endCxn id="21" idx="7"/>
              </p:cNvCxnSpPr>
              <p:nvPr/>
            </p:nvCxnSpPr>
            <p:spPr>
              <a:xfrm flipH="1">
                <a:off x="3749163" y="1899808"/>
                <a:ext cx="2857927" cy="7660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30" idx="1"/>
                <a:endCxn id="24" idx="0"/>
              </p:cNvCxnSpPr>
              <p:nvPr/>
            </p:nvCxnSpPr>
            <p:spPr>
              <a:xfrm flipH="1">
                <a:off x="5374938" y="1899808"/>
                <a:ext cx="1232152" cy="7179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30" idx="1"/>
              </p:cNvCxnSpPr>
              <p:nvPr/>
            </p:nvCxnSpPr>
            <p:spPr>
              <a:xfrm flipH="1">
                <a:off x="6175239" y="1899808"/>
                <a:ext cx="431851" cy="6988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Left Brace 2"/>
          <p:cNvSpPr/>
          <p:nvPr/>
        </p:nvSpPr>
        <p:spPr>
          <a:xfrm rot="16200000">
            <a:off x="5278809" y="2644085"/>
            <a:ext cx="347344" cy="1208184"/>
          </a:xfrm>
          <a:prstGeom prst="leftBrace">
            <a:avLst>
              <a:gd name="adj1" fmla="val 8333"/>
              <a:gd name="adj2" fmla="val 532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Left Brace 14"/>
          <p:cNvSpPr/>
          <p:nvPr/>
        </p:nvSpPr>
        <p:spPr>
          <a:xfrm rot="16200000">
            <a:off x="2490471" y="2665006"/>
            <a:ext cx="347344" cy="1208184"/>
          </a:xfrm>
          <a:prstGeom prst="leftBrace">
            <a:avLst>
              <a:gd name="adj1" fmla="val 8333"/>
              <a:gd name="adj2" fmla="val 524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Left Brace 15"/>
          <p:cNvSpPr/>
          <p:nvPr/>
        </p:nvSpPr>
        <p:spPr>
          <a:xfrm rot="16200000">
            <a:off x="3845985" y="2649326"/>
            <a:ext cx="347344" cy="1208184"/>
          </a:xfrm>
          <a:prstGeom prst="leftBrace">
            <a:avLst>
              <a:gd name="adj1" fmla="val 8333"/>
              <a:gd name="adj2" fmla="val 524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1370409" y="3248177"/>
            <a:ext cx="12920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Sensible heat of dry air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09103" y="3291570"/>
            <a:ext cx="21395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Latent heat of vaporization (condensation)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Placeholder 5"/>
              <p:cNvSpPr txBox="1">
                <a:spLocks/>
              </p:cNvSpPr>
              <p:nvPr/>
            </p:nvSpPr>
            <p:spPr>
              <a:xfrm>
                <a:off x="1451720" y="2761315"/>
                <a:ext cx="6013296" cy="720054"/>
              </a:xfrm>
              <a:prstGeom prst="rect">
                <a:avLst/>
              </a:prstGeom>
            </p:spPr>
            <p:txBody>
              <a:bodyPr vert="horz" lIns="34290" tIns="34290" rIns="34290" bIns="3429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3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500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500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𝑎𝑖𝑟</m:t>
                            </m:r>
                          </m:sub>
                        </m:sSub>
                        <m:r>
                          <a:rPr lang="en-US" sz="15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acc>
                          <m:accPr>
                            <m:chr m:val="̇"/>
                            <m:ctrlPr>
                              <a:rPr lang="en-US" sz="1500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15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𝑎𝑖𝑟</m:t>
                        </m:r>
                      </m:sub>
                    </m:sSub>
                    <m:r>
                      <a:rPr lang="en-US" sz="15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5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5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5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15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15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5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2−1</m:t>
                        </m:r>
                      </m:sub>
                    </m:sSub>
                    <m:r>
                      <a:rPr lang="en-US" sz="15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5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500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15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𝑎𝑖𝑟</m:t>
                        </m:r>
                      </m:sub>
                    </m:sSub>
                    <m:r>
                      <a:rPr lang="en-US" sz="15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15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15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500" i="1" baseline="-25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5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2−1</m:t>
                        </m:r>
                      </m:sub>
                    </m:sSub>
                    <m:r>
                      <a:rPr lang="en-US" sz="15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𝑐𝑜𝑛𝑑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𝑡𝑖𝑚𝑒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𝑡𝑜𝑡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5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𝑓𝑔</m:t>
                        </m:r>
                      </m:sub>
                    </m:sSub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32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626" y="2538753"/>
                <a:ext cx="8017728" cy="9600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2625235" y="2799865"/>
            <a:ext cx="218660" cy="3876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/>
          <p:cNvSpPr/>
          <p:nvPr/>
        </p:nvSpPr>
        <p:spPr>
          <a:xfrm>
            <a:off x="4143710" y="2741071"/>
            <a:ext cx="621043" cy="3876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3928567" y="2820575"/>
            <a:ext cx="205274" cy="2471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1529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1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 Test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944147"/>
              </p:ext>
            </p:extLst>
          </p:nvPr>
        </p:nvGraphicFramePr>
        <p:xfrm>
          <a:off x="531444" y="1437640"/>
          <a:ext cx="8206155" cy="4780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648"/>
                <a:gridCol w="789354"/>
                <a:gridCol w="836246"/>
                <a:gridCol w="1086339"/>
                <a:gridCol w="930031"/>
                <a:gridCol w="1016000"/>
                <a:gridCol w="867507"/>
                <a:gridCol w="883139"/>
                <a:gridCol w="1062891"/>
              </a:tblGrid>
              <a:tr h="578387">
                <a:tc>
                  <a:txBody>
                    <a:bodyPr/>
                    <a:lstStyle/>
                    <a:p>
                      <a:r>
                        <a:rPr lang="en-US" sz="1200" u="sng" dirty="0">
                          <a:effectLst/>
                          <a:latin typeface="+mn-lt"/>
                        </a:rPr>
                        <a:t>Test Point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Chiller Set Point (°C)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Coolant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Inlet T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(°C)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b="1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TCRS Air Flow </a:t>
                      </a:r>
                      <a:r>
                        <a:rPr lang="en-US" sz="1200" b="1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 Set </a:t>
                      </a:r>
                      <a:r>
                        <a:rPr lang="en-US" sz="1200" b="1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Point (CFM)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b="1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TCRS Air Flow Rate</a:t>
                      </a:r>
                    </a:p>
                    <a:p>
                      <a:r>
                        <a:rPr lang="en-US" sz="1200" b="1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(CFM)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u="sng" dirty="0" err="1" smtClean="0">
                          <a:effectLst/>
                          <a:latin typeface="+mn-lt"/>
                        </a:rPr>
                        <a:t>LiOH</a:t>
                      </a:r>
                      <a:r>
                        <a:rPr lang="en-US" sz="1200" u="sng" baseline="0" dirty="0" smtClean="0">
                          <a:effectLst/>
                          <a:latin typeface="+mn-lt"/>
                        </a:rPr>
                        <a:t> Air </a:t>
                      </a:r>
                      <a:r>
                        <a:rPr lang="en-US" sz="1200" u="sng" dirty="0" smtClean="0">
                          <a:effectLst/>
                          <a:latin typeface="+mn-lt"/>
                        </a:rPr>
                        <a:t>Flow </a:t>
                      </a:r>
                      <a:r>
                        <a:rPr lang="en-US" sz="1200" u="sng" dirty="0">
                          <a:effectLst/>
                          <a:latin typeface="+mn-lt"/>
                        </a:rPr>
                        <a:t>Rate Set </a:t>
                      </a:r>
                      <a:r>
                        <a:rPr lang="en-US" sz="1200" u="sng" dirty="0" smtClean="0">
                          <a:effectLst/>
                          <a:latin typeface="+mn-lt"/>
                        </a:rPr>
                        <a:t>Point (CFM)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u="sng" dirty="0" err="1" smtClean="0">
                          <a:effectLst/>
                          <a:latin typeface="+mn-lt"/>
                        </a:rPr>
                        <a:t>LiOH</a:t>
                      </a:r>
                      <a:r>
                        <a:rPr lang="en-US" sz="1200" u="sng" baseline="0" dirty="0" smtClean="0">
                          <a:effectLst/>
                          <a:latin typeface="+mn-lt"/>
                        </a:rPr>
                        <a:t>  Air </a:t>
                      </a:r>
                      <a:r>
                        <a:rPr lang="en-US" sz="1200" u="sng" dirty="0" smtClean="0">
                          <a:effectLst/>
                          <a:latin typeface="+mn-lt"/>
                        </a:rPr>
                        <a:t>Flow Rate (CFM)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u="sng" dirty="0" smtClean="0">
                          <a:latin typeface="+mn-lt"/>
                        </a:rPr>
                        <a:t>Exercise</a:t>
                      </a:r>
                      <a:r>
                        <a:rPr lang="en-US" sz="1200" u="sng" baseline="0" dirty="0" smtClean="0">
                          <a:latin typeface="+mn-lt"/>
                        </a:rPr>
                        <a:t> Profile</a:t>
                      </a:r>
                      <a:endParaRPr lang="en-US" sz="1200" u="sng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Humidity Injection rate set point (mL/min)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8387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+mn-lt"/>
                        </a:rPr>
                        <a:t>10.6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12.6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4 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4.71</a:t>
                      </a:r>
                    </a:p>
                  </a:txBody>
                  <a:tcPr marL="68580" marR="68580" marT="0" marB="0"/>
                </a:tc>
              </a:tr>
              <a:tr h="578387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+mn-lt"/>
                        </a:rPr>
                        <a:t>10.6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11.4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4 normal</a:t>
                      </a:r>
                    </a:p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8387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+mn-lt"/>
                        </a:rPr>
                        <a:t>10.6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10.0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4 normal</a:t>
                      </a:r>
                    </a:p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8387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4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+mn-lt"/>
                        </a:rPr>
                        <a:t>21.2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23.3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4 normal</a:t>
                      </a:r>
                    </a:p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8387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+mn-lt"/>
                        </a:rPr>
                        <a:t>21.2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20.9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4 normal</a:t>
                      </a:r>
                    </a:p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8387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6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+mn-lt"/>
                        </a:rPr>
                        <a:t>21.2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20.8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4 normal</a:t>
                      </a:r>
                    </a:p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8387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7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10.6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+mn-lt"/>
                        </a:rPr>
                        <a:t>11.3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3 rest, 1 exercise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21.38 </a:t>
                      </a:r>
                    </a:p>
                    <a:p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(peak)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233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CHX Performance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5"/>
              <p:cNvSpPr txBox="1">
                <a:spLocks/>
              </p:cNvSpPr>
              <p:nvPr/>
            </p:nvSpPr>
            <p:spPr>
              <a:xfrm>
                <a:off x="1780344" y="1565377"/>
                <a:ext cx="5603161" cy="446877"/>
              </a:xfrm>
              <a:prstGeom prst="rect">
                <a:avLst/>
              </a:prstGeom>
            </p:spPr>
            <p:txBody>
              <a:bodyPr vert="horz" lIns="34290" tIns="34290" rIns="34290" bIns="3429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3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3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b="1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sz="1600" b="1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𝒐𝒖𝒕</m:t>
                            </m:r>
                          </m:sub>
                        </m:sSub>
                        <m:r>
                          <a:rPr lang="en-US" sz="1600" b="1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600" b="1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sz="1600" b="1" i="1" dirty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𝒂𝒊𝒓</m:t>
                            </m:r>
                          </m:sub>
                        </m:sSub>
                        <m:r>
                          <a:rPr lang="en-US" sz="16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acc>
                          <m:accPr>
                            <m:chr m:val="̇"/>
                            <m:ctrlPr>
                              <a:rPr lang="en-US" sz="1600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16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𝑎𝑖𝑟</m:t>
                        </m:r>
                      </m:sub>
                    </m:sSub>
                    <m:r>
                      <a:rPr lang="en-US" sz="16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6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16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2−1</m:t>
                        </m:r>
                      </m:sub>
                    </m:sSub>
                    <m:r>
                      <a:rPr lang="en-US" sz="16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600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dirty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16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𝑎𝑖𝑟</m:t>
                        </m:r>
                      </m:sub>
                    </m:sSub>
                    <m:r>
                      <a:rPr lang="en-US" sz="16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16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600" i="1" baseline="-25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2−1</m:t>
                        </m:r>
                      </m:sub>
                    </m:sSub>
                    <m:r>
                      <a:rPr lang="en-US" sz="16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6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𝑐𝑜𝑛𝑑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𝑡𝑖𝑚𝑒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𝑡𝑜𝑡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US" sz="16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𝑓𝑔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344" y="1565377"/>
                <a:ext cx="5603161" cy="4468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42079" y="2058133"/>
                <a:ext cx="2879687" cy="60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b="1" i="1" dirty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dirty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sz="1600" b="1" i="1" dirty="0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𝒊𝒏</m:t>
                              </m:r>
                            </m:sub>
                          </m:sSub>
                          <m:r>
                            <a:rPr lang="en-US" sz="1600" b="1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𝒄𝒐𝒐𝒍𝒊𝒏𝒈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̇"/>
                          <m:ctrlPr>
                            <a:rPr lang="en-US" sz="16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sSub>
                        <m:sSubPr>
                          <m:ctrlPr>
                            <a:rPr lang="en-US" sz="16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sz="16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079" y="2058133"/>
                <a:ext cx="2879687" cy="6081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8886-70F6-41DB-9B70-EC42A3A416B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4" y="2666248"/>
            <a:ext cx="7024817" cy="3500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17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CHX Performance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13</a:t>
            </a:fld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968187" y="5568286"/>
            <a:ext cx="398584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Figure 7:  ARS Test Point 7 Energy Balance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*Spike in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Qcoolant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and Q air  due to decrease in chiller cart temperature from 15°C to 2°C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17" name="Char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151067"/>
              </p:ext>
            </p:extLst>
          </p:nvPr>
        </p:nvGraphicFramePr>
        <p:xfrm>
          <a:off x="642972" y="2025018"/>
          <a:ext cx="7877906" cy="3285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6529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889000" y="1841723"/>
                <a:ext cx="7290054" cy="3009119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Perform post-test calibration, improve instrumentation for future tests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Run further tests to determine discrepancies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Characterize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𝑙𝑜𝑠𝑠</m:t>
                        </m:r>
                      </m:sub>
                    </m:sSub>
                  </m:oMath>
                </a14:m>
                <a:r>
                  <a:rPr lang="en-US" dirty="0" smtClean="0"/>
                  <a:t> sources</a:t>
                </a: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i.e. measure water storage capacity in separator for additional condensate</a:t>
                </a: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Tie in ARS and other subsystem data collection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Develop new CHX to “plug in” to HESTIA 20’ chamber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889000" y="1841723"/>
                <a:ext cx="7290054" cy="3009119"/>
              </a:xfrm>
              <a:blipFill rotWithShape="0">
                <a:blip r:embed="rId2"/>
                <a:stretch>
                  <a:fillRect l="-1003" t="-3441" r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254246" y="-525543"/>
            <a:ext cx="3566160" cy="3017520"/>
          </a:xfrm>
          <a:prstGeom prst="rect">
            <a:avLst/>
          </a:prstGeom>
        </p:spPr>
        <p:txBody>
          <a:bodyPr vert="horz" lIns="34290" tIns="34290" rIns="3429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Tw Cen MT" panose="020B0602020104020603" pitchFamily="34" charset="0"/>
              <a:buNone/>
            </a:pPr>
            <a:endParaRPr lang="en-US" sz="16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8886-70F6-41DB-9B70-EC42A3A416B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5842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CHX Technology Development </a:t>
            </a:r>
            <a:br>
              <a:rPr lang="en-US" dirty="0" smtClean="0"/>
            </a:br>
            <a:r>
              <a:rPr lang="en-US" dirty="0" smtClean="0"/>
              <a:t>Problem &amp;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43636" cy="4953000"/>
          </a:xfrm>
        </p:spPr>
        <p:txBody>
          <a:bodyPr/>
          <a:lstStyle/>
          <a:p>
            <a:r>
              <a:rPr lang="en-US" sz="1800" dirty="0"/>
              <a:t>CHX are a critical function of closed-loop life support </a:t>
            </a:r>
          </a:p>
          <a:p>
            <a:pPr lvl="1"/>
            <a:r>
              <a:rPr lang="en-US" sz="1600" dirty="0"/>
              <a:t>~50% of reclaimed </a:t>
            </a:r>
            <a:r>
              <a:rPr lang="en-US" sz="1600" dirty="0" smtClean="0"/>
              <a:t>water on ISS </a:t>
            </a:r>
            <a:r>
              <a:rPr lang="en-US" sz="1600" dirty="0"/>
              <a:t>is from </a:t>
            </a:r>
            <a:r>
              <a:rPr lang="en-US" sz="1600" dirty="0" smtClean="0"/>
              <a:t>CHX condensate (up to 4lbs/</a:t>
            </a:r>
            <a:r>
              <a:rPr lang="en-US" sz="1600" dirty="0" err="1" smtClean="0"/>
              <a:t>hr</a:t>
            </a:r>
            <a:r>
              <a:rPr lang="en-US" sz="1600" dirty="0" smtClean="0"/>
              <a:t>)</a:t>
            </a:r>
            <a:endParaRPr lang="en-US" sz="1600" dirty="0"/>
          </a:p>
          <a:p>
            <a:pPr lvl="1"/>
            <a:r>
              <a:rPr lang="en-US" sz="1600" dirty="0" smtClean="0"/>
              <a:t>Utilizes a </a:t>
            </a:r>
            <a:r>
              <a:rPr lang="en-US" sz="1600" dirty="0"/>
              <a:t>hydrophilic coating to gather condensate</a:t>
            </a:r>
          </a:p>
          <a:p>
            <a:r>
              <a:rPr lang="en-US" sz="1800" dirty="0" smtClean="0"/>
              <a:t>Three problems </a:t>
            </a:r>
            <a:r>
              <a:rPr lang="en-US" sz="1800" dirty="0"/>
              <a:t>with current technology</a:t>
            </a:r>
          </a:p>
          <a:p>
            <a:pPr lvl="1"/>
            <a:r>
              <a:rPr lang="en-US" sz="1600" dirty="0"/>
              <a:t>Current CHX’s must be </a:t>
            </a:r>
            <a:r>
              <a:rPr lang="en-US" sz="1600" i="1" u="sng" dirty="0">
                <a:solidFill>
                  <a:srgbClr val="FF0000"/>
                </a:solidFill>
              </a:rPr>
              <a:t>dried out on a monthly basis </a:t>
            </a:r>
            <a:r>
              <a:rPr lang="en-US" sz="1600" dirty="0"/>
              <a:t>to mitigate bio-growth</a:t>
            </a:r>
          </a:p>
          <a:p>
            <a:pPr lvl="2"/>
            <a:r>
              <a:rPr lang="en-US" sz="1400" dirty="0"/>
              <a:t>Uses crew time and resources which may not be available on long duration </a:t>
            </a:r>
            <a:r>
              <a:rPr lang="en-US" sz="1400" dirty="0" smtClean="0"/>
              <a:t>spaceflight</a:t>
            </a:r>
          </a:p>
          <a:p>
            <a:pPr lvl="2"/>
            <a:r>
              <a:rPr lang="en-US" sz="1400" dirty="0" smtClean="0"/>
              <a:t>Increases volume and mass with dual core “</a:t>
            </a:r>
            <a:r>
              <a:rPr lang="en-US" sz="1400" dirty="0" err="1" smtClean="0"/>
              <a:t>swingbed</a:t>
            </a:r>
            <a:r>
              <a:rPr lang="en-US" sz="1400" dirty="0" smtClean="0"/>
              <a:t>” approach</a:t>
            </a:r>
            <a:endParaRPr lang="en-US" sz="1400" dirty="0"/>
          </a:p>
          <a:p>
            <a:pPr lvl="1">
              <a:buClr>
                <a:schemeClr val="tx1"/>
              </a:buClr>
            </a:pPr>
            <a:r>
              <a:rPr lang="en-US" sz="1600" i="1" u="sng" dirty="0" smtClean="0">
                <a:solidFill>
                  <a:srgbClr val="FF0000"/>
                </a:solidFill>
              </a:rPr>
              <a:t>Coatings slough </a:t>
            </a:r>
            <a:r>
              <a:rPr lang="en-US" sz="1600" i="1" u="sng" dirty="0">
                <a:solidFill>
                  <a:srgbClr val="FF0000"/>
                </a:solidFill>
              </a:rPr>
              <a:t>off </a:t>
            </a:r>
            <a:r>
              <a:rPr lang="en-US" sz="1600" dirty="0"/>
              <a:t>with time, causing the CHX to lose its hydrophilicity</a:t>
            </a:r>
          </a:p>
          <a:p>
            <a:pPr lvl="2"/>
            <a:r>
              <a:rPr lang="en-US" sz="1400" dirty="0"/>
              <a:t>Current ISS CHX’s must be uninstalled and regenerated on earth on a regular </a:t>
            </a:r>
            <a:r>
              <a:rPr lang="en-US" sz="1400" dirty="0" smtClean="0"/>
              <a:t>basis</a:t>
            </a:r>
          </a:p>
          <a:p>
            <a:pPr lvl="1"/>
            <a:r>
              <a:rPr lang="en-US" sz="1600" dirty="0" smtClean="0"/>
              <a:t>Current </a:t>
            </a:r>
            <a:r>
              <a:rPr lang="en-US" sz="1600" i="1" u="sng" dirty="0">
                <a:solidFill>
                  <a:srgbClr val="FF0000"/>
                </a:solidFill>
              </a:rPr>
              <a:t>coatings react with </a:t>
            </a:r>
            <a:r>
              <a:rPr lang="en-US" sz="1600" i="1" u="sng" dirty="0" smtClean="0">
                <a:solidFill>
                  <a:srgbClr val="FF0000"/>
                </a:solidFill>
              </a:rPr>
              <a:t>contaminants</a:t>
            </a:r>
            <a:r>
              <a:rPr lang="en-US" sz="1600" dirty="0" smtClean="0"/>
              <a:t> which cause downstream impacts to water processing system</a:t>
            </a:r>
            <a:endParaRPr lang="en-US" sz="1600" dirty="0"/>
          </a:p>
          <a:p>
            <a:pPr lvl="2"/>
            <a:r>
              <a:rPr lang="en-US" sz="1400" dirty="0" smtClean="0"/>
              <a:t>Chemical reaction between contaminants and coatings which produce DMSD’s that are difficult to remove from water</a:t>
            </a:r>
            <a:endParaRPr lang="en-US" sz="1400" dirty="0"/>
          </a:p>
          <a:p>
            <a:pPr lvl="2"/>
            <a:r>
              <a:rPr lang="en-US" sz="1400" dirty="0" smtClean="0"/>
              <a:t>Currently on ISS, filters can remove compounds, but are degraded at an accelerated rate (replaced every ~6 months)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2150" y="5654736"/>
            <a:ext cx="6600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</a:rPr>
              <a:t>To enable </a:t>
            </a:r>
            <a:r>
              <a:rPr lang="en-US" b="1" i="1" u="sng" dirty="0">
                <a:solidFill>
                  <a:srgbClr val="C00000"/>
                </a:solidFill>
              </a:rPr>
              <a:t>long duration spaceflight </a:t>
            </a:r>
            <a:r>
              <a:rPr lang="en-US" b="1" i="1" dirty="0">
                <a:solidFill>
                  <a:srgbClr val="C00000"/>
                </a:solidFill>
              </a:rPr>
              <a:t>and </a:t>
            </a:r>
            <a:r>
              <a:rPr lang="en-US" b="1" i="1" u="sng" dirty="0">
                <a:solidFill>
                  <a:srgbClr val="C00000"/>
                </a:solidFill>
              </a:rPr>
              <a:t>reduce </a:t>
            </a:r>
            <a:r>
              <a:rPr lang="en-US" b="1" i="1" u="sng" dirty="0" err="1">
                <a:solidFill>
                  <a:srgbClr val="C00000"/>
                </a:solidFill>
              </a:rPr>
              <a:t>upmass</a:t>
            </a:r>
            <a:r>
              <a:rPr lang="en-US" b="1" i="1" u="sng" dirty="0">
                <a:solidFill>
                  <a:srgbClr val="C00000"/>
                </a:solidFill>
              </a:rPr>
              <a:t>/</a:t>
            </a:r>
            <a:r>
              <a:rPr lang="en-US" b="1" i="1" u="sng" dirty="0" err="1">
                <a:solidFill>
                  <a:srgbClr val="C00000"/>
                </a:solidFill>
              </a:rPr>
              <a:t>downmass</a:t>
            </a:r>
            <a:r>
              <a:rPr lang="en-US" b="1" i="1" u="sng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a more robust CHX is needed</a:t>
            </a:r>
          </a:p>
        </p:txBody>
      </p:sp>
    </p:spTree>
    <p:extLst>
      <p:ext uri="{BB962C8B-B14F-4D97-AF65-F5344CB8AC3E}">
        <p14:creationId xmlns:p14="http://schemas.microsoft.com/office/powerpoint/2010/main" val="4504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8886-70F6-41DB-9B70-EC42A3A416B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3" r="10546" b="14894"/>
          <a:stretch/>
        </p:blipFill>
        <p:spPr>
          <a:xfrm>
            <a:off x="4855464" y="2105406"/>
            <a:ext cx="1824228" cy="1577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7" r="12705" b="6135"/>
          <a:stretch/>
        </p:blipFill>
        <p:spPr>
          <a:xfrm>
            <a:off x="6480810" y="3175254"/>
            <a:ext cx="1975105" cy="2098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Condensing Heat Exchangers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9694" y="1544715"/>
            <a:ext cx="4225770" cy="45020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Developing options for future CHX solutions</a:t>
            </a:r>
          </a:p>
          <a:p>
            <a:pPr lvl="1"/>
            <a:r>
              <a:rPr lang="en-US" sz="2000" dirty="0"/>
              <a:t>UNL </a:t>
            </a:r>
          </a:p>
          <a:p>
            <a:pPr lvl="1"/>
            <a:r>
              <a:rPr lang="en-US" sz="2000" dirty="0" err="1"/>
              <a:t>Orbitec</a:t>
            </a:r>
            <a:endParaRPr lang="en-US" sz="2000" dirty="0"/>
          </a:p>
          <a:p>
            <a:pPr lvl="1"/>
            <a:r>
              <a:rPr lang="en-US" sz="2000" dirty="0" err="1"/>
              <a:t>Oceaneering</a:t>
            </a:r>
            <a:endParaRPr lang="en-US" sz="2000" dirty="0"/>
          </a:p>
          <a:p>
            <a:pPr lvl="1"/>
            <a:r>
              <a:rPr lang="en-US" sz="2000" dirty="0"/>
              <a:t>Other SBIRs</a:t>
            </a:r>
            <a:r>
              <a:rPr lang="en-US" sz="2000" dirty="0" smtClean="0"/>
              <a:t>?</a:t>
            </a:r>
          </a:p>
          <a:p>
            <a:r>
              <a:rPr lang="en-US" sz="2400" dirty="0" smtClean="0"/>
              <a:t>Integrated ECLSS testing will be used to verify technology</a:t>
            </a:r>
          </a:p>
          <a:p>
            <a:r>
              <a:rPr lang="en-US" sz="2400" dirty="0" smtClean="0"/>
              <a:t>Will replace shuttle CHX in chamber</a:t>
            </a:r>
          </a:p>
        </p:txBody>
      </p:sp>
    </p:spTree>
    <p:extLst>
      <p:ext uri="{BB962C8B-B14F-4D97-AF65-F5344CB8AC3E}">
        <p14:creationId xmlns:p14="http://schemas.microsoft.com/office/powerpoint/2010/main" val="5285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5851236" cy="914400"/>
          </a:xfrm>
        </p:spPr>
        <p:txBody>
          <a:bodyPr/>
          <a:lstStyle/>
          <a:p>
            <a:r>
              <a:rPr lang="en-US" dirty="0" smtClean="0"/>
              <a:t>Current Partnership: UNL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Currently partnered with University of Nebraska-Lincoln (UNL)</a:t>
            </a:r>
          </a:p>
          <a:p>
            <a:r>
              <a:rPr lang="en-US" sz="1400" dirty="0" smtClean="0"/>
              <a:t>Utilize a femtosecond </a:t>
            </a:r>
            <a:r>
              <a:rPr lang="en-US" sz="1400" dirty="0"/>
              <a:t>laser to physically create a hydrophilic surface, thereby bypassing the need for a coating</a:t>
            </a:r>
          </a:p>
          <a:p>
            <a:r>
              <a:rPr lang="en-US" sz="1400" dirty="0" smtClean="0"/>
              <a:t>Seedling project </a:t>
            </a:r>
            <a:r>
              <a:rPr lang="en-US" sz="1400" dirty="0"/>
              <a:t>plan: </a:t>
            </a:r>
          </a:p>
          <a:p>
            <a:pPr lvl="1"/>
            <a:r>
              <a:rPr lang="en-US" sz="1200" dirty="0"/>
              <a:t>Investigate the manufacturability of laser processed surfaces (i.e. brazing, bending, and machining)</a:t>
            </a:r>
          </a:p>
          <a:p>
            <a:pPr lvl="1"/>
            <a:r>
              <a:rPr lang="en-US" sz="1200" dirty="0"/>
              <a:t>Identify the ideal </a:t>
            </a:r>
            <a:r>
              <a:rPr lang="en-US" sz="1200" dirty="0" smtClean="0"/>
              <a:t>pattern:</a:t>
            </a:r>
          </a:p>
          <a:p>
            <a:pPr lvl="2"/>
            <a:r>
              <a:rPr lang="en-US" sz="1100" dirty="0" smtClean="0"/>
              <a:t>Bio-resistant </a:t>
            </a:r>
          </a:p>
          <a:p>
            <a:pPr lvl="2"/>
            <a:r>
              <a:rPr lang="en-US" sz="1100" dirty="0" smtClean="0"/>
              <a:t>Hydrophilic</a:t>
            </a:r>
          </a:p>
          <a:p>
            <a:pPr lvl="2"/>
            <a:r>
              <a:rPr lang="en-US" sz="1100" dirty="0" smtClean="0"/>
              <a:t>Not effected by siloxanes</a:t>
            </a:r>
            <a:endParaRPr lang="en-US" sz="1100" dirty="0"/>
          </a:p>
          <a:p>
            <a:pPr lvl="1"/>
            <a:r>
              <a:rPr lang="en-US" sz="1200" dirty="0" smtClean="0"/>
              <a:t>Investigate a cleanable siloxane filter to be used upstream of CHX</a:t>
            </a:r>
          </a:p>
          <a:p>
            <a:r>
              <a:rPr lang="en-US" sz="1400" dirty="0" smtClean="0"/>
              <a:t>Leveraging UNL’s </a:t>
            </a:r>
            <a:r>
              <a:rPr lang="en-US" sz="1400" dirty="0"/>
              <a:t>work with the Nebraska Research Initiative to develop an antibacterial and antifouling metal </a:t>
            </a:r>
            <a:r>
              <a:rPr lang="en-US" sz="1400" dirty="0" smtClean="0"/>
              <a:t>surface for the medical industry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/>
              <a:t>Laser processing of fins for brazing and flat sheets for microbial testing </a:t>
            </a:r>
            <a:endParaRPr lang="en-US" sz="1400" dirty="0"/>
          </a:p>
          <a:p>
            <a:r>
              <a:rPr lang="en-US" sz="1400" dirty="0"/>
              <a:t>Construction of a </a:t>
            </a:r>
            <a:r>
              <a:rPr lang="en-US" sz="1400" dirty="0" smtClean="0"/>
              <a:t>4”x4” test coupon for testing</a:t>
            </a:r>
            <a:endParaRPr lang="en-US" sz="1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865452" y="4122822"/>
            <a:ext cx="2091325" cy="2526111"/>
            <a:chOff x="6348046" y="4022970"/>
            <a:chExt cx="2338754" cy="28350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8296" r="10327" b="12227"/>
            <a:stretch/>
          </p:blipFill>
          <p:spPr>
            <a:xfrm>
              <a:off x="6348047" y="4022970"/>
              <a:ext cx="2327259" cy="2602142"/>
            </a:xfrm>
            <a:prstGeom prst="rect">
              <a:avLst/>
            </a:prstGeom>
          </p:spPr>
        </p:pic>
        <p:sp>
          <p:nvSpPr>
            <p:cNvPr id="6" name="Text Box 3"/>
            <p:cNvSpPr txBox="1"/>
            <p:nvPr/>
          </p:nvSpPr>
          <p:spPr>
            <a:xfrm>
              <a:off x="6348046" y="6654352"/>
              <a:ext cx="2338754" cy="203648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900" b="1" i="1" dirty="0" smtClean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Fins Undergoing Laser Processing</a:t>
              </a:r>
              <a:endParaRPr lang="en-US" sz="9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877" y="4889988"/>
            <a:ext cx="4741837" cy="1589943"/>
          </a:xfrm>
          <a:prstGeom prst="rect">
            <a:avLst/>
          </a:prstGeom>
        </p:spPr>
      </p:pic>
      <p:sp>
        <p:nvSpPr>
          <p:cNvPr id="8" name="Text Box 3"/>
          <p:cNvSpPr txBox="1"/>
          <p:nvPr/>
        </p:nvSpPr>
        <p:spPr>
          <a:xfrm>
            <a:off x="1037492" y="6563498"/>
            <a:ext cx="4756639" cy="162617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900" b="1" i="1" dirty="0" smtClean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 Images of Finned Surface</a:t>
            </a:r>
            <a:endParaRPr lang="en-US" sz="9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5869536" cy="9144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681" y="1245731"/>
            <a:ext cx="7936637" cy="5067387"/>
          </a:xfrm>
        </p:spPr>
        <p:txBody>
          <a:bodyPr>
            <a:normAutofit/>
          </a:bodyPr>
          <a:lstStyle/>
          <a:p>
            <a:r>
              <a:rPr lang="en-US" dirty="0" smtClean="0"/>
              <a:t>HESTIA’s development as a beneficial integrated </a:t>
            </a:r>
            <a:r>
              <a:rPr lang="en-US" dirty="0" err="1" smtClean="0"/>
              <a:t>testbed</a:t>
            </a:r>
            <a:r>
              <a:rPr lang="en-US" dirty="0" smtClean="0"/>
              <a:t> is well underway</a:t>
            </a:r>
          </a:p>
          <a:p>
            <a:r>
              <a:rPr lang="en-US" dirty="0" smtClean="0"/>
              <a:t>Phase I testing proved its capability and generated useful data, as well as brought groups together earlier in the design/integration process</a:t>
            </a:r>
          </a:p>
          <a:p>
            <a:r>
              <a:rPr lang="en-US" dirty="0" smtClean="0"/>
              <a:t>The “plug and play” design allows HESTIA to continue expanding as technologies mature</a:t>
            </a:r>
          </a:p>
          <a:p>
            <a:r>
              <a:rPr lang="en-US" dirty="0" smtClean="0"/>
              <a:t>The ARS has aided in the demonstration of the need for new CHX technology</a:t>
            </a:r>
          </a:p>
          <a:p>
            <a:r>
              <a:rPr lang="en-US" dirty="0" smtClean="0"/>
              <a:t>Future CHX work is promising, and the 20’ chamber will verify CHX capabilities such as:</a:t>
            </a:r>
          </a:p>
          <a:p>
            <a:pPr lvl="1"/>
            <a:r>
              <a:rPr lang="en-US" dirty="0"/>
              <a:t>Cooling air</a:t>
            </a:r>
          </a:p>
          <a:p>
            <a:pPr lvl="1"/>
            <a:r>
              <a:rPr lang="en-US" dirty="0"/>
              <a:t>Removing humidity </a:t>
            </a:r>
          </a:p>
          <a:p>
            <a:pPr lvl="1"/>
            <a:r>
              <a:rPr lang="en-US" dirty="0"/>
              <a:t>Gathering condensate for regeneration</a:t>
            </a:r>
          </a:p>
          <a:p>
            <a:pPr lvl="1"/>
            <a:r>
              <a:rPr lang="en-US" dirty="0" smtClean="0"/>
              <a:t>Manufacturability</a:t>
            </a:r>
          </a:p>
          <a:p>
            <a:r>
              <a:rPr lang="en-US" dirty="0" smtClean="0"/>
              <a:t>There are several promising CHXs in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3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300" y="3104024"/>
            <a:ext cx="7335399" cy="858641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1" y="1711868"/>
            <a:ext cx="3415195" cy="4553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2584" y="75985"/>
            <a:ext cx="7335399" cy="8586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HESTIA Phase I Test Results: </a:t>
            </a:r>
            <a:br>
              <a:rPr lang="en-US" dirty="0" smtClean="0"/>
            </a:br>
            <a:r>
              <a:rPr lang="en-US" dirty="0" smtClean="0"/>
              <a:t>The Air Revitalization System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HESTIA: Human Exploration Spacecraft </a:t>
            </a:r>
            <a:r>
              <a:rPr lang="en-US" dirty="0" err="1" smtClean="0"/>
              <a:t>Testbed</a:t>
            </a:r>
            <a:r>
              <a:rPr lang="en-US" dirty="0" smtClean="0"/>
              <a:t> for Integration and Advancement</a:t>
            </a:r>
          </a:p>
          <a:p>
            <a:r>
              <a:rPr lang="en-US" dirty="0" smtClean="0"/>
              <a:t>Integrated ECLSS/ISRU testing</a:t>
            </a:r>
          </a:p>
          <a:p>
            <a:pPr lvl="1"/>
            <a:r>
              <a:rPr lang="en-US" dirty="0" smtClean="0"/>
              <a:t>Environmental Control &amp; Life Support Systems</a:t>
            </a:r>
          </a:p>
          <a:p>
            <a:pPr lvl="1"/>
            <a:r>
              <a:rPr lang="en-US" dirty="0" smtClean="0"/>
              <a:t>In-Situ Resource Utilization</a:t>
            </a:r>
          </a:p>
          <a:p>
            <a:r>
              <a:rPr lang="en-US" dirty="0" smtClean="0"/>
              <a:t>Incorporated hardware from various groups in engineering</a:t>
            </a:r>
          </a:p>
          <a:p>
            <a:pPr lvl="1"/>
            <a:r>
              <a:rPr lang="en-US" dirty="0"/>
              <a:t>Portable CO2 and O2 sensors</a:t>
            </a:r>
          </a:p>
          <a:p>
            <a:pPr lvl="1"/>
            <a:r>
              <a:rPr lang="en-US" dirty="0"/>
              <a:t>Human Metabolic Simulator</a:t>
            </a:r>
          </a:p>
          <a:p>
            <a:pPr lvl="1"/>
            <a:r>
              <a:rPr lang="en-US" dirty="0" err="1"/>
              <a:t>Electrolyzer</a:t>
            </a:r>
            <a:endParaRPr lang="en-US" dirty="0"/>
          </a:p>
          <a:p>
            <a:pPr lvl="1"/>
            <a:r>
              <a:rPr lang="en-US" dirty="0"/>
              <a:t>Air Revitalization System (ARS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More hardware to be added as technology matures</a:t>
            </a:r>
          </a:p>
        </p:txBody>
      </p:sp>
    </p:spTree>
    <p:extLst>
      <p:ext uri="{BB962C8B-B14F-4D97-AF65-F5344CB8AC3E}">
        <p14:creationId xmlns:p14="http://schemas.microsoft.com/office/powerpoint/2010/main" val="16600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Bent Arrow 83"/>
          <p:cNvSpPr/>
          <p:nvPr/>
        </p:nvSpPr>
        <p:spPr>
          <a:xfrm rot="20431128" flipH="1">
            <a:off x="5210715" y="1438798"/>
            <a:ext cx="1366175" cy="1159683"/>
          </a:xfrm>
          <a:prstGeom prst="bentArrow">
            <a:avLst>
              <a:gd name="adj1" fmla="val 12389"/>
              <a:gd name="adj2" fmla="val 11574"/>
              <a:gd name="adj3" fmla="val 24711"/>
              <a:gd name="adj4" fmla="val 9157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82" name="Circular Arrow 81"/>
          <p:cNvSpPr/>
          <p:nvPr/>
        </p:nvSpPr>
        <p:spPr>
          <a:xfrm rot="15952203" flipH="1">
            <a:off x="2488700" y="153418"/>
            <a:ext cx="3885257" cy="7094814"/>
          </a:xfrm>
          <a:prstGeom prst="circularArrow">
            <a:avLst>
              <a:gd name="adj1" fmla="val 3857"/>
              <a:gd name="adj2" fmla="val 617046"/>
              <a:gd name="adj3" fmla="val 18592922"/>
              <a:gd name="adj4" fmla="val 9849301"/>
              <a:gd name="adj5" fmla="val 582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4" name="Bent Arrow 3"/>
          <p:cNvSpPr/>
          <p:nvPr/>
        </p:nvSpPr>
        <p:spPr>
          <a:xfrm rot="16200000" flipH="1">
            <a:off x="6642548" y="4030707"/>
            <a:ext cx="616364" cy="531901"/>
          </a:xfrm>
          <a:prstGeom prst="bentArrow">
            <a:avLst>
              <a:gd name="adj1" fmla="val 18819"/>
              <a:gd name="adj2" fmla="val 17916"/>
              <a:gd name="adj3" fmla="val 35592"/>
              <a:gd name="adj4" fmla="val 64408"/>
            </a:avLst>
          </a:prstGeom>
          <a:solidFill>
            <a:srgbClr val="CC99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9245320" flipH="1">
            <a:off x="8187429" y="2826413"/>
            <a:ext cx="416831" cy="32906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20147147">
            <a:off x="3027262" y="4254395"/>
            <a:ext cx="366446" cy="887158"/>
          </a:xfrm>
          <a:prstGeom prst="downArrow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4084148">
            <a:off x="2603606" y="5074972"/>
            <a:ext cx="316597" cy="110220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4430953">
            <a:off x="2721886" y="5319550"/>
            <a:ext cx="368629" cy="1269015"/>
          </a:xfrm>
          <a:prstGeom prst="downArrow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6912" y="5638961"/>
            <a:ext cx="1604777" cy="8731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b="1" dirty="0">
                <a:solidFill>
                  <a:schemeClr val="tx1"/>
                </a:solidFill>
              </a:rPr>
              <a:t>Crew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schemeClr val="tx1"/>
                </a:solidFill>
              </a:rPr>
              <a:t>Shower</a:t>
            </a:r>
            <a:endParaRPr lang="en-US" sz="9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1"/>
                </a:solidFill>
              </a:rPr>
              <a:t>Hand Wash/Shaving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1"/>
                </a:solidFill>
              </a:rPr>
              <a:t>Potable Water Dispenser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1682" y="3708211"/>
            <a:ext cx="53615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/>
              <a:t>Oxygen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03119" y="3850003"/>
            <a:ext cx="53615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 smtClean="0"/>
              <a:t>H</a:t>
            </a:r>
            <a:r>
              <a:rPr lang="en-US" sz="900" baseline="-25000" dirty="0" smtClean="0"/>
              <a:t>2</a:t>
            </a:r>
            <a:endParaRPr lang="en-US" sz="9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787348" y="4978608"/>
            <a:ext cx="66477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 smtClean="0"/>
              <a:t>Nitrogen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 rot="710028">
            <a:off x="5381672" y="1858255"/>
            <a:ext cx="33099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/>
              <a:t>Air</a:t>
            </a:r>
          </a:p>
        </p:txBody>
      </p:sp>
      <p:sp>
        <p:nvSpPr>
          <p:cNvPr id="15" name="TextBox 14"/>
          <p:cNvSpPr txBox="1"/>
          <p:nvPr/>
        </p:nvSpPr>
        <p:spPr>
          <a:xfrm rot="1547210">
            <a:off x="5687136" y="1476531"/>
            <a:ext cx="100603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/>
              <a:t>Processed Air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50671" y="2416209"/>
            <a:ext cx="53615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/>
              <a:t>CO</a:t>
            </a:r>
            <a:r>
              <a:rPr lang="en-US" sz="900" baseline="-25000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 rot="20088539">
            <a:off x="6595978" y="5434436"/>
            <a:ext cx="53615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/>
              <a:t>Water</a:t>
            </a:r>
          </a:p>
        </p:txBody>
      </p:sp>
      <p:sp>
        <p:nvSpPr>
          <p:cNvPr id="18" name="TextBox 17"/>
          <p:cNvSpPr txBox="1"/>
          <p:nvPr/>
        </p:nvSpPr>
        <p:spPr>
          <a:xfrm rot="21216042">
            <a:off x="5072597" y="5171754"/>
            <a:ext cx="102625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/>
              <a:t>Product Water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00028" y="6075557"/>
            <a:ext cx="7023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/>
              <a:t>Waste Water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41132" y="5265270"/>
            <a:ext cx="8350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/>
              <a:t>Product Water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60913" y="4358473"/>
            <a:ext cx="7487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/>
              <a:t>Processed Urine</a:t>
            </a:r>
          </a:p>
        </p:txBody>
      </p:sp>
      <p:sp>
        <p:nvSpPr>
          <p:cNvPr id="22" name="TextBox 21"/>
          <p:cNvSpPr txBox="1"/>
          <p:nvPr/>
        </p:nvSpPr>
        <p:spPr>
          <a:xfrm rot="1332943">
            <a:off x="3263241" y="3352175"/>
            <a:ext cx="81419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 smtClean="0"/>
              <a:t>Waste</a:t>
            </a:r>
            <a:endParaRPr lang="en-US" sz="900" dirty="0"/>
          </a:p>
        </p:txBody>
      </p:sp>
      <p:sp>
        <p:nvSpPr>
          <p:cNvPr id="23" name="TextBox 22"/>
          <p:cNvSpPr txBox="1"/>
          <p:nvPr/>
        </p:nvSpPr>
        <p:spPr>
          <a:xfrm rot="18991399">
            <a:off x="1270579" y="2923870"/>
            <a:ext cx="91371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Condensate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34375" y="3139625"/>
            <a:ext cx="715876" cy="36933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Cabin Return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225197" y="5122595"/>
            <a:ext cx="222331" cy="70275"/>
          </a:xfrm>
          <a:prstGeom prst="lin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 rot="11601205" flipH="1">
            <a:off x="5075770" y="2045906"/>
            <a:ext cx="1469350" cy="32906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rot="13021374" flipH="1">
            <a:off x="7088858" y="2667265"/>
            <a:ext cx="616464" cy="32906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 rot="4797112">
            <a:off x="3660807" y="3432106"/>
            <a:ext cx="366447" cy="1043634"/>
          </a:xfrm>
          <a:prstGeom prst="downArrow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04471" y="2531910"/>
            <a:ext cx="5361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/>
              <a:t>Cabin </a:t>
            </a:r>
            <a:r>
              <a:rPr lang="en-US" sz="900" dirty="0" smtClean="0"/>
              <a:t>Return</a:t>
            </a:r>
            <a:endParaRPr lang="en-US" sz="900" dirty="0"/>
          </a:p>
        </p:txBody>
      </p:sp>
      <p:sp>
        <p:nvSpPr>
          <p:cNvPr id="33" name="Bent Arrow 32"/>
          <p:cNvSpPr/>
          <p:nvPr/>
        </p:nvSpPr>
        <p:spPr>
          <a:xfrm rot="18812453" flipH="1">
            <a:off x="6609457" y="3788833"/>
            <a:ext cx="653801" cy="740684"/>
          </a:xfrm>
          <a:prstGeom prst="bentArrow">
            <a:avLst>
              <a:gd name="adj1" fmla="val 18819"/>
              <a:gd name="adj2" fmla="val 17916"/>
              <a:gd name="adj3" fmla="val 35592"/>
              <a:gd name="adj4" fmla="val 64408"/>
            </a:avLst>
          </a:prstGeom>
          <a:solidFill>
            <a:srgbClr val="CC99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5" name="Bent Arrow 34"/>
          <p:cNvSpPr/>
          <p:nvPr/>
        </p:nvSpPr>
        <p:spPr>
          <a:xfrm rot="17015638" flipV="1">
            <a:off x="5280309" y="4355695"/>
            <a:ext cx="622503" cy="810773"/>
          </a:xfrm>
          <a:prstGeom prst="bentArrow">
            <a:avLst>
              <a:gd name="adj1" fmla="val 23399"/>
              <a:gd name="adj2" fmla="val 24112"/>
              <a:gd name="adj3" fmla="val 35592"/>
              <a:gd name="adj4" fmla="val 64408"/>
            </a:avLst>
          </a:prstGeom>
          <a:solidFill>
            <a:srgbClr val="CC99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6" name="Down Arrow 35"/>
          <p:cNvSpPr/>
          <p:nvPr/>
        </p:nvSpPr>
        <p:spPr>
          <a:xfrm rot="11511212">
            <a:off x="7700393" y="3476710"/>
            <a:ext cx="366446" cy="635143"/>
          </a:xfrm>
          <a:prstGeom prst="downArrow">
            <a:avLst/>
          </a:prstGeom>
          <a:solidFill>
            <a:srgbClr val="CC99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56612" y="2946225"/>
            <a:ext cx="10344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 smtClean="0"/>
              <a:t>Fire Detection </a:t>
            </a:r>
          </a:p>
          <a:p>
            <a:r>
              <a:rPr lang="en-US" sz="900" dirty="0" smtClean="0"/>
              <a:t>&amp; Suppression</a:t>
            </a:r>
            <a:endParaRPr lang="en-US" sz="900" dirty="0"/>
          </a:p>
        </p:txBody>
      </p:sp>
      <p:sp>
        <p:nvSpPr>
          <p:cNvPr id="39" name="Oval 38"/>
          <p:cNvSpPr/>
          <p:nvPr/>
        </p:nvSpPr>
        <p:spPr>
          <a:xfrm>
            <a:off x="7108585" y="3988476"/>
            <a:ext cx="860556" cy="619910"/>
          </a:xfrm>
          <a:prstGeom prst="ellipse">
            <a:avLst/>
          </a:prstGeom>
          <a:solidFill>
            <a:srgbClr val="CC99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Oxygen Generation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464233" y="2236980"/>
            <a:ext cx="752446" cy="6298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CO</a:t>
            </a:r>
            <a:r>
              <a:rPr lang="en-US" sz="900" baseline="-25000" dirty="0" smtClean="0">
                <a:solidFill>
                  <a:schemeClr val="tx1"/>
                </a:solidFill>
              </a:rPr>
              <a:t>2</a:t>
            </a:r>
            <a:r>
              <a:rPr lang="en-US" sz="900" dirty="0" smtClean="0">
                <a:solidFill>
                  <a:schemeClr val="tx1"/>
                </a:solidFill>
              </a:rPr>
              <a:t> Removal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437292" y="1753262"/>
            <a:ext cx="752446" cy="62984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Temp &amp; Humidity Control</a:t>
            </a:r>
          </a:p>
        </p:txBody>
      </p:sp>
      <p:sp>
        <p:nvSpPr>
          <p:cNvPr id="42" name="Circular Arrow 41"/>
          <p:cNvSpPr/>
          <p:nvPr/>
        </p:nvSpPr>
        <p:spPr>
          <a:xfrm rot="5400000" flipH="1">
            <a:off x="2773105" y="278228"/>
            <a:ext cx="4374954" cy="6637639"/>
          </a:xfrm>
          <a:prstGeom prst="circularArrow">
            <a:avLst>
              <a:gd name="adj1" fmla="val 4141"/>
              <a:gd name="adj2" fmla="val 333584"/>
              <a:gd name="adj3" fmla="val 14584141"/>
              <a:gd name="adj4" fmla="val 9050285"/>
              <a:gd name="adj5" fmla="val 499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159934" y="5010428"/>
            <a:ext cx="867912" cy="6740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Potable Water Processing</a:t>
            </a:r>
          </a:p>
        </p:txBody>
      </p:sp>
      <p:sp>
        <p:nvSpPr>
          <p:cNvPr id="44" name="Down Arrow 43"/>
          <p:cNvSpPr/>
          <p:nvPr/>
        </p:nvSpPr>
        <p:spPr>
          <a:xfrm rot="4826427">
            <a:off x="2448198" y="4109487"/>
            <a:ext cx="308762" cy="46742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576567" y="3752369"/>
            <a:ext cx="752446" cy="600956"/>
          </a:xfrm>
          <a:prstGeom prst="ellips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Urine Recovery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36419" y="4218141"/>
            <a:ext cx="564389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 smtClean="0"/>
              <a:t>Brine</a:t>
            </a:r>
            <a:endParaRPr lang="en-US" sz="900" dirty="0"/>
          </a:p>
        </p:txBody>
      </p:sp>
      <p:sp>
        <p:nvSpPr>
          <p:cNvPr id="47" name="TextBox 46"/>
          <p:cNvSpPr txBox="1"/>
          <p:nvPr/>
        </p:nvSpPr>
        <p:spPr>
          <a:xfrm rot="1995366">
            <a:off x="2367783" y="4685056"/>
            <a:ext cx="978494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pPr algn="l"/>
            <a:r>
              <a:rPr lang="en-US" sz="900" dirty="0" smtClean="0"/>
              <a:t>Brine Product</a:t>
            </a:r>
            <a:endParaRPr lang="en-US" sz="900" dirty="0"/>
          </a:p>
        </p:txBody>
      </p:sp>
      <p:sp>
        <p:nvSpPr>
          <p:cNvPr id="48" name="Down Arrow 47"/>
          <p:cNvSpPr/>
          <p:nvPr/>
        </p:nvSpPr>
        <p:spPr>
          <a:xfrm rot="18120819">
            <a:off x="2638278" y="4330023"/>
            <a:ext cx="229506" cy="1140128"/>
          </a:xfrm>
          <a:prstGeom prst="downArrow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684096" y="4199073"/>
            <a:ext cx="729258" cy="6009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Brine Water Recovery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3275036" y="2836488"/>
            <a:ext cx="1023191" cy="22325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83034" y="2979159"/>
            <a:ext cx="5361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pPr algn="r"/>
            <a:r>
              <a:rPr lang="en-US" sz="900" dirty="0"/>
              <a:t>Cabin Air</a:t>
            </a:r>
          </a:p>
        </p:txBody>
      </p:sp>
      <p:sp>
        <p:nvSpPr>
          <p:cNvPr id="53" name="Oval 52"/>
          <p:cNvSpPr/>
          <p:nvPr/>
        </p:nvSpPr>
        <p:spPr>
          <a:xfrm>
            <a:off x="2605255" y="2674578"/>
            <a:ext cx="752446" cy="6045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Waste </a:t>
            </a:r>
            <a:r>
              <a:rPr lang="en-US" sz="900" dirty="0" err="1">
                <a:solidFill>
                  <a:schemeClr val="tx1"/>
                </a:solidFill>
              </a:rPr>
              <a:t>Mgmt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41900" y="2488018"/>
            <a:ext cx="8141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 smtClean="0"/>
              <a:t>Recovered H</a:t>
            </a:r>
            <a:r>
              <a:rPr lang="en-US" sz="900" baseline="-25000" dirty="0" smtClean="0"/>
              <a:t>2</a:t>
            </a:r>
            <a:r>
              <a:rPr lang="en-US" sz="900" dirty="0" smtClean="0"/>
              <a:t>O</a:t>
            </a:r>
            <a:endParaRPr lang="en-US" sz="900" dirty="0"/>
          </a:p>
        </p:txBody>
      </p:sp>
      <p:sp>
        <p:nvSpPr>
          <p:cNvPr id="55" name="Oval 54"/>
          <p:cNvSpPr/>
          <p:nvPr/>
        </p:nvSpPr>
        <p:spPr>
          <a:xfrm>
            <a:off x="5755453" y="2022328"/>
            <a:ext cx="423430" cy="4291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TCCS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395194" y="2919218"/>
            <a:ext cx="7488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 smtClean="0"/>
              <a:t>Vented Waste Gas</a:t>
            </a:r>
            <a:endParaRPr lang="en-US" sz="900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5862804" y="3550572"/>
            <a:ext cx="8570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 smtClean="0"/>
              <a:t>Atmosphere Monitors</a:t>
            </a:r>
            <a:endParaRPr lang="en-US" sz="900" dirty="0"/>
          </a:p>
        </p:txBody>
      </p:sp>
      <p:cxnSp>
        <p:nvCxnSpPr>
          <p:cNvPr id="58" name="Straight Arrow Connector 57"/>
          <p:cNvCxnSpPr>
            <a:endCxn id="57" idx="1"/>
          </p:cNvCxnSpPr>
          <p:nvPr/>
        </p:nvCxnSpPr>
        <p:spPr>
          <a:xfrm>
            <a:off x="5737533" y="3610039"/>
            <a:ext cx="125271" cy="125197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68" idx="0"/>
          </p:cNvCxnSpPr>
          <p:nvPr/>
        </p:nvCxnSpPr>
        <p:spPr>
          <a:xfrm flipH="1">
            <a:off x="4189210" y="4132646"/>
            <a:ext cx="221984" cy="165076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3" idx="4"/>
          </p:cNvCxnSpPr>
          <p:nvPr/>
        </p:nvCxnSpPr>
        <p:spPr>
          <a:xfrm>
            <a:off x="3593891" y="5684498"/>
            <a:ext cx="51631" cy="452856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727224" y="3381485"/>
            <a:ext cx="8913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 smtClean="0"/>
              <a:t>Brine &amp; Urine Sensors</a:t>
            </a:r>
            <a:endParaRPr lang="en-US" sz="900" dirty="0"/>
          </a:p>
        </p:txBody>
      </p:sp>
      <p:cxnSp>
        <p:nvCxnSpPr>
          <p:cNvPr id="62" name="Straight Arrow Connector 61"/>
          <p:cNvCxnSpPr>
            <a:stCxn id="61" idx="2"/>
            <a:endCxn id="44" idx="1"/>
          </p:cNvCxnSpPr>
          <p:nvPr/>
        </p:nvCxnSpPr>
        <p:spPr>
          <a:xfrm>
            <a:off x="2172920" y="3750816"/>
            <a:ext cx="325791" cy="453323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1" idx="3"/>
            <a:endCxn id="31" idx="1"/>
          </p:cNvCxnSpPr>
          <p:nvPr/>
        </p:nvCxnSpPr>
        <p:spPr>
          <a:xfrm>
            <a:off x="2618615" y="3566150"/>
            <a:ext cx="860047" cy="266437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7549405" y="2876632"/>
            <a:ext cx="752446" cy="6298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CO</a:t>
            </a:r>
            <a:r>
              <a:rPr lang="en-US" sz="900" baseline="-25000" dirty="0" smtClean="0">
                <a:solidFill>
                  <a:schemeClr val="tx1"/>
                </a:solidFill>
              </a:rPr>
              <a:t>2</a:t>
            </a:r>
            <a:r>
              <a:rPr lang="en-US" sz="900" dirty="0" smtClean="0">
                <a:solidFill>
                  <a:schemeClr val="tx1"/>
                </a:solidFill>
              </a:rPr>
              <a:t> Reduction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32403" y="3283830"/>
            <a:ext cx="1492073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 smtClean="0"/>
              <a:t>Particulate Monitor</a:t>
            </a:r>
            <a:endParaRPr lang="en-US" sz="900" dirty="0"/>
          </a:p>
        </p:txBody>
      </p:sp>
      <p:cxnSp>
        <p:nvCxnSpPr>
          <p:cNvPr id="67" name="Straight Arrow Connector 66"/>
          <p:cNvCxnSpPr>
            <a:endCxn id="66" idx="1"/>
          </p:cNvCxnSpPr>
          <p:nvPr/>
        </p:nvCxnSpPr>
        <p:spPr>
          <a:xfrm flipV="1">
            <a:off x="5737532" y="3399245"/>
            <a:ext cx="194870" cy="210797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872434" y="4297722"/>
            <a:ext cx="6335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 smtClean="0"/>
              <a:t>Acoustic Monitor</a:t>
            </a:r>
            <a:endParaRPr lang="en-US" sz="900" dirty="0"/>
          </a:p>
        </p:txBody>
      </p:sp>
      <p:sp>
        <p:nvSpPr>
          <p:cNvPr id="69" name="TextBox 68"/>
          <p:cNvSpPr txBox="1"/>
          <p:nvPr/>
        </p:nvSpPr>
        <p:spPr>
          <a:xfrm>
            <a:off x="4100444" y="4702335"/>
            <a:ext cx="779011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 smtClean="0"/>
              <a:t>Microbial Monitor</a:t>
            </a:r>
          </a:p>
          <a:p>
            <a:r>
              <a:rPr lang="en-US" sz="300" dirty="0" smtClean="0"/>
              <a:t>(Water &amp; Surfaces)</a:t>
            </a:r>
            <a:endParaRPr lang="en-US" sz="300" dirty="0"/>
          </a:p>
        </p:txBody>
      </p:sp>
      <p:cxnSp>
        <p:nvCxnSpPr>
          <p:cNvPr id="70" name="Straight Arrow Connector 69"/>
          <p:cNvCxnSpPr>
            <a:stCxn id="43" idx="7"/>
            <a:endCxn id="69" idx="1"/>
          </p:cNvCxnSpPr>
          <p:nvPr/>
        </p:nvCxnSpPr>
        <p:spPr>
          <a:xfrm flipV="1">
            <a:off x="3900743" y="4917779"/>
            <a:ext cx="199701" cy="191364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0"/>
          </p:cNvCxnSpPr>
          <p:nvPr/>
        </p:nvCxnSpPr>
        <p:spPr>
          <a:xfrm flipV="1">
            <a:off x="4489950" y="4349120"/>
            <a:ext cx="470631" cy="353216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6562054" y="4588008"/>
            <a:ext cx="433371" cy="422419"/>
          </a:xfrm>
          <a:prstGeom prst="ellipse">
            <a:avLst/>
          </a:prstGeom>
          <a:solidFill>
            <a:srgbClr val="CC99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High P O</a:t>
            </a:r>
            <a:r>
              <a:rPr lang="en-US" sz="900" baseline="-25000" dirty="0" smtClean="0">
                <a:solidFill>
                  <a:schemeClr val="tx1"/>
                </a:solidFill>
              </a:rPr>
              <a:t>2</a:t>
            </a:r>
            <a:endParaRPr lang="en-US" sz="900" baseline="-25000" dirty="0">
              <a:solidFill>
                <a:schemeClr val="tx1"/>
              </a:solidFill>
            </a:endParaRPr>
          </a:p>
        </p:txBody>
      </p:sp>
      <p:sp>
        <p:nvSpPr>
          <p:cNvPr id="73" name="Bent Arrow 72"/>
          <p:cNvSpPr/>
          <p:nvPr/>
        </p:nvSpPr>
        <p:spPr>
          <a:xfrm rot="16200000">
            <a:off x="6174350" y="4507280"/>
            <a:ext cx="337903" cy="531901"/>
          </a:xfrm>
          <a:prstGeom prst="bentArrow">
            <a:avLst>
              <a:gd name="adj1" fmla="val 18819"/>
              <a:gd name="adj2" fmla="val 17916"/>
              <a:gd name="adj3" fmla="val 35592"/>
              <a:gd name="adj4" fmla="val 64408"/>
            </a:avLst>
          </a:prstGeom>
          <a:solidFill>
            <a:srgbClr val="CC99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96656" y="6089488"/>
            <a:ext cx="18309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</a:rPr>
              <a:t>DOES NOT IMPLY SELECTION!</a:t>
            </a:r>
            <a:br>
              <a:rPr lang="en-US" sz="1050" b="1" dirty="0" smtClean="0">
                <a:solidFill>
                  <a:srgbClr val="FF0000"/>
                </a:solidFill>
              </a:rPr>
            </a:br>
            <a:r>
              <a:rPr lang="en-US" sz="1050" b="1" dirty="0" smtClean="0">
                <a:solidFill>
                  <a:srgbClr val="FF0000"/>
                </a:solidFill>
              </a:rPr>
              <a:t>PRE-DECISIONAL!</a:t>
            </a:r>
            <a:endParaRPr lang="en-US" sz="1050" b="1" dirty="0">
              <a:solidFill>
                <a:srgbClr val="FF0000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618086" y="3279417"/>
            <a:ext cx="216003" cy="300982"/>
            <a:chOff x="7348792" y="2402170"/>
            <a:chExt cx="354786" cy="505404"/>
          </a:xfrm>
        </p:grpSpPr>
        <p:sp>
          <p:nvSpPr>
            <p:cNvPr id="76" name="Block Arc 75"/>
            <p:cNvSpPr/>
            <p:nvPr/>
          </p:nvSpPr>
          <p:spPr>
            <a:xfrm rot="16200000" flipH="1">
              <a:off x="7362075" y="2420745"/>
              <a:ext cx="231937" cy="258504"/>
            </a:xfrm>
            <a:prstGeom prst="blockArc">
              <a:avLst>
                <a:gd name="adj1" fmla="val 7261323"/>
                <a:gd name="adj2" fmla="val 0"/>
                <a:gd name="adj3" fmla="val 25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 flipH="1">
              <a:off x="7433595" y="2500607"/>
              <a:ext cx="249664" cy="40696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8" name="Isosceles Triangle 77"/>
            <p:cNvSpPr/>
            <p:nvPr/>
          </p:nvSpPr>
          <p:spPr>
            <a:xfrm rot="16200000" flipH="1">
              <a:off x="7552660" y="2382441"/>
              <a:ext cx="131190" cy="17064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79" name="Oval 78"/>
          <p:cNvSpPr/>
          <p:nvPr/>
        </p:nvSpPr>
        <p:spPr>
          <a:xfrm>
            <a:off x="2767802" y="5334545"/>
            <a:ext cx="548195" cy="425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Ag Biocide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2081123">
            <a:off x="3247590" y="3196376"/>
            <a:ext cx="1028995" cy="32906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27" name="Bent Arrow 26"/>
          <p:cNvSpPr/>
          <p:nvPr/>
        </p:nvSpPr>
        <p:spPr>
          <a:xfrm rot="6416797" flipH="1" flipV="1">
            <a:off x="3922587" y="2380723"/>
            <a:ext cx="990689" cy="526604"/>
          </a:xfrm>
          <a:prstGeom prst="bentArrow">
            <a:avLst>
              <a:gd name="adj1" fmla="val 33998"/>
              <a:gd name="adj2" fmla="val 32771"/>
              <a:gd name="adj3" fmla="val 26547"/>
              <a:gd name="adj4" fmla="val 854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4" name="Bent Arrow 33"/>
          <p:cNvSpPr/>
          <p:nvPr/>
        </p:nvSpPr>
        <p:spPr>
          <a:xfrm rot="14019829">
            <a:off x="5083694" y="4006242"/>
            <a:ext cx="727665" cy="740684"/>
          </a:xfrm>
          <a:prstGeom prst="bentArrow">
            <a:avLst>
              <a:gd name="adj1" fmla="val 18819"/>
              <a:gd name="adj2" fmla="val 17916"/>
              <a:gd name="adj3" fmla="val 35592"/>
              <a:gd name="adj4" fmla="val 64408"/>
            </a:avLst>
          </a:prstGeom>
          <a:solidFill>
            <a:srgbClr val="CC99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 rot="20997162">
            <a:off x="3527986" y="3822166"/>
            <a:ext cx="70759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 smtClean="0"/>
              <a:t>PT Urine</a:t>
            </a:r>
            <a:endParaRPr lang="en-US" sz="900" dirty="0"/>
          </a:p>
        </p:txBody>
      </p:sp>
      <p:sp>
        <p:nvSpPr>
          <p:cNvPr id="28" name="Bent Arrow 27"/>
          <p:cNvSpPr/>
          <p:nvPr/>
        </p:nvSpPr>
        <p:spPr>
          <a:xfrm rot="17673770" flipH="1" flipV="1">
            <a:off x="5057445" y="2249133"/>
            <a:ext cx="731715" cy="889694"/>
          </a:xfrm>
          <a:prstGeom prst="bentArrow">
            <a:avLst>
              <a:gd name="adj1" fmla="val 19563"/>
              <a:gd name="adj2" fmla="val 25243"/>
              <a:gd name="adj3" fmla="val 26547"/>
              <a:gd name="adj4" fmla="val 85471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3892019" y="2277428"/>
            <a:ext cx="838527" cy="56128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Filtration &amp; Heavy VOC Removal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791236" y="4033485"/>
            <a:ext cx="781745" cy="595511"/>
          </a:xfrm>
          <a:prstGeom prst="ellipse">
            <a:avLst/>
          </a:prstGeom>
          <a:solidFill>
            <a:srgbClr val="CC99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O</a:t>
            </a:r>
            <a:r>
              <a:rPr lang="en-US" sz="900" baseline="-25000" dirty="0" smtClean="0">
                <a:solidFill>
                  <a:schemeClr val="tx1"/>
                </a:solidFill>
              </a:rPr>
              <a:t>2</a:t>
            </a:r>
            <a:r>
              <a:rPr lang="en-US" sz="900" dirty="0" smtClean="0">
                <a:solidFill>
                  <a:schemeClr val="tx1"/>
                </a:solidFill>
              </a:rPr>
              <a:t>/N</a:t>
            </a:r>
            <a:r>
              <a:rPr lang="en-US" sz="900" baseline="-25000" dirty="0" smtClean="0">
                <a:solidFill>
                  <a:schemeClr val="tx1"/>
                </a:solidFill>
              </a:rPr>
              <a:t>2</a:t>
            </a:r>
            <a:r>
              <a:rPr lang="en-US" sz="900" dirty="0" smtClean="0">
                <a:solidFill>
                  <a:schemeClr val="tx1"/>
                </a:solidFill>
              </a:rPr>
              <a:t> Control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6" name="Circular Arrow 85"/>
          <p:cNvSpPr/>
          <p:nvPr/>
        </p:nvSpPr>
        <p:spPr>
          <a:xfrm rot="11506565">
            <a:off x="1422933" y="1862628"/>
            <a:ext cx="7279720" cy="4306617"/>
          </a:xfrm>
          <a:prstGeom prst="circularArrow">
            <a:avLst>
              <a:gd name="adj1" fmla="val 3984"/>
              <a:gd name="adj2" fmla="val 714184"/>
              <a:gd name="adj3" fmla="val 16985365"/>
              <a:gd name="adj4" fmla="val 9552419"/>
              <a:gd name="adj5" fmla="val 446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326212" y="6181635"/>
            <a:ext cx="8862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 smtClean="0"/>
              <a:t>Water Quality Monitors</a:t>
            </a:r>
            <a:endParaRPr lang="en-US" sz="900" dirty="0"/>
          </a:p>
        </p:txBody>
      </p:sp>
      <p:sp>
        <p:nvSpPr>
          <p:cNvPr id="88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5851236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Environmental Control and </a:t>
            </a:r>
            <a:br>
              <a:rPr lang="en-US" dirty="0" smtClean="0"/>
            </a:br>
            <a:r>
              <a:rPr lang="en-US" dirty="0" smtClean="0"/>
              <a:t>Life Support System (ECLSS)</a:t>
            </a:r>
            <a:endParaRPr lang="en-US" dirty="0"/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26" y="2946225"/>
            <a:ext cx="1301089" cy="13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1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Bent Arrow 83"/>
          <p:cNvSpPr/>
          <p:nvPr/>
        </p:nvSpPr>
        <p:spPr>
          <a:xfrm rot="20431128" flipH="1">
            <a:off x="5210715" y="1438798"/>
            <a:ext cx="1366175" cy="1159683"/>
          </a:xfrm>
          <a:prstGeom prst="bentArrow">
            <a:avLst>
              <a:gd name="adj1" fmla="val 12389"/>
              <a:gd name="adj2" fmla="val 11574"/>
              <a:gd name="adj3" fmla="val 24711"/>
              <a:gd name="adj4" fmla="val 91572"/>
            </a:avLst>
          </a:prstGeom>
          <a:solidFill>
            <a:srgbClr val="9BBB59"/>
          </a:solidFill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2" name="Circular Arrow 81"/>
          <p:cNvSpPr/>
          <p:nvPr/>
        </p:nvSpPr>
        <p:spPr>
          <a:xfrm rot="15952203" flipH="1">
            <a:off x="2488700" y="153418"/>
            <a:ext cx="3885257" cy="7094814"/>
          </a:xfrm>
          <a:prstGeom prst="circularArrow">
            <a:avLst>
              <a:gd name="adj1" fmla="val 3857"/>
              <a:gd name="adj2" fmla="val 617046"/>
              <a:gd name="adj3" fmla="val 18592922"/>
              <a:gd name="adj4" fmla="val 9849301"/>
              <a:gd name="adj5" fmla="val 5826"/>
            </a:avLst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4" name="Bent Arrow 3"/>
          <p:cNvSpPr/>
          <p:nvPr/>
        </p:nvSpPr>
        <p:spPr>
          <a:xfrm rot="16200000" flipH="1">
            <a:off x="6642548" y="4030707"/>
            <a:ext cx="616364" cy="531901"/>
          </a:xfrm>
          <a:prstGeom prst="bentArrow">
            <a:avLst>
              <a:gd name="adj1" fmla="val 18819"/>
              <a:gd name="adj2" fmla="val 17916"/>
              <a:gd name="adj3" fmla="val 35592"/>
              <a:gd name="adj4" fmla="val 6440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9245320" flipH="1">
            <a:off x="8187429" y="2826413"/>
            <a:ext cx="416831" cy="32906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20147147">
            <a:off x="3027262" y="4254395"/>
            <a:ext cx="366446" cy="88715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4084148">
            <a:off x="2603606" y="5074972"/>
            <a:ext cx="316597" cy="110220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4430953">
            <a:off x="2721886" y="5319550"/>
            <a:ext cx="368629" cy="126901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6912" y="5638961"/>
            <a:ext cx="1604777" cy="8731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b="1" dirty="0">
                <a:solidFill>
                  <a:schemeClr val="tx1"/>
                </a:solidFill>
              </a:rPr>
              <a:t>Crew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schemeClr val="tx1"/>
                </a:solidFill>
              </a:rPr>
              <a:t>Shower</a:t>
            </a:r>
            <a:endParaRPr lang="en-US" sz="9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1"/>
                </a:solidFill>
              </a:rPr>
              <a:t>Hand Wash/Shaving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1"/>
                </a:solidFill>
              </a:rPr>
              <a:t>Potable Water Dispenser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1682" y="3708211"/>
            <a:ext cx="53615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/>
              <a:t>Oxygen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03119" y="3850003"/>
            <a:ext cx="53615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 smtClean="0"/>
              <a:t>H</a:t>
            </a:r>
            <a:r>
              <a:rPr lang="en-US" sz="900" baseline="-25000" dirty="0" smtClean="0"/>
              <a:t>2</a:t>
            </a:r>
            <a:endParaRPr lang="en-US" sz="9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787348" y="4978608"/>
            <a:ext cx="66477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 smtClean="0"/>
              <a:t>Nitrogen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 rot="710028">
            <a:off x="5381672" y="1858255"/>
            <a:ext cx="33099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/>
            </a:lvl1pPr>
          </a:lstStyle>
          <a:p>
            <a:r>
              <a:rPr lang="en-US" dirty="0"/>
              <a:t>Air</a:t>
            </a:r>
          </a:p>
        </p:txBody>
      </p:sp>
      <p:sp>
        <p:nvSpPr>
          <p:cNvPr id="15" name="TextBox 14"/>
          <p:cNvSpPr txBox="1"/>
          <p:nvPr/>
        </p:nvSpPr>
        <p:spPr>
          <a:xfrm rot="1547210">
            <a:off x="5687136" y="1476531"/>
            <a:ext cx="100603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/>
              <a:t>Processed Air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50671" y="2416209"/>
            <a:ext cx="53615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/>
              <a:t>CO</a:t>
            </a:r>
            <a:r>
              <a:rPr lang="en-US" sz="900" baseline="-25000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 rot="20088539">
            <a:off x="6595978" y="5434436"/>
            <a:ext cx="53615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/>
              <a:t>Water</a:t>
            </a:r>
          </a:p>
        </p:txBody>
      </p:sp>
      <p:sp>
        <p:nvSpPr>
          <p:cNvPr id="18" name="TextBox 17"/>
          <p:cNvSpPr txBox="1"/>
          <p:nvPr/>
        </p:nvSpPr>
        <p:spPr>
          <a:xfrm rot="21216042">
            <a:off x="5072598" y="5171754"/>
            <a:ext cx="102625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/>
              <a:t>Product Water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00028" y="6075557"/>
            <a:ext cx="7023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/>
              <a:t>Waste Water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41132" y="5265270"/>
            <a:ext cx="8350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/>
              <a:t>Product Water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60913" y="4358473"/>
            <a:ext cx="7487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/>
              <a:t>Processed Urine</a:t>
            </a:r>
          </a:p>
        </p:txBody>
      </p:sp>
      <p:sp>
        <p:nvSpPr>
          <p:cNvPr id="22" name="TextBox 21"/>
          <p:cNvSpPr txBox="1"/>
          <p:nvPr/>
        </p:nvSpPr>
        <p:spPr>
          <a:xfrm rot="1332943">
            <a:off x="3263241" y="3352175"/>
            <a:ext cx="81419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 smtClean="0"/>
              <a:t>Waste</a:t>
            </a:r>
            <a:endParaRPr lang="en-US" sz="900" dirty="0"/>
          </a:p>
        </p:txBody>
      </p:sp>
      <p:sp>
        <p:nvSpPr>
          <p:cNvPr id="23" name="TextBox 22"/>
          <p:cNvSpPr txBox="1"/>
          <p:nvPr/>
        </p:nvSpPr>
        <p:spPr>
          <a:xfrm rot="18991399">
            <a:off x="1270579" y="2923870"/>
            <a:ext cx="91371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Condensate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225197" y="5122595"/>
            <a:ext cx="222331" cy="70275"/>
          </a:xfrm>
          <a:prstGeom prst="lin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 rot="11601205" flipH="1">
            <a:off x="5075770" y="2045906"/>
            <a:ext cx="1469350" cy="329066"/>
          </a:xfrm>
          <a:prstGeom prst="rightArrow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rot="13021374" flipH="1">
            <a:off x="7088858" y="2667265"/>
            <a:ext cx="616464" cy="32906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 rot="4797112">
            <a:off x="3660807" y="3432106"/>
            <a:ext cx="366447" cy="104363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04471" y="2531910"/>
            <a:ext cx="5361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/>
              <a:t>Cabin </a:t>
            </a:r>
            <a:r>
              <a:rPr lang="en-US" sz="900" dirty="0" smtClean="0"/>
              <a:t>Return</a:t>
            </a:r>
            <a:endParaRPr lang="en-US" sz="900" dirty="0"/>
          </a:p>
        </p:txBody>
      </p:sp>
      <p:sp>
        <p:nvSpPr>
          <p:cNvPr id="33" name="Bent Arrow 32"/>
          <p:cNvSpPr/>
          <p:nvPr/>
        </p:nvSpPr>
        <p:spPr>
          <a:xfrm rot="18812453" flipH="1">
            <a:off x="6609457" y="3788833"/>
            <a:ext cx="653801" cy="740684"/>
          </a:xfrm>
          <a:prstGeom prst="bentArrow">
            <a:avLst>
              <a:gd name="adj1" fmla="val 18819"/>
              <a:gd name="adj2" fmla="val 17916"/>
              <a:gd name="adj3" fmla="val 35592"/>
              <a:gd name="adj4" fmla="val 6440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5" name="Bent Arrow 34"/>
          <p:cNvSpPr/>
          <p:nvPr/>
        </p:nvSpPr>
        <p:spPr>
          <a:xfrm rot="17015638" flipV="1">
            <a:off x="5280309" y="4355695"/>
            <a:ext cx="622503" cy="810773"/>
          </a:xfrm>
          <a:prstGeom prst="bentArrow">
            <a:avLst>
              <a:gd name="adj1" fmla="val 23399"/>
              <a:gd name="adj2" fmla="val 24112"/>
              <a:gd name="adj3" fmla="val 35592"/>
              <a:gd name="adj4" fmla="val 6440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6" name="Down Arrow 35"/>
          <p:cNvSpPr/>
          <p:nvPr/>
        </p:nvSpPr>
        <p:spPr>
          <a:xfrm rot="11511212">
            <a:off x="7700393" y="3476710"/>
            <a:ext cx="366446" cy="635143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56612" y="2946225"/>
            <a:ext cx="10344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/>
            </a:lvl1pPr>
          </a:lstStyle>
          <a:p>
            <a:r>
              <a:rPr lang="en-US" dirty="0"/>
              <a:t>Fire Detection </a:t>
            </a:r>
          </a:p>
          <a:p>
            <a:r>
              <a:rPr lang="en-US" dirty="0"/>
              <a:t>&amp; Suppression</a:t>
            </a:r>
          </a:p>
        </p:txBody>
      </p:sp>
      <p:sp>
        <p:nvSpPr>
          <p:cNvPr id="39" name="Oval 38"/>
          <p:cNvSpPr/>
          <p:nvPr/>
        </p:nvSpPr>
        <p:spPr>
          <a:xfrm>
            <a:off x="7108585" y="3988476"/>
            <a:ext cx="860556" cy="6199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Oxygen Generation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464233" y="2236980"/>
            <a:ext cx="752446" cy="629841"/>
          </a:xfrm>
          <a:prstGeom prst="ellipse">
            <a:avLst/>
          </a:prstGeom>
          <a:solidFill>
            <a:srgbClr val="9BBB59"/>
          </a:solidFill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CO</a:t>
            </a:r>
            <a:r>
              <a:rPr lang="en-US" sz="9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900" b="1" dirty="0" smtClean="0">
                <a:solidFill>
                  <a:schemeClr val="tx1"/>
                </a:solidFill>
              </a:rPr>
              <a:t> Removal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2" name="Circular Arrow 41"/>
          <p:cNvSpPr/>
          <p:nvPr/>
        </p:nvSpPr>
        <p:spPr>
          <a:xfrm rot="5400000" flipH="1">
            <a:off x="2773104" y="278228"/>
            <a:ext cx="4374954" cy="6637638"/>
          </a:xfrm>
          <a:prstGeom prst="circularArrow">
            <a:avLst>
              <a:gd name="adj1" fmla="val 4141"/>
              <a:gd name="adj2" fmla="val 333584"/>
              <a:gd name="adj3" fmla="val 14584141"/>
              <a:gd name="adj4" fmla="val 9050285"/>
              <a:gd name="adj5" fmla="val 499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159934" y="5010428"/>
            <a:ext cx="867912" cy="67407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Potable Water Processing</a:t>
            </a:r>
          </a:p>
        </p:txBody>
      </p:sp>
      <p:sp>
        <p:nvSpPr>
          <p:cNvPr id="44" name="Down Arrow 43"/>
          <p:cNvSpPr/>
          <p:nvPr/>
        </p:nvSpPr>
        <p:spPr>
          <a:xfrm rot="4826427">
            <a:off x="2448199" y="4109487"/>
            <a:ext cx="308762" cy="46742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576567" y="3752369"/>
            <a:ext cx="752446" cy="6009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Urine Recovery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36419" y="4218141"/>
            <a:ext cx="564389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/>
            </a:lvl1pPr>
          </a:lstStyle>
          <a:p>
            <a:r>
              <a:rPr lang="en-US" dirty="0"/>
              <a:t>Brine</a:t>
            </a:r>
          </a:p>
        </p:txBody>
      </p:sp>
      <p:sp>
        <p:nvSpPr>
          <p:cNvPr id="47" name="TextBox 46"/>
          <p:cNvSpPr txBox="1"/>
          <p:nvPr/>
        </p:nvSpPr>
        <p:spPr>
          <a:xfrm rot="1995366">
            <a:off x="2367783" y="4685056"/>
            <a:ext cx="978494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pPr algn="l"/>
            <a:r>
              <a:rPr lang="en-US" sz="900" dirty="0" smtClean="0"/>
              <a:t>Brine Product</a:t>
            </a:r>
            <a:endParaRPr lang="en-US" sz="900" dirty="0"/>
          </a:p>
        </p:txBody>
      </p:sp>
      <p:sp>
        <p:nvSpPr>
          <p:cNvPr id="48" name="Down Arrow 47"/>
          <p:cNvSpPr/>
          <p:nvPr/>
        </p:nvSpPr>
        <p:spPr>
          <a:xfrm rot="18120819">
            <a:off x="2638278" y="4330023"/>
            <a:ext cx="229506" cy="114012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684096" y="4199073"/>
            <a:ext cx="729258" cy="6009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Brine Water Recovery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3275036" y="2836488"/>
            <a:ext cx="1023191" cy="22325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83034" y="2979159"/>
            <a:ext cx="5361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pPr algn="r"/>
            <a:r>
              <a:rPr lang="en-US" sz="900" dirty="0"/>
              <a:t>Cabin Air</a:t>
            </a:r>
          </a:p>
        </p:txBody>
      </p:sp>
      <p:sp>
        <p:nvSpPr>
          <p:cNvPr id="53" name="Oval 52"/>
          <p:cNvSpPr/>
          <p:nvPr/>
        </p:nvSpPr>
        <p:spPr>
          <a:xfrm>
            <a:off x="2605255" y="2674578"/>
            <a:ext cx="752446" cy="60453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Waste </a:t>
            </a:r>
            <a:r>
              <a:rPr lang="en-US" sz="900" dirty="0" err="1">
                <a:solidFill>
                  <a:schemeClr val="tx1"/>
                </a:solidFill>
              </a:rPr>
              <a:t>Mgmt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41900" y="2488018"/>
            <a:ext cx="8141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 smtClean="0"/>
              <a:t>Recovered H</a:t>
            </a:r>
            <a:r>
              <a:rPr lang="en-US" sz="900" baseline="-25000" dirty="0" smtClean="0"/>
              <a:t>2</a:t>
            </a:r>
            <a:r>
              <a:rPr lang="en-US" sz="900" dirty="0" smtClean="0"/>
              <a:t>O</a:t>
            </a:r>
            <a:endParaRPr lang="en-US" sz="900" dirty="0"/>
          </a:p>
        </p:txBody>
      </p:sp>
      <p:sp>
        <p:nvSpPr>
          <p:cNvPr id="55" name="Oval 54"/>
          <p:cNvSpPr/>
          <p:nvPr/>
        </p:nvSpPr>
        <p:spPr>
          <a:xfrm>
            <a:off x="5755453" y="2022328"/>
            <a:ext cx="423430" cy="429175"/>
          </a:xfrm>
          <a:prstGeom prst="ellipse">
            <a:avLst/>
          </a:prstGeom>
          <a:solidFill>
            <a:srgbClr val="9BBB59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TCCS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395194" y="2919218"/>
            <a:ext cx="7488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 smtClean="0"/>
              <a:t>Vented Waste Gas</a:t>
            </a:r>
            <a:endParaRPr lang="en-US" sz="900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5862804" y="3550571"/>
            <a:ext cx="8570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 smtClean="0"/>
              <a:t>Atmosphere Monitors</a:t>
            </a:r>
            <a:endParaRPr lang="en-US" sz="900" dirty="0"/>
          </a:p>
        </p:txBody>
      </p:sp>
      <p:cxnSp>
        <p:nvCxnSpPr>
          <p:cNvPr id="58" name="Straight Arrow Connector 57"/>
          <p:cNvCxnSpPr>
            <a:endCxn id="57" idx="1"/>
          </p:cNvCxnSpPr>
          <p:nvPr/>
        </p:nvCxnSpPr>
        <p:spPr>
          <a:xfrm>
            <a:off x="5737533" y="3610039"/>
            <a:ext cx="125271" cy="125197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68" idx="0"/>
          </p:cNvCxnSpPr>
          <p:nvPr/>
        </p:nvCxnSpPr>
        <p:spPr>
          <a:xfrm flipH="1">
            <a:off x="4189210" y="4132646"/>
            <a:ext cx="221984" cy="165076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3" idx="4"/>
          </p:cNvCxnSpPr>
          <p:nvPr/>
        </p:nvCxnSpPr>
        <p:spPr>
          <a:xfrm>
            <a:off x="3593891" y="5684498"/>
            <a:ext cx="51631" cy="452856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727224" y="3381484"/>
            <a:ext cx="8913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 smtClean="0"/>
              <a:t>Brine &amp; Urine Sensors</a:t>
            </a:r>
            <a:endParaRPr lang="en-US" sz="900" dirty="0"/>
          </a:p>
        </p:txBody>
      </p:sp>
      <p:cxnSp>
        <p:nvCxnSpPr>
          <p:cNvPr id="62" name="Straight Arrow Connector 61"/>
          <p:cNvCxnSpPr>
            <a:stCxn id="61" idx="2"/>
            <a:endCxn id="44" idx="1"/>
          </p:cNvCxnSpPr>
          <p:nvPr/>
        </p:nvCxnSpPr>
        <p:spPr>
          <a:xfrm>
            <a:off x="2172920" y="3750815"/>
            <a:ext cx="325791" cy="453323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1" idx="3"/>
            <a:endCxn id="31" idx="1"/>
          </p:cNvCxnSpPr>
          <p:nvPr/>
        </p:nvCxnSpPr>
        <p:spPr>
          <a:xfrm>
            <a:off x="2618615" y="3566149"/>
            <a:ext cx="860047" cy="266437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7549405" y="2876631"/>
            <a:ext cx="752446" cy="62984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CO</a:t>
            </a:r>
            <a:r>
              <a:rPr lang="en-US" sz="900" baseline="-25000" dirty="0" smtClean="0">
                <a:solidFill>
                  <a:schemeClr val="tx1"/>
                </a:solidFill>
              </a:rPr>
              <a:t>2</a:t>
            </a:r>
            <a:r>
              <a:rPr lang="en-US" sz="900" dirty="0" smtClean="0">
                <a:solidFill>
                  <a:schemeClr val="tx1"/>
                </a:solidFill>
              </a:rPr>
              <a:t> Reduction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32403" y="3283829"/>
            <a:ext cx="1492073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 smtClean="0"/>
              <a:t>Particulate Monitor</a:t>
            </a:r>
            <a:endParaRPr lang="en-US" sz="900" dirty="0"/>
          </a:p>
        </p:txBody>
      </p:sp>
      <p:cxnSp>
        <p:nvCxnSpPr>
          <p:cNvPr id="67" name="Straight Arrow Connector 66"/>
          <p:cNvCxnSpPr>
            <a:endCxn id="66" idx="1"/>
          </p:cNvCxnSpPr>
          <p:nvPr/>
        </p:nvCxnSpPr>
        <p:spPr>
          <a:xfrm flipV="1">
            <a:off x="5737533" y="3399244"/>
            <a:ext cx="194870" cy="210797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872434" y="4297722"/>
            <a:ext cx="6335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 smtClean="0"/>
              <a:t>Acoustic Monitor</a:t>
            </a:r>
            <a:endParaRPr lang="en-US" sz="900" dirty="0"/>
          </a:p>
        </p:txBody>
      </p:sp>
      <p:sp>
        <p:nvSpPr>
          <p:cNvPr id="69" name="TextBox 68"/>
          <p:cNvSpPr txBox="1"/>
          <p:nvPr/>
        </p:nvSpPr>
        <p:spPr>
          <a:xfrm>
            <a:off x="4100444" y="4702335"/>
            <a:ext cx="779011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 smtClean="0"/>
              <a:t>Microbial Monitor</a:t>
            </a:r>
          </a:p>
          <a:p>
            <a:r>
              <a:rPr lang="en-US" sz="300" dirty="0" smtClean="0"/>
              <a:t>(Water &amp; Surfaces)</a:t>
            </a:r>
            <a:endParaRPr lang="en-US" sz="300" dirty="0"/>
          </a:p>
        </p:txBody>
      </p:sp>
      <p:cxnSp>
        <p:nvCxnSpPr>
          <p:cNvPr id="70" name="Straight Arrow Connector 69"/>
          <p:cNvCxnSpPr>
            <a:stCxn id="43" idx="7"/>
            <a:endCxn id="69" idx="1"/>
          </p:cNvCxnSpPr>
          <p:nvPr/>
        </p:nvCxnSpPr>
        <p:spPr>
          <a:xfrm flipV="1">
            <a:off x="3900743" y="4917779"/>
            <a:ext cx="199701" cy="191364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0"/>
          </p:cNvCxnSpPr>
          <p:nvPr/>
        </p:nvCxnSpPr>
        <p:spPr>
          <a:xfrm flipV="1">
            <a:off x="4489950" y="4349120"/>
            <a:ext cx="470631" cy="353216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6562055" y="4588008"/>
            <a:ext cx="433371" cy="42241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High P O</a:t>
            </a:r>
            <a:r>
              <a:rPr lang="en-US" sz="900" baseline="-25000" dirty="0" smtClean="0">
                <a:solidFill>
                  <a:schemeClr val="tx1"/>
                </a:solidFill>
              </a:rPr>
              <a:t>2</a:t>
            </a:r>
            <a:endParaRPr lang="en-US" sz="900" baseline="-25000" dirty="0">
              <a:solidFill>
                <a:schemeClr val="tx1"/>
              </a:solidFill>
            </a:endParaRPr>
          </a:p>
        </p:txBody>
      </p:sp>
      <p:sp>
        <p:nvSpPr>
          <p:cNvPr id="73" name="Bent Arrow 72"/>
          <p:cNvSpPr/>
          <p:nvPr/>
        </p:nvSpPr>
        <p:spPr>
          <a:xfrm rot="16200000">
            <a:off x="6174350" y="4507280"/>
            <a:ext cx="337903" cy="531901"/>
          </a:xfrm>
          <a:prstGeom prst="bentArrow">
            <a:avLst>
              <a:gd name="adj1" fmla="val 18819"/>
              <a:gd name="adj2" fmla="val 17916"/>
              <a:gd name="adj3" fmla="val 35592"/>
              <a:gd name="adj4" fmla="val 6440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96656" y="6089488"/>
            <a:ext cx="18309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</a:rPr>
              <a:t>DOES NOT IMPLY SELECTION!</a:t>
            </a:r>
            <a:br>
              <a:rPr lang="en-US" sz="1050" b="1" dirty="0" smtClean="0">
                <a:solidFill>
                  <a:srgbClr val="FF0000"/>
                </a:solidFill>
              </a:rPr>
            </a:br>
            <a:r>
              <a:rPr lang="en-US" sz="1050" b="1" dirty="0" smtClean="0">
                <a:solidFill>
                  <a:srgbClr val="FF0000"/>
                </a:solidFill>
              </a:rPr>
              <a:t>PRE-DECISIONAL!</a:t>
            </a:r>
            <a:endParaRPr lang="en-US" sz="1050" b="1" dirty="0">
              <a:solidFill>
                <a:srgbClr val="FF0000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618087" y="3279417"/>
            <a:ext cx="216003" cy="300982"/>
            <a:chOff x="7348792" y="2402170"/>
            <a:chExt cx="354786" cy="505404"/>
          </a:xfrm>
          <a:solidFill>
            <a:schemeClr val="bg1">
              <a:lumMod val="75000"/>
            </a:schemeClr>
          </a:solidFill>
        </p:grpSpPr>
        <p:sp>
          <p:nvSpPr>
            <p:cNvPr id="76" name="Block Arc 75"/>
            <p:cNvSpPr/>
            <p:nvPr/>
          </p:nvSpPr>
          <p:spPr>
            <a:xfrm rot="16200000" flipH="1">
              <a:off x="7362075" y="2420745"/>
              <a:ext cx="231937" cy="258504"/>
            </a:xfrm>
            <a:prstGeom prst="blockArc">
              <a:avLst>
                <a:gd name="adj1" fmla="val 7261323"/>
                <a:gd name="adj2" fmla="val 0"/>
                <a:gd name="adj3" fmla="val 25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 flipH="1">
              <a:off x="7433595" y="2500607"/>
              <a:ext cx="249664" cy="40696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8" name="Isosceles Triangle 77"/>
            <p:cNvSpPr/>
            <p:nvPr/>
          </p:nvSpPr>
          <p:spPr>
            <a:xfrm rot="16200000" flipH="1">
              <a:off x="7552660" y="2382441"/>
              <a:ext cx="131190" cy="170647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79" name="Oval 78"/>
          <p:cNvSpPr/>
          <p:nvPr/>
        </p:nvSpPr>
        <p:spPr>
          <a:xfrm>
            <a:off x="2767802" y="5334545"/>
            <a:ext cx="548195" cy="4257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Ag Biocide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2081123">
            <a:off x="3247590" y="3196376"/>
            <a:ext cx="1028995" cy="32906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4" name="Bent Arrow 33"/>
          <p:cNvSpPr/>
          <p:nvPr/>
        </p:nvSpPr>
        <p:spPr>
          <a:xfrm rot="14019829">
            <a:off x="5083695" y="4006240"/>
            <a:ext cx="727665" cy="740684"/>
          </a:xfrm>
          <a:prstGeom prst="bentArrow">
            <a:avLst>
              <a:gd name="adj1" fmla="val 18819"/>
              <a:gd name="adj2" fmla="val 17916"/>
              <a:gd name="adj3" fmla="val 35592"/>
              <a:gd name="adj4" fmla="val 6440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 rot="20997162">
            <a:off x="3527985" y="3822164"/>
            <a:ext cx="70759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/>
            </a:lvl1pPr>
          </a:lstStyle>
          <a:p>
            <a:r>
              <a:rPr lang="en-US" dirty="0"/>
              <a:t>PT Urine</a:t>
            </a:r>
          </a:p>
        </p:txBody>
      </p:sp>
      <p:sp>
        <p:nvSpPr>
          <p:cNvPr id="28" name="Bent Arrow 27"/>
          <p:cNvSpPr/>
          <p:nvPr/>
        </p:nvSpPr>
        <p:spPr>
          <a:xfrm rot="17673770" flipH="1" flipV="1">
            <a:off x="5057445" y="2249132"/>
            <a:ext cx="731715" cy="889694"/>
          </a:xfrm>
          <a:prstGeom prst="bentArrow">
            <a:avLst>
              <a:gd name="adj1" fmla="val 19563"/>
              <a:gd name="adj2" fmla="val 25243"/>
              <a:gd name="adj3" fmla="val 26547"/>
              <a:gd name="adj4" fmla="val 85471"/>
            </a:avLst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791237" y="4033483"/>
            <a:ext cx="781745" cy="59551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O</a:t>
            </a:r>
            <a:r>
              <a:rPr lang="en-US" sz="900" baseline="-25000" dirty="0" smtClean="0">
                <a:solidFill>
                  <a:schemeClr val="tx1"/>
                </a:solidFill>
              </a:rPr>
              <a:t>2</a:t>
            </a:r>
            <a:r>
              <a:rPr lang="en-US" sz="900" dirty="0" smtClean="0">
                <a:solidFill>
                  <a:schemeClr val="tx1"/>
                </a:solidFill>
              </a:rPr>
              <a:t>/N</a:t>
            </a:r>
            <a:r>
              <a:rPr lang="en-US" sz="900" baseline="-25000" dirty="0" smtClean="0">
                <a:solidFill>
                  <a:schemeClr val="tx1"/>
                </a:solidFill>
              </a:rPr>
              <a:t>2</a:t>
            </a:r>
            <a:r>
              <a:rPr lang="en-US" sz="900" dirty="0" smtClean="0">
                <a:solidFill>
                  <a:schemeClr val="tx1"/>
                </a:solidFill>
              </a:rPr>
              <a:t> Control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6" name="Circular Arrow 85"/>
          <p:cNvSpPr/>
          <p:nvPr/>
        </p:nvSpPr>
        <p:spPr>
          <a:xfrm rot="11506565">
            <a:off x="1422933" y="1862628"/>
            <a:ext cx="7279720" cy="4306617"/>
          </a:xfrm>
          <a:prstGeom prst="circularArrow">
            <a:avLst>
              <a:gd name="adj1" fmla="val 3984"/>
              <a:gd name="adj2" fmla="val 714184"/>
              <a:gd name="adj3" fmla="val 16985365"/>
              <a:gd name="adj4" fmla="val 9552419"/>
              <a:gd name="adj5" fmla="val 446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326212" y="6181635"/>
            <a:ext cx="8862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00"/>
            </a:lvl1pPr>
          </a:lstStyle>
          <a:p>
            <a:r>
              <a:rPr lang="en-US" sz="900" dirty="0" smtClean="0"/>
              <a:t>Water Quality Monitors</a:t>
            </a:r>
            <a:endParaRPr lang="en-US" sz="900" dirty="0"/>
          </a:p>
        </p:txBody>
      </p:sp>
      <p:sp>
        <p:nvSpPr>
          <p:cNvPr id="89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5851236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Air Revitalization System</a:t>
            </a:r>
            <a:endParaRPr lang="en-US" dirty="0"/>
          </a:p>
        </p:txBody>
      </p:sp>
      <p:sp>
        <p:nvSpPr>
          <p:cNvPr id="27" name="Bent Arrow 26"/>
          <p:cNvSpPr/>
          <p:nvPr/>
        </p:nvSpPr>
        <p:spPr>
          <a:xfrm rot="6416797" flipH="1" flipV="1">
            <a:off x="3922587" y="2380723"/>
            <a:ext cx="990689" cy="526604"/>
          </a:xfrm>
          <a:prstGeom prst="bentArrow">
            <a:avLst>
              <a:gd name="adj1" fmla="val 33998"/>
              <a:gd name="adj2" fmla="val 32771"/>
              <a:gd name="adj3" fmla="val 26547"/>
              <a:gd name="adj4" fmla="val 8547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3892019" y="2277427"/>
            <a:ext cx="838527" cy="56128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Filtration &amp; Heavy VOC Removal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4437292" y="1753262"/>
            <a:ext cx="752446" cy="629841"/>
          </a:xfrm>
          <a:prstGeom prst="ellipse">
            <a:avLst/>
          </a:prstGeom>
          <a:solidFill>
            <a:srgbClr val="9BBB5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Temp &amp; Humidity Control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26" y="2946225"/>
            <a:ext cx="1301089" cy="13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5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Revitalization System (ARS)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0" t="17717" r="20909" b="19588"/>
          <a:stretch/>
        </p:blipFill>
        <p:spPr>
          <a:xfrm>
            <a:off x="672604" y="2420874"/>
            <a:ext cx="7785947" cy="303731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922301" y="2824334"/>
            <a:ext cx="1352550" cy="1000124"/>
            <a:chOff x="8940800" y="2374901"/>
            <a:chExt cx="1803400" cy="1333499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9359900" y="2794000"/>
              <a:ext cx="48260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8940800" y="2374901"/>
              <a:ext cx="1803400" cy="63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Shuttle Cabin Fan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87861" y="3727365"/>
            <a:ext cx="1352550" cy="1007274"/>
            <a:chOff x="8940800" y="1666869"/>
            <a:chExt cx="1803400" cy="1343032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9080735" y="1666869"/>
              <a:ext cx="691798" cy="11207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8940800" y="2402901"/>
              <a:ext cx="1803400" cy="607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Motorized Valves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28925" y="1937808"/>
            <a:ext cx="1352550" cy="1386417"/>
            <a:chOff x="8965733" y="1859845"/>
            <a:chExt cx="1803400" cy="1848555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9359900" y="2794000"/>
              <a:ext cx="48260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8965733" y="1859845"/>
              <a:ext cx="1803400" cy="11505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Shuttle Condensing Heat Exchanger (CHX)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29325" y="4667611"/>
            <a:ext cx="2257425" cy="494939"/>
            <a:chOff x="7734300" y="2565400"/>
            <a:chExt cx="3009900" cy="659918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7734300" y="2794000"/>
              <a:ext cx="2108200" cy="2159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8940800" y="2565400"/>
              <a:ext cx="1803400" cy="6599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Shuttle Water Separator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H="1" flipV="1">
            <a:off x="3887861" y="3219702"/>
            <a:ext cx="592101" cy="1119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887862" y="2824334"/>
            <a:ext cx="592100" cy="1518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04896" y="2151154"/>
            <a:ext cx="1994360" cy="1173071"/>
            <a:chOff x="8965733" y="1911394"/>
            <a:chExt cx="2659146" cy="1564095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9849999" y="2578582"/>
              <a:ext cx="1774880" cy="8969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8965733" y="1911394"/>
              <a:ext cx="1955638" cy="1098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Trace Contaminant Removal System (TCRS)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8096" y="3939530"/>
            <a:ext cx="1352550" cy="1285113"/>
            <a:chOff x="8965733" y="1296898"/>
            <a:chExt cx="1803400" cy="1713484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9842500" y="1296898"/>
              <a:ext cx="926633" cy="14971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8965733" y="2146782"/>
              <a:ext cx="1803400" cy="863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err="1"/>
                <a:t>LiOH</a:t>
              </a:r>
              <a:r>
                <a:rPr lang="en-US" sz="1350" dirty="0"/>
                <a:t> Canisters (CO</a:t>
              </a:r>
              <a:r>
                <a:rPr lang="en-US" sz="1350" baseline="-25000" dirty="0"/>
                <a:t>2</a:t>
              </a:r>
              <a:r>
                <a:rPr lang="en-US" sz="1350" dirty="0"/>
                <a:t> Scrubber)</a:t>
              </a: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985918" y="2766459"/>
            <a:ext cx="1349471" cy="359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8886-70F6-41DB-9B70-EC42A3A416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HESTIA - ARS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0" y="1201243"/>
            <a:ext cx="8499630" cy="53099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8886-70F6-41DB-9B70-EC42A3A416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Revitalization Syste</a:t>
            </a:r>
            <a:r>
              <a:rPr lang="en-US" dirty="0"/>
              <a:t>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 ARS provided 4 main functions to the chamber:</a:t>
            </a:r>
          </a:p>
          <a:p>
            <a:pPr lvl="1"/>
            <a:r>
              <a:rPr lang="en-US" sz="2600" dirty="0" smtClean="0"/>
              <a:t>Cooling the air</a:t>
            </a:r>
          </a:p>
          <a:p>
            <a:pPr lvl="2"/>
            <a:r>
              <a:rPr lang="en-US" sz="2400" dirty="0" smtClean="0"/>
              <a:t>Condensing heat exchanger, chiller carts</a:t>
            </a:r>
          </a:p>
          <a:p>
            <a:pPr lvl="1"/>
            <a:r>
              <a:rPr lang="en-US" sz="2600" dirty="0" smtClean="0"/>
              <a:t>Removing humidity from the air</a:t>
            </a:r>
          </a:p>
          <a:p>
            <a:pPr lvl="2"/>
            <a:r>
              <a:rPr lang="en-US" sz="2400" dirty="0" smtClean="0"/>
              <a:t>Condensing heat exchanger</a:t>
            </a:r>
          </a:p>
          <a:p>
            <a:pPr lvl="1"/>
            <a:r>
              <a:rPr lang="en-US" sz="2600" dirty="0" smtClean="0"/>
              <a:t>Removing trace contaminants</a:t>
            </a:r>
          </a:p>
          <a:p>
            <a:pPr lvl="2"/>
            <a:r>
              <a:rPr lang="en-US" sz="2400" dirty="0" smtClean="0"/>
              <a:t>Trace Contaminant Removal System </a:t>
            </a:r>
          </a:p>
          <a:p>
            <a:pPr lvl="3"/>
            <a:r>
              <a:rPr lang="en-US" sz="2200" dirty="0" smtClean="0"/>
              <a:t>Charcoal filter</a:t>
            </a:r>
          </a:p>
          <a:p>
            <a:pPr lvl="3"/>
            <a:r>
              <a:rPr lang="en-US" sz="2200" dirty="0" smtClean="0"/>
              <a:t>Ambient Temperature Catalytic Oxidizer (ATCO) filter</a:t>
            </a:r>
          </a:p>
          <a:p>
            <a:pPr lvl="1"/>
            <a:r>
              <a:rPr lang="en-US" sz="2600" dirty="0" smtClean="0"/>
              <a:t>Scrubbing Carbon Dioxide</a:t>
            </a:r>
          </a:p>
          <a:p>
            <a:pPr lvl="2"/>
            <a:r>
              <a:rPr lang="en-US" sz="2600" dirty="0" smtClean="0"/>
              <a:t>Reactive Plastic Lithium Hydroxide canisters (RP </a:t>
            </a:r>
            <a:r>
              <a:rPr lang="en-US" sz="2600" dirty="0" err="1" smtClean="0"/>
              <a:t>LiOH</a:t>
            </a:r>
            <a:r>
              <a:rPr lang="en-US" sz="2600" dirty="0" smtClean="0"/>
              <a:t>)</a:t>
            </a:r>
            <a:endParaRPr lang="en-US" sz="2800" dirty="0"/>
          </a:p>
          <a:p>
            <a:r>
              <a:rPr lang="en-US" sz="2800" b="1" dirty="0" smtClean="0"/>
              <a:t>My focus: the Condensing Heat Exchanger (CHX)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03FC-06F2-4439-A699-B60085BB9C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Condensing </a:t>
            </a:r>
            <a:r>
              <a:rPr lang="en-US" dirty="0"/>
              <a:t>H</a:t>
            </a:r>
            <a:r>
              <a:rPr lang="en-US" dirty="0" smtClean="0"/>
              <a:t>eat Exchanger Performance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𝑠𝑡𝑜𝑟𝑒𝑑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𝑙𝑜𝑠𝑠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CHX Function: provide cooling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 smtClean="0"/>
                  <a:t>) which removes heat from air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𝑠𝑡𝑜𝑟𝑒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for our test at steady state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Ideal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Liquid side is straight-forward:</a:t>
                </a: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Air side more involved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Latent heat (phase change – condensing)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Sensible heat (changes in temperature)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659" t="-2022" r="-2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jahschem.wikispaces.com/file/view/first_law.jpg/325120540/first_la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28" y="2694219"/>
            <a:ext cx="3565922" cy="18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8886-70F6-41DB-9B70-EC42A3A416BB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817309" y="1594767"/>
            <a:ext cx="363474" cy="3566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863215" y="1600826"/>
            <a:ext cx="363474" cy="3566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51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calculating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air</a:t>
            </a:r>
            <a:r>
              <a:rPr lang="en-US" dirty="0" smtClean="0"/>
              <a:t> (</a:t>
            </a:r>
            <a:r>
              <a:rPr lang="en-US" dirty="0" err="1" smtClean="0"/>
              <a:t>Q</a:t>
            </a:r>
            <a:r>
              <a:rPr lang="en-US" baseline="-25000" dirty="0" err="1" smtClean="0"/>
              <a:t>out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964979411"/>
                  </p:ext>
                </p:extLst>
              </p:nvPr>
            </p:nvGraphicFramePr>
            <p:xfrm>
              <a:off x="496259" y="2330991"/>
              <a:ext cx="8290555" cy="30739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8526"/>
                    <a:gridCol w="4418198"/>
                    <a:gridCol w="2003831"/>
                  </a:tblGrid>
                  <a:tr h="546264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Heat Removed</a:t>
                          </a:r>
                          <a:r>
                            <a:rPr lang="en-US" sz="1400" baseline="0" dirty="0" smtClean="0"/>
                            <a:t> from Air (Q air)</a:t>
                          </a:r>
                          <a:endParaRPr lang="en-US" sz="1400" dirty="0"/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6374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Psychometric</a:t>
                          </a:r>
                          <a:r>
                            <a:rPr lang="en-US" sz="1400" baseline="0" dirty="0" smtClean="0"/>
                            <a:t> chart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𝑎𝑖𝑟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𝑎𝑖𝑟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 − 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Enthalpy values read from chart</a:t>
                          </a:r>
                          <a:endParaRPr lang="en-US" sz="1400" dirty="0"/>
                        </a:p>
                      </a:txBody>
                      <a:tcPr marL="68580" marR="68580" marT="34290" marB="34290"/>
                    </a:tc>
                  </a:tr>
                  <a:tr h="7286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Calculated Enthalpy</a:t>
                          </a:r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14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𝑎𝑖𝑟</m:t>
                                    </m:r>
                                  </m:sub>
                                </m:sSub>
                                <m:r>
                                  <a:rPr lang="en-US" sz="1400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400" i="0" dirty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l-GR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2−3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14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sz="1400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400" i="0" dirty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l-GR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3−1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 smtClean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Calculate enthalpy value for every specific temperature</a:t>
                          </a:r>
                        </a:p>
                      </a:txBody>
                      <a:tcPr marL="68580" marR="68580" marT="34290" marB="34290"/>
                    </a:tc>
                  </a:tr>
                  <a:tr h="5717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Experimental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1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i="1" dirty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i="1" dirty="0">
                                        <a:latin typeface="Cambria Math" panose="02040503050406030204" pitchFamily="18" charset="0"/>
                                      </a:rPr>
                                      <m:t>𝑎𝑖𝑟</m:t>
                                    </m:r>
                                  </m:sub>
                                </m:sSub>
                                <m:r>
                                  <a:rPr lang="en-US" sz="14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i="1" dirty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sz="14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400" dirty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l-GR" sz="1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400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l-GR" sz="14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l-GR" sz="1400" b="0" i="1" dirty="0" smtClean="0">
                                    <a:latin typeface="Cambria Math" panose="02040503050406030204" pitchFamily="18" charset="0"/>
                                  </a:rPr>
                                  <m:t> ̇</m:t>
                                </m:r>
                                <m:r>
                                  <a:rPr lang="el-GR" sz="1400" b="0" i="1" baseline="-25000" dirty="0" smtClean="0">
                                    <a:latin typeface="Cambria Math" panose="02040503050406030204" pitchFamily="18" charset="0"/>
                                  </a:rPr>
                                  <m:t>𝑎𝑖𝑟</m:t>
                                </m:r>
                                <m:r>
                                  <a:rPr lang="el-GR" sz="1400" b="0" i="1" dirty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l-GR" sz="1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l-GR" sz="1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sz="1400" b="0" i="1" dirty="0" smtClean="0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l-GR" sz="1400" b="0" i="1" baseline="-25000" dirty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l-GR" sz="1400" b="0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l-GR" sz="1400" b="0" i="1" baseline="-2500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l-GR" sz="1400" b="0" i="1" baseline="-25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𝑐𝑜𝑛𝑑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𝑡𝑖𝑚𝑒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𝑡𝑜𝑡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𝑓𝑔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Curve fit enthalpy from recorded data</a:t>
                          </a:r>
                          <a:endParaRPr lang="en-US" sz="1400" dirty="0"/>
                        </a:p>
                      </a:txBody>
                      <a:tcPr marL="68580" marR="68580" marT="34290" marB="34290"/>
                    </a:tc>
                  </a:tr>
                  <a:tr h="5898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Average Enthalpy</a:t>
                          </a:r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14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𝑎𝑖𝑟</m:t>
                                    </m:r>
                                  </m:sub>
                                </m:sSub>
                                <m:r>
                                  <a:rPr lang="en-US" sz="1400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400" i="0" dirty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l-GR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l-GR" sz="14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14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𝑎𝑖𝑟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𝑓𝑔</m:t>
                                    </m:r>
                                  </m:sub>
                                </m:sSub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400" i="0" dirty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l-GR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𝐻𝑅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Average Enthalpy</a:t>
                          </a:r>
                          <a:r>
                            <a:rPr lang="en-US" sz="1400" baseline="0" dirty="0" smtClean="0"/>
                            <a:t> kept constant </a:t>
                          </a:r>
                          <a:endParaRPr lang="en-US" sz="1400" dirty="0" smtClean="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964979411"/>
                  </p:ext>
                </p:extLst>
              </p:nvPr>
            </p:nvGraphicFramePr>
            <p:xfrm>
              <a:off x="496259" y="2330991"/>
              <a:ext cx="8290555" cy="30739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8526"/>
                    <a:gridCol w="4418198"/>
                    <a:gridCol w="2003831"/>
                  </a:tblGrid>
                  <a:tr h="546264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Heat Removed</a:t>
                          </a:r>
                          <a:r>
                            <a:rPr lang="en-US" sz="1400" baseline="0" dirty="0" smtClean="0"/>
                            <a:t> from Air (Q air)</a:t>
                          </a:r>
                          <a:endParaRPr lang="en-US" sz="1400" dirty="0"/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6374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Psychometric</a:t>
                          </a:r>
                          <a:r>
                            <a:rPr lang="en-US" sz="1400" baseline="0" dirty="0" smtClean="0"/>
                            <a:t> chart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 rotWithShape="0">
                          <a:blip r:embed="rId2"/>
                          <a:stretch>
                            <a:fillRect l="-42483" t="-89423" r="-45931" b="-300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Enthalpy values read from chart</a:t>
                          </a:r>
                          <a:endParaRPr lang="en-US" sz="1400" dirty="0"/>
                        </a:p>
                      </a:txBody>
                      <a:tcPr marL="68580" marR="68580" marT="34290" marB="34290"/>
                    </a:tc>
                  </a:tr>
                  <a:tr h="7286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Calculated Enthalpy</a:t>
                          </a:r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 rotWithShape="0">
                          <a:blip r:embed="rId2"/>
                          <a:stretch>
                            <a:fillRect l="-42483" t="-164167" r="-45931" b="-16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Calculate enthalpy value for every specific </a:t>
                          </a:r>
                          <a:r>
                            <a:rPr lang="en-US" sz="1400" dirty="0" smtClean="0"/>
                            <a:t>temperature</a:t>
                          </a:r>
                          <a:endParaRPr lang="en-US" sz="1400" dirty="0" smtClean="0"/>
                        </a:p>
                      </a:txBody>
                      <a:tcPr marL="68580" marR="68580" marT="34290" marB="34290"/>
                    </a:tc>
                  </a:tr>
                  <a:tr h="5717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Experimental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 rotWithShape="0">
                          <a:blip r:embed="rId2"/>
                          <a:stretch>
                            <a:fillRect l="-42483" t="-337234" r="-45931" b="-1053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Curve fit enthalpy from recorded data</a:t>
                          </a:r>
                          <a:endParaRPr lang="en-US" sz="1400" dirty="0"/>
                        </a:p>
                      </a:txBody>
                      <a:tcPr marL="68580" marR="68580" marT="34290" marB="34290"/>
                    </a:tc>
                  </a:tr>
                  <a:tr h="5898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Average Enthalpy</a:t>
                          </a:r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 rotWithShape="0">
                          <a:blip r:embed="rId2"/>
                          <a:stretch>
                            <a:fillRect l="-42483" t="-423711" r="-45931" b="-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Average Enthalpy</a:t>
                          </a:r>
                          <a:r>
                            <a:rPr lang="en-US" sz="1400" baseline="0" dirty="0" smtClean="0"/>
                            <a:t> kept constant </a:t>
                          </a:r>
                          <a:endParaRPr lang="en-US" sz="1400" dirty="0" smtClean="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ectangle 5"/>
          <p:cNvSpPr/>
          <p:nvPr/>
        </p:nvSpPr>
        <p:spPr>
          <a:xfrm>
            <a:off x="2434037" y="4273179"/>
            <a:ext cx="4295775" cy="51313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8886-70F6-41DB-9B70-EC42A3A416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2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FB0A381C0D9F47BBA729788C75F0ED" ma:contentTypeVersion="1" ma:contentTypeDescription="Create a new document." ma:contentTypeScope="" ma:versionID="e03405895122cd969272317329037d30">
  <xsd:schema xmlns:xsd="http://www.w3.org/2001/XMLSchema" xmlns:xs="http://www.w3.org/2001/XMLSchema" xmlns:p="http://schemas.microsoft.com/office/2006/metadata/properties" xmlns:ns2="33910e25-07ad-4bd0-afe3-a5298f6b1c5f" targetNamespace="http://schemas.microsoft.com/office/2006/metadata/properties" ma:root="true" ma:fieldsID="58ae8961610ed6ee8a7d75dc0fd3aa95" ns2:_="">
    <xsd:import namespace="33910e25-07ad-4bd0-afe3-a5298f6b1c5f"/>
    <xsd:element name="properties">
      <xsd:complexType>
        <xsd:sequence>
          <xsd:element name="documentManagement">
            <xsd:complexType>
              <xsd:all>
                <xsd:element ref="ns2:PO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10e25-07ad-4bd0-afe3-a5298f6b1c5f" elementFormDefault="qualified">
    <xsd:import namespace="http://schemas.microsoft.com/office/2006/documentManagement/types"/>
    <xsd:import namespace="http://schemas.microsoft.com/office/infopath/2007/PartnerControls"/>
    <xsd:element name="POC" ma:index="8" nillable="true" ma:displayName="POC" ma:list="UserInfo" ma:SharePointGroup="0" ma:internalName="POC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C xmlns="33910e25-07ad-4bd0-afe3-a5298f6b1c5f">
      <UserInfo>
        <DisplayName/>
        <AccountId xsi:nil="true"/>
        <AccountType/>
      </UserInfo>
    </POC>
  </documentManagement>
</p:properties>
</file>

<file path=customXml/itemProps1.xml><?xml version="1.0" encoding="utf-8"?>
<ds:datastoreItem xmlns:ds="http://schemas.openxmlformats.org/officeDocument/2006/customXml" ds:itemID="{CCE19E95-28CC-4C64-AE59-DC68B8270E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B25555-1A18-41C0-9EDB-F13A1B9848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910e25-07ad-4bd0-afe3-a5298f6b1c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65E17D-648E-4D79-9194-AD95C4504B71}">
  <ds:schemaRefs>
    <ds:schemaRef ds:uri="http://schemas.microsoft.com/office/infopath/2007/PartnerControls"/>
    <ds:schemaRef ds:uri="http://purl.org/dc/terms/"/>
    <ds:schemaRef ds:uri="33910e25-07ad-4bd0-afe3-a5298f6b1c5f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29170</TotalTime>
  <Words>1209</Words>
  <Application>Microsoft Office PowerPoint</Application>
  <PresentationFormat>On-screen Show (4:3)</PresentationFormat>
  <Paragraphs>352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Gill Sans MT</vt:lpstr>
      <vt:lpstr>Times New Roman</vt:lpstr>
      <vt:lpstr>Tw Cen MT</vt:lpstr>
      <vt:lpstr>Office Theme</vt:lpstr>
      <vt:lpstr>HESTIA Phase I Results: The Air Revitalization System</vt:lpstr>
      <vt:lpstr>HESTIA Phase I Test Results:  The Air Revitalization System</vt:lpstr>
      <vt:lpstr>Environmental Control and  Life Support System (ECLSS)</vt:lpstr>
      <vt:lpstr>Air Revitalization System</vt:lpstr>
      <vt:lpstr>Air Revitalization System (ARS)</vt:lpstr>
      <vt:lpstr>HESTIA - ARS</vt:lpstr>
      <vt:lpstr>Air Revitalization System</vt:lpstr>
      <vt:lpstr>Condensing Heat Exchanger Performance </vt:lpstr>
      <vt:lpstr>Methods of calculating Qair (Qout)</vt:lpstr>
      <vt:lpstr>Experimental Calculation method</vt:lpstr>
      <vt:lpstr>Phase I Test Points</vt:lpstr>
      <vt:lpstr>CHX Performance</vt:lpstr>
      <vt:lpstr>CHX Performance</vt:lpstr>
      <vt:lpstr>Current Work</vt:lpstr>
      <vt:lpstr>CHX Technology Development  Problem &amp; Need</vt:lpstr>
      <vt:lpstr>Condensing Heat Exchangers</vt:lpstr>
      <vt:lpstr>Current Partnership: UNL</vt:lpstr>
      <vt:lpstr>Summary</vt:lpstr>
      <vt:lpstr>Questions?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jdmitche</dc:creator>
  <cp:lastModifiedBy>Marmolejo, Jose A. (JSC-EC411)</cp:lastModifiedBy>
  <cp:revision>554</cp:revision>
  <cp:lastPrinted>2015-09-28T18:33:11Z</cp:lastPrinted>
  <dcterms:created xsi:type="dcterms:W3CDTF">2014-10-01T16:08:16Z</dcterms:created>
  <dcterms:modified xsi:type="dcterms:W3CDTF">2017-04-14T21:03:09Z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0x01010018FB0A381C0D9F47BBA729788C75F0ED</vt:lpwstr>
  </property>
</Properties>
</file>