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0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7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3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3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5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0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0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40C0-2CDA-C544-A901-907CBFFAA3DC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682F1-24A9-6942-BB9C-00A7B2A5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9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320435"/>
              </p:ext>
            </p:extLst>
          </p:nvPr>
        </p:nvGraphicFramePr>
        <p:xfrm>
          <a:off x="120650" y="107950"/>
          <a:ext cx="8902700" cy="664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8902700" imgH="6642100" progId="Excel.Sheet.12">
                  <p:embed/>
                </p:oleObj>
              </mc:Choice>
              <mc:Fallback>
                <p:oleObj name="Worksheet" r:id="rId3" imgW="8902700" imgH="6642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650" y="107950"/>
                        <a:ext cx="8902700" cy="664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679504" y="2369905"/>
            <a:ext cx="36576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/>
                <a:cs typeface="Arial"/>
              </a:rPr>
              <a:t>Technology image</a:t>
            </a:r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807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Excel Sheet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JPL</dc:creator>
  <cp:lastModifiedBy>JPL</cp:lastModifiedBy>
  <cp:revision>3</cp:revision>
  <dcterms:created xsi:type="dcterms:W3CDTF">2015-05-21T16:59:43Z</dcterms:created>
  <dcterms:modified xsi:type="dcterms:W3CDTF">2015-05-21T17:06:51Z</dcterms:modified>
</cp:coreProperties>
</file>