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4" r:id="rId5"/>
    <p:sldId id="265" r:id="rId6"/>
    <p:sldId id="266" r:id="rId7"/>
    <p:sldId id="272" r:id="rId8"/>
    <p:sldId id="271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79" autoAdjust="0"/>
  </p:normalViewPr>
  <p:slideViewPr>
    <p:cSldViewPr>
      <p:cViewPr>
        <p:scale>
          <a:sx n="99" d="100"/>
          <a:sy n="99" d="100"/>
        </p:scale>
        <p:origin x="-84" y="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9BEAB-3477-4EB0-A705-25A9D109AAD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9B606-236F-449D-8C5A-70879A1EF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5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ACCF-E858-43CA-8182-36065BEC9232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9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BF4D-D414-4D71-8618-8FDC35DB2245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4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B17-F492-4EF9-9A28-45A6C5D34962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1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7197-B6E0-4388-A367-0AFDB9C36642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0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B7-ABA0-4A8D-94E1-EB964CAC7057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5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9C09-8744-4ABD-8336-02E0532F97F3}" type="datetime1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0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E5C4-47A8-49AB-836D-176E780E4704}" type="datetime1">
              <a:rPr lang="en-US" smtClean="0"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8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0CFF-9AFC-46E3-98C7-5329642D633E}" type="datetime1">
              <a:rPr lang="en-US" smtClean="0"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6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2EC02-C030-46DE-9C89-0A76424E291D}" type="datetime1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3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92707-A652-4907-9A85-6796BE999678}" type="datetime1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8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B0B17-138B-4373-BB34-00BBE23C002A}" type="datetime1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6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15404-F80C-43E2-834E-CAFA7CEBE9F2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3380D-1ACC-4297-837A-537DDFA3B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gsfc.nasa.gov/gsfc-std/gsfc-std-100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What's the Big Deal About </a:t>
            </a:r>
            <a:r>
              <a:rPr lang="en-US" dirty="0" smtClean="0"/>
              <a:t>CQCs?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 Rick Hess, Pat Theeke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3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 Quality Characteristics (CQCs, or Checks)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your project care about looking for?</a:t>
            </a:r>
          </a:p>
          <a:p>
            <a:r>
              <a:rPr lang="en-US" dirty="0" smtClean="0"/>
              <a:t>Example source:  Goddard Open Learning Design (GOLD) Rules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standards.gsfc.nasa.gov/gsfc-std/gsfc-std-1000/gsfc-std-1000.html 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Used as Inputs to the Static Code Analysis Method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the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Created to work with the Evidence-based Assurance effort.</a:t>
            </a:r>
          </a:p>
          <a:p>
            <a:r>
              <a:rPr lang="en-US" dirty="0" smtClean="0"/>
              <a:t>Inputs are CQCs, and a list of the tools that are applicable (can handle the given code language(s), limitations of the tools have been considered).</a:t>
            </a:r>
          </a:p>
          <a:p>
            <a:r>
              <a:rPr lang="en-US" dirty="0" smtClean="0"/>
              <a:t>Within the method, determine which tool, or combination of tools, provide the most coverage for the CQCs you care about.</a:t>
            </a:r>
          </a:p>
          <a:p>
            <a:r>
              <a:rPr lang="en-US" dirty="0" smtClean="0"/>
              <a:t>Output from the method is the analysis results from the tools selected.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3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which tools need to be used.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Determine what you want to analyze, before you run your tools</a:t>
            </a:r>
          </a:p>
          <a:p>
            <a:pPr lvl="1"/>
            <a:r>
              <a:rPr lang="en-US" dirty="0" smtClean="0"/>
              <a:t>Regarding CQCs, what does the project want to look for? </a:t>
            </a:r>
          </a:p>
          <a:p>
            <a:pPr lvl="1"/>
            <a:r>
              <a:rPr lang="en-US" dirty="0" smtClean="0"/>
              <a:t>Which tools can I use to provide coverage among all my CQCs?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Verify Software Code Quality using </a:t>
            </a:r>
            <a:r>
              <a:rPr lang="en-US" dirty="0" smtClean="0"/>
              <a:t>the Static Code Analysis Method –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2512"/>
            <a:ext cx="8229600" cy="4525963"/>
          </a:xfrm>
        </p:spPr>
        <p:txBody>
          <a:bodyPr/>
          <a:lstStyle/>
          <a:p>
            <a:pPr lvl="1"/>
            <a:r>
              <a:rPr lang="en-US" dirty="0" smtClean="0"/>
              <a:t>Add a description about a using formal Capability Matrix based upon what the tools can do/say they can do to assist in picking the specific tool. </a:t>
            </a:r>
          </a:p>
          <a:p>
            <a:pPr lvl="1"/>
            <a:r>
              <a:rPr lang="en-US" dirty="0" smtClean="0"/>
              <a:t>Add on to the current method to include the following:  For </a:t>
            </a:r>
            <a:r>
              <a:rPr lang="en-US" dirty="0"/>
              <a:t>the CQCs that cannot be covered by </a:t>
            </a:r>
            <a:r>
              <a:rPr lang="en-US" dirty="0" smtClean="0"/>
              <a:t>Static Code Analysis, the project then needs to determine whether performing other activities </a:t>
            </a:r>
            <a:r>
              <a:rPr lang="en-US" dirty="0"/>
              <a:t>will fill in the </a:t>
            </a:r>
            <a:r>
              <a:rPr lang="en-US" dirty="0" smtClean="0"/>
              <a:t>‘gap’, and is it worth the cost? </a:t>
            </a:r>
            <a:r>
              <a:rPr lang="en-US" dirty="0"/>
              <a:t>(Manual Analysis, for example)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5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CD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 a Capability Matrix to show which CQCs are covered</a:t>
            </a:r>
            <a:r>
              <a:rPr lang="en-US" dirty="0"/>
              <a:t> </a:t>
            </a:r>
            <a:r>
              <a:rPr lang="en-US" dirty="0" smtClean="0"/>
              <a:t>and NOT covered by specific tools.</a:t>
            </a:r>
          </a:p>
          <a:p>
            <a:pPr lvl="1"/>
            <a:r>
              <a:rPr lang="en-US" dirty="0"/>
              <a:t>Tools usually broadcast most of what they CAN do.  You never hear about the functionality that isn’t available or was removed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Create a set of validation programs, or scripts</a:t>
            </a:r>
          </a:p>
          <a:p>
            <a:pPr lvl="2"/>
            <a:r>
              <a:rPr lang="en-US" dirty="0" smtClean="0"/>
              <a:t>assure that we understand the capabilities and limitations of our tools</a:t>
            </a:r>
          </a:p>
          <a:p>
            <a:pPr lvl="2"/>
            <a:r>
              <a:rPr lang="en-US" dirty="0" smtClean="0"/>
              <a:t>Verify that new tools and new version of existing tools have not limited or removed existing capabilities</a:t>
            </a:r>
          </a:p>
          <a:p>
            <a:pPr lvl="2"/>
            <a:r>
              <a:rPr lang="en-US" dirty="0" smtClean="0"/>
              <a:t>Help to identify when additional/different tools and/or Methods may be required, and when existing tools no longer meet our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44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8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380D-1ACC-4297-837A-537DDFA3BF9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6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Another possible example of CQCs:  SWAT Code Defect Categories</a:t>
            </a:r>
            <a:endParaRPr lang="en-US" sz="4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FABCF-13BD-4654-989D-8888BC4E4BF6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16"/>
          <a:stretch/>
        </p:blipFill>
        <p:spPr bwMode="auto">
          <a:xfrm>
            <a:off x="914400" y="1219200"/>
            <a:ext cx="6421398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913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6497</TotalTime>
  <Words>397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What's the Big Deal About CQCs?</vt:lpstr>
      <vt:lpstr>Code Quality Characteristics (CQCs, or Checks)</vt:lpstr>
      <vt:lpstr>Overview of the Method</vt:lpstr>
      <vt:lpstr>Determining which tools need to be used.</vt:lpstr>
      <vt:lpstr>Verify Software Code Quality using the Static Code Analysis Method – Next Steps</vt:lpstr>
      <vt:lpstr>Proposed CD Effort</vt:lpstr>
      <vt:lpstr>Questions?</vt:lpstr>
      <vt:lpstr>Backup Slides</vt:lpstr>
      <vt:lpstr>Another possible example of CQCs:  SWAT Code Defect Categories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 R. Hess</dc:creator>
  <cp:lastModifiedBy>NEPTUNE, JENNIFER D. (IVV-1800)</cp:lastModifiedBy>
  <cp:revision>49</cp:revision>
  <dcterms:created xsi:type="dcterms:W3CDTF">2013-05-16T14:47:53Z</dcterms:created>
  <dcterms:modified xsi:type="dcterms:W3CDTF">2013-09-11T16:29:33Z</dcterms:modified>
</cp:coreProperties>
</file>