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1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252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DF439-8571-47EC-B709-FCDDEE0BC9BC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54494-D13D-4645-8B34-5A7146150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0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0093-486F-43E9-926F-BDEDD5DBB0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2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2FFD-350B-4A3D-BBC7-CBA138D7BD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38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AB175-EA07-4270-A93A-4F44DEE98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9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1430-C83A-4680-A0AE-47FBAA8CC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6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3608-06B1-46F7-9D70-E830CDBDD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3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0104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612F96-3B16-45F2-9F66-2E04D28D0D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6200" y="8382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latin typeface="Helvetica" pitchFamily="34" charset="0"/>
              </a:rPr>
              <a:t>IV&amp;V Program</a:t>
            </a:r>
            <a:endParaRPr lang="en-US" sz="800" b="1" dirty="0">
              <a:latin typeface="Times" pitchFamily="18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275" y="196988"/>
            <a:ext cx="746125" cy="66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00" y="381000"/>
            <a:ext cx="965200" cy="44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6150114"/>
            <a:ext cx="1156086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ln w="18415" cmpd="sng">
                  <a:noFill/>
                  <a:prstDash val="solid"/>
                </a:ln>
                <a:blipFill dpi="0" rotWithShape="1"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AMF</a:t>
            </a:r>
            <a:endParaRPr lang="en-US" sz="4000" dirty="0">
              <a:ln w="18415" cmpd="sng">
                <a:noFill/>
                <a:prstDash val="solid"/>
              </a:ln>
              <a:blipFill dpi="0"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80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ary.S.Marchiny@ivv.nasa.gov" TargetMode="External"/><Relationship Id="rId2" Type="http://schemas.openxmlformats.org/officeDocument/2006/relationships/hyperlink" Target="mailto:Donald.E.Kranz@ivv.nasa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Accelerating MS </a:t>
            </a:r>
            <a:r>
              <a:rPr lang="en-US"/>
              <a:t>Office </a:t>
            </a:r>
            <a:r>
              <a:rPr lang="en-US" smtClean="0"/>
              <a:t>Work </a:t>
            </a:r>
            <a:r>
              <a:rPr lang="en-US" smtClean="0"/>
              <a:t>with </a:t>
            </a:r>
            <a:r>
              <a:rPr lang="en-US" dirty="0"/>
              <a:t>AMF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Neal Saito &amp; Gary Marchiny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dirty="0" smtClean="0"/>
              <a:t>For more information on the AMF:</a:t>
            </a:r>
          </a:p>
          <a:p>
            <a:r>
              <a:rPr lang="en-US" dirty="0" smtClean="0"/>
              <a:t>Don Kranz – </a:t>
            </a:r>
            <a:r>
              <a:rPr lang="en-US" dirty="0" smtClean="0">
                <a:hlinkClick r:id="rId2"/>
              </a:rPr>
              <a:t>Donald.E.Kranz@ivv.nasa.gov</a:t>
            </a:r>
            <a:endParaRPr lang="en-US" dirty="0" smtClean="0"/>
          </a:p>
          <a:p>
            <a:r>
              <a:rPr lang="en-US" dirty="0" smtClean="0"/>
              <a:t>Gary Marchiny – </a:t>
            </a:r>
            <a:r>
              <a:rPr lang="en-US" dirty="0" smtClean="0">
                <a:hlinkClick r:id="rId3"/>
              </a:rPr>
              <a:t>Gary.S.Marchiny@ivv.nasa.gov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8229600" cy="5257800"/>
          </a:xfrm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dirty="0" smtClean="0"/>
              <a:t>Common MS </a:t>
            </a:r>
            <a:r>
              <a:rPr lang="en-US" dirty="0"/>
              <a:t>Office </a:t>
            </a:r>
            <a:r>
              <a:rPr lang="en-US" dirty="0" smtClean="0"/>
              <a:t>Tasks</a:t>
            </a:r>
          </a:p>
          <a:p>
            <a:pPr>
              <a:spcBef>
                <a:spcPts val="100"/>
              </a:spcBef>
            </a:pPr>
            <a:endParaRPr lang="en-US" dirty="0"/>
          </a:p>
          <a:p>
            <a:pPr>
              <a:spcBef>
                <a:spcPts val="100"/>
              </a:spcBef>
            </a:pPr>
            <a:r>
              <a:rPr lang="en-US" dirty="0" smtClean="0"/>
              <a:t>MS </a:t>
            </a:r>
            <a:r>
              <a:rPr lang="en-US" dirty="0"/>
              <a:t>Office </a:t>
            </a:r>
            <a:r>
              <a:rPr lang="en-US" dirty="0" smtClean="0"/>
              <a:t>AMF VBA Library</a:t>
            </a:r>
          </a:p>
          <a:p>
            <a:pPr>
              <a:spcBef>
                <a:spcPts val="100"/>
              </a:spcBef>
            </a:pPr>
            <a:endParaRPr lang="en-US" dirty="0"/>
          </a:p>
          <a:p>
            <a:pPr>
              <a:spcBef>
                <a:spcPts val="100"/>
              </a:spcBef>
            </a:pPr>
            <a:r>
              <a:rPr lang="en-US" dirty="0" smtClean="0"/>
              <a:t>MS Office AMF-Based Utilities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en-US" dirty="0"/>
          </a:p>
          <a:p>
            <a:pPr lvl="1">
              <a:spcBef>
                <a:spcPts val="100"/>
              </a:spcBef>
            </a:pPr>
            <a:r>
              <a:rPr lang="en-US" dirty="0" smtClean="0"/>
              <a:t>AMF </a:t>
            </a:r>
            <a:r>
              <a:rPr lang="en-US" dirty="0"/>
              <a:t>Excel </a:t>
            </a:r>
            <a:r>
              <a:rPr lang="en-US" dirty="0" smtClean="0"/>
              <a:t>Utilities</a:t>
            </a:r>
            <a:endParaRPr lang="en-US" dirty="0"/>
          </a:p>
          <a:p>
            <a:pPr lvl="1">
              <a:spcBef>
                <a:spcPts val="100"/>
              </a:spcBef>
            </a:pPr>
            <a:r>
              <a:rPr lang="en-US" dirty="0"/>
              <a:t>AMF Word </a:t>
            </a:r>
            <a:r>
              <a:rPr lang="en-US" dirty="0" smtClean="0"/>
              <a:t>Utilities</a:t>
            </a:r>
            <a:endParaRPr lang="en-US" dirty="0"/>
          </a:p>
          <a:p>
            <a:pPr lvl="1">
              <a:spcBef>
                <a:spcPts val="100"/>
              </a:spcBef>
            </a:pPr>
            <a:r>
              <a:rPr lang="en-US" dirty="0"/>
              <a:t>Create your own AMF utilities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72FFD-350B-4A3D-BBC7-CBA138D7BD5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IV&amp;V MS Office Tasks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Viewing Artifacts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Assessing Artifacts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Converting Artifacts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72FFD-350B-4A3D-BBC7-CBA138D7BD5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 descr="C:\Users\g_marchiny\AppData\Local\Microsoft\Windows\Temporary Internet Files\Content.IE5\77Z6VS7R\MC9003399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890" y="1600200"/>
            <a:ext cx="465659" cy="78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_marchiny\AppData\Local\Microsoft\Windows\Temporary Internet Files\Content.IE5\JEZX936F\MC90043260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1042195" cy="104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_marchiny\AppData\Local\Microsoft\Windows\Temporary Internet Files\Content.IE5\ZARAE0H4\MC9000787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49540"/>
            <a:ext cx="985452" cy="1047773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g_marchiny\AppData\Local\Microsoft\Windows\Temporary Internet Files\Content.IE5\JEZX936F\MC90043260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265" y="2971800"/>
            <a:ext cx="1032329" cy="103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_marchiny\AppData\Local\Microsoft\Windows\Temporary Internet Files\Content.IE5\77Z6VS7R\MC90044216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90665"/>
            <a:ext cx="1152130" cy="115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g_marchiny\AppData\Local\Microsoft\Windows\Temporary Internet Files\Content.IE5\ZARAE0H4\MC90044194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085953"/>
            <a:ext cx="1269904" cy="4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g_marchiny\AppData\Local\Microsoft\Windows\Temporary Internet Files\Content.IE5\JEZX936F\MC90043260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629" y="4800600"/>
            <a:ext cx="1042195" cy="104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6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AMF VBA Library for MS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S:\IV&amp;V OFFICE\CD\Initiatives\AMF\Products\AMF Libraries\VBA (MS Office)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72FFD-350B-4A3D-BBC7-CBA138D7BD5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00225"/>
            <a:ext cx="2286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0275"/>
            <a:ext cx="16954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981325"/>
            <a:ext cx="18192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5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34" y="274638"/>
            <a:ext cx="7162800" cy="715962"/>
          </a:xfrm>
        </p:spPr>
        <p:txBody>
          <a:bodyPr/>
          <a:lstStyle/>
          <a:p>
            <a:r>
              <a:rPr lang="en-US" dirty="0" smtClean="0"/>
              <a:t>IVVO Data Management Architecture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76450"/>
            <a:ext cx="8229600" cy="35433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72FFD-350B-4A3D-BBC7-CBA138D7BD5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33400" y="2133600"/>
            <a:ext cx="6477000" cy="3444240"/>
            <a:chOff x="533400" y="2133600"/>
            <a:chExt cx="6477000" cy="3444240"/>
          </a:xfrm>
        </p:grpSpPr>
        <p:sp>
          <p:nvSpPr>
            <p:cNvPr id="6" name="Rectangle 5"/>
            <p:cNvSpPr/>
            <p:nvPr/>
          </p:nvSpPr>
          <p:spPr>
            <a:xfrm>
              <a:off x="533400" y="2133600"/>
              <a:ext cx="5181600" cy="1066800"/>
            </a:xfrm>
            <a:prstGeom prst="rect">
              <a:avLst/>
            </a:prstGeom>
            <a:solidFill>
              <a:schemeClr val="accent6">
                <a:lumMod val="50000"/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4114800"/>
              <a:ext cx="6477000" cy="1463040"/>
            </a:xfrm>
            <a:prstGeom prst="rect">
              <a:avLst/>
            </a:prstGeom>
            <a:solidFill>
              <a:schemeClr val="accent3">
                <a:lumMod val="50000"/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896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Business Layer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15" y="1219200"/>
            <a:ext cx="5617685" cy="5257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VBA Business Layer is reused by ALL MS Office products.  There is only one set of business objects based on the AMF architecture.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72FFD-350B-4A3D-BBC7-CBA138D7BD5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"/>
          <a:stretch/>
        </p:blipFill>
        <p:spPr bwMode="auto">
          <a:xfrm>
            <a:off x="6373716" y="1066800"/>
            <a:ext cx="2236883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76"/>
          <a:stretch/>
        </p:blipFill>
        <p:spPr bwMode="auto">
          <a:xfrm>
            <a:off x="6373716" y="5054791"/>
            <a:ext cx="223688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8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 Layer(s)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Each data source and/or target requires a data layer.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72FFD-350B-4A3D-BBC7-CBA138D7BD5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0" y="2202455"/>
            <a:ext cx="3200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Excel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amfExcelProjectDataLayer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amfExcelArtifactDataLayer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amfExcelAssessmenttDataLayer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amfExcelActionDataLayer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4038600"/>
            <a:ext cx="3200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Word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amfWordProjectDataLayer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amfWordArtifactDataLayer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amfWordAssessmenttDataLayer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amfWordActionDataLayer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953000" y="2209800"/>
            <a:ext cx="365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SQLScript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amfSQLScriptProjectDataLayer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amfSQLScriptArtifactDataLayer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amfSQLScriptAssessmenttDataLayer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amfSQLScriptActionDataLayer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953000" y="4114800"/>
            <a:ext cx="365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SQL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amfSQLProjectDataLayer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amfSQLArtifactDataLayer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amfSQLAssessmenttDataLayer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amfSQLActionDataLayer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User Interface Layer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AMF Excel Utilities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AMF VBA Utilities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AMF Word Utilities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AMF SQL Script Utilities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Develop your own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72FFD-350B-4A3D-BBC7-CBA138D7BD5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8000" smtClean="0"/>
              <a:t>UTILITIES DEMO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72FFD-350B-4A3D-BBC7-CBA138D7BD5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26839"/>
      </p:ext>
    </p:extLst>
  </p:cSld>
  <p:clrMapOvr>
    <a:masterClrMapping/>
  </p:clrMapOvr>
</p:sld>
</file>

<file path=ppt/theme/theme1.xml><?xml version="1.0" encoding="utf-8"?>
<a:theme xmlns:a="http://schemas.openxmlformats.org/drawingml/2006/main" name="AMF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AMF Template</Template>
  <TotalTime>308</TotalTime>
  <Words>173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AMF Template</vt:lpstr>
      <vt:lpstr>Accelerating MS Office Work with AMF </vt:lpstr>
      <vt:lpstr>Agenda</vt:lpstr>
      <vt:lpstr>Common IV&amp;V MS Office Tasks</vt:lpstr>
      <vt:lpstr>AMF VBA Library for MS Office</vt:lpstr>
      <vt:lpstr>IVVO Data Management Architecture</vt:lpstr>
      <vt:lpstr>Business Layer</vt:lpstr>
      <vt:lpstr>Data Layer(s)</vt:lpstr>
      <vt:lpstr>User Interface Layer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S. Marchiny</dc:creator>
  <cp:lastModifiedBy>Jennifer D. Neptune</cp:lastModifiedBy>
  <cp:revision>27</cp:revision>
  <dcterms:created xsi:type="dcterms:W3CDTF">2013-08-26T17:34:47Z</dcterms:created>
  <dcterms:modified xsi:type="dcterms:W3CDTF">2013-09-04T20:47:28Z</dcterms:modified>
</cp:coreProperties>
</file>