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1A152E-7799-47CF-99DA-C4E8D2F63859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0A3670-E04E-4CAC-A875-A07E0B7548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finkbin@iu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Finite States: Base Elements in a Computing Orchestra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Ronald </a:t>
            </a:r>
            <a:r>
              <a:rPr lang="en-US" dirty="0" err="1"/>
              <a:t>Finkbine</a:t>
            </a:r>
            <a:r>
              <a:rPr lang="en-US" dirty="0"/>
              <a:t>, Ph.D.</a:t>
            </a:r>
            <a:br>
              <a:rPr lang="en-US" dirty="0"/>
            </a:br>
            <a:r>
              <a:rPr lang="en-US" smtClean="0"/>
              <a:t>Department </a:t>
            </a:r>
            <a:r>
              <a:rPr lang="en-US" dirty="0"/>
              <a:t>of Computer Science</a:t>
            </a:r>
            <a:br>
              <a:rPr lang="en-US" dirty="0"/>
            </a:br>
            <a:r>
              <a:rPr lang="en-US" dirty="0"/>
              <a:t>Indiana University Southeast</a:t>
            </a:r>
            <a:br>
              <a:rPr lang="en-US" dirty="0"/>
            </a:br>
            <a:r>
              <a:rPr lang="en-US" i="1" u="sng" dirty="0">
                <a:hlinkClick r:id="rId2"/>
              </a:rPr>
              <a:t>rfinkbin@ius.edu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20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 code </a:t>
            </a:r>
            <a:br>
              <a:rPr lang="en-US" dirty="0" smtClean="0"/>
            </a:br>
            <a:r>
              <a:rPr lang="en-US" dirty="0" smtClean="0"/>
              <a:t>produced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457200"/>
            <a:ext cx="4637851" cy="541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9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685800"/>
            <a:ext cx="4419600" cy="11430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2743200"/>
            <a:ext cx="5943600" cy="341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98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Fox </a:t>
            </a:r>
            <a:r>
              <a:rPr lang="en-US" dirty="0"/>
              <a:t>Chicken </a:t>
            </a:r>
            <a:r>
              <a:rPr lang="en-US" dirty="0" smtClean="0"/>
              <a:t>Grain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man is crossing a river on the way to market with a chicken, a bag of grain and a fox. If left unattended the fox will eat the chicken, and the chicken will eat the grain. The boat will only hold the man and one of these at a time. Your task is to work out a sequence of crossings that will affect a safe transfer of the man, the fox, the chicken and the grain safely across the river.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5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</a:t>
            </a:r>
            <a:endParaRPr lang="en-US" dirty="0"/>
          </a:p>
        </p:txBody>
      </p:sp>
      <p:pic>
        <p:nvPicPr>
          <p:cNvPr id="4" name="Picture 4" descr="FC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3238" y="542494"/>
            <a:ext cx="8183562" cy="4163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568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Text: </a:t>
            </a:r>
            <a:r>
              <a:rPr lang="en-US" i="1" dirty="0" err="1"/>
              <a:t>CeFCGeC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Translating into English, the input string represents:</a:t>
            </a:r>
          </a:p>
          <a:p>
            <a:r>
              <a:rPr lang="en-US" dirty="0"/>
              <a:t>Man and chicken cross river</a:t>
            </a:r>
          </a:p>
          <a:p>
            <a:r>
              <a:rPr lang="en-US" dirty="0"/>
              <a:t>Man returns with empty boat</a:t>
            </a:r>
          </a:p>
          <a:p>
            <a:r>
              <a:rPr lang="en-US" dirty="0"/>
              <a:t>Man and fox cross river</a:t>
            </a:r>
          </a:p>
          <a:p>
            <a:r>
              <a:rPr lang="en-US" dirty="0"/>
              <a:t>Man returns with chicken</a:t>
            </a:r>
          </a:p>
          <a:p>
            <a:r>
              <a:rPr lang="en-US" dirty="0"/>
              <a:t>Man and grain cross river</a:t>
            </a:r>
          </a:p>
          <a:p>
            <a:r>
              <a:rPr lang="en-US" dirty="0"/>
              <a:t>Man returns with empty boat</a:t>
            </a:r>
          </a:p>
          <a:p>
            <a:r>
              <a:rPr lang="en-US" dirty="0"/>
              <a:t>Main and chicken cross river</a:t>
            </a:r>
          </a:p>
        </p:txBody>
      </p:sp>
    </p:spTree>
    <p:extLst>
      <p:ext uri="{BB962C8B-B14F-4D97-AF65-F5344CB8AC3E}">
        <p14:creationId xmlns:p14="http://schemas.microsoft.com/office/powerpoint/2010/main" val="2389817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FSMs into a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14400"/>
            <a:ext cx="62484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629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FSMs are complete programs</a:t>
            </a:r>
          </a:p>
          <a:p>
            <a:r>
              <a:rPr lang="en-US" dirty="0" smtClean="0"/>
              <a:t>Lead to parallelism</a:t>
            </a:r>
          </a:p>
          <a:p>
            <a:r>
              <a:rPr lang="en-US" dirty="0"/>
              <a:t>Not restricted to single language</a:t>
            </a:r>
          </a:p>
          <a:p>
            <a:r>
              <a:rPr lang="en-US" dirty="0" smtClean="0"/>
              <a:t>Not sharing spaces, better security</a:t>
            </a:r>
          </a:p>
          <a:p>
            <a:r>
              <a:rPr lang="en-US" dirty="0" smtClean="0"/>
              <a:t>Limits programming options, reduces programming complexity, GOOD</a:t>
            </a:r>
          </a:p>
          <a:p>
            <a:r>
              <a:rPr lang="en-US" dirty="0" smtClean="0"/>
              <a:t>Data in single layer, in surface pipe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2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cls</a:t>
            </a:r>
            <a:endParaRPr lang="en-US" dirty="0"/>
          </a:p>
          <a:p>
            <a:r>
              <a:rPr lang="en-US" smtClean="0"/>
              <a:t>initdb.py</a:t>
            </a:r>
            <a:endParaRPr lang="en-US" dirty="0"/>
          </a:p>
          <a:p>
            <a:r>
              <a:rPr lang="en-US" dirty="0"/>
              <a:t>p0.py &lt;input\</a:t>
            </a:r>
            <a:r>
              <a:rPr lang="en-US" dirty="0" err="1"/>
              <a:t>fred.f</a:t>
            </a:r>
            <a:r>
              <a:rPr lang="en-US" dirty="0"/>
              <a:t> &gt;f1.txt</a:t>
            </a:r>
          </a:p>
          <a:p>
            <a:r>
              <a:rPr lang="en-US" dirty="0"/>
              <a:t>type f1.txt | indb.py </a:t>
            </a:r>
            <a:r>
              <a:rPr lang="en-US" dirty="0" err="1"/>
              <a:t>NodeToken</a:t>
            </a:r>
            <a:r>
              <a:rPr lang="en-US" dirty="0"/>
              <a:t> &gt;f2.txt</a:t>
            </a:r>
          </a:p>
          <a:p>
            <a:r>
              <a:rPr lang="en-US" dirty="0"/>
              <a:t>type f2.txt | s3 </a:t>
            </a:r>
            <a:r>
              <a:rPr lang="en-US" dirty="0" err="1"/>
              <a:t>ars.db</a:t>
            </a:r>
            <a:endParaRPr lang="en-US" dirty="0"/>
          </a:p>
          <a:p>
            <a:r>
              <a:rPr lang="en-US" dirty="0"/>
              <a:t>call s3 </a:t>
            </a:r>
            <a:r>
              <a:rPr lang="en-US" dirty="0" err="1"/>
              <a:t>ars.db</a:t>
            </a:r>
            <a:r>
              <a:rPr lang="en-US" dirty="0"/>
              <a:t> "select * from </a:t>
            </a:r>
            <a:r>
              <a:rPr lang="en-US" dirty="0" err="1"/>
              <a:t>NodeTokens</a:t>
            </a:r>
            <a:r>
              <a:rPr lang="en-US" dirty="0"/>
              <a:t>"</a:t>
            </a:r>
          </a:p>
          <a:p>
            <a:r>
              <a:rPr lang="en-US" dirty="0"/>
              <a:t>call s3 </a:t>
            </a:r>
            <a:r>
              <a:rPr lang="en-US" dirty="0" err="1"/>
              <a:t>ars.db</a:t>
            </a:r>
            <a:r>
              <a:rPr lang="en-US" dirty="0"/>
              <a:t> "select count(*) from </a:t>
            </a:r>
            <a:r>
              <a:rPr lang="en-US" dirty="0" err="1"/>
              <a:t>NodeTokens</a:t>
            </a:r>
            <a:r>
              <a:rPr lang="en-US" dirty="0"/>
              <a:t>"</a:t>
            </a:r>
          </a:p>
          <a:p>
            <a:r>
              <a:rPr lang="en-US" dirty="0"/>
              <a:t>type f1.txt | only.py </a:t>
            </a:r>
            <a:r>
              <a:rPr lang="en-US" dirty="0" err="1"/>
              <a:t>NodeToken</a:t>
            </a:r>
            <a:r>
              <a:rPr lang="en-US" dirty="0"/>
              <a:t> &gt;f3.txt</a:t>
            </a:r>
          </a:p>
          <a:p>
            <a:r>
              <a:rPr lang="en-US" dirty="0"/>
              <a:t>outdb.py -n </a:t>
            </a:r>
            <a:r>
              <a:rPr lang="en-US" dirty="0" err="1"/>
              <a:t>ars.db</a:t>
            </a:r>
            <a:r>
              <a:rPr lang="en-US" dirty="0"/>
              <a:t> </a:t>
            </a:r>
            <a:r>
              <a:rPr lang="en-US" dirty="0" err="1"/>
              <a:t>NodeTokens</a:t>
            </a:r>
            <a:r>
              <a:rPr lang="en-US" dirty="0"/>
              <a:t> | parse.py</a:t>
            </a:r>
          </a:p>
          <a:p>
            <a:r>
              <a:rPr lang="en-US" dirty="0"/>
              <a:t>numdb.py </a:t>
            </a:r>
            <a:r>
              <a:rPr lang="en-US" dirty="0" err="1"/>
              <a:t>ars.db</a:t>
            </a:r>
            <a:r>
              <a:rPr lang="en-US" dirty="0"/>
              <a:t> </a:t>
            </a:r>
            <a:r>
              <a:rPr lang="en-US" dirty="0" err="1"/>
              <a:t>NodeTokens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57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FSMs can be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Complexity</a:t>
            </a:r>
          </a:p>
          <a:p>
            <a:r>
              <a:rPr lang="en-US" dirty="0"/>
              <a:t>Programmer Understandability</a:t>
            </a:r>
          </a:p>
          <a:p>
            <a:r>
              <a:rPr lang="en-US" dirty="0"/>
              <a:t>Maintainability</a:t>
            </a:r>
          </a:p>
          <a:p>
            <a:r>
              <a:rPr lang="en-US" dirty="0"/>
              <a:t>Reduce by tools</a:t>
            </a:r>
          </a:p>
          <a:p>
            <a:r>
              <a:rPr lang="en-US" dirty="0"/>
              <a:t>Reduce by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Complexity</a:t>
            </a:r>
          </a:p>
          <a:p>
            <a:r>
              <a:rPr lang="en-US" dirty="0" smtClean="0"/>
              <a:t>Programmer Understandability</a:t>
            </a:r>
          </a:p>
          <a:p>
            <a:r>
              <a:rPr lang="en-US" dirty="0" smtClean="0"/>
              <a:t>Maintainability</a:t>
            </a:r>
          </a:p>
          <a:p>
            <a:r>
              <a:rPr lang="en-US" dirty="0" smtClean="0"/>
              <a:t>Reduce by tools</a:t>
            </a:r>
          </a:p>
          <a:p>
            <a:r>
              <a:rPr lang="en-US" dirty="0" smtClean="0"/>
              <a:t>Reduce by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6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Finite </a:t>
            </a:r>
            <a:r>
              <a:rPr lang="en-US" dirty="0"/>
              <a:t>S</a:t>
            </a:r>
            <a:r>
              <a:rPr lang="en-US" dirty="0" smtClean="0"/>
              <a:t>tate Machine, any program</a:t>
            </a:r>
          </a:p>
          <a:p>
            <a:r>
              <a:rPr lang="en-US" dirty="0" smtClean="0"/>
              <a:t>DFA, 4 tuple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tart 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Accept states</a:t>
            </a:r>
          </a:p>
          <a:p>
            <a:r>
              <a:rPr lang="en-US" dirty="0" smtClean="0"/>
              <a:t>Moore Machine</a:t>
            </a:r>
          </a:p>
          <a:p>
            <a:r>
              <a:rPr lang="en-US" dirty="0" smtClean="0"/>
              <a:t>Mealy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4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Accepts L={a*b+}</a:t>
            </a:r>
          </a:p>
          <a:p>
            <a:r>
              <a:rPr lang="en-US" dirty="0" smtClean="0"/>
              <a:t>Incomplete</a:t>
            </a:r>
            <a:endParaRPr lang="en-US" dirty="0"/>
          </a:p>
        </p:txBody>
      </p:sp>
      <p:pic>
        <p:nvPicPr>
          <p:cNvPr id="4" name="Picture 7" descr="Fig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3970" y="1981200"/>
            <a:ext cx="2971800" cy="2284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05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High-reliability</a:t>
            </a:r>
          </a:p>
          <a:p>
            <a:r>
              <a:rPr lang="en-US" dirty="0" smtClean="0"/>
              <a:t>Proof or show?</a:t>
            </a:r>
          </a:p>
          <a:p>
            <a:r>
              <a:rPr lang="en-US" dirty="0" smtClean="0"/>
              <a:t>Mathematics is a modeling method</a:t>
            </a:r>
          </a:p>
          <a:p>
            <a:r>
              <a:rPr lang="en-US" dirty="0" smtClean="0"/>
              <a:t>Proofs are social constructs</a:t>
            </a:r>
          </a:p>
          <a:p>
            <a:r>
              <a:rPr lang="en-US" dirty="0" err="1" smtClean="0"/>
              <a:t>Diagrammetics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9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FSM Specification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457200"/>
            <a:ext cx="6115050" cy="29051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819400" y="3581400"/>
            <a:ext cx="58007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7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are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Graphviz.org</a:t>
            </a:r>
          </a:p>
          <a:p>
            <a:r>
              <a:rPr lang="en-US" dirty="0"/>
              <a:t> </a:t>
            </a:r>
          </a:p>
          <a:p>
            <a:r>
              <a:rPr lang="en-US" sz="1800" b="1" dirty="0"/>
              <a:t>dot  -v  -</a:t>
            </a:r>
            <a:r>
              <a:rPr lang="en-US" sz="1800" b="1" dirty="0" err="1"/>
              <a:t>Tjpeg</a:t>
            </a:r>
            <a:r>
              <a:rPr lang="en-US" sz="1800" b="1" dirty="0"/>
              <a:t>  -o  beginner.jpg  beginner.dot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9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file output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7494" y="1204912"/>
            <a:ext cx="61150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5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or proof?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719" y="1328737"/>
            <a:ext cx="9906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9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308</TotalTime>
  <Words>352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Finite States: Base Elements in a Computing Orchestra </vt:lpstr>
      <vt:lpstr>Introduction</vt:lpstr>
      <vt:lpstr>Definitions</vt:lpstr>
      <vt:lpstr>Elementary DFA</vt:lpstr>
      <vt:lpstr>Benefits of DFAs</vt:lpstr>
      <vt:lpstr>Simple FSM Specification</vt:lpstr>
      <vt:lpstr>Pictures are good</vt:lpstr>
      <vt:lpstr>Text file output</vt:lpstr>
      <vt:lpstr>Show or proof?</vt:lpstr>
      <vt:lpstr>Java code  produced</vt:lpstr>
      <vt:lpstr>PowerPoint Presentation</vt:lpstr>
      <vt:lpstr>Fox Chicken Grain Problem</vt:lpstr>
      <vt:lpstr>DFA</vt:lpstr>
      <vt:lpstr>Text: CeFCGeC</vt:lpstr>
      <vt:lpstr>Connecting FSMs into a flow</vt:lpstr>
      <vt:lpstr>Benefits</vt:lpstr>
      <vt:lpstr>Sample</vt:lpstr>
      <vt:lpstr>FSMs can be everywhere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States: Base Elements in a Computing Orchestra</dc:title>
  <dc:creator>rbf</dc:creator>
  <cp:lastModifiedBy>rbf</cp:lastModifiedBy>
  <cp:revision>15</cp:revision>
  <dcterms:created xsi:type="dcterms:W3CDTF">2013-03-28T15:09:04Z</dcterms:created>
  <dcterms:modified xsi:type="dcterms:W3CDTF">2013-08-30T14:18:14Z</dcterms:modified>
</cp:coreProperties>
</file>